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3.xml" ContentType="application/vnd.openxmlformats-officedocument.theme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theme/theme4.xml" ContentType="application/vnd.openxmlformats-officedocument.theme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theme/theme5.xml" ContentType="application/vnd.openxmlformats-officedocument.theme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7" r:id="rId3"/>
    <p:sldMasterId id="2147483740" r:id="rId4"/>
    <p:sldMasterId id="2147483790" r:id="rId5"/>
    <p:sldMasterId id="2147483823" r:id="rId6"/>
  </p:sldMasterIdLst>
  <p:notesMasterIdLst>
    <p:notesMasterId r:id="rId22"/>
  </p:notesMasterIdLst>
  <p:handoutMasterIdLst>
    <p:handoutMasterId r:id="rId23"/>
  </p:handoutMasterIdLst>
  <p:sldIdLst>
    <p:sldId id="1974" r:id="rId7"/>
    <p:sldId id="2242" r:id="rId8"/>
    <p:sldId id="2244" r:id="rId9"/>
    <p:sldId id="5094" r:id="rId10"/>
    <p:sldId id="5088" r:id="rId11"/>
    <p:sldId id="5090" r:id="rId12"/>
    <p:sldId id="5091" r:id="rId13"/>
    <p:sldId id="1591" r:id="rId14"/>
    <p:sldId id="2218" r:id="rId15"/>
    <p:sldId id="5092" r:id="rId16"/>
    <p:sldId id="5086" r:id="rId17"/>
    <p:sldId id="5087" r:id="rId18"/>
    <p:sldId id="5096" r:id="rId19"/>
    <p:sldId id="5093" r:id="rId20"/>
    <p:sldId id="5095" r:id="rId21"/>
  </p:sldIdLst>
  <p:sldSz cx="12192000" cy="6858000"/>
  <p:notesSz cx="6797675" cy="9874250"/>
  <p:custDataLst>
    <p:tags r:id="rId24"/>
  </p:custData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ernhard Hidding" initials="BH" lastIdx="1" clrIdx="0">
    <p:extLst>
      <p:ext uri="{19B8F6BF-5375-455C-9EA6-DF929625EA0E}">
        <p15:presenceInfo xmlns:p15="http://schemas.microsoft.com/office/powerpoint/2012/main" userId="6ec0502e059f91b0" providerId="Windows Live"/>
      </p:ext>
    </p:extLst>
  </p:cmAuthor>
  <p:cmAuthor id="2" name="hidding" initials="h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FFCD2D"/>
    <a:srgbClr val="FCF7D6"/>
    <a:srgbClr val="262673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7725" autoAdjust="0"/>
    <p:restoredTop sz="94582" autoAdjust="0"/>
  </p:normalViewPr>
  <p:slideViewPr>
    <p:cSldViewPr>
      <p:cViewPr varScale="1">
        <p:scale>
          <a:sx n="53" d="100"/>
          <a:sy n="53" d="100"/>
        </p:scale>
        <p:origin x="72" y="50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tags" Target="tags/tag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handoutMaster" Target="handoutMasters/handoutMaster1.xml"/><Relationship Id="rId28" Type="http://schemas.openxmlformats.org/officeDocument/2006/relationships/theme" Target="theme/theme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notesMaster" Target="notesMasters/notesMaster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8E60D4-2C19-6F43-A3DA-4FB2F3163A88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F9D62B-1E55-C842-B03F-5007AE42D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975790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3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3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C311C124-977D-424A-9B9E-49921F7364CE}" type="datetimeFigureOut">
              <a:rPr lang="en-GB" altLang="en-US"/>
              <a:pPr>
                <a:defRPr/>
              </a:pPr>
              <a:t>29/07/2026</a:t>
            </a:fld>
            <a:endParaRPr lang="en-GB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9538" y="741363"/>
            <a:ext cx="657860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691063"/>
            <a:ext cx="5438775" cy="44434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/>
              <a:t>Click to edit Master text styles</a:t>
            </a:r>
          </a:p>
          <a:p>
            <a:pPr lvl="1"/>
            <a:r>
              <a:rPr lang="en-US" altLang="en-US" noProof="0"/>
              <a:t>Second level</a:t>
            </a:r>
          </a:p>
          <a:p>
            <a:pPr lvl="2"/>
            <a:r>
              <a:rPr lang="en-US" altLang="en-US" noProof="0"/>
              <a:t>Third level</a:t>
            </a:r>
          </a:p>
          <a:p>
            <a:pPr lvl="3"/>
            <a:r>
              <a:rPr lang="en-US" altLang="en-US" noProof="0"/>
              <a:t>Fourth level</a:t>
            </a:r>
          </a:p>
          <a:p>
            <a:pPr lvl="4"/>
            <a:r>
              <a:rPr lang="en-US" altLang="en-US" noProof="0"/>
              <a:t>Fifth level</a:t>
            </a:r>
            <a:endParaRPr lang="en-GB" alt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8950"/>
            <a:ext cx="2946400" cy="493713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378950"/>
            <a:ext cx="2946400" cy="493713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42FAF9F5-011D-9143-89B5-BE5DD978320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279356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317484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Latex2image</a:t>
            </a:r>
          </a:p>
          <a:p>
            <a:r>
              <a:rPr lang="en-US"/>
              <a:t>\definecolor{myblue}{RGB}{0,106,179}</a:t>
            </a:r>
          </a:p>
          <a:p>
            <a:r>
              <a:rPr lang="en-US"/>
              <a:t>\textcolor{myblue}{B_\mathrm{6D} = \frac{I}{\epsilon_\mathrm{n}^2 \cdot 0.1\%\sigma\mathrm{w}}}</a:t>
            </a:r>
          </a:p>
        </p:txBody>
      </p:sp>
    </p:spTree>
    <p:extLst>
      <p:ext uri="{BB962C8B-B14F-4D97-AF65-F5344CB8AC3E}">
        <p14:creationId xmlns:p14="http://schemas.microsoft.com/office/powerpoint/2010/main" val="21003577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94114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Latex2image</a:t>
            </a:r>
          </a:p>
          <a:p>
            <a:r>
              <a:rPr lang="en-US"/>
              <a:t>\definecolor{myblue}{RGB}{0,106,179}</a:t>
            </a:r>
          </a:p>
          <a:p>
            <a:r>
              <a:rPr lang="en-US"/>
              <a:t>\textcolor{myblue}{B_\mathrm{6D} = \frac{I}{\epsilon_\mathrm{n}^2 \cdot 0.1\%\sigma\mathrm{w}}}</a:t>
            </a:r>
          </a:p>
        </p:txBody>
      </p:sp>
    </p:spTree>
    <p:extLst>
      <p:ext uri="{BB962C8B-B14F-4D97-AF65-F5344CB8AC3E}">
        <p14:creationId xmlns:p14="http://schemas.microsoft.com/office/powerpoint/2010/main" val="25688395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Latex2image</a:t>
            </a:r>
          </a:p>
          <a:p>
            <a:r>
              <a:rPr lang="en-US"/>
              <a:t>\definecolor{myblue}{RGB}{0,106,179}</a:t>
            </a:r>
          </a:p>
          <a:p>
            <a:r>
              <a:rPr lang="en-US"/>
              <a:t>\textcolor{myblue}{B_\mathrm{6D} = \frac{I}{\epsilon_\mathrm{n}^2 \cdot 0.1\%\sigma\mathrm{w}}}</a:t>
            </a:r>
          </a:p>
        </p:txBody>
      </p:sp>
    </p:spTree>
    <p:extLst>
      <p:ext uri="{BB962C8B-B14F-4D97-AF65-F5344CB8AC3E}">
        <p14:creationId xmlns:p14="http://schemas.microsoft.com/office/powerpoint/2010/main" val="10401569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Latex2image</a:t>
            </a:r>
          </a:p>
          <a:p>
            <a:r>
              <a:rPr lang="en-US"/>
              <a:t>\definecolor{myblue}{RGB}{0,106,179}</a:t>
            </a:r>
          </a:p>
          <a:p>
            <a:r>
              <a:rPr lang="en-US"/>
              <a:t>\textcolor{myblue}{B_\mathrm{6D} = \frac{I}{\epsilon_\mathrm{n}^2 \cdot 0.1\%\sigma\mathrm{w}}}</a:t>
            </a:r>
          </a:p>
        </p:txBody>
      </p:sp>
    </p:spTree>
    <p:extLst>
      <p:ext uri="{BB962C8B-B14F-4D97-AF65-F5344CB8AC3E}">
        <p14:creationId xmlns:p14="http://schemas.microsoft.com/office/powerpoint/2010/main" val="42827783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Latex2image</a:t>
            </a:r>
          </a:p>
          <a:p>
            <a:r>
              <a:rPr lang="en-US"/>
              <a:t>\definecolor{myblue}{RGB}{0,106,179}</a:t>
            </a:r>
          </a:p>
          <a:p>
            <a:r>
              <a:rPr lang="en-US"/>
              <a:t>\textcolor{myblue}{B_\mathrm{6D} = \frac{I}{\epsilon_\mathrm{n}^2 \cdot 0.1\%\sigma\mathrm{w}}}</a:t>
            </a:r>
          </a:p>
        </p:txBody>
      </p:sp>
    </p:spTree>
    <p:extLst>
      <p:ext uri="{BB962C8B-B14F-4D97-AF65-F5344CB8AC3E}">
        <p14:creationId xmlns:p14="http://schemas.microsoft.com/office/powerpoint/2010/main" val="19720251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Folienbildplatzhalter 1">
            <a:extLst>
              <a:ext uri="{FF2B5EF4-FFF2-40B4-BE49-F238E27FC236}">
                <a16:creationId xmlns:a16="http://schemas.microsoft.com/office/drawing/2014/main" id="{AB824335-4702-5EA2-AFD1-ED2D2205B20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7939" name="Notizenplatzhalter 2">
            <a:extLst>
              <a:ext uri="{FF2B5EF4-FFF2-40B4-BE49-F238E27FC236}">
                <a16:creationId xmlns:a16="http://schemas.microsoft.com/office/drawing/2014/main" id="{E3A506CC-8AD7-9D05-0DCC-E5D5317D423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de-DE" altLang="de-DE"/>
          </a:p>
        </p:txBody>
      </p:sp>
      <p:sp>
        <p:nvSpPr>
          <p:cNvPr id="167940" name="Foliennummernplatzhalter 3">
            <a:extLst>
              <a:ext uri="{FF2B5EF4-FFF2-40B4-BE49-F238E27FC236}">
                <a16:creationId xmlns:a16="http://schemas.microsoft.com/office/drawing/2014/main" id="{AD76BDA0-46EE-CB6B-F7D4-EED7725694D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ADB937A-8E92-4F23-B122-CE9D2FA7C4B6}" type="slidenum">
              <a:rPr kumimoji="0" lang="de-DE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de-DE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Latex2image</a:t>
            </a:r>
          </a:p>
          <a:p>
            <a:r>
              <a:rPr lang="en-US"/>
              <a:t>\definecolor{myblue}{RGB}{0,106,179}</a:t>
            </a:r>
          </a:p>
          <a:p>
            <a:r>
              <a:rPr lang="en-US"/>
              <a:t>\textcolor{myblue}{B_\mathrm{6D} = \frac{I}{\epsilon_\mathrm{n}^2 \cdot 0.1\%\sigma\mathrm{w}}}</a:t>
            </a:r>
          </a:p>
        </p:txBody>
      </p:sp>
    </p:spTree>
    <p:extLst>
      <p:ext uri="{BB962C8B-B14F-4D97-AF65-F5344CB8AC3E}">
        <p14:creationId xmlns:p14="http://schemas.microsoft.com/office/powerpoint/2010/main" val="41024751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Latex2image</a:t>
            </a:r>
          </a:p>
          <a:p>
            <a:r>
              <a:rPr lang="en-US"/>
              <a:t>\definecolor{myblue}{RGB}{0,106,179}</a:t>
            </a:r>
          </a:p>
          <a:p>
            <a:r>
              <a:rPr lang="en-US"/>
              <a:t>\textcolor{myblue}{B_\mathrm{6D} = \frac{I}{\epsilon_\mathrm{n}^2 \cdot 0.1\%\sigma\mathrm{w}}}</a:t>
            </a:r>
          </a:p>
        </p:txBody>
      </p:sp>
    </p:spTree>
    <p:extLst>
      <p:ext uri="{BB962C8B-B14F-4D97-AF65-F5344CB8AC3E}">
        <p14:creationId xmlns:p14="http://schemas.microsoft.com/office/powerpoint/2010/main" val="39935882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Latex2image</a:t>
            </a:r>
          </a:p>
          <a:p>
            <a:r>
              <a:rPr lang="en-US"/>
              <a:t>\definecolor{myblue}{RGB}{0,106,179}</a:t>
            </a:r>
          </a:p>
          <a:p>
            <a:r>
              <a:rPr lang="en-US"/>
              <a:t>\textcolor{myblue}{B_\mathrm{6D} = \frac{I}{\epsilon_\mathrm{n}^2 \cdot 0.1\%\sigma\mathrm{w}}}</a:t>
            </a:r>
          </a:p>
        </p:txBody>
      </p:sp>
    </p:spTree>
    <p:extLst>
      <p:ext uri="{BB962C8B-B14F-4D97-AF65-F5344CB8AC3E}">
        <p14:creationId xmlns:p14="http://schemas.microsoft.com/office/powerpoint/2010/main" val="7598631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Latex2image</a:t>
            </a:r>
          </a:p>
          <a:p>
            <a:r>
              <a:rPr lang="en-US"/>
              <a:t>\definecolor{myblue}{RGB}{0,106,179}</a:t>
            </a:r>
          </a:p>
          <a:p>
            <a:r>
              <a:rPr lang="en-US"/>
              <a:t>\textcolor{myblue}{B_\mathrm{6D} = \frac{I}{\epsilon_\mathrm{n}^2 \cdot 0.1\%\sigma\mathrm{w}}}</a:t>
            </a:r>
          </a:p>
        </p:txBody>
      </p:sp>
    </p:spTree>
    <p:extLst>
      <p:ext uri="{BB962C8B-B14F-4D97-AF65-F5344CB8AC3E}">
        <p14:creationId xmlns:p14="http://schemas.microsoft.com/office/powerpoint/2010/main" val="25763904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Latex2image</a:t>
            </a:r>
          </a:p>
          <a:p>
            <a:r>
              <a:rPr lang="en-US"/>
              <a:t>\definecolor{myblue}{RGB}{0,106,179}</a:t>
            </a:r>
          </a:p>
          <a:p>
            <a:r>
              <a:rPr lang="en-US"/>
              <a:t>\textcolor{myblue}{B_\mathrm{6D} = \frac{I}{\epsilon_\mathrm{n}^2 \cdot 0.1\%\sigma\mathrm{w}}}</a:t>
            </a:r>
          </a:p>
        </p:txBody>
      </p:sp>
    </p:spTree>
    <p:extLst>
      <p:ext uri="{BB962C8B-B14F-4D97-AF65-F5344CB8AC3E}">
        <p14:creationId xmlns:p14="http://schemas.microsoft.com/office/powerpoint/2010/main" val="12648401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Latex2image</a:t>
            </a:r>
          </a:p>
          <a:p>
            <a:r>
              <a:rPr lang="en-US"/>
              <a:t>\definecolor{myblue}{RGB}{0,106,179}</a:t>
            </a:r>
          </a:p>
          <a:p>
            <a:r>
              <a:rPr lang="en-US"/>
              <a:t>\textcolor{myblue}{B_\mathrm{6D} = \frac{I}{\epsilon_\mathrm{n}^2 \cdot 0.1\%\sigma\mathrm{w}}}</a:t>
            </a:r>
          </a:p>
        </p:txBody>
      </p:sp>
    </p:spTree>
    <p:extLst>
      <p:ext uri="{BB962C8B-B14F-4D97-AF65-F5344CB8AC3E}">
        <p14:creationId xmlns:p14="http://schemas.microsoft.com/office/powerpoint/2010/main" val="169138707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Latex2image</a:t>
            </a:r>
          </a:p>
          <a:p>
            <a:r>
              <a:rPr lang="en-US"/>
              <a:t>\definecolor{myblue}{RGB}{0,106,179}</a:t>
            </a:r>
          </a:p>
          <a:p>
            <a:r>
              <a:rPr lang="en-US"/>
              <a:t>\textcolor{myblue}{B_\mathrm{6D} = \frac{I}{\epsilon_\mathrm{n}^2 \cdot 0.1\%\sigma\mathrm{w}}}</a:t>
            </a:r>
          </a:p>
        </p:txBody>
      </p:sp>
    </p:spTree>
    <p:extLst>
      <p:ext uri="{BB962C8B-B14F-4D97-AF65-F5344CB8AC3E}">
        <p14:creationId xmlns:p14="http://schemas.microsoft.com/office/powerpoint/2010/main" val="29818419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4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5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5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6.xm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CI SAC meeting 29 - 31 October 2012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9413369" y="6589401"/>
            <a:ext cx="2844800" cy="476250"/>
          </a:xfrm>
          <a:ln/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fld id="{5BCD8B3D-8799-D94C-AB7A-56A997B91066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610906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CI SAC meeting 29 - 31 October 2012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E538B3-D6C4-8347-9B9D-14A238548F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58509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CI SAC meeting 29 - 31 October 2012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2D0B7D-C23B-4E49-A7BC-38442997A7B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98210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CI SAC meeting 29 - 31 October 2012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2106CC-272C-7347-9703-BAF82777F9A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869677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CI SAC meeting 29 - 31 October 2012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6A017C-DBF4-AF47-ABE9-D53857862C3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53940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CI SAC meeting 29 - 31 October 2012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6DBAB1-9A5E-DA4D-9730-28DB9792BB4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180380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CI SAC meeting 29 - 31 October 2012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746507-EBFB-964E-86D6-82F8C02214A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797818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CI SAC meeting 29 - 31 October 2012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C54193-F7A4-E041-A4C8-C6C37E0BE96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485574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Drag picture to placeholder or click icon to add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CI SAC meeting 29 - 31 October 2012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537104-6A31-6F49-976F-9A5266D0284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590905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CI SAC meeting 29 - 31 October 2012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5509E6-D18D-364C-B6CE-8238C83B019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909117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CI SAC meeting 29 - 31 October 2012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F08763-4573-184C-9556-8360630314B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225489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515058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0BC5C-277D-44EA-879A-169CD812AA8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29/07/2026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0AC8F-0BC2-4C9B-98ED-9E22C2813F0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20103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0BC5C-277D-44EA-879A-169CD812AA8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29/07/2026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0AC8F-0BC2-4C9B-98ED-9E22C2813F0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8694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0BC5C-277D-44EA-879A-169CD812AA8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29/07/2026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0AC8F-0BC2-4C9B-98ED-9E22C2813F0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6545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0BC5C-277D-44EA-879A-169CD812AA8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29/07/2026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0AC8F-0BC2-4C9B-98ED-9E22C2813F0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21144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0BC5C-277D-44EA-879A-169CD812AA8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29/07/2026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0AC8F-0BC2-4C9B-98ED-9E22C2813F0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295347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0BC5C-277D-44EA-879A-169CD812AA8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29/07/2026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0AC8F-0BC2-4C9B-98ED-9E22C2813F0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768879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0BC5C-277D-44EA-879A-169CD812AA8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29/07/2026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0AC8F-0BC2-4C9B-98ED-9E22C2813F0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118322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0BC5C-277D-44EA-879A-169CD812AA8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29/07/2026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0AC8F-0BC2-4C9B-98ED-9E22C2813F0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1676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0BC5C-277D-44EA-879A-169CD812AA8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29/07/2026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0AC8F-0BC2-4C9B-98ED-9E22C2813F0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69552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0BC5C-277D-44EA-879A-169CD812AA8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29/07/2026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0AC8F-0BC2-4C9B-98ED-9E22C2813F0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72015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0BC5C-277D-44EA-879A-169CD812AA8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29/07/2026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0AC8F-0BC2-4C9B-98ED-9E22C2813F0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2578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527051" y="836613"/>
            <a:ext cx="11152716" cy="57626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09600" y="1484313"/>
            <a:ext cx="5384800" cy="23352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484313"/>
            <a:ext cx="5384800" cy="23352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09600" y="3971925"/>
            <a:ext cx="5384800" cy="2336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7600" y="3971925"/>
            <a:ext cx="5384800" cy="2336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381755"/>
            <a:ext cx="2844800" cy="3397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ED272D-2D1A-4E44-9B24-4368AEC1CC66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29/07/2026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 noChangeArrowheads="1"/>
          </p:cNvSpPr>
          <p:nvPr>
            <p:ph type="ftr" sz="quarter" idx="11"/>
          </p:nvPr>
        </p:nvSpPr>
        <p:spPr>
          <a:xfrm>
            <a:off x="3134784" y="6370643"/>
            <a:ext cx="8483600" cy="339725"/>
          </a:xfrm>
          <a:prstGeom prst="rect">
            <a:avLst/>
          </a:prstGeom>
        </p:spPr>
        <p:txBody>
          <a:bodyPr/>
          <a:lstStyle>
            <a:lvl1pPr algn="ctr">
              <a:defRPr sz="1400"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8356503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2: text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7381" y="548680"/>
            <a:ext cx="9025003" cy="1152128"/>
          </a:xfrm>
          <a:prstGeom prst="rect">
            <a:avLst/>
          </a:prstGeom>
        </p:spPr>
        <p:txBody>
          <a:bodyPr/>
          <a:lstStyle>
            <a:lvl1pPr algn="l">
              <a:lnSpc>
                <a:spcPts val="3500"/>
              </a:lnSpc>
              <a:defRPr sz="3600">
                <a:solidFill>
                  <a:srgbClr val="B5121B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4" name="Text Placeholder 7"/>
          <p:cNvSpPr>
            <a:spLocks noGrp="1"/>
          </p:cNvSpPr>
          <p:nvPr>
            <p:ph type="body" sz="quarter" idx="14"/>
          </p:nvPr>
        </p:nvSpPr>
        <p:spPr>
          <a:xfrm>
            <a:off x="527053" y="1844680"/>
            <a:ext cx="11233579" cy="4752975"/>
          </a:xfrm>
          <a:prstGeom prst="rect">
            <a:avLst/>
          </a:prstGeom>
        </p:spPr>
        <p:txBody>
          <a:bodyPr vert="horz"/>
          <a:lstStyle>
            <a:lvl1pPr>
              <a:defRPr sz="2400">
                <a:solidFill>
                  <a:srgbClr val="666666"/>
                </a:solidFill>
              </a:defRPr>
            </a:lvl1pPr>
            <a:lvl2pPr>
              <a:defRPr sz="2200">
                <a:solidFill>
                  <a:srgbClr val="666666"/>
                </a:solidFill>
              </a:defRPr>
            </a:lvl2pPr>
            <a:lvl3pPr>
              <a:defRPr sz="2000">
                <a:solidFill>
                  <a:srgbClr val="666666"/>
                </a:solidFill>
              </a:defRPr>
            </a:lvl3pPr>
            <a:lvl4pPr>
              <a:defRPr sz="1800">
                <a:solidFill>
                  <a:srgbClr val="666666"/>
                </a:solidFill>
              </a:defRPr>
            </a:lvl4pPr>
            <a:lvl5pPr>
              <a:defRPr sz="1600">
                <a:solidFill>
                  <a:srgbClr val="666666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5578647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3: text using bullet 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527381" y="548680"/>
            <a:ext cx="9025003" cy="1152128"/>
          </a:xfrm>
          <a:prstGeom prst="rect">
            <a:avLst/>
          </a:prstGeom>
        </p:spPr>
        <p:txBody>
          <a:bodyPr/>
          <a:lstStyle>
            <a:lvl1pPr algn="l">
              <a:lnSpc>
                <a:spcPts val="3500"/>
              </a:lnSpc>
              <a:defRPr sz="3600">
                <a:solidFill>
                  <a:srgbClr val="B5121B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5" name="Text Placeholder 7"/>
          <p:cNvSpPr>
            <a:spLocks noGrp="1"/>
          </p:cNvSpPr>
          <p:nvPr>
            <p:ph type="body" sz="quarter" idx="14"/>
          </p:nvPr>
        </p:nvSpPr>
        <p:spPr>
          <a:xfrm>
            <a:off x="527053" y="1844680"/>
            <a:ext cx="11233579" cy="4752975"/>
          </a:xfrm>
          <a:prstGeom prst="rect">
            <a:avLst/>
          </a:prstGeom>
        </p:spPr>
        <p:txBody>
          <a:bodyPr vert="horz"/>
          <a:lstStyle>
            <a:lvl1pPr>
              <a:defRPr sz="2400">
                <a:solidFill>
                  <a:srgbClr val="666666"/>
                </a:solidFill>
              </a:defRPr>
            </a:lvl1pPr>
            <a:lvl2pPr>
              <a:defRPr sz="2200">
                <a:solidFill>
                  <a:srgbClr val="666666"/>
                </a:solidFill>
              </a:defRPr>
            </a:lvl2pPr>
            <a:lvl3pPr>
              <a:defRPr sz="2000">
                <a:solidFill>
                  <a:srgbClr val="666666"/>
                </a:solidFill>
              </a:defRPr>
            </a:lvl3pPr>
            <a:lvl4pPr>
              <a:defRPr sz="1800">
                <a:solidFill>
                  <a:srgbClr val="666666"/>
                </a:solidFill>
              </a:defRPr>
            </a:lvl4pPr>
            <a:lvl5pPr>
              <a:defRPr sz="1600">
                <a:solidFill>
                  <a:srgbClr val="666666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745350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6: text with bullet points &amp; 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527381" y="548680"/>
            <a:ext cx="9025003" cy="1152128"/>
          </a:xfrm>
          <a:prstGeom prst="rect">
            <a:avLst/>
          </a:prstGeom>
        </p:spPr>
        <p:txBody>
          <a:bodyPr/>
          <a:lstStyle>
            <a:lvl1pPr algn="l">
              <a:lnSpc>
                <a:spcPts val="3500"/>
              </a:lnSpc>
              <a:defRPr sz="3600">
                <a:solidFill>
                  <a:srgbClr val="B5121B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4"/>
          </p:nvPr>
        </p:nvSpPr>
        <p:spPr>
          <a:xfrm>
            <a:off x="527055" y="1844680"/>
            <a:ext cx="7201129" cy="4752975"/>
          </a:xfrm>
          <a:prstGeom prst="rect">
            <a:avLst/>
          </a:prstGeom>
        </p:spPr>
        <p:txBody>
          <a:bodyPr vert="horz"/>
          <a:lstStyle>
            <a:lvl1pPr>
              <a:defRPr sz="2400">
                <a:solidFill>
                  <a:srgbClr val="666666"/>
                </a:solidFill>
              </a:defRPr>
            </a:lvl1pPr>
            <a:lvl2pPr>
              <a:defRPr sz="2200">
                <a:solidFill>
                  <a:srgbClr val="666666"/>
                </a:solidFill>
              </a:defRPr>
            </a:lvl2pPr>
            <a:lvl3pPr>
              <a:defRPr sz="2000">
                <a:solidFill>
                  <a:srgbClr val="666666"/>
                </a:solidFill>
              </a:defRPr>
            </a:lvl3pPr>
            <a:lvl4pPr>
              <a:defRPr sz="1800">
                <a:solidFill>
                  <a:srgbClr val="666666"/>
                </a:solidFill>
              </a:defRPr>
            </a:lvl4pPr>
            <a:lvl5pPr>
              <a:defRPr sz="1600">
                <a:solidFill>
                  <a:srgbClr val="666666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606084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CFE Presen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8915" y="803777"/>
            <a:ext cx="10972800" cy="521788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719998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rgbClr val="669C34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820468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62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2035176"/>
            <a:ext cx="10363200" cy="1470025"/>
          </a:xfrm>
        </p:spPr>
        <p:txBody>
          <a:bodyPr/>
          <a:lstStyle>
            <a:lvl1pPr algn="ctr">
              <a:defRPr sz="45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28262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581400"/>
            <a:ext cx="8534400" cy="914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300"/>
            </a:lvl1pPr>
          </a:lstStyle>
          <a:p>
            <a:r>
              <a:rPr lang="en-US"/>
              <a:t>Click to edit Master subtitle style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684215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963504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031233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371601"/>
            <a:ext cx="5384800" cy="47545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371601"/>
            <a:ext cx="5384800" cy="47545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77776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409795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62710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712592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5603709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5559060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404357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6400" y="76201"/>
            <a:ext cx="2895600" cy="60499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76201"/>
            <a:ext cx="8483600" cy="604996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205696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1282700" y="1504951"/>
            <a:ext cx="9702800" cy="2406813"/>
          </a:xfrm>
        </p:spPr>
        <p:txBody>
          <a:bodyPr>
            <a:normAutofit/>
          </a:bodyPr>
          <a:lstStyle>
            <a:lvl1pPr>
              <a:defRPr lang="en-US" sz="4000" b="1" kern="12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Slide Number Placeholder 2"/>
          <p:cNvSpPr>
            <a:spLocks noGrp="1"/>
          </p:cNvSpPr>
          <p:nvPr>
            <p:ph type="sldNum" sz="quarter" idx="13"/>
          </p:nvPr>
        </p:nvSpPr>
        <p:spPr>
          <a:xfrm>
            <a:off x="11379200" y="6505576"/>
            <a:ext cx="812800" cy="365125"/>
          </a:xfrm>
          <a:prstGeom prst="rect">
            <a:avLst/>
          </a:prstGeom>
        </p:spPr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 algn="ctr">
              <a:defRPr/>
            </a:pPr>
            <a:fld id="{332868AE-9399-49E8-9380-CEBA6C80C902}" type="slidenum">
              <a:rPr lang="en-US" sz="2400" smtClean="0">
                <a:solidFill>
                  <a:srgbClr val="000000"/>
                </a:solidFill>
              </a:rPr>
              <a:pPr algn="ctr">
                <a:defRPr/>
              </a:pPr>
              <a:t>‹#›</a:t>
            </a:fld>
            <a:endParaRPr lang="en-US" sz="2400">
              <a:solidFill>
                <a:srgbClr val="000000"/>
              </a:solidFill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4"/>
          </p:nvPr>
        </p:nvSpPr>
        <p:spPr>
          <a:xfrm>
            <a:off x="1979085" y="6521451"/>
            <a:ext cx="7615767" cy="365125"/>
          </a:xfrm>
          <a:prstGeom prst="rect">
            <a:avLst/>
          </a:prstGeom>
        </p:spPr>
        <p:txBody>
          <a:bodyPr/>
          <a:lstStyle>
            <a:lvl1pPr>
              <a:defRPr sz="1400" i="1" dirty="0" smtClean="0">
                <a:ea typeface="ＭＳ Ｐゴシック" pitchFamily="34" charset="-128"/>
              </a:defRPr>
            </a:lvl1pPr>
          </a:lstStyle>
          <a:p>
            <a:pPr algn="ctr">
              <a:defRPr/>
            </a:pPr>
            <a:r>
              <a:rPr lang="en-US">
                <a:solidFill>
                  <a:srgbClr val="000000"/>
                </a:solidFill>
              </a:rPr>
              <a:t>Beam Instrumentation Challenges- Dr. Rhodri Jones (CERN)</a:t>
            </a:r>
          </a:p>
        </p:txBody>
      </p:sp>
    </p:spTree>
    <p:extLst>
      <p:ext uri="{BB962C8B-B14F-4D97-AF65-F5344CB8AC3E}">
        <p14:creationId xmlns:p14="http://schemas.microsoft.com/office/powerpoint/2010/main" val="344006273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One + Two Wid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" name="Content Placeholder 3"/>
          <p:cNvSpPr>
            <a:spLocks noGrp="1"/>
          </p:cNvSpPr>
          <p:nvPr>
            <p:ph sz="half" idx="26"/>
          </p:nvPr>
        </p:nvSpPr>
        <p:spPr>
          <a:xfrm>
            <a:off x="388400" y="1010226"/>
            <a:ext cx="11426448" cy="264448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9"/>
          </p:nvPr>
        </p:nvSpPr>
        <p:spPr>
          <a:xfrm>
            <a:off x="388401" y="3763818"/>
            <a:ext cx="5607540" cy="264448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2" name="Content Placeholder 3"/>
          <p:cNvSpPr>
            <a:spLocks noGrp="1"/>
          </p:cNvSpPr>
          <p:nvPr>
            <p:ph sz="half" idx="27"/>
          </p:nvPr>
        </p:nvSpPr>
        <p:spPr>
          <a:xfrm>
            <a:off x="6207309" y="3763818"/>
            <a:ext cx="5607540" cy="264448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28"/>
          </p:nvPr>
        </p:nvSpPr>
        <p:spPr>
          <a:xfrm>
            <a:off x="190500" y="6473825"/>
            <a:ext cx="2844800" cy="2921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ctr"/>
            <a:fld id="{C007E16E-56CA-4F52-8899-AA96DDECCA69}" type="datetime1">
              <a:rPr lang="en-GB" altLang="en-US" sz="2400" smtClean="0">
                <a:solidFill>
                  <a:srgbClr val="000000"/>
                </a:solidFill>
                <a:ea typeface="ＭＳ Ｐゴシック" pitchFamily="28" charset="-128"/>
              </a:rPr>
              <a:pPr algn="ctr"/>
              <a:t>29/07/2026</a:t>
            </a:fld>
            <a:endParaRPr lang="en-GB" altLang="en-US" sz="2400">
              <a:solidFill>
                <a:srgbClr val="000000"/>
              </a:solidFill>
              <a:ea typeface="ＭＳ Ｐゴシック" pitchFamily="28" charset="-128"/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29"/>
          </p:nvPr>
        </p:nvSpPr>
        <p:spPr>
          <a:xfrm>
            <a:off x="3210985" y="6473825"/>
            <a:ext cx="5770033" cy="2921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ctr"/>
            <a:r>
              <a:rPr lang="en-GB" altLang="en-US" sz="2400">
                <a:solidFill>
                  <a:srgbClr val="000000"/>
                </a:solidFill>
                <a:ea typeface="ＭＳ Ｐゴシック" pitchFamily="28" charset="-128"/>
              </a:rPr>
              <a:t>Simon Jolly, UCL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30"/>
          </p:nvPr>
        </p:nvSpPr>
        <p:spPr>
          <a:xfrm>
            <a:off x="9188451" y="6473825"/>
            <a:ext cx="2844800" cy="2921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ctr"/>
            <a:fld id="{20C4724A-D1DE-4A42-9A22-BD75E5AB484F}" type="slidenum">
              <a:rPr lang="en-GB" altLang="en-US" sz="2400" smtClean="0">
                <a:solidFill>
                  <a:srgbClr val="000000"/>
                </a:solidFill>
                <a:ea typeface="ＭＳ Ｐゴシック" pitchFamily="28" charset="-128"/>
              </a:rPr>
              <a:pPr algn="ctr"/>
              <a:t>‹#›</a:t>
            </a:fld>
            <a:endParaRPr lang="en-GB" altLang="en-US" sz="2400">
              <a:solidFill>
                <a:srgbClr val="000000"/>
              </a:solidFill>
              <a:ea typeface="ＭＳ Ｐゴシック" pitchFamily="2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4912893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 (1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uppieren 25">
            <a:extLst>
              <a:ext uri="{FF2B5EF4-FFF2-40B4-BE49-F238E27FC236}">
                <a16:creationId xmlns:a16="http://schemas.microsoft.com/office/drawing/2014/main" id="{CABCBAD4-CDF6-43FE-8861-A06D0882730D}"/>
              </a:ext>
            </a:extLst>
          </p:cNvPr>
          <p:cNvGrpSpPr/>
          <p:nvPr userDrawn="1"/>
        </p:nvGrpSpPr>
        <p:grpSpPr>
          <a:xfrm>
            <a:off x="-6501" y="6593007"/>
            <a:ext cx="12198503" cy="263835"/>
            <a:chOff x="-4877" y="4950860"/>
            <a:chExt cx="9148877" cy="198120"/>
          </a:xfrm>
        </p:grpSpPr>
        <p:sp>
          <p:nvSpPr>
            <p:cNvPr id="29" name="bk object 18">
              <a:extLst>
                <a:ext uri="{FF2B5EF4-FFF2-40B4-BE49-F238E27FC236}">
                  <a16:creationId xmlns:a16="http://schemas.microsoft.com/office/drawing/2014/main" id="{43762DC1-C2FD-42CE-AFEB-715EE62A1F3D}"/>
                </a:ext>
              </a:extLst>
            </p:cNvPr>
            <p:cNvSpPr/>
            <p:nvPr userDrawn="1"/>
          </p:nvSpPr>
          <p:spPr>
            <a:xfrm>
              <a:off x="-4877" y="4950860"/>
              <a:ext cx="484937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solidFill>
              <a:schemeClr val="tx2"/>
            </a:solidFill>
          </p:spPr>
          <p:txBody>
            <a:bodyPr wrap="square" lIns="0" tIns="0" rIns="0" bIns="0" rtlCol="0"/>
            <a:lstStyle/>
            <a:p>
              <a:endParaRPr sz="1300"/>
            </a:p>
          </p:txBody>
        </p:sp>
        <p:sp>
          <p:nvSpPr>
            <p:cNvPr id="30" name="bk object 18">
              <a:extLst>
                <a:ext uri="{FF2B5EF4-FFF2-40B4-BE49-F238E27FC236}">
                  <a16:creationId xmlns:a16="http://schemas.microsoft.com/office/drawing/2014/main" id="{76098270-8824-46AE-A5C5-CD99A62A1C4C}"/>
                </a:ext>
              </a:extLst>
            </p:cNvPr>
            <p:cNvSpPr/>
            <p:nvPr userDrawn="1"/>
          </p:nvSpPr>
          <p:spPr>
            <a:xfrm>
              <a:off x="522288" y="4950860"/>
              <a:ext cx="8621712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solidFill>
              <a:schemeClr val="tx2"/>
            </a:solidFill>
          </p:spPr>
          <p:txBody>
            <a:bodyPr wrap="square" lIns="0" tIns="0" rIns="0" bIns="0" rtlCol="0"/>
            <a:lstStyle/>
            <a:p>
              <a:endParaRPr sz="1300"/>
            </a:p>
          </p:txBody>
        </p:sp>
        <p:sp>
          <p:nvSpPr>
            <p:cNvPr id="31" name="Holder 3">
              <a:extLst>
                <a:ext uri="{FF2B5EF4-FFF2-40B4-BE49-F238E27FC236}">
                  <a16:creationId xmlns:a16="http://schemas.microsoft.com/office/drawing/2014/main" id="{3299EB9C-AF93-46B9-874F-99C450B3EDD6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8194726" y="4966101"/>
              <a:ext cx="449579" cy="167639"/>
            </a:xfrm>
            <a:prstGeom prst="rect">
              <a:avLst/>
            </a:prstGeom>
          </p:spPr>
          <p:txBody>
            <a:bodyPr lIns="0" tIns="0" rIns="0" bIns="0" anchor="ctr"/>
            <a:lstStyle>
              <a:defPPr>
                <a:defRPr lang="de-DE"/>
              </a:defPPr>
              <a:lvl1pPr marL="0" algn="l" defTabSz="686074" rtl="0" eaLnBrk="1" latinLnBrk="0" hangingPunct="1">
                <a:defRPr sz="1000" b="1" i="0" kern="1200">
                  <a:solidFill>
                    <a:schemeClr val="bg1"/>
                  </a:solidFill>
                  <a:latin typeface="Arial"/>
                  <a:ea typeface="+mn-ea"/>
                  <a:cs typeface="Arial"/>
                </a:defRPr>
              </a:lvl1pPr>
              <a:lvl2pPr marL="34303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6074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9111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2149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5186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223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1260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429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6913">
                <a:spcBef>
                  <a:spcPts val="7"/>
                </a:spcBef>
              </a:pPr>
              <a:r>
                <a:rPr lang="de-DE" sz="1332" spc="13"/>
                <a:t>hhu.de</a:t>
              </a:r>
            </a:p>
          </p:txBody>
        </p:sp>
      </p:grpSp>
      <p:sp>
        <p:nvSpPr>
          <p:cNvPr id="27" name="Freihandform: Form 26">
            <a:extLst>
              <a:ext uri="{FF2B5EF4-FFF2-40B4-BE49-F238E27FC236}">
                <a16:creationId xmlns:a16="http://schemas.microsoft.com/office/drawing/2014/main" id="{9E7234BE-B4D1-49DA-A717-D084E338DDBA}"/>
              </a:ext>
            </a:extLst>
          </p:cNvPr>
          <p:cNvSpPr/>
          <p:nvPr userDrawn="1"/>
        </p:nvSpPr>
        <p:spPr>
          <a:xfrm>
            <a:off x="3" y="1894196"/>
            <a:ext cx="4223989" cy="4650925"/>
          </a:xfrm>
          <a:custGeom>
            <a:avLst/>
            <a:gdLst>
              <a:gd name="connsiteX0" fmla="*/ 3773588 w 4271120"/>
              <a:gd name="connsiteY0" fmla="*/ 3280579 h 4702819"/>
              <a:gd name="connsiteX1" fmla="*/ 3717970 w 4271120"/>
              <a:gd name="connsiteY1" fmla="*/ 3393838 h 4702819"/>
              <a:gd name="connsiteX2" fmla="*/ 3755385 w 4271120"/>
              <a:gd name="connsiteY2" fmla="*/ 3541480 h 4702819"/>
              <a:gd name="connsiteX3" fmla="*/ 3742240 w 4271120"/>
              <a:gd name="connsiteY3" fmla="*/ 3544514 h 4702819"/>
              <a:gd name="connsiteX4" fmla="*/ 3594598 w 4271120"/>
              <a:gd name="connsiteY4" fmla="*/ 3403951 h 4702819"/>
              <a:gd name="connsiteX5" fmla="*/ 3773588 w 4271120"/>
              <a:gd name="connsiteY5" fmla="*/ 3280579 h 4702819"/>
              <a:gd name="connsiteX6" fmla="*/ 3937409 w 4271120"/>
              <a:gd name="connsiteY6" fmla="*/ 2981250 h 4702819"/>
              <a:gd name="connsiteX7" fmla="*/ 3833252 w 4271120"/>
              <a:gd name="connsiteY7" fmla="*/ 3118780 h 4702819"/>
              <a:gd name="connsiteX8" fmla="*/ 3480327 w 4271120"/>
              <a:gd name="connsiteY8" fmla="*/ 3142039 h 4702819"/>
              <a:gd name="connsiteX9" fmla="*/ 3488417 w 4271120"/>
              <a:gd name="connsiteY9" fmla="*/ 3070240 h 4702819"/>
              <a:gd name="connsiteX10" fmla="*/ 3802914 w 4271120"/>
              <a:gd name="connsiteY10" fmla="*/ 3008554 h 4702819"/>
              <a:gd name="connsiteX11" fmla="*/ 3937409 w 4271120"/>
              <a:gd name="connsiteY11" fmla="*/ 2981250 h 4702819"/>
              <a:gd name="connsiteX12" fmla="*/ 1530647 w 4271120"/>
              <a:gd name="connsiteY12" fmla="*/ 2816671 h 4702819"/>
              <a:gd name="connsiteX13" fmla="*/ 1538737 w 4271120"/>
              <a:gd name="connsiteY13" fmla="*/ 2820463 h 4702819"/>
              <a:gd name="connsiteX14" fmla="*/ 1944246 w 4271120"/>
              <a:gd name="connsiteY14" fmla="*/ 3409008 h 4702819"/>
              <a:gd name="connsiteX15" fmla="*/ 3606733 w 4271120"/>
              <a:gd name="connsiteY15" fmla="*/ 3913618 h 4702819"/>
              <a:gd name="connsiteX16" fmla="*/ 3607744 w 4271120"/>
              <a:gd name="connsiteY16" fmla="*/ 3926765 h 4702819"/>
              <a:gd name="connsiteX17" fmla="*/ 2423576 w 4271120"/>
              <a:gd name="connsiteY17" fmla="*/ 3894405 h 4702819"/>
              <a:gd name="connsiteX18" fmla="*/ 2077731 w 4271120"/>
              <a:gd name="connsiteY18" fmla="*/ 3806426 h 4702819"/>
              <a:gd name="connsiteX19" fmla="*/ 1525591 w 4271120"/>
              <a:gd name="connsiteY19" fmla="*/ 2823496 h 4702819"/>
              <a:gd name="connsiteX20" fmla="*/ 1530647 w 4271120"/>
              <a:gd name="connsiteY20" fmla="*/ 2816671 h 4702819"/>
              <a:gd name="connsiteX21" fmla="*/ 3996062 w 4271120"/>
              <a:gd name="connsiteY21" fmla="*/ 2605067 h 4702819"/>
              <a:gd name="connsiteX22" fmla="*/ 4271120 w 4271120"/>
              <a:gd name="connsiteY22" fmla="*/ 2676866 h 4702819"/>
              <a:gd name="connsiteX23" fmla="*/ 4008197 w 4271120"/>
              <a:gd name="connsiteY23" fmla="*/ 2693046 h 4702819"/>
              <a:gd name="connsiteX24" fmla="*/ 3829207 w 4271120"/>
              <a:gd name="connsiteY24" fmla="*/ 2680911 h 4702819"/>
              <a:gd name="connsiteX25" fmla="*/ 3670441 w 4271120"/>
              <a:gd name="connsiteY25" fmla="*/ 2642484 h 4702819"/>
              <a:gd name="connsiteX26" fmla="*/ 3996062 w 4271120"/>
              <a:gd name="connsiteY26" fmla="*/ 2605067 h 4702819"/>
              <a:gd name="connsiteX27" fmla="*/ 3443991 w 4271120"/>
              <a:gd name="connsiteY27" fmla="*/ 1373753 h 4702819"/>
              <a:gd name="connsiteX28" fmla="*/ 3808982 w 4271120"/>
              <a:gd name="connsiteY28" fmla="*/ 1505845 h 4702819"/>
              <a:gd name="connsiteX29" fmla="*/ 3766510 w 4271120"/>
              <a:gd name="connsiteY29" fmla="*/ 1714160 h 4702819"/>
              <a:gd name="connsiteX30" fmla="*/ 3673475 w 4271120"/>
              <a:gd name="connsiteY30" fmla="*/ 1626182 h 4702819"/>
              <a:gd name="connsiteX31" fmla="*/ 3503586 w 4271120"/>
              <a:gd name="connsiteY31" fmla="*/ 1940680 h 4702819"/>
              <a:gd name="connsiteX32" fmla="*/ 3349877 w 4271120"/>
              <a:gd name="connsiteY32" fmla="*/ 1900230 h 4702819"/>
              <a:gd name="connsiteX33" fmla="*/ 3263920 w 4271120"/>
              <a:gd name="connsiteY33" fmla="*/ 1778881 h 4702819"/>
              <a:gd name="connsiteX34" fmla="*/ 2886727 w 4271120"/>
              <a:gd name="connsiteY34" fmla="*/ 1881016 h 4702819"/>
              <a:gd name="connsiteX35" fmla="*/ 3400439 w 4271120"/>
              <a:gd name="connsiteY35" fmla="*/ 1585733 h 4702819"/>
              <a:gd name="connsiteX36" fmla="*/ 2921109 w 4271120"/>
              <a:gd name="connsiteY36" fmla="*/ 1605957 h 4702819"/>
              <a:gd name="connsiteX37" fmla="*/ 2913019 w 4271120"/>
              <a:gd name="connsiteY37" fmla="*/ 1594835 h 4702819"/>
              <a:gd name="connsiteX38" fmla="*/ 3443991 w 4271120"/>
              <a:gd name="connsiteY38" fmla="*/ 1373753 h 4702819"/>
              <a:gd name="connsiteX39" fmla="*/ 0 w 4271120"/>
              <a:gd name="connsiteY39" fmla="*/ 0 h 4702819"/>
              <a:gd name="connsiteX40" fmla="*/ 115292 w 4271120"/>
              <a:gd name="connsiteY40" fmla="*/ 0 h 4702819"/>
              <a:gd name="connsiteX41" fmla="*/ 274676 w 4271120"/>
              <a:gd name="connsiteY41" fmla="*/ 0 h 4702819"/>
              <a:gd name="connsiteX42" fmla="*/ 3942724 w 4271120"/>
              <a:gd name="connsiteY42" fmla="*/ 0 h 4702819"/>
              <a:gd name="connsiteX43" fmla="*/ 3939432 w 4271120"/>
              <a:gd name="connsiteY43" fmla="*/ 53696 h 4702819"/>
              <a:gd name="connsiteX44" fmla="*/ 3684598 w 4271120"/>
              <a:gd name="connsiteY44" fmla="*/ 334822 h 4702819"/>
              <a:gd name="connsiteX45" fmla="*/ 3981904 w 4271120"/>
              <a:gd name="connsiteY45" fmla="*/ 155833 h 4702819"/>
              <a:gd name="connsiteX46" fmla="*/ 3993028 w 4271120"/>
              <a:gd name="connsiteY46" fmla="*/ 404599 h 4702819"/>
              <a:gd name="connsiteX47" fmla="*/ 3433810 w 4271120"/>
              <a:gd name="connsiteY47" fmla="*/ 635163 h 4702819"/>
              <a:gd name="connsiteX48" fmla="*/ 2283013 w 4271120"/>
              <a:gd name="connsiteY48" fmla="*/ 464262 h 4702819"/>
              <a:gd name="connsiteX49" fmla="*/ 2284025 w 4271120"/>
              <a:gd name="connsiteY49" fmla="*/ 455161 h 4702819"/>
              <a:gd name="connsiteX50" fmla="*/ 2959536 w 4271120"/>
              <a:gd name="connsiteY50" fmla="*/ 115383 h 4702819"/>
              <a:gd name="connsiteX51" fmla="*/ 2949424 w 4271120"/>
              <a:gd name="connsiteY51" fmla="*/ 107293 h 4702819"/>
              <a:gd name="connsiteX52" fmla="*/ 1789525 w 4271120"/>
              <a:gd name="connsiteY52" fmla="*/ 314598 h 4702819"/>
              <a:gd name="connsiteX53" fmla="*/ 1564018 w 4271120"/>
              <a:gd name="connsiteY53" fmla="*/ 251900 h 4702819"/>
              <a:gd name="connsiteX54" fmla="*/ 1554917 w 4271120"/>
              <a:gd name="connsiteY54" fmla="*/ 262013 h 4702819"/>
              <a:gd name="connsiteX55" fmla="*/ 2389194 w 4271120"/>
              <a:gd name="connsiteY55" fmla="*/ 907188 h 4702819"/>
              <a:gd name="connsiteX56" fmla="*/ 2159641 w 4271120"/>
              <a:gd name="connsiteY56" fmla="*/ 613927 h 4702819"/>
              <a:gd name="connsiteX57" fmla="*/ 2255710 w 4271120"/>
              <a:gd name="connsiteY57" fmla="*/ 818197 h 4702819"/>
              <a:gd name="connsiteX58" fmla="*/ 2248631 w 4271120"/>
              <a:gd name="connsiteY58" fmla="*/ 897075 h 4702819"/>
              <a:gd name="connsiteX59" fmla="*/ 2071663 w 4271120"/>
              <a:gd name="connsiteY59" fmla="*/ 706960 h 4702819"/>
              <a:gd name="connsiteX60" fmla="*/ 2063573 w 4271120"/>
              <a:gd name="connsiteY60" fmla="*/ 718085 h 4702819"/>
              <a:gd name="connsiteX61" fmla="*/ 1981662 w 4271120"/>
              <a:gd name="connsiteY61" fmla="*/ 1090223 h 4702819"/>
              <a:gd name="connsiteX62" fmla="*/ 2015034 w 4271120"/>
              <a:gd name="connsiteY62" fmla="*/ 1068987 h 4702819"/>
              <a:gd name="connsiteX63" fmla="*/ 2152563 w 4271120"/>
              <a:gd name="connsiteY63" fmla="*/ 876851 h 4702819"/>
              <a:gd name="connsiteX64" fmla="*/ 2193013 w 4271120"/>
              <a:gd name="connsiteY64" fmla="*/ 935503 h 4702819"/>
              <a:gd name="connsiteX65" fmla="*/ 2042337 w 4271120"/>
              <a:gd name="connsiteY65" fmla="*/ 1153931 h 4702819"/>
              <a:gd name="connsiteX66" fmla="*/ 1195925 w 4271120"/>
              <a:gd name="connsiteY66" fmla="*/ 1315731 h 4702819"/>
              <a:gd name="connsiteX67" fmla="*/ 1759188 w 4271120"/>
              <a:gd name="connsiteY67" fmla="*/ 1329888 h 4702819"/>
              <a:gd name="connsiteX68" fmla="*/ 1762222 w 4271120"/>
              <a:gd name="connsiteY68" fmla="*/ 1336967 h 4702819"/>
              <a:gd name="connsiteX69" fmla="*/ 1303117 w 4271120"/>
              <a:gd name="connsiteY69" fmla="*/ 1458316 h 4702819"/>
              <a:gd name="connsiteX70" fmla="*/ 1879527 w 4271120"/>
              <a:gd name="connsiteY70" fmla="*/ 1385506 h 4702819"/>
              <a:gd name="connsiteX71" fmla="*/ 1882560 w 4271120"/>
              <a:gd name="connsiteY71" fmla="*/ 1389551 h 4702819"/>
              <a:gd name="connsiteX72" fmla="*/ 1158509 w 4271120"/>
              <a:gd name="connsiteY72" fmla="*/ 1608992 h 4702819"/>
              <a:gd name="connsiteX73" fmla="*/ 1500309 w 4271120"/>
              <a:gd name="connsiteY73" fmla="*/ 1648430 h 4702819"/>
              <a:gd name="connsiteX74" fmla="*/ 1502332 w 4271120"/>
              <a:gd name="connsiteY74" fmla="*/ 1651464 h 4702819"/>
              <a:gd name="connsiteX75" fmla="*/ 1323342 w 4271120"/>
              <a:gd name="connsiteY75" fmla="*/ 1726296 h 4702819"/>
              <a:gd name="connsiteX76" fmla="*/ 1387050 w 4271120"/>
              <a:gd name="connsiteY76" fmla="*/ 1741465 h 4702819"/>
              <a:gd name="connsiteX77" fmla="*/ 1442669 w 4271120"/>
              <a:gd name="connsiteY77" fmla="*/ 1750566 h 4702819"/>
              <a:gd name="connsiteX78" fmla="*/ 1983684 w 4271120"/>
              <a:gd name="connsiteY78" fmla="*/ 1635284 h 4702819"/>
              <a:gd name="connsiteX79" fmla="*/ 2041326 w 4271120"/>
              <a:gd name="connsiteY79" fmla="*/ 1604947 h 4702819"/>
              <a:gd name="connsiteX80" fmla="*/ 1993797 w 4271120"/>
              <a:gd name="connsiteY80" fmla="*/ 1723262 h 4702819"/>
              <a:gd name="connsiteX81" fmla="*/ 1881549 w 4271120"/>
              <a:gd name="connsiteY81" fmla="*/ 1801128 h 4702819"/>
              <a:gd name="connsiteX82" fmla="*/ 1868403 w 4271120"/>
              <a:gd name="connsiteY82" fmla="*/ 1865847 h 4702819"/>
              <a:gd name="connsiteX83" fmla="*/ 1001766 w 4271120"/>
              <a:gd name="connsiteY83" fmla="*/ 1993265 h 4702819"/>
              <a:gd name="connsiteX84" fmla="*/ 999744 w 4271120"/>
              <a:gd name="connsiteY84" fmla="*/ 1993265 h 4702819"/>
              <a:gd name="connsiteX85" fmla="*/ 1477051 w 4271120"/>
              <a:gd name="connsiteY85" fmla="*/ 2115625 h 4702819"/>
              <a:gd name="connsiteX86" fmla="*/ 1478062 w 4271120"/>
              <a:gd name="connsiteY86" fmla="*/ 2118658 h 4702819"/>
              <a:gd name="connsiteX87" fmla="*/ 1337500 w 4271120"/>
              <a:gd name="connsiteY87" fmla="*/ 2160120 h 4702819"/>
              <a:gd name="connsiteX88" fmla="*/ 1830987 w 4271120"/>
              <a:gd name="connsiteY88" fmla="*/ 2044838 h 4702819"/>
              <a:gd name="connsiteX89" fmla="*/ 1840088 w 4271120"/>
              <a:gd name="connsiteY89" fmla="*/ 2054950 h 4702819"/>
              <a:gd name="connsiteX90" fmla="*/ 1610536 w 4271120"/>
              <a:gd name="connsiteY90" fmla="*/ 2209670 h 4702819"/>
              <a:gd name="connsiteX91" fmla="*/ 970417 w 4271120"/>
              <a:gd name="connsiteY91" fmla="*/ 2143940 h 4702819"/>
              <a:gd name="connsiteX92" fmla="*/ 1531659 w 4271120"/>
              <a:gd name="connsiteY92" fmla="*/ 2446302 h 4702819"/>
              <a:gd name="connsiteX93" fmla="*/ 1040194 w 4271120"/>
              <a:gd name="connsiteY93" fmla="*/ 2520123 h 4702819"/>
              <a:gd name="connsiteX94" fmla="*/ 1012890 w 4271120"/>
              <a:gd name="connsiteY94" fmla="*/ 2497875 h 4702819"/>
              <a:gd name="connsiteX95" fmla="*/ 585134 w 4271120"/>
              <a:gd name="connsiteY95" fmla="*/ 2905408 h 4702819"/>
              <a:gd name="connsiteX96" fmla="*/ 2443801 w 4271120"/>
              <a:gd name="connsiteY96" fmla="*/ 4164407 h 4702819"/>
              <a:gd name="connsiteX97" fmla="*/ 2680749 w 4271120"/>
              <a:gd name="connsiteY97" fmla="*/ 4641304 h 4702819"/>
              <a:gd name="connsiteX98" fmla="*/ 2704586 w 4271120"/>
              <a:gd name="connsiteY98" fmla="*/ 4702819 h 4702819"/>
              <a:gd name="connsiteX99" fmla="*/ 274676 w 4271120"/>
              <a:gd name="connsiteY99" fmla="*/ 4702819 h 4702819"/>
              <a:gd name="connsiteX100" fmla="*/ 115292 w 4271120"/>
              <a:gd name="connsiteY100" fmla="*/ 4702819 h 4702819"/>
              <a:gd name="connsiteX101" fmla="*/ 0 w 4271120"/>
              <a:gd name="connsiteY101" fmla="*/ 4702819 h 47028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4271120" h="4702819">
                <a:moveTo>
                  <a:pt x="3773588" y="3280579"/>
                </a:moveTo>
                <a:cubicBezTo>
                  <a:pt x="3773588" y="3280579"/>
                  <a:pt x="3730105" y="3343276"/>
                  <a:pt x="3717970" y="3393838"/>
                </a:cubicBezTo>
                <a:cubicBezTo>
                  <a:pt x="3745273" y="3430243"/>
                  <a:pt x="3753363" y="3442378"/>
                  <a:pt x="3755385" y="3541480"/>
                </a:cubicBezTo>
                <a:cubicBezTo>
                  <a:pt x="3755385" y="3549570"/>
                  <a:pt x="3745273" y="3551593"/>
                  <a:pt x="3742240" y="3544514"/>
                </a:cubicBezTo>
                <a:cubicBezTo>
                  <a:pt x="3714936" y="3479795"/>
                  <a:pt x="3663363" y="3420131"/>
                  <a:pt x="3594598" y="3403951"/>
                </a:cubicBezTo>
                <a:cubicBezTo>
                  <a:pt x="3610778" y="3321029"/>
                  <a:pt x="3667408" y="3281590"/>
                  <a:pt x="3773588" y="3280579"/>
                </a:cubicBezTo>
                <a:close/>
                <a:moveTo>
                  <a:pt x="3937409" y="2981250"/>
                </a:moveTo>
                <a:cubicBezTo>
                  <a:pt x="3924264" y="3035858"/>
                  <a:pt x="3891904" y="3080352"/>
                  <a:pt x="3833252" y="3118780"/>
                </a:cubicBezTo>
                <a:cubicBezTo>
                  <a:pt x="3598643" y="3075297"/>
                  <a:pt x="3669430" y="3152151"/>
                  <a:pt x="3480327" y="3142039"/>
                </a:cubicBezTo>
                <a:cubicBezTo>
                  <a:pt x="3479316" y="3127881"/>
                  <a:pt x="3479316" y="3081364"/>
                  <a:pt x="3488417" y="3070240"/>
                </a:cubicBezTo>
                <a:cubicBezTo>
                  <a:pt x="3640104" y="3123836"/>
                  <a:pt x="3659318" y="3035858"/>
                  <a:pt x="3802914" y="3008554"/>
                </a:cubicBezTo>
                <a:cubicBezTo>
                  <a:pt x="3851454" y="2999453"/>
                  <a:pt x="3909095" y="2995408"/>
                  <a:pt x="3937409" y="2981250"/>
                </a:cubicBezTo>
                <a:close/>
                <a:moveTo>
                  <a:pt x="1530647" y="2816671"/>
                </a:moveTo>
                <a:cubicBezTo>
                  <a:pt x="1533681" y="2815912"/>
                  <a:pt x="1537220" y="2816924"/>
                  <a:pt x="1538737" y="2820463"/>
                </a:cubicBezTo>
                <a:cubicBezTo>
                  <a:pt x="1704581" y="3184511"/>
                  <a:pt x="1838065" y="3351366"/>
                  <a:pt x="1944246" y="3409008"/>
                </a:cubicBezTo>
                <a:cubicBezTo>
                  <a:pt x="2164698" y="3528335"/>
                  <a:pt x="3031334" y="3856989"/>
                  <a:pt x="3606733" y="3913618"/>
                </a:cubicBezTo>
                <a:cubicBezTo>
                  <a:pt x="3614823" y="3913618"/>
                  <a:pt x="3615834" y="3924742"/>
                  <a:pt x="3607744" y="3926765"/>
                </a:cubicBezTo>
                <a:cubicBezTo>
                  <a:pt x="3352910" y="3984405"/>
                  <a:pt x="2663241" y="3916653"/>
                  <a:pt x="2423576" y="3894405"/>
                </a:cubicBezTo>
                <a:cubicBezTo>
                  <a:pt x="2159641" y="3869123"/>
                  <a:pt x="2078741" y="3805416"/>
                  <a:pt x="2077731" y="3806426"/>
                </a:cubicBezTo>
                <a:cubicBezTo>
                  <a:pt x="1903797" y="3672942"/>
                  <a:pt x="1564018" y="3144061"/>
                  <a:pt x="1525591" y="2823496"/>
                </a:cubicBezTo>
                <a:cubicBezTo>
                  <a:pt x="1525085" y="2819957"/>
                  <a:pt x="1527613" y="2817429"/>
                  <a:pt x="1530647" y="2816671"/>
                </a:cubicBezTo>
                <a:close/>
                <a:moveTo>
                  <a:pt x="3996062" y="2605067"/>
                </a:moveTo>
                <a:cubicBezTo>
                  <a:pt x="4069883" y="2597989"/>
                  <a:pt x="4190221" y="2621247"/>
                  <a:pt x="4271120" y="2676866"/>
                </a:cubicBezTo>
                <a:cubicBezTo>
                  <a:pt x="4252918" y="2737541"/>
                  <a:pt x="4086063" y="2706192"/>
                  <a:pt x="4008197" y="2693046"/>
                </a:cubicBezTo>
                <a:cubicBezTo>
                  <a:pt x="3953589" y="2684955"/>
                  <a:pt x="3889881" y="2681922"/>
                  <a:pt x="3829207" y="2680911"/>
                </a:cubicBezTo>
                <a:cubicBezTo>
                  <a:pt x="3777633" y="2679899"/>
                  <a:pt x="3693700" y="2671810"/>
                  <a:pt x="3670441" y="2642484"/>
                </a:cubicBezTo>
                <a:cubicBezTo>
                  <a:pt x="3719992" y="2647540"/>
                  <a:pt x="3843364" y="2620237"/>
                  <a:pt x="3996062" y="2605067"/>
                </a:cubicBezTo>
                <a:close/>
                <a:moveTo>
                  <a:pt x="3443991" y="1373753"/>
                </a:moveTo>
                <a:cubicBezTo>
                  <a:pt x="3569601" y="1369611"/>
                  <a:pt x="3697113" y="1404594"/>
                  <a:pt x="3808982" y="1505845"/>
                </a:cubicBezTo>
                <a:cubicBezTo>
                  <a:pt x="3760442" y="1576632"/>
                  <a:pt x="3761453" y="1685847"/>
                  <a:pt x="3766510" y="1714160"/>
                </a:cubicBezTo>
                <a:cubicBezTo>
                  <a:pt x="3739205" y="1705060"/>
                  <a:pt x="3695722" y="1653485"/>
                  <a:pt x="3673475" y="1626182"/>
                </a:cubicBezTo>
                <a:cubicBezTo>
                  <a:pt x="3582463" y="1677757"/>
                  <a:pt x="3486394" y="1844611"/>
                  <a:pt x="3503586" y="1940680"/>
                </a:cubicBezTo>
                <a:cubicBezTo>
                  <a:pt x="3512687" y="2019557"/>
                  <a:pt x="3455046" y="2031692"/>
                  <a:pt x="3349877" y="1900230"/>
                </a:cubicBezTo>
                <a:cubicBezTo>
                  <a:pt x="3299315" y="1936634"/>
                  <a:pt x="3250775" y="1870904"/>
                  <a:pt x="3263920" y="1778881"/>
                </a:cubicBezTo>
                <a:cubicBezTo>
                  <a:pt x="3182010" y="1864836"/>
                  <a:pt x="2961559" y="1908320"/>
                  <a:pt x="2886727" y="1881016"/>
                </a:cubicBezTo>
                <a:cubicBezTo>
                  <a:pt x="3034368" y="1838544"/>
                  <a:pt x="3254820" y="1604947"/>
                  <a:pt x="3400439" y="1585733"/>
                </a:cubicBezTo>
                <a:cubicBezTo>
                  <a:pt x="3282123" y="1528092"/>
                  <a:pt x="3076841" y="1513935"/>
                  <a:pt x="2921109" y="1605957"/>
                </a:cubicBezTo>
                <a:cubicBezTo>
                  <a:pt x="2914030" y="1610002"/>
                  <a:pt x="2906951" y="1599890"/>
                  <a:pt x="2913019" y="1594835"/>
                </a:cubicBezTo>
                <a:cubicBezTo>
                  <a:pt x="3030576" y="1496238"/>
                  <a:pt x="3234642" y="1380656"/>
                  <a:pt x="3443991" y="1373753"/>
                </a:cubicBezTo>
                <a:close/>
                <a:moveTo>
                  <a:pt x="0" y="0"/>
                </a:moveTo>
                <a:lnTo>
                  <a:pt x="115292" y="0"/>
                </a:lnTo>
                <a:lnTo>
                  <a:pt x="274676" y="0"/>
                </a:lnTo>
                <a:lnTo>
                  <a:pt x="3942724" y="0"/>
                </a:lnTo>
                <a:lnTo>
                  <a:pt x="3939432" y="53696"/>
                </a:lnTo>
                <a:cubicBezTo>
                  <a:pt x="3926286" y="139653"/>
                  <a:pt x="3890892" y="219541"/>
                  <a:pt x="3684598" y="334822"/>
                </a:cubicBezTo>
                <a:cubicBezTo>
                  <a:pt x="3918196" y="331789"/>
                  <a:pt x="3971792" y="185158"/>
                  <a:pt x="3981904" y="155833"/>
                </a:cubicBezTo>
                <a:cubicBezTo>
                  <a:pt x="4027411" y="317632"/>
                  <a:pt x="3993028" y="404599"/>
                  <a:pt x="3993028" y="404599"/>
                </a:cubicBezTo>
                <a:cubicBezTo>
                  <a:pt x="3940444" y="578533"/>
                  <a:pt x="3623924" y="771681"/>
                  <a:pt x="3433810" y="635163"/>
                </a:cubicBezTo>
                <a:cubicBezTo>
                  <a:pt x="2893805" y="156844"/>
                  <a:pt x="3099088" y="642242"/>
                  <a:pt x="2283013" y="464262"/>
                </a:cubicBezTo>
                <a:cubicBezTo>
                  <a:pt x="2277957" y="463251"/>
                  <a:pt x="2278968" y="455161"/>
                  <a:pt x="2284025" y="455161"/>
                </a:cubicBezTo>
                <a:cubicBezTo>
                  <a:pt x="2601556" y="444037"/>
                  <a:pt x="2854367" y="256957"/>
                  <a:pt x="2959536" y="115383"/>
                </a:cubicBezTo>
                <a:cubicBezTo>
                  <a:pt x="2963581" y="109315"/>
                  <a:pt x="2955491" y="101225"/>
                  <a:pt x="2949424" y="107293"/>
                </a:cubicBezTo>
                <a:cubicBezTo>
                  <a:pt x="2789647" y="273137"/>
                  <a:pt x="2362902" y="477408"/>
                  <a:pt x="1789525" y="314598"/>
                </a:cubicBezTo>
                <a:cubicBezTo>
                  <a:pt x="1719750" y="288306"/>
                  <a:pt x="1577164" y="254935"/>
                  <a:pt x="1564018" y="251900"/>
                </a:cubicBezTo>
                <a:cubicBezTo>
                  <a:pt x="1542782" y="245833"/>
                  <a:pt x="1554917" y="262013"/>
                  <a:pt x="1554917" y="262013"/>
                </a:cubicBezTo>
                <a:cubicBezTo>
                  <a:pt x="2567173" y="576510"/>
                  <a:pt x="2389194" y="907188"/>
                  <a:pt x="2389194" y="907188"/>
                </a:cubicBezTo>
                <a:cubicBezTo>
                  <a:pt x="2370992" y="796962"/>
                  <a:pt x="2292115" y="689770"/>
                  <a:pt x="2159641" y="613927"/>
                </a:cubicBezTo>
                <a:cubicBezTo>
                  <a:pt x="2258743" y="732242"/>
                  <a:pt x="2255710" y="818197"/>
                  <a:pt x="2255710" y="818197"/>
                </a:cubicBezTo>
                <a:cubicBezTo>
                  <a:pt x="2256721" y="837412"/>
                  <a:pt x="2256721" y="904154"/>
                  <a:pt x="2248631" y="897075"/>
                </a:cubicBezTo>
                <a:cubicBezTo>
                  <a:pt x="2238518" y="886963"/>
                  <a:pt x="2210203" y="755501"/>
                  <a:pt x="2071663" y="706960"/>
                </a:cubicBezTo>
                <a:cubicBezTo>
                  <a:pt x="2049416" y="701905"/>
                  <a:pt x="2063573" y="718085"/>
                  <a:pt x="2063573" y="718085"/>
                </a:cubicBezTo>
                <a:cubicBezTo>
                  <a:pt x="2150540" y="841456"/>
                  <a:pt x="2086831" y="984043"/>
                  <a:pt x="1981662" y="1090223"/>
                </a:cubicBezTo>
                <a:cubicBezTo>
                  <a:pt x="1992786" y="1084155"/>
                  <a:pt x="2003909" y="1077077"/>
                  <a:pt x="2015034" y="1068987"/>
                </a:cubicBezTo>
                <a:cubicBezTo>
                  <a:pt x="2088854" y="1009323"/>
                  <a:pt x="2150540" y="961794"/>
                  <a:pt x="2152563" y="876851"/>
                </a:cubicBezTo>
                <a:cubicBezTo>
                  <a:pt x="2152563" y="848535"/>
                  <a:pt x="2189978" y="899097"/>
                  <a:pt x="2193013" y="935503"/>
                </a:cubicBezTo>
                <a:cubicBezTo>
                  <a:pt x="2190990" y="1046740"/>
                  <a:pt x="2126271" y="1094268"/>
                  <a:pt x="2042337" y="1153931"/>
                </a:cubicBezTo>
                <a:cubicBezTo>
                  <a:pt x="1941212" y="1225730"/>
                  <a:pt x="1609524" y="1394608"/>
                  <a:pt x="1195925" y="1315731"/>
                </a:cubicBezTo>
                <a:cubicBezTo>
                  <a:pt x="1484130" y="1399664"/>
                  <a:pt x="1645929" y="1362248"/>
                  <a:pt x="1759188" y="1329888"/>
                </a:cubicBezTo>
                <a:cubicBezTo>
                  <a:pt x="1763233" y="1328876"/>
                  <a:pt x="1766267" y="1334944"/>
                  <a:pt x="1762222" y="1336967"/>
                </a:cubicBezTo>
                <a:cubicBezTo>
                  <a:pt x="1691435" y="1385506"/>
                  <a:pt x="1611546" y="1409776"/>
                  <a:pt x="1303117" y="1458316"/>
                </a:cubicBezTo>
                <a:cubicBezTo>
                  <a:pt x="1585254" y="1480563"/>
                  <a:pt x="1740986" y="1459328"/>
                  <a:pt x="1879527" y="1385506"/>
                </a:cubicBezTo>
                <a:cubicBezTo>
                  <a:pt x="1882560" y="1383484"/>
                  <a:pt x="1885594" y="1387529"/>
                  <a:pt x="1882560" y="1389551"/>
                </a:cubicBezTo>
                <a:cubicBezTo>
                  <a:pt x="1799638" y="1452248"/>
                  <a:pt x="1517501" y="1619104"/>
                  <a:pt x="1158509" y="1608992"/>
                </a:cubicBezTo>
                <a:cubicBezTo>
                  <a:pt x="1213116" y="1658542"/>
                  <a:pt x="1464916" y="1649442"/>
                  <a:pt x="1500309" y="1648430"/>
                </a:cubicBezTo>
                <a:cubicBezTo>
                  <a:pt x="1502332" y="1648430"/>
                  <a:pt x="1503344" y="1650453"/>
                  <a:pt x="1502332" y="1651464"/>
                </a:cubicBezTo>
                <a:cubicBezTo>
                  <a:pt x="1450759" y="1717194"/>
                  <a:pt x="1323342" y="1726296"/>
                  <a:pt x="1323342" y="1726296"/>
                </a:cubicBezTo>
                <a:cubicBezTo>
                  <a:pt x="1347612" y="1731352"/>
                  <a:pt x="1368848" y="1736409"/>
                  <a:pt x="1387050" y="1741465"/>
                </a:cubicBezTo>
                <a:cubicBezTo>
                  <a:pt x="1405252" y="1745509"/>
                  <a:pt x="1424467" y="1748544"/>
                  <a:pt x="1442669" y="1750566"/>
                </a:cubicBezTo>
                <a:cubicBezTo>
                  <a:pt x="1624693" y="1761689"/>
                  <a:pt x="1816830" y="1717194"/>
                  <a:pt x="1983684" y="1635284"/>
                </a:cubicBezTo>
                <a:cubicBezTo>
                  <a:pt x="1989752" y="1632250"/>
                  <a:pt x="2041326" y="1604947"/>
                  <a:pt x="2041326" y="1604947"/>
                </a:cubicBezTo>
                <a:cubicBezTo>
                  <a:pt x="2046382" y="1641352"/>
                  <a:pt x="2021101" y="1692925"/>
                  <a:pt x="1993797" y="1723262"/>
                </a:cubicBezTo>
                <a:cubicBezTo>
                  <a:pt x="1962449" y="1757644"/>
                  <a:pt x="1921999" y="1780903"/>
                  <a:pt x="1881549" y="1801128"/>
                </a:cubicBezTo>
                <a:cubicBezTo>
                  <a:pt x="1892672" y="1818319"/>
                  <a:pt x="1875482" y="1856746"/>
                  <a:pt x="1868403" y="1865847"/>
                </a:cubicBezTo>
                <a:cubicBezTo>
                  <a:pt x="1612558" y="2185401"/>
                  <a:pt x="1001766" y="1993265"/>
                  <a:pt x="1001766" y="1993265"/>
                </a:cubicBezTo>
                <a:cubicBezTo>
                  <a:pt x="1001766" y="1993265"/>
                  <a:pt x="1000754" y="1993265"/>
                  <a:pt x="999744" y="1993265"/>
                </a:cubicBezTo>
                <a:cubicBezTo>
                  <a:pt x="1145363" y="2093377"/>
                  <a:pt x="1362780" y="2123715"/>
                  <a:pt x="1477051" y="2115625"/>
                </a:cubicBezTo>
                <a:cubicBezTo>
                  <a:pt x="1479074" y="2115625"/>
                  <a:pt x="1480085" y="2117648"/>
                  <a:pt x="1478062" y="2118658"/>
                </a:cubicBezTo>
                <a:cubicBezTo>
                  <a:pt x="1447725" y="2137873"/>
                  <a:pt x="1347612" y="2158097"/>
                  <a:pt x="1337500" y="2160120"/>
                </a:cubicBezTo>
                <a:cubicBezTo>
                  <a:pt x="1571097" y="2180345"/>
                  <a:pt x="1753121" y="2096412"/>
                  <a:pt x="1830987" y="2044838"/>
                </a:cubicBezTo>
                <a:cubicBezTo>
                  <a:pt x="1837055" y="2040793"/>
                  <a:pt x="1845144" y="2048883"/>
                  <a:pt x="1840088" y="2054950"/>
                </a:cubicBezTo>
                <a:cubicBezTo>
                  <a:pt x="1765256" y="2154052"/>
                  <a:pt x="1717728" y="2182367"/>
                  <a:pt x="1610536" y="2209670"/>
                </a:cubicBezTo>
                <a:cubicBezTo>
                  <a:pt x="1399185" y="2261244"/>
                  <a:pt x="1159521" y="2246076"/>
                  <a:pt x="970417" y="2143940"/>
                </a:cubicBezTo>
                <a:cubicBezTo>
                  <a:pt x="1170644" y="2526190"/>
                  <a:pt x="1447725" y="2465516"/>
                  <a:pt x="1531659" y="2446302"/>
                </a:cubicBezTo>
                <a:cubicBezTo>
                  <a:pt x="1427500" y="2605067"/>
                  <a:pt x="1220195" y="2650574"/>
                  <a:pt x="1040194" y="2520123"/>
                </a:cubicBezTo>
                <a:cubicBezTo>
                  <a:pt x="1030081" y="2513044"/>
                  <a:pt x="1021991" y="2504955"/>
                  <a:pt x="1012890" y="2497875"/>
                </a:cubicBezTo>
                <a:cubicBezTo>
                  <a:pt x="890529" y="2709226"/>
                  <a:pt x="464795" y="2786080"/>
                  <a:pt x="585134" y="2905408"/>
                </a:cubicBezTo>
                <a:cubicBezTo>
                  <a:pt x="1526602" y="3840809"/>
                  <a:pt x="2443801" y="4164407"/>
                  <a:pt x="2443801" y="4164407"/>
                </a:cubicBezTo>
                <a:cubicBezTo>
                  <a:pt x="2521667" y="4282217"/>
                  <a:pt x="2602820" y="4452359"/>
                  <a:pt x="2680749" y="4641304"/>
                </a:cubicBezTo>
                <a:lnTo>
                  <a:pt x="2704586" y="4702819"/>
                </a:lnTo>
                <a:lnTo>
                  <a:pt x="274676" y="4702819"/>
                </a:lnTo>
                <a:lnTo>
                  <a:pt x="115292" y="4702819"/>
                </a:lnTo>
                <a:lnTo>
                  <a:pt x="0" y="4702819"/>
                </a:lnTo>
                <a:close/>
              </a:path>
            </a:pathLst>
          </a:custGeom>
          <a:solidFill>
            <a:srgbClr val="DAE5EA"/>
          </a:solidFill>
          <a:ln w="9176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1799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26A72F4E-48F4-48C4-AAF5-77358A958D0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872372" y="3020381"/>
            <a:ext cx="5868144" cy="1424920"/>
          </a:xfrm>
        </p:spPr>
        <p:txBody>
          <a:bodyPr lIns="0" tIns="0" rIns="0" bIns="0" anchor="b">
            <a:noAutofit/>
          </a:bodyPr>
          <a:lstStyle>
            <a:lvl1pPr algn="l">
              <a:defRPr sz="4795" b="0">
                <a:solidFill>
                  <a:schemeClr val="tx2"/>
                </a:solidFill>
              </a:defRPr>
            </a:lvl1pPr>
          </a:lstStyle>
          <a:p>
            <a:r>
              <a:rPr lang="de-DE" dirty="0"/>
              <a:t>Titelfolie (bearbeiten)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BED0E50F-2245-4DD1-8901-55D904703F4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872372" y="4653137"/>
            <a:ext cx="5868144" cy="805193"/>
          </a:xfrm>
        </p:spPr>
        <p:txBody>
          <a:bodyPr>
            <a:noAutofit/>
          </a:bodyPr>
          <a:lstStyle>
            <a:lvl1pPr marL="0" indent="0" algn="l">
              <a:buNone/>
              <a:defRPr sz="2131">
                <a:solidFill>
                  <a:schemeClr val="tx2"/>
                </a:solidFill>
              </a:defRPr>
            </a:lvl1pPr>
            <a:lvl2pPr marL="608838" indent="0" algn="ctr">
              <a:buNone/>
              <a:defRPr sz="2663"/>
            </a:lvl2pPr>
            <a:lvl3pPr marL="1217676" indent="0" algn="ctr">
              <a:buNone/>
              <a:defRPr sz="2397"/>
            </a:lvl3pPr>
            <a:lvl4pPr marL="1826514" indent="0" algn="ctr">
              <a:buNone/>
              <a:defRPr sz="2131"/>
            </a:lvl4pPr>
            <a:lvl5pPr marL="2435352" indent="0" algn="ctr">
              <a:buNone/>
              <a:defRPr sz="2131"/>
            </a:lvl5pPr>
            <a:lvl6pPr marL="3044191" indent="0" algn="ctr">
              <a:buNone/>
              <a:defRPr sz="2131"/>
            </a:lvl6pPr>
            <a:lvl7pPr marL="3653027" indent="0" algn="ctr">
              <a:buNone/>
              <a:defRPr sz="2131"/>
            </a:lvl7pPr>
            <a:lvl8pPr marL="4261867" indent="0" algn="ctr">
              <a:buNone/>
              <a:defRPr sz="2131"/>
            </a:lvl8pPr>
            <a:lvl9pPr marL="4870705" indent="0" algn="ctr">
              <a:buNone/>
              <a:defRPr sz="2131"/>
            </a:lvl9pPr>
          </a:lstStyle>
          <a:p>
            <a:r>
              <a:rPr lang="de-DE" dirty="0"/>
              <a:t>Untertitel (bearbeiten)</a:t>
            </a:r>
          </a:p>
        </p:txBody>
      </p:sp>
      <p:grpSp>
        <p:nvGrpSpPr>
          <p:cNvPr id="8" name="Grafik 6">
            <a:extLst>
              <a:ext uri="{FF2B5EF4-FFF2-40B4-BE49-F238E27FC236}">
                <a16:creationId xmlns:a16="http://schemas.microsoft.com/office/drawing/2014/main" id="{4A50CB4E-A2BD-42A4-89AF-00FBAF42EDC2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697068" y="513161"/>
            <a:ext cx="2038561" cy="777968"/>
            <a:chOff x="695325" y="516229"/>
            <a:chExt cx="2556359" cy="975572"/>
          </a:xfrm>
          <a:solidFill>
            <a:schemeClr val="tx2"/>
          </a:solidFill>
        </p:grpSpPr>
        <p:sp>
          <p:nvSpPr>
            <p:cNvPr id="9" name="Freihandform: Form 8">
              <a:extLst>
                <a:ext uri="{FF2B5EF4-FFF2-40B4-BE49-F238E27FC236}">
                  <a16:creationId xmlns:a16="http://schemas.microsoft.com/office/drawing/2014/main" id="{25C16EB5-4461-4758-A5F1-9FCFC409D904}"/>
                </a:ext>
              </a:extLst>
            </p:cNvPr>
            <p:cNvSpPr/>
            <p:nvPr/>
          </p:nvSpPr>
          <p:spPr>
            <a:xfrm>
              <a:off x="2979337" y="1251070"/>
              <a:ext cx="270992" cy="239376"/>
            </a:xfrm>
            <a:custGeom>
              <a:avLst/>
              <a:gdLst>
                <a:gd name="connsiteX0" fmla="*/ 0 w 270992"/>
                <a:gd name="connsiteY0" fmla="*/ 242086 h 239376"/>
                <a:gd name="connsiteX1" fmla="*/ 152659 w 270992"/>
                <a:gd name="connsiteY1" fmla="*/ 242086 h 239376"/>
                <a:gd name="connsiteX2" fmla="*/ 274154 w 270992"/>
                <a:gd name="connsiteY2" fmla="*/ 121043 h 239376"/>
                <a:gd name="connsiteX3" fmla="*/ 152659 w 270992"/>
                <a:gd name="connsiteY3" fmla="*/ 0 h 239376"/>
                <a:gd name="connsiteX4" fmla="*/ 0 w 270992"/>
                <a:gd name="connsiteY4" fmla="*/ 0 h 239376"/>
                <a:gd name="connsiteX5" fmla="*/ 0 w 270992"/>
                <a:gd name="connsiteY5" fmla="*/ 242086 h 239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70992" h="239376">
                  <a:moveTo>
                    <a:pt x="0" y="242086"/>
                  </a:moveTo>
                  <a:lnTo>
                    <a:pt x="152659" y="242086"/>
                  </a:lnTo>
                  <a:cubicBezTo>
                    <a:pt x="219955" y="242086"/>
                    <a:pt x="274154" y="187888"/>
                    <a:pt x="274154" y="121043"/>
                  </a:cubicBezTo>
                  <a:cubicBezTo>
                    <a:pt x="274154" y="54198"/>
                    <a:pt x="219955" y="0"/>
                    <a:pt x="152659" y="0"/>
                  </a:cubicBezTo>
                  <a:lnTo>
                    <a:pt x="0" y="0"/>
                  </a:lnTo>
                  <a:lnTo>
                    <a:pt x="0" y="242086"/>
                  </a:lnTo>
                  <a:close/>
                </a:path>
              </a:pathLst>
            </a:custGeom>
            <a:grpFill/>
            <a:ln w="45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10" name="Freihandform: Form 9">
              <a:extLst>
                <a:ext uri="{FF2B5EF4-FFF2-40B4-BE49-F238E27FC236}">
                  <a16:creationId xmlns:a16="http://schemas.microsoft.com/office/drawing/2014/main" id="{74F2F414-99B5-4842-AE69-123A75660DF4}"/>
                </a:ext>
              </a:extLst>
            </p:cNvPr>
            <p:cNvSpPr/>
            <p:nvPr/>
          </p:nvSpPr>
          <p:spPr>
            <a:xfrm>
              <a:off x="2216494" y="728506"/>
              <a:ext cx="659414" cy="663931"/>
            </a:xfrm>
            <a:custGeom>
              <a:avLst/>
              <a:gdLst>
                <a:gd name="connsiteX0" fmla="*/ 662124 w 659414"/>
                <a:gd name="connsiteY0" fmla="*/ 0 h 663930"/>
                <a:gd name="connsiteX1" fmla="*/ 662124 w 659414"/>
                <a:gd name="connsiteY1" fmla="*/ 331965 h 663930"/>
                <a:gd name="connsiteX2" fmla="*/ 331062 w 659414"/>
                <a:gd name="connsiteY2" fmla="*/ 663931 h 663930"/>
                <a:gd name="connsiteX3" fmla="*/ 0 w 659414"/>
                <a:gd name="connsiteY3" fmla="*/ 331965 h 663930"/>
                <a:gd name="connsiteX4" fmla="*/ 0 w 659414"/>
                <a:gd name="connsiteY4" fmla="*/ 0 h 663930"/>
                <a:gd name="connsiteX5" fmla="*/ 168015 w 659414"/>
                <a:gd name="connsiteY5" fmla="*/ 0 h 663930"/>
                <a:gd name="connsiteX6" fmla="*/ 168015 w 659414"/>
                <a:gd name="connsiteY6" fmla="*/ 317513 h 663930"/>
                <a:gd name="connsiteX7" fmla="*/ 331514 w 659414"/>
                <a:gd name="connsiteY7" fmla="*/ 490496 h 663930"/>
                <a:gd name="connsiteX8" fmla="*/ 495012 w 659414"/>
                <a:gd name="connsiteY8" fmla="*/ 317513 h 663930"/>
                <a:gd name="connsiteX9" fmla="*/ 495012 w 659414"/>
                <a:gd name="connsiteY9" fmla="*/ 0 h 663930"/>
                <a:gd name="connsiteX10" fmla="*/ 662124 w 659414"/>
                <a:gd name="connsiteY10" fmla="*/ 0 h 663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59414" h="663930">
                  <a:moveTo>
                    <a:pt x="662124" y="0"/>
                  </a:moveTo>
                  <a:lnTo>
                    <a:pt x="662124" y="331965"/>
                  </a:lnTo>
                  <a:cubicBezTo>
                    <a:pt x="662124" y="529790"/>
                    <a:pt x="513982" y="663931"/>
                    <a:pt x="331062" y="663931"/>
                  </a:cubicBezTo>
                  <a:cubicBezTo>
                    <a:pt x="148142" y="663931"/>
                    <a:pt x="0" y="529790"/>
                    <a:pt x="0" y="331965"/>
                  </a:cubicBezTo>
                  <a:cubicBezTo>
                    <a:pt x="0" y="303511"/>
                    <a:pt x="0" y="0"/>
                    <a:pt x="0" y="0"/>
                  </a:cubicBezTo>
                  <a:lnTo>
                    <a:pt x="168015" y="0"/>
                  </a:lnTo>
                  <a:cubicBezTo>
                    <a:pt x="168015" y="60522"/>
                    <a:pt x="168015" y="305318"/>
                    <a:pt x="168015" y="317513"/>
                  </a:cubicBezTo>
                  <a:cubicBezTo>
                    <a:pt x="168015" y="420038"/>
                    <a:pt x="241183" y="490496"/>
                    <a:pt x="331514" y="490496"/>
                  </a:cubicBezTo>
                  <a:cubicBezTo>
                    <a:pt x="421845" y="490496"/>
                    <a:pt x="495012" y="420490"/>
                    <a:pt x="495012" y="317513"/>
                  </a:cubicBezTo>
                  <a:lnTo>
                    <a:pt x="495012" y="0"/>
                  </a:lnTo>
                  <a:lnTo>
                    <a:pt x="662124" y="0"/>
                  </a:lnTo>
                  <a:close/>
                </a:path>
              </a:pathLst>
            </a:custGeom>
            <a:grpFill/>
            <a:ln w="45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11" name="Freihandform: Form 10">
              <a:extLst>
                <a:ext uri="{FF2B5EF4-FFF2-40B4-BE49-F238E27FC236}">
                  <a16:creationId xmlns:a16="http://schemas.microsoft.com/office/drawing/2014/main" id="{2AE2AF92-0F47-4975-97EE-AD59D0F4352B}"/>
                </a:ext>
              </a:extLst>
            </p:cNvPr>
            <p:cNvSpPr/>
            <p:nvPr/>
          </p:nvSpPr>
          <p:spPr>
            <a:xfrm>
              <a:off x="695325" y="516229"/>
              <a:ext cx="659414" cy="858142"/>
            </a:xfrm>
            <a:custGeom>
              <a:avLst/>
              <a:gdLst>
                <a:gd name="connsiteX0" fmla="*/ 168015 w 659414"/>
                <a:gd name="connsiteY0" fmla="*/ 859497 h 858142"/>
                <a:gd name="connsiteX1" fmla="*/ 0 w 659414"/>
                <a:gd name="connsiteY1" fmla="*/ 859497 h 858142"/>
                <a:gd name="connsiteX2" fmla="*/ 0 w 659414"/>
                <a:gd name="connsiteY2" fmla="*/ 0 h 858142"/>
                <a:gd name="connsiteX3" fmla="*/ 168015 w 659414"/>
                <a:gd name="connsiteY3" fmla="*/ 0 h 858142"/>
                <a:gd name="connsiteX4" fmla="*/ 168015 w 659414"/>
                <a:gd name="connsiteY4" fmla="*/ 235312 h 858142"/>
                <a:gd name="connsiteX5" fmla="*/ 331514 w 659414"/>
                <a:gd name="connsiteY5" fmla="*/ 195114 h 858142"/>
                <a:gd name="connsiteX6" fmla="*/ 662576 w 659414"/>
                <a:gd name="connsiteY6" fmla="*/ 527080 h 858142"/>
                <a:gd name="connsiteX7" fmla="*/ 662576 w 659414"/>
                <a:gd name="connsiteY7" fmla="*/ 859045 h 858142"/>
                <a:gd name="connsiteX8" fmla="*/ 494561 w 659414"/>
                <a:gd name="connsiteY8" fmla="*/ 859045 h 858142"/>
                <a:gd name="connsiteX9" fmla="*/ 494561 w 659414"/>
                <a:gd name="connsiteY9" fmla="*/ 541533 h 858142"/>
                <a:gd name="connsiteX10" fmla="*/ 331062 w 659414"/>
                <a:gd name="connsiteY10" fmla="*/ 368549 h 858142"/>
                <a:gd name="connsiteX11" fmla="*/ 167563 w 659414"/>
                <a:gd name="connsiteY11" fmla="*/ 541533 h 858142"/>
                <a:gd name="connsiteX12" fmla="*/ 168015 w 659414"/>
                <a:gd name="connsiteY12" fmla="*/ 859497 h 858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59414" h="858142">
                  <a:moveTo>
                    <a:pt x="168015" y="859497"/>
                  </a:moveTo>
                  <a:lnTo>
                    <a:pt x="0" y="859497"/>
                  </a:lnTo>
                  <a:lnTo>
                    <a:pt x="0" y="0"/>
                  </a:lnTo>
                  <a:lnTo>
                    <a:pt x="168015" y="0"/>
                  </a:lnTo>
                  <a:lnTo>
                    <a:pt x="168015" y="235312"/>
                  </a:lnTo>
                  <a:cubicBezTo>
                    <a:pt x="216342" y="209567"/>
                    <a:pt x="271895" y="195114"/>
                    <a:pt x="331514" y="195114"/>
                  </a:cubicBezTo>
                  <a:cubicBezTo>
                    <a:pt x="514433" y="195114"/>
                    <a:pt x="662576" y="329256"/>
                    <a:pt x="662576" y="527080"/>
                  </a:cubicBezTo>
                  <a:lnTo>
                    <a:pt x="662576" y="859045"/>
                  </a:lnTo>
                  <a:lnTo>
                    <a:pt x="494561" y="859045"/>
                  </a:lnTo>
                  <a:lnTo>
                    <a:pt x="494561" y="541533"/>
                  </a:lnTo>
                  <a:cubicBezTo>
                    <a:pt x="494561" y="439007"/>
                    <a:pt x="421393" y="368549"/>
                    <a:pt x="331062" y="368549"/>
                  </a:cubicBezTo>
                  <a:cubicBezTo>
                    <a:pt x="240731" y="368549"/>
                    <a:pt x="167563" y="438556"/>
                    <a:pt x="167563" y="541533"/>
                  </a:cubicBezTo>
                  <a:lnTo>
                    <a:pt x="168015" y="859497"/>
                  </a:lnTo>
                  <a:close/>
                </a:path>
              </a:pathLst>
            </a:custGeom>
            <a:grpFill/>
            <a:ln w="45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12" name="Freihandform: Form 11">
              <a:extLst>
                <a:ext uri="{FF2B5EF4-FFF2-40B4-BE49-F238E27FC236}">
                  <a16:creationId xmlns:a16="http://schemas.microsoft.com/office/drawing/2014/main" id="{39DDEE01-97C2-45BB-8AA5-588FD5885C56}"/>
                </a:ext>
              </a:extLst>
            </p:cNvPr>
            <p:cNvSpPr/>
            <p:nvPr/>
          </p:nvSpPr>
          <p:spPr>
            <a:xfrm>
              <a:off x="1458619" y="516229"/>
              <a:ext cx="659414" cy="858142"/>
            </a:xfrm>
            <a:custGeom>
              <a:avLst/>
              <a:gdLst>
                <a:gd name="connsiteX0" fmla="*/ 167563 w 659414"/>
                <a:gd name="connsiteY0" fmla="*/ 859497 h 858142"/>
                <a:gd name="connsiteX1" fmla="*/ 0 w 659414"/>
                <a:gd name="connsiteY1" fmla="*/ 859497 h 858142"/>
                <a:gd name="connsiteX2" fmla="*/ 0 w 659414"/>
                <a:gd name="connsiteY2" fmla="*/ 0 h 858142"/>
                <a:gd name="connsiteX3" fmla="*/ 168015 w 659414"/>
                <a:gd name="connsiteY3" fmla="*/ 0 h 858142"/>
                <a:gd name="connsiteX4" fmla="*/ 168015 w 659414"/>
                <a:gd name="connsiteY4" fmla="*/ 235312 h 858142"/>
                <a:gd name="connsiteX5" fmla="*/ 331514 w 659414"/>
                <a:gd name="connsiteY5" fmla="*/ 195114 h 858142"/>
                <a:gd name="connsiteX6" fmla="*/ 662576 w 659414"/>
                <a:gd name="connsiteY6" fmla="*/ 527080 h 858142"/>
                <a:gd name="connsiteX7" fmla="*/ 662576 w 659414"/>
                <a:gd name="connsiteY7" fmla="*/ 859045 h 858142"/>
                <a:gd name="connsiteX8" fmla="*/ 494561 w 659414"/>
                <a:gd name="connsiteY8" fmla="*/ 859045 h 858142"/>
                <a:gd name="connsiteX9" fmla="*/ 494561 w 659414"/>
                <a:gd name="connsiteY9" fmla="*/ 541533 h 858142"/>
                <a:gd name="connsiteX10" fmla="*/ 331062 w 659414"/>
                <a:gd name="connsiteY10" fmla="*/ 368549 h 858142"/>
                <a:gd name="connsiteX11" fmla="*/ 167563 w 659414"/>
                <a:gd name="connsiteY11" fmla="*/ 541533 h 858142"/>
                <a:gd name="connsiteX12" fmla="*/ 167563 w 659414"/>
                <a:gd name="connsiteY12" fmla="*/ 859497 h 858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59414" h="858142">
                  <a:moveTo>
                    <a:pt x="167563" y="859497"/>
                  </a:moveTo>
                  <a:lnTo>
                    <a:pt x="0" y="859497"/>
                  </a:lnTo>
                  <a:lnTo>
                    <a:pt x="0" y="0"/>
                  </a:lnTo>
                  <a:lnTo>
                    <a:pt x="168015" y="0"/>
                  </a:lnTo>
                  <a:lnTo>
                    <a:pt x="168015" y="235312"/>
                  </a:lnTo>
                  <a:cubicBezTo>
                    <a:pt x="216342" y="209567"/>
                    <a:pt x="271895" y="195114"/>
                    <a:pt x="331514" y="195114"/>
                  </a:cubicBezTo>
                  <a:cubicBezTo>
                    <a:pt x="514433" y="195114"/>
                    <a:pt x="662576" y="329256"/>
                    <a:pt x="662576" y="527080"/>
                  </a:cubicBezTo>
                  <a:lnTo>
                    <a:pt x="662576" y="859045"/>
                  </a:lnTo>
                  <a:lnTo>
                    <a:pt x="494561" y="859045"/>
                  </a:lnTo>
                  <a:lnTo>
                    <a:pt x="494561" y="541533"/>
                  </a:lnTo>
                  <a:cubicBezTo>
                    <a:pt x="494561" y="439007"/>
                    <a:pt x="421393" y="368549"/>
                    <a:pt x="331062" y="368549"/>
                  </a:cubicBezTo>
                  <a:cubicBezTo>
                    <a:pt x="240731" y="368549"/>
                    <a:pt x="167563" y="438556"/>
                    <a:pt x="167563" y="541533"/>
                  </a:cubicBezTo>
                  <a:lnTo>
                    <a:pt x="167563" y="859497"/>
                  </a:lnTo>
                  <a:close/>
                </a:path>
              </a:pathLst>
            </a:custGeom>
            <a:grpFill/>
            <a:ln w="45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</p:grpSp>
      <p:sp>
        <p:nvSpPr>
          <p:cNvPr id="5" name="Bildplatzhalter 4">
            <a:extLst>
              <a:ext uri="{FF2B5EF4-FFF2-40B4-BE49-F238E27FC236}">
                <a16:creationId xmlns:a16="http://schemas.microsoft.com/office/drawing/2014/main" id="{519CBCE6-1CEE-2E4B-97C4-E36A3F437ECB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9456587" y="506821"/>
            <a:ext cx="2038349" cy="775859"/>
          </a:xfrm>
          <a:noFill/>
        </p:spPr>
        <p:txBody>
          <a:bodyPr/>
          <a:lstStyle>
            <a:lvl1pPr marL="0" indent="0" algn="ctr">
              <a:buNone/>
              <a:defRPr sz="1065" baseline="0"/>
            </a:lvl1pPr>
          </a:lstStyle>
          <a:p>
            <a:r>
              <a:rPr lang="de-DE"/>
              <a:t>Logo gleichberechtigter Kooperationspartner (z.B. Partneruniversität). Bei Nichtbedarf löschen!</a:t>
            </a:r>
          </a:p>
        </p:txBody>
      </p:sp>
      <p:sp>
        <p:nvSpPr>
          <p:cNvPr id="17" name="Bildplatzhalter 4">
            <a:extLst>
              <a:ext uri="{FF2B5EF4-FFF2-40B4-BE49-F238E27FC236}">
                <a16:creationId xmlns:a16="http://schemas.microsoft.com/office/drawing/2014/main" id="{0F391E70-C53F-8E44-AE6E-23719415C8B1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5096368" y="513163"/>
            <a:ext cx="2038349" cy="775859"/>
          </a:xfrm>
          <a:noFill/>
        </p:spPr>
        <p:txBody>
          <a:bodyPr anchor="t"/>
          <a:lstStyle>
            <a:lvl1pPr marL="0" indent="0" algn="ctr">
              <a:lnSpc>
                <a:spcPct val="100000"/>
              </a:lnSpc>
              <a:buNone/>
              <a:defRPr sz="1065" baseline="0"/>
            </a:lvl1pPr>
          </a:lstStyle>
          <a:p>
            <a:r>
              <a:rPr lang="de-DE"/>
              <a:t>Logo gleichberechtigter Kooperationspartner (z.B. Partneruniversität). Bei Nichtbedarf löschen!</a:t>
            </a:r>
          </a:p>
        </p:txBody>
      </p:sp>
      <p:sp>
        <p:nvSpPr>
          <p:cNvPr id="25" name="Bildplatzhalter 4">
            <a:extLst>
              <a:ext uri="{FF2B5EF4-FFF2-40B4-BE49-F238E27FC236}">
                <a16:creationId xmlns:a16="http://schemas.microsoft.com/office/drawing/2014/main" id="{E5E24761-2865-1D40-A92D-0F05793A170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161172" y="5527911"/>
            <a:ext cx="2038349" cy="775859"/>
          </a:xfrm>
          <a:noFill/>
        </p:spPr>
        <p:txBody>
          <a:bodyPr/>
          <a:lstStyle>
            <a:lvl1pPr marL="0" indent="0" algn="ctr">
              <a:buNone/>
              <a:defRPr sz="1065" baseline="0"/>
            </a:lvl1pPr>
          </a:lstStyle>
          <a:p>
            <a:r>
              <a:rPr lang="de-DE"/>
              <a:t>Sekundärlogo (z.B. Institut, Forschungsgruppe, o.Ä.). Bei Nichtbedarf löschen!</a:t>
            </a:r>
          </a:p>
        </p:txBody>
      </p:sp>
      <p:sp>
        <p:nvSpPr>
          <p:cNvPr id="32" name="Bildplatzhalter 4">
            <a:extLst>
              <a:ext uri="{FF2B5EF4-FFF2-40B4-BE49-F238E27FC236}">
                <a16:creationId xmlns:a16="http://schemas.microsoft.com/office/drawing/2014/main" id="{6E2E5415-7F1B-EA4C-9A01-5E1F75F8631C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872372" y="5529141"/>
            <a:ext cx="2038349" cy="775859"/>
          </a:xfrm>
          <a:noFill/>
        </p:spPr>
        <p:txBody>
          <a:bodyPr anchor="t"/>
          <a:lstStyle>
            <a:lvl1pPr marL="0" indent="0" algn="ctr">
              <a:lnSpc>
                <a:spcPct val="100000"/>
              </a:lnSpc>
              <a:buNone/>
              <a:defRPr sz="1065" baseline="0"/>
            </a:lvl1pPr>
          </a:lstStyle>
          <a:p>
            <a:r>
              <a:rPr lang="de-DE"/>
              <a:t>Sekundärlogo (z.B. Institut, Forschungsgruppe, o.Ä.). Bei Nichtbedarf löschen!</a:t>
            </a:r>
          </a:p>
        </p:txBody>
      </p:sp>
      <p:sp>
        <p:nvSpPr>
          <p:cNvPr id="33" name="Bildplatzhalter 4">
            <a:extLst>
              <a:ext uri="{FF2B5EF4-FFF2-40B4-BE49-F238E27FC236}">
                <a16:creationId xmlns:a16="http://schemas.microsoft.com/office/drawing/2014/main" id="{1D6B60F0-E3D6-3343-A074-965788DB847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9449972" y="5527911"/>
            <a:ext cx="2038349" cy="775859"/>
          </a:xfrm>
          <a:noFill/>
        </p:spPr>
        <p:txBody>
          <a:bodyPr/>
          <a:lstStyle>
            <a:lvl1pPr marL="0" indent="0" algn="ctr">
              <a:buNone/>
              <a:defRPr sz="1065" baseline="0"/>
            </a:lvl1pPr>
          </a:lstStyle>
          <a:p>
            <a:r>
              <a:rPr lang="de-DE"/>
              <a:t>Sekundärlogo (z.B. Institut, Forschungsgruppe, o.Ä.). Bei Nichtbedarf löschen!</a:t>
            </a:r>
          </a:p>
        </p:txBody>
      </p:sp>
      <p:sp>
        <p:nvSpPr>
          <p:cNvPr id="23" name="Textplatzhalter 22">
            <a:extLst>
              <a:ext uri="{FF2B5EF4-FFF2-40B4-BE49-F238E27FC236}">
                <a16:creationId xmlns:a16="http://schemas.microsoft.com/office/drawing/2014/main" id="{315524F6-B2F6-E24E-91FE-A7BE6CEF8BB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96384" y="5938645"/>
            <a:ext cx="2743200" cy="365127"/>
          </a:xfrm>
        </p:spPr>
        <p:txBody>
          <a:bodyPr/>
          <a:lstStyle>
            <a:lvl1pPr marL="0" indent="0">
              <a:buNone/>
              <a:defRPr sz="1799">
                <a:solidFill>
                  <a:schemeClr val="tx2"/>
                </a:solidFill>
              </a:defRPr>
            </a:lvl1pPr>
          </a:lstStyle>
          <a:p>
            <a:pPr lvl="0"/>
            <a:r>
              <a:rPr lang="de-DE" dirty="0"/>
              <a:t>Datum (bearbeiten)</a:t>
            </a:r>
          </a:p>
        </p:txBody>
      </p:sp>
    </p:spTree>
    <p:extLst>
      <p:ext uri="{BB962C8B-B14F-4D97-AF65-F5344CB8AC3E}">
        <p14:creationId xmlns:p14="http://schemas.microsoft.com/office/powerpoint/2010/main" val="238205142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 (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uppieren 26">
            <a:extLst>
              <a:ext uri="{FF2B5EF4-FFF2-40B4-BE49-F238E27FC236}">
                <a16:creationId xmlns:a16="http://schemas.microsoft.com/office/drawing/2014/main" id="{991EEF65-5B2F-4153-B72A-8188920387E8}"/>
              </a:ext>
            </a:extLst>
          </p:cNvPr>
          <p:cNvGrpSpPr/>
          <p:nvPr userDrawn="1"/>
        </p:nvGrpSpPr>
        <p:grpSpPr>
          <a:xfrm>
            <a:off x="-6501" y="6593007"/>
            <a:ext cx="12198503" cy="263835"/>
            <a:chOff x="-4877" y="4950860"/>
            <a:chExt cx="9148877" cy="198120"/>
          </a:xfrm>
        </p:grpSpPr>
        <p:sp>
          <p:nvSpPr>
            <p:cNvPr id="28" name="bk object 18">
              <a:extLst>
                <a:ext uri="{FF2B5EF4-FFF2-40B4-BE49-F238E27FC236}">
                  <a16:creationId xmlns:a16="http://schemas.microsoft.com/office/drawing/2014/main" id="{7F2B589E-3839-4C3B-92E1-F293A76DB3C1}"/>
                </a:ext>
              </a:extLst>
            </p:cNvPr>
            <p:cNvSpPr/>
            <p:nvPr userDrawn="1"/>
          </p:nvSpPr>
          <p:spPr>
            <a:xfrm>
              <a:off x="-4877" y="4950860"/>
              <a:ext cx="484937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solidFill>
              <a:schemeClr val="tx2"/>
            </a:solidFill>
          </p:spPr>
          <p:txBody>
            <a:bodyPr wrap="square" lIns="0" tIns="0" rIns="0" bIns="0" rtlCol="0"/>
            <a:lstStyle/>
            <a:p>
              <a:endParaRPr sz="1300"/>
            </a:p>
          </p:txBody>
        </p:sp>
        <p:sp>
          <p:nvSpPr>
            <p:cNvPr id="29" name="bk object 18">
              <a:extLst>
                <a:ext uri="{FF2B5EF4-FFF2-40B4-BE49-F238E27FC236}">
                  <a16:creationId xmlns:a16="http://schemas.microsoft.com/office/drawing/2014/main" id="{8DC76EE0-F751-40CD-B7DB-DC698896789C}"/>
                </a:ext>
              </a:extLst>
            </p:cNvPr>
            <p:cNvSpPr/>
            <p:nvPr userDrawn="1"/>
          </p:nvSpPr>
          <p:spPr>
            <a:xfrm>
              <a:off x="522288" y="4950860"/>
              <a:ext cx="8621712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solidFill>
              <a:schemeClr val="tx2"/>
            </a:solidFill>
          </p:spPr>
          <p:txBody>
            <a:bodyPr wrap="square" lIns="0" tIns="0" rIns="0" bIns="0" rtlCol="0"/>
            <a:lstStyle/>
            <a:p>
              <a:endParaRPr sz="1300"/>
            </a:p>
          </p:txBody>
        </p:sp>
        <p:sp>
          <p:nvSpPr>
            <p:cNvPr id="30" name="Holder 3">
              <a:extLst>
                <a:ext uri="{FF2B5EF4-FFF2-40B4-BE49-F238E27FC236}">
                  <a16:creationId xmlns:a16="http://schemas.microsoft.com/office/drawing/2014/main" id="{5DFAD467-705A-4EBF-B0CD-82975D99AB5A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8194726" y="4966101"/>
              <a:ext cx="449579" cy="167639"/>
            </a:xfrm>
            <a:prstGeom prst="rect">
              <a:avLst/>
            </a:prstGeom>
          </p:spPr>
          <p:txBody>
            <a:bodyPr lIns="0" tIns="0" rIns="0" bIns="0" anchor="ctr"/>
            <a:lstStyle>
              <a:defPPr>
                <a:defRPr lang="de-DE"/>
              </a:defPPr>
              <a:lvl1pPr marL="0" algn="l" defTabSz="686074" rtl="0" eaLnBrk="1" latinLnBrk="0" hangingPunct="1">
                <a:defRPr sz="1000" b="1" i="0" kern="1200">
                  <a:solidFill>
                    <a:schemeClr val="bg1"/>
                  </a:solidFill>
                  <a:latin typeface="Arial"/>
                  <a:ea typeface="+mn-ea"/>
                  <a:cs typeface="Arial"/>
                </a:defRPr>
              </a:lvl1pPr>
              <a:lvl2pPr marL="34303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6074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9111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2149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5186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223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1260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429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6913">
                <a:spcBef>
                  <a:spcPts val="7"/>
                </a:spcBef>
              </a:pPr>
              <a:r>
                <a:rPr lang="de-DE" sz="1332" spc="13"/>
                <a:t>hhu.de</a:t>
              </a:r>
            </a:p>
          </p:txBody>
        </p:sp>
      </p:grpSp>
      <p:sp>
        <p:nvSpPr>
          <p:cNvPr id="26" name="Freihandform: Form 25">
            <a:extLst>
              <a:ext uri="{FF2B5EF4-FFF2-40B4-BE49-F238E27FC236}">
                <a16:creationId xmlns:a16="http://schemas.microsoft.com/office/drawing/2014/main" id="{59BE50D6-D2EF-43B9-8437-C5253F74EA60}"/>
              </a:ext>
            </a:extLst>
          </p:cNvPr>
          <p:cNvSpPr/>
          <p:nvPr userDrawn="1"/>
        </p:nvSpPr>
        <p:spPr>
          <a:xfrm>
            <a:off x="3" y="1894196"/>
            <a:ext cx="4223989" cy="4650925"/>
          </a:xfrm>
          <a:custGeom>
            <a:avLst/>
            <a:gdLst>
              <a:gd name="connsiteX0" fmla="*/ 3773588 w 4271120"/>
              <a:gd name="connsiteY0" fmla="*/ 3280579 h 4702819"/>
              <a:gd name="connsiteX1" fmla="*/ 3717970 w 4271120"/>
              <a:gd name="connsiteY1" fmla="*/ 3393838 h 4702819"/>
              <a:gd name="connsiteX2" fmla="*/ 3755385 w 4271120"/>
              <a:gd name="connsiteY2" fmla="*/ 3541480 h 4702819"/>
              <a:gd name="connsiteX3" fmla="*/ 3742240 w 4271120"/>
              <a:gd name="connsiteY3" fmla="*/ 3544514 h 4702819"/>
              <a:gd name="connsiteX4" fmla="*/ 3594598 w 4271120"/>
              <a:gd name="connsiteY4" fmla="*/ 3403951 h 4702819"/>
              <a:gd name="connsiteX5" fmla="*/ 3773588 w 4271120"/>
              <a:gd name="connsiteY5" fmla="*/ 3280579 h 4702819"/>
              <a:gd name="connsiteX6" fmla="*/ 3937409 w 4271120"/>
              <a:gd name="connsiteY6" fmla="*/ 2981250 h 4702819"/>
              <a:gd name="connsiteX7" fmla="*/ 3833252 w 4271120"/>
              <a:gd name="connsiteY7" fmla="*/ 3118780 h 4702819"/>
              <a:gd name="connsiteX8" fmla="*/ 3480327 w 4271120"/>
              <a:gd name="connsiteY8" fmla="*/ 3142039 h 4702819"/>
              <a:gd name="connsiteX9" fmla="*/ 3488417 w 4271120"/>
              <a:gd name="connsiteY9" fmla="*/ 3070240 h 4702819"/>
              <a:gd name="connsiteX10" fmla="*/ 3802914 w 4271120"/>
              <a:gd name="connsiteY10" fmla="*/ 3008554 h 4702819"/>
              <a:gd name="connsiteX11" fmla="*/ 3937409 w 4271120"/>
              <a:gd name="connsiteY11" fmla="*/ 2981250 h 4702819"/>
              <a:gd name="connsiteX12" fmla="*/ 1530647 w 4271120"/>
              <a:gd name="connsiteY12" fmla="*/ 2816671 h 4702819"/>
              <a:gd name="connsiteX13" fmla="*/ 1538737 w 4271120"/>
              <a:gd name="connsiteY13" fmla="*/ 2820463 h 4702819"/>
              <a:gd name="connsiteX14" fmla="*/ 1944246 w 4271120"/>
              <a:gd name="connsiteY14" fmla="*/ 3409008 h 4702819"/>
              <a:gd name="connsiteX15" fmla="*/ 3606733 w 4271120"/>
              <a:gd name="connsiteY15" fmla="*/ 3913618 h 4702819"/>
              <a:gd name="connsiteX16" fmla="*/ 3607744 w 4271120"/>
              <a:gd name="connsiteY16" fmla="*/ 3926765 h 4702819"/>
              <a:gd name="connsiteX17" fmla="*/ 2423576 w 4271120"/>
              <a:gd name="connsiteY17" fmla="*/ 3894405 h 4702819"/>
              <a:gd name="connsiteX18" fmla="*/ 2077731 w 4271120"/>
              <a:gd name="connsiteY18" fmla="*/ 3806426 h 4702819"/>
              <a:gd name="connsiteX19" fmla="*/ 1525591 w 4271120"/>
              <a:gd name="connsiteY19" fmla="*/ 2823496 h 4702819"/>
              <a:gd name="connsiteX20" fmla="*/ 1530647 w 4271120"/>
              <a:gd name="connsiteY20" fmla="*/ 2816671 h 4702819"/>
              <a:gd name="connsiteX21" fmla="*/ 3996062 w 4271120"/>
              <a:gd name="connsiteY21" fmla="*/ 2605067 h 4702819"/>
              <a:gd name="connsiteX22" fmla="*/ 4271120 w 4271120"/>
              <a:gd name="connsiteY22" fmla="*/ 2676866 h 4702819"/>
              <a:gd name="connsiteX23" fmla="*/ 4008197 w 4271120"/>
              <a:gd name="connsiteY23" fmla="*/ 2693046 h 4702819"/>
              <a:gd name="connsiteX24" fmla="*/ 3829207 w 4271120"/>
              <a:gd name="connsiteY24" fmla="*/ 2680911 h 4702819"/>
              <a:gd name="connsiteX25" fmla="*/ 3670441 w 4271120"/>
              <a:gd name="connsiteY25" fmla="*/ 2642484 h 4702819"/>
              <a:gd name="connsiteX26" fmla="*/ 3996062 w 4271120"/>
              <a:gd name="connsiteY26" fmla="*/ 2605067 h 4702819"/>
              <a:gd name="connsiteX27" fmla="*/ 3443991 w 4271120"/>
              <a:gd name="connsiteY27" fmla="*/ 1373753 h 4702819"/>
              <a:gd name="connsiteX28" fmla="*/ 3808982 w 4271120"/>
              <a:gd name="connsiteY28" fmla="*/ 1505845 h 4702819"/>
              <a:gd name="connsiteX29" fmla="*/ 3766510 w 4271120"/>
              <a:gd name="connsiteY29" fmla="*/ 1714160 h 4702819"/>
              <a:gd name="connsiteX30" fmla="*/ 3673475 w 4271120"/>
              <a:gd name="connsiteY30" fmla="*/ 1626182 h 4702819"/>
              <a:gd name="connsiteX31" fmla="*/ 3503586 w 4271120"/>
              <a:gd name="connsiteY31" fmla="*/ 1940680 h 4702819"/>
              <a:gd name="connsiteX32" fmla="*/ 3349877 w 4271120"/>
              <a:gd name="connsiteY32" fmla="*/ 1900230 h 4702819"/>
              <a:gd name="connsiteX33" fmla="*/ 3263920 w 4271120"/>
              <a:gd name="connsiteY33" fmla="*/ 1778881 h 4702819"/>
              <a:gd name="connsiteX34" fmla="*/ 2886727 w 4271120"/>
              <a:gd name="connsiteY34" fmla="*/ 1881016 h 4702819"/>
              <a:gd name="connsiteX35" fmla="*/ 3400439 w 4271120"/>
              <a:gd name="connsiteY35" fmla="*/ 1585733 h 4702819"/>
              <a:gd name="connsiteX36" fmla="*/ 2921109 w 4271120"/>
              <a:gd name="connsiteY36" fmla="*/ 1605957 h 4702819"/>
              <a:gd name="connsiteX37" fmla="*/ 2913019 w 4271120"/>
              <a:gd name="connsiteY37" fmla="*/ 1594835 h 4702819"/>
              <a:gd name="connsiteX38" fmla="*/ 3443991 w 4271120"/>
              <a:gd name="connsiteY38" fmla="*/ 1373753 h 4702819"/>
              <a:gd name="connsiteX39" fmla="*/ 0 w 4271120"/>
              <a:gd name="connsiteY39" fmla="*/ 0 h 4702819"/>
              <a:gd name="connsiteX40" fmla="*/ 115292 w 4271120"/>
              <a:gd name="connsiteY40" fmla="*/ 0 h 4702819"/>
              <a:gd name="connsiteX41" fmla="*/ 274676 w 4271120"/>
              <a:gd name="connsiteY41" fmla="*/ 0 h 4702819"/>
              <a:gd name="connsiteX42" fmla="*/ 3942724 w 4271120"/>
              <a:gd name="connsiteY42" fmla="*/ 0 h 4702819"/>
              <a:gd name="connsiteX43" fmla="*/ 3939432 w 4271120"/>
              <a:gd name="connsiteY43" fmla="*/ 53696 h 4702819"/>
              <a:gd name="connsiteX44" fmla="*/ 3684598 w 4271120"/>
              <a:gd name="connsiteY44" fmla="*/ 334822 h 4702819"/>
              <a:gd name="connsiteX45" fmla="*/ 3981904 w 4271120"/>
              <a:gd name="connsiteY45" fmla="*/ 155833 h 4702819"/>
              <a:gd name="connsiteX46" fmla="*/ 3993028 w 4271120"/>
              <a:gd name="connsiteY46" fmla="*/ 404599 h 4702819"/>
              <a:gd name="connsiteX47" fmla="*/ 3433810 w 4271120"/>
              <a:gd name="connsiteY47" fmla="*/ 635163 h 4702819"/>
              <a:gd name="connsiteX48" fmla="*/ 2283013 w 4271120"/>
              <a:gd name="connsiteY48" fmla="*/ 464262 h 4702819"/>
              <a:gd name="connsiteX49" fmla="*/ 2284025 w 4271120"/>
              <a:gd name="connsiteY49" fmla="*/ 455161 h 4702819"/>
              <a:gd name="connsiteX50" fmla="*/ 2959536 w 4271120"/>
              <a:gd name="connsiteY50" fmla="*/ 115383 h 4702819"/>
              <a:gd name="connsiteX51" fmla="*/ 2949424 w 4271120"/>
              <a:gd name="connsiteY51" fmla="*/ 107293 h 4702819"/>
              <a:gd name="connsiteX52" fmla="*/ 1789525 w 4271120"/>
              <a:gd name="connsiteY52" fmla="*/ 314598 h 4702819"/>
              <a:gd name="connsiteX53" fmla="*/ 1564018 w 4271120"/>
              <a:gd name="connsiteY53" fmla="*/ 251900 h 4702819"/>
              <a:gd name="connsiteX54" fmla="*/ 1554917 w 4271120"/>
              <a:gd name="connsiteY54" fmla="*/ 262013 h 4702819"/>
              <a:gd name="connsiteX55" fmla="*/ 2389194 w 4271120"/>
              <a:gd name="connsiteY55" fmla="*/ 907188 h 4702819"/>
              <a:gd name="connsiteX56" fmla="*/ 2159641 w 4271120"/>
              <a:gd name="connsiteY56" fmla="*/ 613927 h 4702819"/>
              <a:gd name="connsiteX57" fmla="*/ 2255710 w 4271120"/>
              <a:gd name="connsiteY57" fmla="*/ 818197 h 4702819"/>
              <a:gd name="connsiteX58" fmla="*/ 2248631 w 4271120"/>
              <a:gd name="connsiteY58" fmla="*/ 897075 h 4702819"/>
              <a:gd name="connsiteX59" fmla="*/ 2071663 w 4271120"/>
              <a:gd name="connsiteY59" fmla="*/ 706960 h 4702819"/>
              <a:gd name="connsiteX60" fmla="*/ 2063573 w 4271120"/>
              <a:gd name="connsiteY60" fmla="*/ 718085 h 4702819"/>
              <a:gd name="connsiteX61" fmla="*/ 1981662 w 4271120"/>
              <a:gd name="connsiteY61" fmla="*/ 1090223 h 4702819"/>
              <a:gd name="connsiteX62" fmla="*/ 2015034 w 4271120"/>
              <a:gd name="connsiteY62" fmla="*/ 1068987 h 4702819"/>
              <a:gd name="connsiteX63" fmla="*/ 2152563 w 4271120"/>
              <a:gd name="connsiteY63" fmla="*/ 876851 h 4702819"/>
              <a:gd name="connsiteX64" fmla="*/ 2193013 w 4271120"/>
              <a:gd name="connsiteY64" fmla="*/ 935503 h 4702819"/>
              <a:gd name="connsiteX65" fmla="*/ 2042337 w 4271120"/>
              <a:gd name="connsiteY65" fmla="*/ 1153931 h 4702819"/>
              <a:gd name="connsiteX66" fmla="*/ 1195925 w 4271120"/>
              <a:gd name="connsiteY66" fmla="*/ 1315731 h 4702819"/>
              <a:gd name="connsiteX67" fmla="*/ 1759188 w 4271120"/>
              <a:gd name="connsiteY67" fmla="*/ 1329888 h 4702819"/>
              <a:gd name="connsiteX68" fmla="*/ 1762222 w 4271120"/>
              <a:gd name="connsiteY68" fmla="*/ 1336967 h 4702819"/>
              <a:gd name="connsiteX69" fmla="*/ 1303117 w 4271120"/>
              <a:gd name="connsiteY69" fmla="*/ 1458316 h 4702819"/>
              <a:gd name="connsiteX70" fmla="*/ 1879527 w 4271120"/>
              <a:gd name="connsiteY70" fmla="*/ 1385506 h 4702819"/>
              <a:gd name="connsiteX71" fmla="*/ 1882560 w 4271120"/>
              <a:gd name="connsiteY71" fmla="*/ 1389551 h 4702819"/>
              <a:gd name="connsiteX72" fmla="*/ 1158509 w 4271120"/>
              <a:gd name="connsiteY72" fmla="*/ 1608992 h 4702819"/>
              <a:gd name="connsiteX73" fmla="*/ 1500309 w 4271120"/>
              <a:gd name="connsiteY73" fmla="*/ 1648430 h 4702819"/>
              <a:gd name="connsiteX74" fmla="*/ 1502332 w 4271120"/>
              <a:gd name="connsiteY74" fmla="*/ 1651464 h 4702819"/>
              <a:gd name="connsiteX75" fmla="*/ 1323342 w 4271120"/>
              <a:gd name="connsiteY75" fmla="*/ 1726296 h 4702819"/>
              <a:gd name="connsiteX76" fmla="*/ 1387050 w 4271120"/>
              <a:gd name="connsiteY76" fmla="*/ 1741465 h 4702819"/>
              <a:gd name="connsiteX77" fmla="*/ 1442669 w 4271120"/>
              <a:gd name="connsiteY77" fmla="*/ 1750566 h 4702819"/>
              <a:gd name="connsiteX78" fmla="*/ 1983684 w 4271120"/>
              <a:gd name="connsiteY78" fmla="*/ 1635284 h 4702819"/>
              <a:gd name="connsiteX79" fmla="*/ 2041326 w 4271120"/>
              <a:gd name="connsiteY79" fmla="*/ 1604947 h 4702819"/>
              <a:gd name="connsiteX80" fmla="*/ 1993797 w 4271120"/>
              <a:gd name="connsiteY80" fmla="*/ 1723262 h 4702819"/>
              <a:gd name="connsiteX81" fmla="*/ 1881549 w 4271120"/>
              <a:gd name="connsiteY81" fmla="*/ 1801128 h 4702819"/>
              <a:gd name="connsiteX82" fmla="*/ 1868403 w 4271120"/>
              <a:gd name="connsiteY82" fmla="*/ 1865847 h 4702819"/>
              <a:gd name="connsiteX83" fmla="*/ 1001766 w 4271120"/>
              <a:gd name="connsiteY83" fmla="*/ 1993265 h 4702819"/>
              <a:gd name="connsiteX84" fmla="*/ 999744 w 4271120"/>
              <a:gd name="connsiteY84" fmla="*/ 1993265 h 4702819"/>
              <a:gd name="connsiteX85" fmla="*/ 1477051 w 4271120"/>
              <a:gd name="connsiteY85" fmla="*/ 2115625 h 4702819"/>
              <a:gd name="connsiteX86" fmla="*/ 1478062 w 4271120"/>
              <a:gd name="connsiteY86" fmla="*/ 2118658 h 4702819"/>
              <a:gd name="connsiteX87" fmla="*/ 1337500 w 4271120"/>
              <a:gd name="connsiteY87" fmla="*/ 2160120 h 4702819"/>
              <a:gd name="connsiteX88" fmla="*/ 1830987 w 4271120"/>
              <a:gd name="connsiteY88" fmla="*/ 2044838 h 4702819"/>
              <a:gd name="connsiteX89" fmla="*/ 1840088 w 4271120"/>
              <a:gd name="connsiteY89" fmla="*/ 2054950 h 4702819"/>
              <a:gd name="connsiteX90" fmla="*/ 1610536 w 4271120"/>
              <a:gd name="connsiteY90" fmla="*/ 2209670 h 4702819"/>
              <a:gd name="connsiteX91" fmla="*/ 970417 w 4271120"/>
              <a:gd name="connsiteY91" fmla="*/ 2143940 h 4702819"/>
              <a:gd name="connsiteX92" fmla="*/ 1531659 w 4271120"/>
              <a:gd name="connsiteY92" fmla="*/ 2446302 h 4702819"/>
              <a:gd name="connsiteX93" fmla="*/ 1040194 w 4271120"/>
              <a:gd name="connsiteY93" fmla="*/ 2520123 h 4702819"/>
              <a:gd name="connsiteX94" fmla="*/ 1012890 w 4271120"/>
              <a:gd name="connsiteY94" fmla="*/ 2497875 h 4702819"/>
              <a:gd name="connsiteX95" fmla="*/ 585134 w 4271120"/>
              <a:gd name="connsiteY95" fmla="*/ 2905408 h 4702819"/>
              <a:gd name="connsiteX96" fmla="*/ 2443801 w 4271120"/>
              <a:gd name="connsiteY96" fmla="*/ 4164407 h 4702819"/>
              <a:gd name="connsiteX97" fmla="*/ 2680749 w 4271120"/>
              <a:gd name="connsiteY97" fmla="*/ 4641304 h 4702819"/>
              <a:gd name="connsiteX98" fmla="*/ 2704586 w 4271120"/>
              <a:gd name="connsiteY98" fmla="*/ 4702819 h 4702819"/>
              <a:gd name="connsiteX99" fmla="*/ 274676 w 4271120"/>
              <a:gd name="connsiteY99" fmla="*/ 4702819 h 4702819"/>
              <a:gd name="connsiteX100" fmla="*/ 115292 w 4271120"/>
              <a:gd name="connsiteY100" fmla="*/ 4702819 h 4702819"/>
              <a:gd name="connsiteX101" fmla="*/ 0 w 4271120"/>
              <a:gd name="connsiteY101" fmla="*/ 4702819 h 47028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4271120" h="4702819">
                <a:moveTo>
                  <a:pt x="3773588" y="3280579"/>
                </a:moveTo>
                <a:cubicBezTo>
                  <a:pt x="3773588" y="3280579"/>
                  <a:pt x="3730105" y="3343276"/>
                  <a:pt x="3717970" y="3393838"/>
                </a:cubicBezTo>
                <a:cubicBezTo>
                  <a:pt x="3745273" y="3430243"/>
                  <a:pt x="3753363" y="3442378"/>
                  <a:pt x="3755385" y="3541480"/>
                </a:cubicBezTo>
                <a:cubicBezTo>
                  <a:pt x="3755385" y="3549570"/>
                  <a:pt x="3745273" y="3551593"/>
                  <a:pt x="3742240" y="3544514"/>
                </a:cubicBezTo>
                <a:cubicBezTo>
                  <a:pt x="3714936" y="3479795"/>
                  <a:pt x="3663363" y="3420131"/>
                  <a:pt x="3594598" y="3403951"/>
                </a:cubicBezTo>
                <a:cubicBezTo>
                  <a:pt x="3610778" y="3321029"/>
                  <a:pt x="3667408" y="3281590"/>
                  <a:pt x="3773588" y="3280579"/>
                </a:cubicBezTo>
                <a:close/>
                <a:moveTo>
                  <a:pt x="3937409" y="2981250"/>
                </a:moveTo>
                <a:cubicBezTo>
                  <a:pt x="3924264" y="3035858"/>
                  <a:pt x="3891904" y="3080352"/>
                  <a:pt x="3833252" y="3118780"/>
                </a:cubicBezTo>
                <a:cubicBezTo>
                  <a:pt x="3598643" y="3075297"/>
                  <a:pt x="3669430" y="3152151"/>
                  <a:pt x="3480327" y="3142039"/>
                </a:cubicBezTo>
                <a:cubicBezTo>
                  <a:pt x="3479316" y="3127881"/>
                  <a:pt x="3479316" y="3081364"/>
                  <a:pt x="3488417" y="3070240"/>
                </a:cubicBezTo>
                <a:cubicBezTo>
                  <a:pt x="3640104" y="3123836"/>
                  <a:pt x="3659318" y="3035858"/>
                  <a:pt x="3802914" y="3008554"/>
                </a:cubicBezTo>
                <a:cubicBezTo>
                  <a:pt x="3851454" y="2999453"/>
                  <a:pt x="3909095" y="2995408"/>
                  <a:pt x="3937409" y="2981250"/>
                </a:cubicBezTo>
                <a:close/>
                <a:moveTo>
                  <a:pt x="1530647" y="2816671"/>
                </a:moveTo>
                <a:cubicBezTo>
                  <a:pt x="1533681" y="2815912"/>
                  <a:pt x="1537220" y="2816924"/>
                  <a:pt x="1538737" y="2820463"/>
                </a:cubicBezTo>
                <a:cubicBezTo>
                  <a:pt x="1704581" y="3184511"/>
                  <a:pt x="1838065" y="3351366"/>
                  <a:pt x="1944246" y="3409008"/>
                </a:cubicBezTo>
                <a:cubicBezTo>
                  <a:pt x="2164698" y="3528335"/>
                  <a:pt x="3031334" y="3856989"/>
                  <a:pt x="3606733" y="3913618"/>
                </a:cubicBezTo>
                <a:cubicBezTo>
                  <a:pt x="3614823" y="3913618"/>
                  <a:pt x="3615834" y="3924742"/>
                  <a:pt x="3607744" y="3926765"/>
                </a:cubicBezTo>
                <a:cubicBezTo>
                  <a:pt x="3352910" y="3984405"/>
                  <a:pt x="2663241" y="3916653"/>
                  <a:pt x="2423576" y="3894405"/>
                </a:cubicBezTo>
                <a:cubicBezTo>
                  <a:pt x="2159641" y="3869123"/>
                  <a:pt x="2078741" y="3805416"/>
                  <a:pt x="2077731" y="3806426"/>
                </a:cubicBezTo>
                <a:cubicBezTo>
                  <a:pt x="1903797" y="3672942"/>
                  <a:pt x="1564018" y="3144061"/>
                  <a:pt x="1525591" y="2823496"/>
                </a:cubicBezTo>
                <a:cubicBezTo>
                  <a:pt x="1525085" y="2819957"/>
                  <a:pt x="1527613" y="2817429"/>
                  <a:pt x="1530647" y="2816671"/>
                </a:cubicBezTo>
                <a:close/>
                <a:moveTo>
                  <a:pt x="3996062" y="2605067"/>
                </a:moveTo>
                <a:cubicBezTo>
                  <a:pt x="4069883" y="2597989"/>
                  <a:pt x="4190221" y="2621247"/>
                  <a:pt x="4271120" y="2676866"/>
                </a:cubicBezTo>
                <a:cubicBezTo>
                  <a:pt x="4252918" y="2737541"/>
                  <a:pt x="4086063" y="2706192"/>
                  <a:pt x="4008197" y="2693046"/>
                </a:cubicBezTo>
                <a:cubicBezTo>
                  <a:pt x="3953589" y="2684955"/>
                  <a:pt x="3889881" y="2681922"/>
                  <a:pt x="3829207" y="2680911"/>
                </a:cubicBezTo>
                <a:cubicBezTo>
                  <a:pt x="3777633" y="2679899"/>
                  <a:pt x="3693700" y="2671810"/>
                  <a:pt x="3670441" y="2642484"/>
                </a:cubicBezTo>
                <a:cubicBezTo>
                  <a:pt x="3719992" y="2647540"/>
                  <a:pt x="3843364" y="2620237"/>
                  <a:pt x="3996062" y="2605067"/>
                </a:cubicBezTo>
                <a:close/>
                <a:moveTo>
                  <a:pt x="3443991" y="1373753"/>
                </a:moveTo>
                <a:cubicBezTo>
                  <a:pt x="3569601" y="1369611"/>
                  <a:pt x="3697113" y="1404594"/>
                  <a:pt x="3808982" y="1505845"/>
                </a:cubicBezTo>
                <a:cubicBezTo>
                  <a:pt x="3760442" y="1576632"/>
                  <a:pt x="3761453" y="1685847"/>
                  <a:pt x="3766510" y="1714160"/>
                </a:cubicBezTo>
                <a:cubicBezTo>
                  <a:pt x="3739205" y="1705060"/>
                  <a:pt x="3695722" y="1653485"/>
                  <a:pt x="3673475" y="1626182"/>
                </a:cubicBezTo>
                <a:cubicBezTo>
                  <a:pt x="3582463" y="1677757"/>
                  <a:pt x="3486394" y="1844611"/>
                  <a:pt x="3503586" y="1940680"/>
                </a:cubicBezTo>
                <a:cubicBezTo>
                  <a:pt x="3512687" y="2019557"/>
                  <a:pt x="3455046" y="2031692"/>
                  <a:pt x="3349877" y="1900230"/>
                </a:cubicBezTo>
                <a:cubicBezTo>
                  <a:pt x="3299315" y="1936634"/>
                  <a:pt x="3250775" y="1870904"/>
                  <a:pt x="3263920" y="1778881"/>
                </a:cubicBezTo>
                <a:cubicBezTo>
                  <a:pt x="3182010" y="1864836"/>
                  <a:pt x="2961559" y="1908320"/>
                  <a:pt x="2886727" y="1881016"/>
                </a:cubicBezTo>
                <a:cubicBezTo>
                  <a:pt x="3034368" y="1838544"/>
                  <a:pt x="3254820" y="1604947"/>
                  <a:pt x="3400439" y="1585733"/>
                </a:cubicBezTo>
                <a:cubicBezTo>
                  <a:pt x="3282123" y="1528092"/>
                  <a:pt x="3076841" y="1513935"/>
                  <a:pt x="2921109" y="1605957"/>
                </a:cubicBezTo>
                <a:cubicBezTo>
                  <a:pt x="2914030" y="1610002"/>
                  <a:pt x="2906951" y="1599890"/>
                  <a:pt x="2913019" y="1594835"/>
                </a:cubicBezTo>
                <a:cubicBezTo>
                  <a:pt x="3030576" y="1496238"/>
                  <a:pt x="3234642" y="1380656"/>
                  <a:pt x="3443991" y="1373753"/>
                </a:cubicBezTo>
                <a:close/>
                <a:moveTo>
                  <a:pt x="0" y="0"/>
                </a:moveTo>
                <a:lnTo>
                  <a:pt x="115292" y="0"/>
                </a:lnTo>
                <a:lnTo>
                  <a:pt x="274676" y="0"/>
                </a:lnTo>
                <a:lnTo>
                  <a:pt x="3942724" y="0"/>
                </a:lnTo>
                <a:lnTo>
                  <a:pt x="3939432" y="53696"/>
                </a:lnTo>
                <a:cubicBezTo>
                  <a:pt x="3926286" y="139653"/>
                  <a:pt x="3890892" y="219541"/>
                  <a:pt x="3684598" y="334822"/>
                </a:cubicBezTo>
                <a:cubicBezTo>
                  <a:pt x="3918196" y="331789"/>
                  <a:pt x="3971792" y="185158"/>
                  <a:pt x="3981904" y="155833"/>
                </a:cubicBezTo>
                <a:cubicBezTo>
                  <a:pt x="4027411" y="317632"/>
                  <a:pt x="3993028" y="404599"/>
                  <a:pt x="3993028" y="404599"/>
                </a:cubicBezTo>
                <a:cubicBezTo>
                  <a:pt x="3940444" y="578533"/>
                  <a:pt x="3623924" y="771681"/>
                  <a:pt x="3433810" y="635163"/>
                </a:cubicBezTo>
                <a:cubicBezTo>
                  <a:pt x="2893805" y="156844"/>
                  <a:pt x="3099088" y="642242"/>
                  <a:pt x="2283013" y="464262"/>
                </a:cubicBezTo>
                <a:cubicBezTo>
                  <a:pt x="2277957" y="463251"/>
                  <a:pt x="2278968" y="455161"/>
                  <a:pt x="2284025" y="455161"/>
                </a:cubicBezTo>
                <a:cubicBezTo>
                  <a:pt x="2601556" y="444037"/>
                  <a:pt x="2854367" y="256957"/>
                  <a:pt x="2959536" y="115383"/>
                </a:cubicBezTo>
                <a:cubicBezTo>
                  <a:pt x="2963581" y="109315"/>
                  <a:pt x="2955491" y="101225"/>
                  <a:pt x="2949424" y="107293"/>
                </a:cubicBezTo>
                <a:cubicBezTo>
                  <a:pt x="2789647" y="273137"/>
                  <a:pt x="2362902" y="477408"/>
                  <a:pt x="1789525" y="314598"/>
                </a:cubicBezTo>
                <a:cubicBezTo>
                  <a:pt x="1719750" y="288306"/>
                  <a:pt x="1577164" y="254935"/>
                  <a:pt x="1564018" y="251900"/>
                </a:cubicBezTo>
                <a:cubicBezTo>
                  <a:pt x="1542782" y="245833"/>
                  <a:pt x="1554917" y="262013"/>
                  <a:pt x="1554917" y="262013"/>
                </a:cubicBezTo>
                <a:cubicBezTo>
                  <a:pt x="2567173" y="576510"/>
                  <a:pt x="2389194" y="907188"/>
                  <a:pt x="2389194" y="907188"/>
                </a:cubicBezTo>
                <a:cubicBezTo>
                  <a:pt x="2370992" y="796962"/>
                  <a:pt x="2292115" y="689770"/>
                  <a:pt x="2159641" y="613927"/>
                </a:cubicBezTo>
                <a:cubicBezTo>
                  <a:pt x="2258743" y="732242"/>
                  <a:pt x="2255710" y="818197"/>
                  <a:pt x="2255710" y="818197"/>
                </a:cubicBezTo>
                <a:cubicBezTo>
                  <a:pt x="2256721" y="837412"/>
                  <a:pt x="2256721" y="904154"/>
                  <a:pt x="2248631" y="897075"/>
                </a:cubicBezTo>
                <a:cubicBezTo>
                  <a:pt x="2238518" y="886963"/>
                  <a:pt x="2210203" y="755501"/>
                  <a:pt x="2071663" y="706960"/>
                </a:cubicBezTo>
                <a:cubicBezTo>
                  <a:pt x="2049416" y="701905"/>
                  <a:pt x="2063573" y="718085"/>
                  <a:pt x="2063573" y="718085"/>
                </a:cubicBezTo>
                <a:cubicBezTo>
                  <a:pt x="2150540" y="841456"/>
                  <a:pt x="2086831" y="984043"/>
                  <a:pt x="1981662" y="1090223"/>
                </a:cubicBezTo>
                <a:cubicBezTo>
                  <a:pt x="1992786" y="1084155"/>
                  <a:pt x="2003909" y="1077077"/>
                  <a:pt x="2015034" y="1068987"/>
                </a:cubicBezTo>
                <a:cubicBezTo>
                  <a:pt x="2088854" y="1009323"/>
                  <a:pt x="2150540" y="961794"/>
                  <a:pt x="2152563" y="876851"/>
                </a:cubicBezTo>
                <a:cubicBezTo>
                  <a:pt x="2152563" y="848535"/>
                  <a:pt x="2189978" y="899097"/>
                  <a:pt x="2193013" y="935503"/>
                </a:cubicBezTo>
                <a:cubicBezTo>
                  <a:pt x="2190990" y="1046740"/>
                  <a:pt x="2126271" y="1094268"/>
                  <a:pt x="2042337" y="1153931"/>
                </a:cubicBezTo>
                <a:cubicBezTo>
                  <a:pt x="1941212" y="1225730"/>
                  <a:pt x="1609524" y="1394608"/>
                  <a:pt x="1195925" y="1315731"/>
                </a:cubicBezTo>
                <a:cubicBezTo>
                  <a:pt x="1484130" y="1399664"/>
                  <a:pt x="1645929" y="1362248"/>
                  <a:pt x="1759188" y="1329888"/>
                </a:cubicBezTo>
                <a:cubicBezTo>
                  <a:pt x="1763233" y="1328876"/>
                  <a:pt x="1766267" y="1334944"/>
                  <a:pt x="1762222" y="1336967"/>
                </a:cubicBezTo>
                <a:cubicBezTo>
                  <a:pt x="1691435" y="1385506"/>
                  <a:pt x="1611546" y="1409776"/>
                  <a:pt x="1303117" y="1458316"/>
                </a:cubicBezTo>
                <a:cubicBezTo>
                  <a:pt x="1585254" y="1480563"/>
                  <a:pt x="1740986" y="1459328"/>
                  <a:pt x="1879527" y="1385506"/>
                </a:cubicBezTo>
                <a:cubicBezTo>
                  <a:pt x="1882560" y="1383484"/>
                  <a:pt x="1885594" y="1387529"/>
                  <a:pt x="1882560" y="1389551"/>
                </a:cubicBezTo>
                <a:cubicBezTo>
                  <a:pt x="1799638" y="1452248"/>
                  <a:pt x="1517501" y="1619104"/>
                  <a:pt x="1158509" y="1608992"/>
                </a:cubicBezTo>
                <a:cubicBezTo>
                  <a:pt x="1213116" y="1658542"/>
                  <a:pt x="1464916" y="1649442"/>
                  <a:pt x="1500309" y="1648430"/>
                </a:cubicBezTo>
                <a:cubicBezTo>
                  <a:pt x="1502332" y="1648430"/>
                  <a:pt x="1503344" y="1650453"/>
                  <a:pt x="1502332" y="1651464"/>
                </a:cubicBezTo>
                <a:cubicBezTo>
                  <a:pt x="1450759" y="1717194"/>
                  <a:pt x="1323342" y="1726296"/>
                  <a:pt x="1323342" y="1726296"/>
                </a:cubicBezTo>
                <a:cubicBezTo>
                  <a:pt x="1347612" y="1731352"/>
                  <a:pt x="1368848" y="1736409"/>
                  <a:pt x="1387050" y="1741465"/>
                </a:cubicBezTo>
                <a:cubicBezTo>
                  <a:pt x="1405252" y="1745509"/>
                  <a:pt x="1424467" y="1748544"/>
                  <a:pt x="1442669" y="1750566"/>
                </a:cubicBezTo>
                <a:cubicBezTo>
                  <a:pt x="1624693" y="1761689"/>
                  <a:pt x="1816830" y="1717194"/>
                  <a:pt x="1983684" y="1635284"/>
                </a:cubicBezTo>
                <a:cubicBezTo>
                  <a:pt x="1989752" y="1632250"/>
                  <a:pt x="2041326" y="1604947"/>
                  <a:pt x="2041326" y="1604947"/>
                </a:cubicBezTo>
                <a:cubicBezTo>
                  <a:pt x="2046382" y="1641352"/>
                  <a:pt x="2021101" y="1692925"/>
                  <a:pt x="1993797" y="1723262"/>
                </a:cubicBezTo>
                <a:cubicBezTo>
                  <a:pt x="1962449" y="1757644"/>
                  <a:pt x="1921999" y="1780903"/>
                  <a:pt x="1881549" y="1801128"/>
                </a:cubicBezTo>
                <a:cubicBezTo>
                  <a:pt x="1892672" y="1818319"/>
                  <a:pt x="1875482" y="1856746"/>
                  <a:pt x="1868403" y="1865847"/>
                </a:cubicBezTo>
                <a:cubicBezTo>
                  <a:pt x="1612558" y="2185401"/>
                  <a:pt x="1001766" y="1993265"/>
                  <a:pt x="1001766" y="1993265"/>
                </a:cubicBezTo>
                <a:cubicBezTo>
                  <a:pt x="1001766" y="1993265"/>
                  <a:pt x="1000754" y="1993265"/>
                  <a:pt x="999744" y="1993265"/>
                </a:cubicBezTo>
                <a:cubicBezTo>
                  <a:pt x="1145363" y="2093377"/>
                  <a:pt x="1362780" y="2123715"/>
                  <a:pt x="1477051" y="2115625"/>
                </a:cubicBezTo>
                <a:cubicBezTo>
                  <a:pt x="1479074" y="2115625"/>
                  <a:pt x="1480085" y="2117648"/>
                  <a:pt x="1478062" y="2118658"/>
                </a:cubicBezTo>
                <a:cubicBezTo>
                  <a:pt x="1447725" y="2137873"/>
                  <a:pt x="1347612" y="2158097"/>
                  <a:pt x="1337500" y="2160120"/>
                </a:cubicBezTo>
                <a:cubicBezTo>
                  <a:pt x="1571097" y="2180345"/>
                  <a:pt x="1753121" y="2096412"/>
                  <a:pt x="1830987" y="2044838"/>
                </a:cubicBezTo>
                <a:cubicBezTo>
                  <a:pt x="1837055" y="2040793"/>
                  <a:pt x="1845144" y="2048883"/>
                  <a:pt x="1840088" y="2054950"/>
                </a:cubicBezTo>
                <a:cubicBezTo>
                  <a:pt x="1765256" y="2154052"/>
                  <a:pt x="1717728" y="2182367"/>
                  <a:pt x="1610536" y="2209670"/>
                </a:cubicBezTo>
                <a:cubicBezTo>
                  <a:pt x="1399185" y="2261244"/>
                  <a:pt x="1159521" y="2246076"/>
                  <a:pt x="970417" y="2143940"/>
                </a:cubicBezTo>
                <a:cubicBezTo>
                  <a:pt x="1170644" y="2526190"/>
                  <a:pt x="1447725" y="2465516"/>
                  <a:pt x="1531659" y="2446302"/>
                </a:cubicBezTo>
                <a:cubicBezTo>
                  <a:pt x="1427500" y="2605067"/>
                  <a:pt x="1220195" y="2650574"/>
                  <a:pt x="1040194" y="2520123"/>
                </a:cubicBezTo>
                <a:cubicBezTo>
                  <a:pt x="1030081" y="2513044"/>
                  <a:pt x="1021991" y="2504955"/>
                  <a:pt x="1012890" y="2497875"/>
                </a:cubicBezTo>
                <a:cubicBezTo>
                  <a:pt x="890529" y="2709226"/>
                  <a:pt x="464795" y="2786080"/>
                  <a:pt x="585134" y="2905408"/>
                </a:cubicBezTo>
                <a:cubicBezTo>
                  <a:pt x="1526602" y="3840809"/>
                  <a:pt x="2443801" y="4164407"/>
                  <a:pt x="2443801" y="4164407"/>
                </a:cubicBezTo>
                <a:cubicBezTo>
                  <a:pt x="2521667" y="4282217"/>
                  <a:pt x="2602820" y="4452359"/>
                  <a:pt x="2680749" y="4641304"/>
                </a:cubicBezTo>
                <a:lnTo>
                  <a:pt x="2704586" y="4702819"/>
                </a:lnTo>
                <a:lnTo>
                  <a:pt x="274676" y="4702819"/>
                </a:lnTo>
                <a:lnTo>
                  <a:pt x="115292" y="4702819"/>
                </a:lnTo>
                <a:lnTo>
                  <a:pt x="0" y="4702819"/>
                </a:lnTo>
                <a:close/>
              </a:path>
            </a:pathLst>
          </a:custGeom>
          <a:solidFill>
            <a:srgbClr val="DAE5EA"/>
          </a:solidFill>
          <a:ln w="9176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de-DE" sz="1799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26A72F4E-48F4-48C4-AAF5-77358A958D0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2048" y="3861049"/>
            <a:ext cx="8533024" cy="720080"/>
          </a:xfrm>
        </p:spPr>
        <p:txBody>
          <a:bodyPr lIns="0" tIns="0" rIns="0" bIns="0" anchor="b">
            <a:noAutofit/>
          </a:bodyPr>
          <a:lstStyle>
            <a:lvl1pPr algn="l">
              <a:defRPr sz="4795" b="0">
                <a:solidFill>
                  <a:schemeClr val="tx2"/>
                </a:solidFill>
              </a:defRPr>
            </a:lvl1pPr>
          </a:lstStyle>
          <a:p>
            <a:r>
              <a:rPr lang="de-DE" dirty="0"/>
              <a:t>Titelfolie (bearbeiten)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BED0E50F-2245-4DD1-8901-55D904703F4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02048" y="4677553"/>
            <a:ext cx="8533024" cy="805193"/>
          </a:xfrm>
        </p:spPr>
        <p:txBody>
          <a:bodyPr lIns="0" tIns="0" rIns="0" bIns="0">
            <a:noAutofit/>
          </a:bodyPr>
          <a:lstStyle>
            <a:lvl1pPr marL="0" indent="0" algn="l">
              <a:buNone/>
              <a:defRPr sz="2131">
                <a:solidFill>
                  <a:schemeClr val="tx2"/>
                </a:solidFill>
              </a:defRPr>
            </a:lvl1pPr>
            <a:lvl2pPr marL="608838" indent="0" algn="ctr">
              <a:buNone/>
              <a:defRPr sz="2663"/>
            </a:lvl2pPr>
            <a:lvl3pPr marL="1217676" indent="0" algn="ctr">
              <a:buNone/>
              <a:defRPr sz="2397"/>
            </a:lvl3pPr>
            <a:lvl4pPr marL="1826514" indent="0" algn="ctr">
              <a:buNone/>
              <a:defRPr sz="2131"/>
            </a:lvl4pPr>
            <a:lvl5pPr marL="2435352" indent="0" algn="ctr">
              <a:buNone/>
              <a:defRPr sz="2131"/>
            </a:lvl5pPr>
            <a:lvl6pPr marL="3044191" indent="0" algn="ctr">
              <a:buNone/>
              <a:defRPr sz="2131"/>
            </a:lvl6pPr>
            <a:lvl7pPr marL="3653027" indent="0" algn="ctr">
              <a:buNone/>
              <a:defRPr sz="2131"/>
            </a:lvl7pPr>
            <a:lvl8pPr marL="4261867" indent="0" algn="ctr">
              <a:buNone/>
              <a:defRPr sz="2131"/>
            </a:lvl8pPr>
            <a:lvl9pPr marL="4870705" indent="0" algn="ctr">
              <a:buNone/>
              <a:defRPr sz="2131"/>
            </a:lvl9pPr>
          </a:lstStyle>
          <a:p>
            <a:r>
              <a:rPr lang="de-DE" dirty="0"/>
              <a:t>Untertitel (bearbeiten)</a:t>
            </a:r>
          </a:p>
        </p:txBody>
      </p:sp>
      <p:grpSp>
        <p:nvGrpSpPr>
          <p:cNvPr id="13" name="Grafik 6">
            <a:extLst>
              <a:ext uri="{FF2B5EF4-FFF2-40B4-BE49-F238E27FC236}">
                <a16:creationId xmlns:a16="http://schemas.microsoft.com/office/drawing/2014/main" id="{8AC3E5BE-9275-472F-AEB2-C4DA849B9A55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697068" y="513161"/>
            <a:ext cx="2038561" cy="777968"/>
            <a:chOff x="695325" y="516229"/>
            <a:chExt cx="2556359" cy="975572"/>
          </a:xfrm>
          <a:solidFill>
            <a:schemeClr val="tx2"/>
          </a:solidFill>
        </p:grpSpPr>
        <p:sp>
          <p:nvSpPr>
            <p:cNvPr id="14" name="Freihandform: Form 13">
              <a:extLst>
                <a:ext uri="{FF2B5EF4-FFF2-40B4-BE49-F238E27FC236}">
                  <a16:creationId xmlns:a16="http://schemas.microsoft.com/office/drawing/2014/main" id="{8A45B3C2-1CA4-47B2-9CD9-00EEF9D615AF}"/>
                </a:ext>
              </a:extLst>
            </p:cNvPr>
            <p:cNvSpPr/>
            <p:nvPr/>
          </p:nvSpPr>
          <p:spPr>
            <a:xfrm>
              <a:off x="2979337" y="1251070"/>
              <a:ext cx="270992" cy="239376"/>
            </a:xfrm>
            <a:custGeom>
              <a:avLst/>
              <a:gdLst>
                <a:gd name="connsiteX0" fmla="*/ 0 w 270992"/>
                <a:gd name="connsiteY0" fmla="*/ 242086 h 239376"/>
                <a:gd name="connsiteX1" fmla="*/ 152659 w 270992"/>
                <a:gd name="connsiteY1" fmla="*/ 242086 h 239376"/>
                <a:gd name="connsiteX2" fmla="*/ 274154 w 270992"/>
                <a:gd name="connsiteY2" fmla="*/ 121043 h 239376"/>
                <a:gd name="connsiteX3" fmla="*/ 152659 w 270992"/>
                <a:gd name="connsiteY3" fmla="*/ 0 h 239376"/>
                <a:gd name="connsiteX4" fmla="*/ 0 w 270992"/>
                <a:gd name="connsiteY4" fmla="*/ 0 h 239376"/>
                <a:gd name="connsiteX5" fmla="*/ 0 w 270992"/>
                <a:gd name="connsiteY5" fmla="*/ 242086 h 239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70992" h="239376">
                  <a:moveTo>
                    <a:pt x="0" y="242086"/>
                  </a:moveTo>
                  <a:lnTo>
                    <a:pt x="152659" y="242086"/>
                  </a:lnTo>
                  <a:cubicBezTo>
                    <a:pt x="219955" y="242086"/>
                    <a:pt x="274154" y="187888"/>
                    <a:pt x="274154" y="121043"/>
                  </a:cubicBezTo>
                  <a:cubicBezTo>
                    <a:pt x="274154" y="54198"/>
                    <a:pt x="219955" y="0"/>
                    <a:pt x="152659" y="0"/>
                  </a:cubicBezTo>
                  <a:lnTo>
                    <a:pt x="0" y="0"/>
                  </a:lnTo>
                  <a:lnTo>
                    <a:pt x="0" y="242086"/>
                  </a:lnTo>
                  <a:close/>
                </a:path>
              </a:pathLst>
            </a:custGeom>
            <a:grpFill/>
            <a:ln w="45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15" name="Freihandform: Form 14">
              <a:extLst>
                <a:ext uri="{FF2B5EF4-FFF2-40B4-BE49-F238E27FC236}">
                  <a16:creationId xmlns:a16="http://schemas.microsoft.com/office/drawing/2014/main" id="{3243C064-66AF-4F89-A61C-8EAA80446B16}"/>
                </a:ext>
              </a:extLst>
            </p:cNvPr>
            <p:cNvSpPr/>
            <p:nvPr/>
          </p:nvSpPr>
          <p:spPr>
            <a:xfrm>
              <a:off x="2216494" y="728506"/>
              <a:ext cx="659414" cy="663931"/>
            </a:xfrm>
            <a:custGeom>
              <a:avLst/>
              <a:gdLst>
                <a:gd name="connsiteX0" fmla="*/ 662124 w 659414"/>
                <a:gd name="connsiteY0" fmla="*/ 0 h 663930"/>
                <a:gd name="connsiteX1" fmla="*/ 662124 w 659414"/>
                <a:gd name="connsiteY1" fmla="*/ 331965 h 663930"/>
                <a:gd name="connsiteX2" fmla="*/ 331062 w 659414"/>
                <a:gd name="connsiteY2" fmla="*/ 663931 h 663930"/>
                <a:gd name="connsiteX3" fmla="*/ 0 w 659414"/>
                <a:gd name="connsiteY3" fmla="*/ 331965 h 663930"/>
                <a:gd name="connsiteX4" fmla="*/ 0 w 659414"/>
                <a:gd name="connsiteY4" fmla="*/ 0 h 663930"/>
                <a:gd name="connsiteX5" fmla="*/ 168015 w 659414"/>
                <a:gd name="connsiteY5" fmla="*/ 0 h 663930"/>
                <a:gd name="connsiteX6" fmla="*/ 168015 w 659414"/>
                <a:gd name="connsiteY6" fmla="*/ 317513 h 663930"/>
                <a:gd name="connsiteX7" fmla="*/ 331514 w 659414"/>
                <a:gd name="connsiteY7" fmla="*/ 490496 h 663930"/>
                <a:gd name="connsiteX8" fmla="*/ 495012 w 659414"/>
                <a:gd name="connsiteY8" fmla="*/ 317513 h 663930"/>
                <a:gd name="connsiteX9" fmla="*/ 495012 w 659414"/>
                <a:gd name="connsiteY9" fmla="*/ 0 h 663930"/>
                <a:gd name="connsiteX10" fmla="*/ 662124 w 659414"/>
                <a:gd name="connsiteY10" fmla="*/ 0 h 663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59414" h="663930">
                  <a:moveTo>
                    <a:pt x="662124" y="0"/>
                  </a:moveTo>
                  <a:lnTo>
                    <a:pt x="662124" y="331965"/>
                  </a:lnTo>
                  <a:cubicBezTo>
                    <a:pt x="662124" y="529790"/>
                    <a:pt x="513982" y="663931"/>
                    <a:pt x="331062" y="663931"/>
                  </a:cubicBezTo>
                  <a:cubicBezTo>
                    <a:pt x="148142" y="663931"/>
                    <a:pt x="0" y="529790"/>
                    <a:pt x="0" y="331965"/>
                  </a:cubicBezTo>
                  <a:cubicBezTo>
                    <a:pt x="0" y="303511"/>
                    <a:pt x="0" y="0"/>
                    <a:pt x="0" y="0"/>
                  </a:cubicBezTo>
                  <a:lnTo>
                    <a:pt x="168015" y="0"/>
                  </a:lnTo>
                  <a:cubicBezTo>
                    <a:pt x="168015" y="60522"/>
                    <a:pt x="168015" y="305318"/>
                    <a:pt x="168015" y="317513"/>
                  </a:cubicBezTo>
                  <a:cubicBezTo>
                    <a:pt x="168015" y="420038"/>
                    <a:pt x="241183" y="490496"/>
                    <a:pt x="331514" y="490496"/>
                  </a:cubicBezTo>
                  <a:cubicBezTo>
                    <a:pt x="421845" y="490496"/>
                    <a:pt x="495012" y="420490"/>
                    <a:pt x="495012" y="317513"/>
                  </a:cubicBezTo>
                  <a:lnTo>
                    <a:pt x="495012" y="0"/>
                  </a:lnTo>
                  <a:lnTo>
                    <a:pt x="662124" y="0"/>
                  </a:lnTo>
                  <a:close/>
                </a:path>
              </a:pathLst>
            </a:custGeom>
            <a:grpFill/>
            <a:ln w="45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16" name="Freihandform: Form 15">
              <a:extLst>
                <a:ext uri="{FF2B5EF4-FFF2-40B4-BE49-F238E27FC236}">
                  <a16:creationId xmlns:a16="http://schemas.microsoft.com/office/drawing/2014/main" id="{5E875C2F-2AC0-45DD-9626-129486821205}"/>
                </a:ext>
              </a:extLst>
            </p:cNvPr>
            <p:cNvSpPr/>
            <p:nvPr/>
          </p:nvSpPr>
          <p:spPr>
            <a:xfrm>
              <a:off x="695325" y="516229"/>
              <a:ext cx="659414" cy="858142"/>
            </a:xfrm>
            <a:custGeom>
              <a:avLst/>
              <a:gdLst>
                <a:gd name="connsiteX0" fmla="*/ 168015 w 659414"/>
                <a:gd name="connsiteY0" fmla="*/ 859497 h 858142"/>
                <a:gd name="connsiteX1" fmla="*/ 0 w 659414"/>
                <a:gd name="connsiteY1" fmla="*/ 859497 h 858142"/>
                <a:gd name="connsiteX2" fmla="*/ 0 w 659414"/>
                <a:gd name="connsiteY2" fmla="*/ 0 h 858142"/>
                <a:gd name="connsiteX3" fmla="*/ 168015 w 659414"/>
                <a:gd name="connsiteY3" fmla="*/ 0 h 858142"/>
                <a:gd name="connsiteX4" fmla="*/ 168015 w 659414"/>
                <a:gd name="connsiteY4" fmla="*/ 235312 h 858142"/>
                <a:gd name="connsiteX5" fmla="*/ 331514 w 659414"/>
                <a:gd name="connsiteY5" fmla="*/ 195114 h 858142"/>
                <a:gd name="connsiteX6" fmla="*/ 662576 w 659414"/>
                <a:gd name="connsiteY6" fmla="*/ 527080 h 858142"/>
                <a:gd name="connsiteX7" fmla="*/ 662576 w 659414"/>
                <a:gd name="connsiteY7" fmla="*/ 859045 h 858142"/>
                <a:gd name="connsiteX8" fmla="*/ 494561 w 659414"/>
                <a:gd name="connsiteY8" fmla="*/ 859045 h 858142"/>
                <a:gd name="connsiteX9" fmla="*/ 494561 w 659414"/>
                <a:gd name="connsiteY9" fmla="*/ 541533 h 858142"/>
                <a:gd name="connsiteX10" fmla="*/ 331062 w 659414"/>
                <a:gd name="connsiteY10" fmla="*/ 368549 h 858142"/>
                <a:gd name="connsiteX11" fmla="*/ 167563 w 659414"/>
                <a:gd name="connsiteY11" fmla="*/ 541533 h 858142"/>
                <a:gd name="connsiteX12" fmla="*/ 168015 w 659414"/>
                <a:gd name="connsiteY12" fmla="*/ 859497 h 858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59414" h="858142">
                  <a:moveTo>
                    <a:pt x="168015" y="859497"/>
                  </a:moveTo>
                  <a:lnTo>
                    <a:pt x="0" y="859497"/>
                  </a:lnTo>
                  <a:lnTo>
                    <a:pt x="0" y="0"/>
                  </a:lnTo>
                  <a:lnTo>
                    <a:pt x="168015" y="0"/>
                  </a:lnTo>
                  <a:lnTo>
                    <a:pt x="168015" y="235312"/>
                  </a:lnTo>
                  <a:cubicBezTo>
                    <a:pt x="216342" y="209567"/>
                    <a:pt x="271895" y="195114"/>
                    <a:pt x="331514" y="195114"/>
                  </a:cubicBezTo>
                  <a:cubicBezTo>
                    <a:pt x="514433" y="195114"/>
                    <a:pt x="662576" y="329256"/>
                    <a:pt x="662576" y="527080"/>
                  </a:cubicBezTo>
                  <a:lnTo>
                    <a:pt x="662576" y="859045"/>
                  </a:lnTo>
                  <a:lnTo>
                    <a:pt x="494561" y="859045"/>
                  </a:lnTo>
                  <a:lnTo>
                    <a:pt x="494561" y="541533"/>
                  </a:lnTo>
                  <a:cubicBezTo>
                    <a:pt x="494561" y="439007"/>
                    <a:pt x="421393" y="368549"/>
                    <a:pt x="331062" y="368549"/>
                  </a:cubicBezTo>
                  <a:cubicBezTo>
                    <a:pt x="240731" y="368549"/>
                    <a:pt x="167563" y="438556"/>
                    <a:pt x="167563" y="541533"/>
                  </a:cubicBezTo>
                  <a:lnTo>
                    <a:pt x="168015" y="859497"/>
                  </a:lnTo>
                  <a:close/>
                </a:path>
              </a:pathLst>
            </a:custGeom>
            <a:grpFill/>
            <a:ln w="45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17" name="Freihandform: Form 16">
              <a:extLst>
                <a:ext uri="{FF2B5EF4-FFF2-40B4-BE49-F238E27FC236}">
                  <a16:creationId xmlns:a16="http://schemas.microsoft.com/office/drawing/2014/main" id="{2F1F040A-4C25-4A9B-91CF-4997C0E3FA28}"/>
                </a:ext>
              </a:extLst>
            </p:cNvPr>
            <p:cNvSpPr/>
            <p:nvPr/>
          </p:nvSpPr>
          <p:spPr>
            <a:xfrm>
              <a:off x="1458619" y="516229"/>
              <a:ext cx="659414" cy="858142"/>
            </a:xfrm>
            <a:custGeom>
              <a:avLst/>
              <a:gdLst>
                <a:gd name="connsiteX0" fmla="*/ 167563 w 659414"/>
                <a:gd name="connsiteY0" fmla="*/ 859497 h 858142"/>
                <a:gd name="connsiteX1" fmla="*/ 0 w 659414"/>
                <a:gd name="connsiteY1" fmla="*/ 859497 h 858142"/>
                <a:gd name="connsiteX2" fmla="*/ 0 w 659414"/>
                <a:gd name="connsiteY2" fmla="*/ 0 h 858142"/>
                <a:gd name="connsiteX3" fmla="*/ 168015 w 659414"/>
                <a:gd name="connsiteY3" fmla="*/ 0 h 858142"/>
                <a:gd name="connsiteX4" fmla="*/ 168015 w 659414"/>
                <a:gd name="connsiteY4" fmla="*/ 235312 h 858142"/>
                <a:gd name="connsiteX5" fmla="*/ 331514 w 659414"/>
                <a:gd name="connsiteY5" fmla="*/ 195114 h 858142"/>
                <a:gd name="connsiteX6" fmla="*/ 662576 w 659414"/>
                <a:gd name="connsiteY6" fmla="*/ 527080 h 858142"/>
                <a:gd name="connsiteX7" fmla="*/ 662576 w 659414"/>
                <a:gd name="connsiteY7" fmla="*/ 859045 h 858142"/>
                <a:gd name="connsiteX8" fmla="*/ 494561 w 659414"/>
                <a:gd name="connsiteY8" fmla="*/ 859045 h 858142"/>
                <a:gd name="connsiteX9" fmla="*/ 494561 w 659414"/>
                <a:gd name="connsiteY9" fmla="*/ 541533 h 858142"/>
                <a:gd name="connsiteX10" fmla="*/ 331062 w 659414"/>
                <a:gd name="connsiteY10" fmla="*/ 368549 h 858142"/>
                <a:gd name="connsiteX11" fmla="*/ 167563 w 659414"/>
                <a:gd name="connsiteY11" fmla="*/ 541533 h 858142"/>
                <a:gd name="connsiteX12" fmla="*/ 167563 w 659414"/>
                <a:gd name="connsiteY12" fmla="*/ 859497 h 858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59414" h="858142">
                  <a:moveTo>
                    <a:pt x="167563" y="859497"/>
                  </a:moveTo>
                  <a:lnTo>
                    <a:pt x="0" y="859497"/>
                  </a:lnTo>
                  <a:lnTo>
                    <a:pt x="0" y="0"/>
                  </a:lnTo>
                  <a:lnTo>
                    <a:pt x="168015" y="0"/>
                  </a:lnTo>
                  <a:lnTo>
                    <a:pt x="168015" y="235312"/>
                  </a:lnTo>
                  <a:cubicBezTo>
                    <a:pt x="216342" y="209567"/>
                    <a:pt x="271895" y="195114"/>
                    <a:pt x="331514" y="195114"/>
                  </a:cubicBezTo>
                  <a:cubicBezTo>
                    <a:pt x="514433" y="195114"/>
                    <a:pt x="662576" y="329256"/>
                    <a:pt x="662576" y="527080"/>
                  </a:cubicBezTo>
                  <a:lnTo>
                    <a:pt x="662576" y="859045"/>
                  </a:lnTo>
                  <a:lnTo>
                    <a:pt x="494561" y="859045"/>
                  </a:lnTo>
                  <a:lnTo>
                    <a:pt x="494561" y="541533"/>
                  </a:lnTo>
                  <a:cubicBezTo>
                    <a:pt x="494561" y="439007"/>
                    <a:pt x="421393" y="368549"/>
                    <a:pt x="331062" y="368549"/>
                  </a:cubicBezTo>
                  <a:cubicBezTo>
                    <a:pt x="240731" y="368549"/>
                    <a:pt x="167563" y="438556"/>
                    <a:pt x="167563" y="541533"/>
                  </a:cubicBezTo>
                  <a:lnTo>
                    <a:pt x="167563" y="859497"/>
                  </a:lnTo>
                  <a:close/>
                </a:path>
              </a:pathLst>
            </a:custGeom>
            <a:grpFill/>
            <a:ln w="45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</p:grpSp>
      <p:sp>
        <p:nvSpPr>
          <p:cNvPr id="24" name="Bildplatzhalter 4">
            <a:extLst>
              <a:ext uri="{FF2B5EF4-FFF2-40B4-BE49-F238E27FC236}">
                <a16:creationId xmlns:a16="http://schemas.microsoft.com/office/drawing/2014/main" id="{4546E641-A9D5-9A47-9F76-2734E5A68A2B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9456587" y="506821"/>
            <a:ext cx="2038349" cy="775859"/>
          </a:xfrm>
          <a:noFill/>
        </p:spPr>
        <p:txBody>
          <a:bodyPr/>
          <a:lstStyle>
            <a:lvl1pPr marL="0" indent="0" algn="ctr">
              <a:buNone/>
              <a:defRPr sz="1065" baseline="0"/>
            </a:lvl1pPr>
          </a:lstStyle>
          <a:p>
            <a:r>
              <a:rPr lang="de-DE"/>
              <a:t>Logo gleichberechtigter Kooperationspartner (z.B. Partneruniversität). Bei Nichtbedarf löschen!</a:t>
            </a:r>
          </a:p>
        </p:txBody>
      </p:sp>
      <p:sp>
        <p:nvSpPr>
          <p:cNvPr id="25" name="Bildplatzhalter 4">
            <a:extLst>
              <a:ext uri="{FF2B5EF4-FFF2-40B4-BE49-F238E27FC236}">
                <a16:creationId xmlns:a16="http://schemas.microsoft.com/office/drawing/2014/main" id="{0679E3DD-A5E0-9442-80E4-78F5371D29B9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5096368" y="513163"/>
            <a:ext cx="2038349" cy="775859"/>
          </a:xfrm>
          <a:noFill/>
        </p:spPr>
        <p:txBody>
          <a:bodyPr anchor="t"/>
          <a:lstStyle>
            <a:lvl1pPr marL="0" indent="0" algn="ctr">
              <a:lnSpc>
                <a:spcPct val="100000"/>
              </a:lnSpc>
              <a:buNone/>
              <a:defRPr sz="1065" baseline="0"/>
            </a:lvl1pPr>
          </a:lstStyle>
          <a:p>
            <a:r>
              <a:rPr lang="de-DE"/>
              <a:t>Logo gleichberechtigter Kooperationspartner (z.B. Partneruniversität). Bei Nichtbedarf löschen!</a:t>
            </a:r>
          </a:p>
        </p:txBody>
      </p:sp>
      <p:sp>
        <p:nvSpPr>
          <p:cNvPr id="31" name="Bildplatzhalter 4">
            <a:extLst>
              <a:ext uri="{FF2B5EF4-FFF2-40B4-BE49-F238E27FC236}">
                <a16:creationId xmlns:a16="http://schemas.microsoft.com/office/drawing/2014/main" id="{2EF12A4D-9E8B-6D48-B319-03F9AB23CB54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161172" y="5527911"/>
            <a:ext cx="2038349" cy="775859"/>
          </a:xfrm>
          <a:noFill/>
        </p:spPr>
        <p:txBody>
          <a:bodyPr/>
          <a:lstStyle>
            <a:lvl1pPr marL="0" indent="0" algn="ctr">
              <a:buNone/>
              <a:defRPr sz="1065" baseline="0"/>
            </a:lvl1pPr>
          </a:lstStyle>
          <a:p>
            <a:r>
              <a:rPr lang="de-DE"/>
              <a:t>Sekundärlogo (z.B. Institut, Forschungsgruppe, o.Ä.). Bei Nichtbedarf löschen!</a:t>
            </a:r>
          </a:p>
        </p:txBody>
      </p:sp>
      <p:sp>
        <p:nvSpPr>
          <p:cNvPr id="32" name="Bildplatzhalter 4">
            <a:extLst>
              <a:ext uri="{FF2B5EF4-FFF2-40B4-BE49-F238E27FC236}">
                <a16:creationId xmlns:a16="http://schemas.microsoft.com/office/drawing/2014/main" id="{C9076294-3FF7-9C4E-9E9C-734FEDF8CD75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872372" y="5529141"/>
            <a:ext cx="2038349" cy="775859"/>
          </a:xfrm>
          <a:noFill/>
        </p:spPr>
        <p:txBody>
          <a:bodyPr anchor="t"/>
          <a:lstStyle>
            <a:lvl1pPr marL="0" indent="0" algn="ctr">
              <a:lnSpc>
                <a:spcPct val="100000"/>
              </a:lnSpc>
              <a:buNone/>
              <a:defRPr sz="1065" baseline="0"/>
            </a:lvl1pPr>
          </a:lstStyle>
          <a:p>
            <a:r>
              <a:rPr lang="de-DE"/>
              <a:t>Sekundärlogo (z.B. Institut, Forschungsgruppe, o.Ä.). Bei Nichtbedarf löschen!</a:t>
            </a:r>
          </a:p>
        </p:txBody>
      </p:sp>
      <p:sp>
        <p:nvSpPr>
          <p:cNvPr id="33" name="Bildplatzhalter 4">
            <a:extLst>
              <a:ext uri="{FF2B5EF4-FFF2-40B4-BE49-F238E27FC236}">
                <a16:creationId xmlns:a16="http://schemas.microsoft.com/office/drawing/2014/main" id="{402837B2-EE3A-BB49-8729-EE20976AD00B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9449972" y="5527911"/>
            <a:ext cx="2038349" cy="775859"/>
          </a:xfrm>
          <a:noFill/>
        </p:spPr>
        <p:txBody>
          <a:bodyPr/>
          <a:lstStyle>
            <a:lvl1pPr marL="0" indent="0" algn="ctr">
              <a:buNone/>
              <a:defRPr sz="1065" baseline="0"/>
            </a:lvl1pPr>
          </a:lstStyle>
          <a:p>
            <a:r>
              <a:rPr lang="de-DE"/>
              <a:t>Sekundärlogo (z.B. Institut, Forschungsgruppe, o.Ä.). Bei Nichtbedarf löschen!</a:t>
            </a:r>
          </a:p>
        </p:txBody>
      </p:sp>
      <p:sp>
        <p:nvSpPr>
          <p:cNvPr id="34" name="Textplatzhalter 22">
            <a:extLst>
              <a:ext uri="{FF2B5EF4-FFF2-40B4-BE49-F238E27FC236}">
                <a16:creationId xmlns:a16="http://schemas.microsoft.com/office/drawing/2014/main" id="{3F468D62-B29F-1948-8A54-6EE8881E373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96384" y="5938645"/>
            <a:ext cx="2743200" cy="365127"/>
          </a:xfrm>
        </p:spPr>
        <p:txBody>
          <a:bodyPr/>
          <a:lstStyle>
            <a:lvl1pPr marL="0" indent="0">
              <a:buNone/>
              <a:defRPr sz="1799">
                <a:solidFill>
                  <a:schemeClr val="tx2"/>
                </a:solidFill>
              </a:defRPr>
            </a:lvl1pPr>
          </a:lstStyle>
          <a:p>
            <a:pPr lvl="0"/>
            <a:r>
              <a:rPr lang="de-DE" dirty="0"/>
              <a:t>Datum (bearbeiten)</a:t>
            </a:r>
          </a:p>
        </p:txBody>
      </p:sp>
    </p:spTree>
    <p:extLst>
      <p:ext uri="{BB962C8B-B14F-4D97-AF65-F5344CB8AC3E}">
        <p14:creationId xmlns:p14="http://schemas.microsoft.com/office/powerpoint/2010/main" val="27812623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 (3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uppieren 25">
            <a:extLst>
              <a:ext uri="{FF2B5EF4-FFF2-40B4-BE49-F238E27FC236}">
                <a16:creationId xmlns:a16="http://schemas.microsoft.com/office/drawing/2014/main" id="{2A319C61-FBE7-466D-8041-BA328224720B}"/>
              </a:ext>
            </a:extLst>
          </p:cNvPr>
          <p:cNvGrpSpPr/>
          <p:nvPr userDrawn="1"/>
        </p:nvGrpSpPr>
        <p:grpSpPr>
          <a:xfrm>
            <a:off x="-6501" y="6593007"/>
            <a:ext cx="12198503" cy="263835"/>
            <a:chOff x="-4877" y="4950860"/>
            <a:chExt cx="9148877" cy="198120"/>
          </a:xfrm>
          <a:solidFill>
            <a:schemeClr val="tx2"/>
          </a:solidFill>
        </p:grpSpPr>
        <p:sp>
          <p:nvSpPr>
            <p:cNvPr id="27" name="bk object 18">
              <a:extLst>
                <a:ext uri="{FF2B5EF4-FFF2-40B4-BE49-F238E27FC236}">
                  <a16:creationId xmlns:a16="http://schemas.microsoft.com/office/drawing/2014/main" id="{6943C0CE-1EA2-499D-ACFC-7FAE777D4885}"/>
                </a:ext>
              </a:extLst>
            </p:cNvPr>
            <p:cNvSpPr/>
            <p:nvPr userDrawn="1"/>
          </p:nvSpPr>
          <p:spPr>
            <a:xfrm>
              <a:off x="-4877" y="4950860"/>
              <a:ext cx="484937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 sz="1300"/>
            </a:p>
          </p:txBody>
        </p:sp>
        <p:sp>
          <p:nvSpPr>
            <p:cNvPr id="28" name="bk object 18">
              <a:extLst>
                <a:ext uri="{FF2B5EF4-FFF2-40B4-BE49-F238E27FC236}">
                  <a16:creationId xmlns:a16="http://schemas.microsoft.com/office/drawing/2014/main" id="{C64DCA2F-E670-44CF-8CCD-A8817BCDFE08}"/>
                </a:ext>
              </a:extLst>
            </p:cNvPr>
            <p:cNvSpPr/>
            <p:nvPr userDrawn="1"/>
          </p:nvSpPr>
          <p:spPr>
            <a:xfrm>
              <a:off x="522288" y="4950860"/>
              <a:ext cx="8621712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 sz="1300"/>
            </a:p>
          </p:txBody>
        </p:sp>
        <p:sp>
          <p:nvSpPr>
            <p:cNvPr id="29" name="Holder 3">
              <a:extLst>
                <a:ext uri="{FF2B5EF4-FFF2-40B4-BE49-F238E27FC236}">
                  <a16:creationId xmlns:a16="http://schemas.microsoft.com/office/drawing/2014/main" id="{39C16D6C-600C-4A10-95E4-95BF4999FC19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8194726" y="4966101"/>
              <a:ext cx="449579" cy="167639"/>
            </a:xfrm>
            <a:prstGeom prst="rect">
              <a:avLst/>
            </a:prstGeom>
            <a:grpFill/>
          </p:spPr>
          <p:txBody>
            <a:bodyPr lIns="0" tIns="0" rIns="0" bIns="0" anchor="ctr"/>
            <a:lstStyle>
              <a:defPPr>
                <a:defRPr lang="de-DE"/>
              </a:defPPr>
              <a:lvl1pPr marL="0" algn="l" defTabSz="686074" rtl="0" eaLnBrk="1" latinLnBrk="0" hangingPunct="1">
                <a:defRPr sz="1000" b="1" i="0" kern="1200">
                  <a:solidFill>
                    <a:schemeClr val="bg1"/>
                  </a:solidFill>
                  <a:latin typeface="Arial"/>
                  <a:ea typeface="+mn-ea"/>
                  <a:cs typeface="Arial"/>
                </a:defRPr>
              </a:lvl1pPr>
              <a:lvl2pPr marL="34303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6074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9111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2149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5186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223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1260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429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6913">
                <a:spcBef>
                  <a:spcPts val="7"/>
                </a:spcBef>
              </a:pPr>
              <a:r>
                <a:rPr lang="de-DE" sz="1332" spc="13"/>
                <a:t>hhu.de</a:t>
              </a:r>
            </a:p>
          </p:txBody>
        </p:sp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26A72F4E-48F4-48C4-AAF5-77358A958D0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2048" y="3104965"/>
            <a:ext cx="8533024" cy="1476164"/>
          </a:xfrm>
        </p:spPr>
        <p:txBody>
          <a:bodyPr lIns="0" tIns="0" rIns="0" bIns="0" anchor="b">
            <a:noAutofit/>
          </a:bodyPr>
          <a:lstStyle>
            <a:lvl1pPr algn="l">
              <a:defRPr sz="4795" b="0">
                <a:solidFill>
                  <a:schemeClr val="tx2"/>
                </a:solidFill>
              </a:defRPr>
            </a:lvl1pPr>
          </a:lstStyle>
          <a:p>
            <a:r>
              <a:rPr lang="de-DE" dirty="0"/>
              <a:t>Titelfolie (bearbeiten)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BED0E50F-2245-4DD1-8901-55D904703F4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02048" y="4677553"/>
            <a:ext cx="8533024" cy="805193"/>
          </a:xfrm>
        </p:spPr>
        <p:txBody>
          <a:bodyPr lIns="0" tIns="0" rIns="0" bIns="0">
            <a:noAutofit/>
          </a:bodyPr>
          <a:lstStyle>
            <a:lvl1pPr marL="0" indent="0" algn="l">
              <a:buNone/>
              <a:defRPr sz="2131">
                <a:solidFill>
                  <a:schemeClr val="tx2"/>
                </a:solidFill>
              </a:defRPr>
            </a:lvl1pPr>
            <a:lvl2pPr marL="608838" indent="0" algn="ctr">
              <a:buNone/>
              <a:defRPr sz="2663"/>
            </a:lvl2pPr>
            <a:lvl3pPr marL="1217676" indent="0" algn="ctr">
              <a:buNone/>
              <a:defRPr sz="2397"/>
            </a:lvl3pPr>
            <a:lvl4pPr marL="1826514" indent="0" algn="ctr">
              <a:buNone/>
              <a:defRPr sz="2131"/>
            </a:lvl4pPr>
            <a:lvl5pPr marL="2435352" indent="0" algn="ctr">
              <a:buNone/>
              <a:defRPr sz="2131"/>
            </a:lvl5pPr>
            <a:lvl6pPr marL="3044191" indent="0" algn="ctr">
              <a:buNone/>
              <a:defRPr sz="2131"/>
            </a:lvl6pPr>
            <a:lvl7pPr marL="3653027" indent="0" algn="ctr">
              <a:buNone/>
              <a:defRPr sz="2131"/>
            </a:lvl7pPr>
            <a:lvl8pPr marL="4261867" indent="0" algn="ctr">
              <a:buNone/>
              <a:defRPr sz="2131"/>
            </a:lvl8pPr>
            <a:lvl9pPr marL="4870705" indent="0" algn="ctr">
              <a:buNone/>
              <a:defRPr sz="2131"/>
            </a:lvl9pPr>
          </a:lstStyle>
          <a:p>
            <a:r>
              <a:rPr lang="de-DE" dirty="0"/>
              <a:t>Untertitel (bearbeiten)</a:t>
            </a:r>
          </a:p>
        </p:txBody>
      </p:sp>
      <p:grpSp>
        <p:nvGrpSpPr>
          <p:cNvPr id="13" name="Grafik 6">
            <a:extLst>
              <a:ext uri="{FF2B5EF4-FFF2-40B4-BE49-F238E27FC236}">
                <a16:creationId xmlns:a16="http://schemas.microsoft.com/office/drawing/2014/main" id="{018F5287-7D90-4427-B223-AB51C34FB468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697068" y="513161"/>
            <a:ext cx="2038561" cy="777968"/>
            <a:chOff x="695325" y="516229"/>
            <a:chExt cx="2556359" cy="975572"/>
          </a:xfrm>
          <a:solidFill>
            <a:schemeClr val="tx2"/>
          </a:solidFill>
        </p:grpSpPr>
        <p:sp>
          <p:nvSpPr>
            <p:cNvPr id="14" name="Freihandform: Form 13">
              <a:extLst>
                <a:ext uri="{FF2B5EF4-FFF2-40B4-BE49-F238E27FC236}">
                  <a16:creationId xmlns:a16="http://schemas.microsoft.com/office/drawing/2014/main" id="{949CBA05-EE3B-40FD-B566-67D594E41B9E}"/>
                </a:ext>
              </a:extLst>
            </p:cNvPr>
            <p:cNvSpPr/>
            <p:nvPr/>
          </p:nvSpPr>
          <p:spPr>
            <a:xfrm>
              <a:off x="2979337" y="1251070"/>
              <a:ext cx="270992" cy="239376"/>
            </a:xfrm>
            <a:custGeom>
              <a:avLst/>
              <a:gdLst>
                <a:gd name="connsiteX0" fmla="*/ 0 w 270992"/>
                <a:gd name="connsiteY0" fmla="*/ 242086 h 239376"/>
                <a:gd name="connsiteX1" fmla="*/ 152659 w 270992"/>
                <a:gd name="connsiteY1" fmla="*/ 242086 h 239376"/>
                <a:gd name="connsiteX2" fmla="*/ 274154 w 270992"/>
                <a:gd name="connsiteY2" fmla="*/ 121043 h 239376"/>
                <a:gd name="connsiteX3" fmla="*/ 152659 w 270992"/>
                <a:gd name="connsiteY3" fmla="*/ 0 h 239376"/>
                <a:gd name="connsiteX4" fmla="*/ 0 w 270992"/>
                <a:gd name="connsiteY4" fmla="*/ 0 h 239376"/>
                <a:gd name="connsiteX5" fmla="*/ 0 w 270992"/>
                <a:gd name="connsiteY5" fmla="*/ 242086 h 239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70992" h="239376">
                  <a:moveTo>
                    <a:pt x="0" y="242086"/>
                  </a:moveTo>
                  <a:lnTo>
                    <a:pt x="152659" y="242086"/>
                  </a:lnTo>
                  <a:cubicBezTo>
                    <a:pt x="219955" y="242086"/>
                    <a:pt x="274154" y="187888"/>
                    <a:pt x="274154" y="121043"/>
                  </a:cubicBezTo>
                  <a:cubicBezTo>
                    <a:pt x="274154" y="54198"/>
                    <a:pt x="219955" y="0"/>
                    <a:pt x="152659" y="0"/>
                  </a:cubicBezTo>
                  <a:lnTo>
                    <a:pt x="0" y="0"/>
                  </a:lnTo>
                  <a:lnTo>
                    <a:pt x="0" y="242086"/>
                  </a:lnTo>
                  <a:close/>
                </a:path>
              </a:pathLst>
            </a:custGeom>
            <a:grpFill/>
            <a:ln w="45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15" name="Freihandform: Form 14">
              <a:extLst>
                <a:ext uri="{FF2B5EF4-FFF2-40B4-BE49-F238E27FC236}">
                  <a16:creationId xmlns:a16="http://schemas.microsoft.com/office/drawing/2014/main" id="{73274AB8-A508-4076-9FF6-7AE09BB7827C}"/>
                </a:ext>
              </a:extLst>
            </p:cNvPr>
            <p:cNvSpPr/>
            <p:nvPr/>
          </p:nvSpPr>
          <p:spPr>
            <a:xfrm>
              <a:off x="2216494" y="728506"/>
              <a:ext cx="659414" cy="663931"/>
            </a:xfrm>
            <a:custGeom>
              <a:avLst/>
              <a:gdLst>
                <a:gd name="connsiteX0" fmla="*/ 662124 w 659414"/>
                <a:gd name="connsiteY0" fmla="*/ 0 h 663930"/>
                <a:gd name="connsiteX1" fmla="*/ 662124 w 659414"/>
                <a:gd name="connsiteY1" fmla="*/ 331965 h 663930"/>
                <a:gd name="connsiteX2" fmla="*/ 331062 w 659414"/>
                <a:gd name="connsiteY2" fmla="*/ 663931 h 663930"/>
                <a:gd name="connsiteX3" fmla="*/ 0 w 659414"/>
                <a:gd name="connsiteY3" fmla="*/ 331965 h 663930"/>
                <a:gd name="connsiteX4" fmla="*/ 0 w 659414"/>
                <a:gd name="connsiteY4" fmla="*/ 0 h 663930"/>
                <a:gd name="connsiteX5" fmla="*/ 168015 w 659414"/>
                <a:gd name="connsiteY5" fmla="*/ 0 h 663930"/>
                <a:gd name="connsiteX6" fmla="*/ 168015 w 659414"/>
                <a:gd name="connsiteY6" fmla="*/ 317513 h 663930"/>
                <a:gd name="connsiteX7" fmla="*/ 331514 w 659414"/>
                <a:gd name="connsiteY7" fmla="*/ 490496 h 663930"/>
                <a:gd name="connsiteX8" fmla="*/ 495012 w 659414"/>
                <a:gd name="connsiteY8" fmla="*/ 317513 h 663930"/>
                <a:gd name="connsiteX9" fmla="*/ 495012 w 659414"/>
                <a:gd name="connsiteY9" fmla="*/ 0 h 663930"/>
                <a:gd name="connsiteX10" fmla="*/ 662124 w 659414"/>
                <a:gd name="connsiteY10" fmla="*/ 0 h 663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59414" h="663930">
                  <a:moveTo>
                    <a:pt x="662124" y="0"/>
                  </a:moveTo>
                  <a:lnTo>
                    <a:pt x="662124" y="331965"/>
                  </a:lnTo>
                  <a:cubicBezTo>
                    <a:pt x="662124" y="529790"/>
                    <a:pt x="513982" y="663931"/>
                    <a:pt x="331062" y="663931"/>
                  </a:cubicBezTo>
                  <a:cubicBezTo>
                    <a:pt x="148142" y="663931"/>
                    <a:pt x="0" y="529790"/>
                    <a:pt x="0" y="331965"/>
                  </a:cubicBezTo>
                  <a:cubicBezTo>
                    <a:pt x="0" y="303511"/>
                    <a:pt x="0" y="0"/>
                    <a:pt x="0" y="0"/>
                  </a:cubicBezTo>
                  <a:lnTo>
                    <a:pt x="168015" y="0"/>
                  </a:lnTo>
                  <a:cubicBezTo>
                    <a:pt x="168015" y="60522"/>
                    <a:pt x="168015" y="305318"/>
                    <a:pt x="168015" y="317513"/>
                  </a:cubicBezTo>
                  <a:cubicBezTo>
                    <a:pt x="168015" y="420038"/>
                    <a:pt x="241183" y="490496"/>
                    <a:pt x="331514" y="490496"/>
                  </a:cubicBezTo>
                  <a:cubicBezTo>
                    <a:pt x="421845" y="490496"/>
                    <a:pt x="495012" y="420490"/>
                    <a:pt x="495012" y="317513"/>
                  </a:cubicBezTo>
                  <a:lnTo>
                    <a:pt x="495012" y="0"/>
                  </a:lnTo>
                  <a:lnTo>
                    <a:pt x="662124" y="0"/>
                  </a:lnTo>
                  <a:close/>
                </a:path>
              </a:pathLst>
            </a:custGeom>
            <a:grpFill/>
            <a:ln w="45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16" name="Freihandform: Form 15">
              <a:extLst>
                <a:ext uri="{FF2B5EF4-FFF2-40B4-BE49-F238E27FC236}">
                  <a16:creationId xmlns:a16="http://schemas.microsoft.com/office/drawing/2014/main" id="{A0060672-D990-46D3-A86C-D3F5FB08D442}"/>
                </a:ext>
              </a:extLst>
            </p:cNvPr>
            <p:cNvSpPr/>
            <p:nvPr/>
          </p:nvSpPr>
          <p:spPr>
            <a:xfrm>
              <a:off x="695325" y="516229"/>
              <a:ext cx="659414" cy="858142"/>
            </a:xfrm>
            <a:custGeom>
              <a:avLst/>
              <a:gdLst>
                <a:gd name="connsiteX0" fmla="*/ 168015 w 659414"/>
                <a:gd name="connsiteY0" fmla="*/ 859497 h 858142"/>
                <a:gd name="connsiteX1" fmla="*/ 0 w 659414"/>
                <a:gd name="connsiteY1" fmla="*/ 859497 h 858142"/>
                <a:gd name="connsiteX2" fmla="*/ 0 w 659414"/>
                <a:gd name="connsiteY2" fmla="*/ 0 h 858142"/>
                <a:gd name="connsiteX3" fmla="*/ 168015 w 659414"/>
                <a:gd name="connsiteY3" fmla="*/ 0 h 858142"/>
                <a:gd name="connsiteX4" fmla="*/ 168015 w 659414"/>
                <a:gd name="connsiteY4" fmla="*/ 235312 h 858142"/>
                <a:gd name="connsiteX5" fmla="*/ 331514 w 659414"/>
                <a:gd name="connsiteY5" fmla="*/ 195114 h 858142"/>
                <a:gd name="connsiteX6" fmla="*/ 662576 w 659414"/>
                <a:gd name="connsiteY6" fmla="*/ 527080 h 858142"/>
                <a:gd name="connsiteX7" fmla="*/ 662576 w 659414"/>
                <a:gd name="connsiteY7" fmla="*/ 859045 h 858142"/>
                <a:gd name="connsiteX8" fmla="*/ 494561 w 659414"/>
                <a:gd name="connsiteY8" fmla="*/ 859045 h 858142"/>
                <a:gd name="connsiteX9" fmla="*/ 494561 w 659414"/>
                <a:gd name="connsiteY9" fmla="*/ 541533 h 858142"/>
                <a:gd name="connsiteX10" fmla="*/ 331062 w 659414"/>
                <a:gd name="connsiteY10" fmla="*/ 368549 h 858142"/>
                <a:gd name="connsiteX11" fmla="*/ 167563 w 659414"/>
                <a:gd name="connsiteY11" fmla="*/ 541533 h 858142"/>
                <a:gd name="connsiteX12" fmla="*/ 168015 w 659414"/>
                <a:gd name="connsiteY12" fmla="*/ 859497 h 858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59414" h="858142">
                  <a:moveTo>
                    <a:pt x="168015" y="859497"/>
                  </a:moveTo>
                  <a:lnTo>
                    <a:pt x="0" y="859497"/>
                  </a:lnTo>
                  <a:lnTo>
                    <a:pt x="0" y="0"/>
                  </a:lnTo>
                  <a:lnTo>
                    <a:pt x="168015" y="0"/>
                  </a:lnTo>
                  <a:lnTo>
                    <a:pt x="168015" y="235312"/>
                  </a:lnTo>
                  <a:cubicBezTo>
                    <a:pt x="216342" y="209567"/>
                    <a:pt x="271895" y="195114"/>
                    <a:pt x="331514" y="195114"/>
                  </a:cubicBezTo>
                  <a:cubicBezTo>
                    <a:pt x="514433" y="195114"/>
                    <a:pt x="662576" y="329256"/>
                    <a:pt x="662576" y="527080"/>
                  </a:cubicBezTo>
                  <a:lnTo>
                    <a:pt x="662576" y="859045"/>
                  </a:lnTo>
                  <a:lnTo>
                    <a:pt x="494561" y="859045"/>
                  </a:lnTo>
                  <a:lnTo>
                    <a:pt x="494561" y="541533"/>
                  </a:lnTo>
                  <a:cubicBezTo>
                    <a:pt x="494561" y="439007"/>
                    <a:pt x="421393" y="368549"/>
                    <a:pt x="331062" y="368549"/>
                  </a:cubicBezTo>
                  <a:cubicBezTo>
                    <a:pt x="240731" y="368549"/>
                    <a:pt x="167563" y="438556"/>
                    <a:pt x="167563" y="541533"/>
                  </a:cubicBezTo>
                  <a:lnTo>
                    <a:pt x="168015" y="859497"/>
                  </a:lnTo>
                  <a:close/>
                </a:path>
              </a:pathLst>
            </a:custGeom>
            <a:grpFill/>
            <a:ln w="45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17" name="Freihandform: Form 16">
              <a:extLst>
                <a:ext uri="{FF2B5EF4-FFF2-40B4-BE49-F238E27FC236}">
                  <a16:creationId xmlns:a16="http://schemas.microsoft.com/office/drawing/2014/main" id="{7FB0B066-EC76-4017-ACF3-B5105457A388}"/>
                </a:ext>
              </a:extLst>
            </p:cNvPr>
            <p:cNvSpPr/>
            <p:nvPr/>
          </p:nvSpPr>
          <p:spPr>
            <a:xfrm>
              <a:off x="1458619" y="516229"/>
              <a:ext cx="659414" cy="858142"/>
            </a:xfrm>
            <a:custGeom>
              <a:avLst/>
              <a:gdLst>
                <a:gd name="connsiteX0" fmla="*/ 167563 w 659414"/>
                <a:gd name="connsiteY0" fmla="*/ 859497 h 858142"/>
                <a:gd name="connsiteX1" fmla="*/ 0 w 659414"/>
                <a:gd name="connsiteY1" fmla="*/ 859497 h 858142"/>
                <a:gd name="connsiteX2" fmla="*/ 0 w 659414"/>
                <a:gd name="connsiteY2" fmla="*/ 0 h 858142"/>
                <a:gd name="connsiteX3" fmla="*/ 168015 w 659414"/>
                <a:gd name="connsiteY3" fmla="*/ 0 h 858142"/>
                <a:gd name="connsiteX4" fmla="*/ 168015 w 659414"/>
                <a:gd name="connsiteY4" fmla="*/ 235312 h 858142"/>
                <a:gd name="connsiteX5" fmla="*/ 331514 w 659414"/>
                <a:gd name="connsiteY5" fmla="*/ 195114 h 858142"/>
                <a:gd name="connsiteX6" fmla="*/ 662576 w 659414"/>
                <a:gd name="connsiteY6" fmla="*/ 527080 h 858142"/>
                <a:gd name="connsiteX7" fmla="*/ 662576 w 659414"/>
                <a:gd name="connsiteY7" fmla="*/ 859045 h 858142"/>
                <a:gd name="connsiteX8" fmla="*/ 494561 w 659414"/>
                <a:gd name="connsiteY8" fmla="*/ 859045 h 858142"/>
                <a:gd name="connsiteX9" fmla="*/ 494561 w 659414"/>
                <a:gd name="connsiteY9" fmla="*/ 541533 h 858142"/>
                <a:gd name="connsiteX10" fmla="*/ 331062 w 659414"/>
                <a:gd name="connsiteY10" fmla="*/ 368549 h 858142"/>
                <a:gd name="connsiteX11" fmla="*/ 167563 w 659414"/>
                <a:gd name="connsiteY11" fmla="*/ 541533 h 858142"/>
                <a:gd name="connsiteX12" fmla="*/ 167563 w 659414"/>
                <a:gd name="connsiteY12" fmla="*/ 859497 h 858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59414" h="858142">
                  <a:moveTo>
                    <a:pt x="167563" y="859497"/>
                  </a:moveTo>
                  <a:lnTo>
                    <a:pt x="0" y="859497"/>
                  </a:lnTo>
                  <a:lnTo>
                    <a:pt x="0" y="0"/>
                  </a:lnTo>
                  <a:lnTo>
                    <a:pt x="168015" y="0"/>
                  </a:lnTo>
                  <a:lnTo>
                    <a:pt x="168015" y="235312"/>
                  </a:lnTo>
                  <a:cubicBezTo>
                    <a:pt x="216342" y="209567"/>
                    <a:pt x="271895" y="195114"/>
                    <a:pt x="331514" y="195114"/>
                  </a:cubicBezTo>
                  <a:cubicBezTo>
                    <a:pt x="514433" y="195114"/>
                    <a:pt x="662576" y="329256"/>
                    <a:pt x="662576" y="527080"/>
                  </a:cubicBezTo>
                  <a:lnTo>
                    <a:pt x="662576" y="859045"/>
                  </a:lnTo>
                  <a:lnTo>
                    <a:pt x="494561" y="859045"/>
                  </a:lnTo>
                  <a:lnTo>
                    <a:pt x="494561" y="541533"/>
                  </a:lnTo>
                  <a:cubicBezTo>
                    <a:pt x="494561" y="439007"/>
                    <a:pt x="421393" y="368549"/>
                    <a:pt x="331062" y="368549"/>
                  </a:cubicBezTo>
                  <a:cubicBezTo>
                    <a:pt x="240731" y="368549"/>
                    <a:pt x="167563" y="438556"/>
                    <a:pt x="167563" y="541533"/>
                  </a:cubicBezTo>
                  <a:lnTo>
                    <a:pt x="167563" y="859497"/>
                  </a:lnTo>
                  <a:close/>
                </a:path>
              </a:pathLst>
            </a:custGeom>
            <a:grpFill/>
            <a:ln w="45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</p:grpSp>
      <p:sp>
        <p:nvSpPr>
          <p:cNvPr id="22" name="Bildplatzhalter 4">
            <a:extLst>
              <a:ext uri="{FF2B5EF4-FFF2-40B4-BE49-F238E27FC236}">
                <a16:creationId xmlns:a16="http://schemas.microsoft.com/office/drawing/2014/main" id="{03E97028-859A-C34B-BA69-FE65392BD5C3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9456587" y="506821"/>
            <a:ext cx="2038349" cy="775859"/>
          </a:xfrm>
          <a:noFill/>
        </p:spPr>
        <p:txBody>
          <a:bodyPr/>
          <a:lstStyle>
            <a:lvl1pPr marL="0" indent="0" algn="ctr">
              <a:buNone/>
              <a:defRPr sz="1065" baseline="0"/>
            </a:lvl1pPr>
          </a:lstStyle>
          <a:p>
            <a:r>
              <a:rPr lang="de-DE"/>
              <a:t>Logo gleichberechtigter Kooperationspartner (z.B. Partneruniversität). Bei Nichtbedarf löschen!</a:t>
            </a:r>
          </a:p>
        </p:txBody>
      </p:sp>
      <p:sp>
        <p:nvSpPr>
          <p:cNvPr id="23" name="Bildplatzhalter 4">
            <a:extLst>
              <a:ext uri="{FF2B5EF4-FFF2-40B4-BE49-F238E27FC236}">
                <a16:creationId xmlns:a16="http://schemas.microsoft.com/office/drawing/2014/main" id="{5A992989-D88F-904A-82A9-2CECB1EC29C7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5096368" y="513163"/>
            <a:ext cx="2038349" cy="775859"/>
          </a:xfrm>
          <a:noFill/>
        </p:spPr>
        <p:txBody>
          <a:bodyPr anchor="t"/>
          <a:lstStyle>
            <a:lvl1pPr marL="0" indent="0" algn="ctr">
              <a:lnSpc>
                <a:spcPct val="100000"/>
              </a:lnSpc>
              <a:buNone/>
              <a:defRPr sz="1065" baseline="0"/>
            </a:lvl1pPr>
          </a:lstStyle>
          <a:p>
            <a:r>
              <a:rPr lang="de-DE"/>
              <a:t>Logo gleichberechtigter Kooperationspartner (z.B. Partneruniversität). Bei Nichtbedarf löschen!</a:t>
            </a:r>
          </a:p>
        </p:txBody>
      </p:sp>
      <p:sp>
        <p:nvSpPr>
          <p:cNvPr id="24" name="Bildplatzhalter 4">
            <a:extLst>
              <a:ext uri="{FF2B5EF4-FFF2-40B4-BE49-F238E27FC236}">
                <a16:creationId xmlns:a16="http://schemas.microsoft.com/office/drawing/2014/main" id="{1D43BA97-CCC3-C745-9C93-62FFC1864A4E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161172" y="5527911"/>
            <a:ext cx="2038349" cy="775859"/>
          </a:xfrm>
          <a:noFill/>
        </p:spPr>
        <p:txBody>
          <a:bodyPr/>
          <a:lstStyle>
            <a:lvl1pPr marL="0" indent="0" algn="ctr">
              <a:buNone/>
              <a:defRPr sz="1065" baseline="0"/>
            </a:lvl1pPr>
          </a:lstStyle>
          <a:p>
            <a:r>
              <a:rPr lang="de-DE"/>
              <a:t>Sekundärlogo (z.B. Institut, Forschungsgruppe, o.Ä.). Bei Nichtbedarf löschen!</a:t>
            </a:r>
          </a:p>
        </p:txBody>
      </p:sp>
      <p:sp>
        <p:nvSpPr>
          <p:cNvPr id="25" name="Bildplatzhalter 4">
            <a:extLst>
              <a:ext uri="{FF2B5EF4-FFF2-40B4-BE49-F238E27FC236}">
                <a16:creationId xmlns:a16="http://schemas.microsoft.com/office/drawing/2014/main" id="{F49ABE06-6658-974E-AB25-5DDB34A0CD27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872372" y="5529141"/>
            <a:ext cx="2038349" cy="775859"/>
          </a:xfrm>
          <a:noFill/>
        </p:spPr>
        <p:txBody>
          <a:bodyPr anchor="t"/>
          <a:lstStyle>
            <a:lvl1pPr marL="0" indent="0" algn="ctr">
              <a:lnSpc>
                <a:spcPct val="100000"/>
              </a:lnSpc>
              <a:buNone/>
              <a:defRPr sz="1065" baseline="0"/>
            </a:lvl1pPr>
          </a:lstStyle>
          <a:p>
            <a:r>
              <a:rPr lang="de-DE"/>
              <a:t>Sekundärlogo (z.B. Institut, Forschungsgruppe, o.Ä.). Bei Nichtbedarf löschen!</a:t>
            </a:r>
          </a:p>
        </p:txBody>
      </p:sp>
      <p:sp>
        <p:nvSpPr>
          <p:cNvPr id="30" name="Bildplatzhalter 4">
            <a:extLst>
              <a:ext uri="{FF2B5EF4-FFF2-40B4-BE49-F238E27FC236}">
                <a16:creationId xmlns:a16="http://schemas.microsoft.com/office/drawing/2014/main" id="{76F20FCB-C090-BA4C-A643-DDAF7FA315D5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9449972" y="5527911"/>
            <a:ext cx="2038349" cy="775859"/>
          </a:xfrm>
          <a:noFill/>
        </p:spPr>
        <p:txBody>
          <a:bodyPr/>
          <a:lstStyle>
            <a:lvl1pPr marL="0" indent="0" algn="ctr">
              <a:buNone/>
              <a:defRPr sz="1065" baseline="0"/>
            </a:lvl1pPr>
          </a:lstStyle>
          <a:p>
            <a:r>
              <a:rPr lang="de-DE"/>
              <a:t>Sekundärlogo (z.B. Institut, Forschungsgruppe, o.Ä.). Bei Nichtbedarf löschen!</a:t>
            </a:r>
          </a:p>
        </p:txBody>
      </p:sp>
      <p:sp>
        <p:nvSpPr>
          <p:cNvPr id="31" name="Textplatzhalter 22">
            <a:extLst>
              <a:ext uri="{FF2B5EF4-FFF2-40B4-BE49-F238E27FC236}">
                <a16:creationId xmlns:a16="http://schemas.microsoft.com/office/drawing/2014/main" id="{BA467741-5272-AC4D-9B23-E74C3927F43F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96384" y="5938645"/>
            <a:ext cx="2743200" cy="365127"/>
          </a:xfrm>
        </p:spPr>
        <p:txBody>
          <a:bodyPr/>
          <a:lstStyle>
            <a:lvl1pPr marL="0" indent="0">
              <a:buNone/>
              <a:defRPr sz="1799">
                <a:solidFill>
                  <a:schemeClr val="tx2"/>
                </a:solidFill>
              </a:defRPr>
            </a:lvl1pPr>
          </a:lstStyle>
          <a:p>
            <a:pPr lvl="0"/>
            <a:r>
              <a:rPr lang="de-DE" dirty="0"/>
              <a:t>Datum (bearbeiten)</a:t>
            </a:r>
          </a:p>
        </p:txBody>
      </p:sp>
    </p:spTree>
    <p:extLst>
      <p:ext uri="{BB962C8B-B14F-4D97-AF65-F5344CB8AC3E}">
        <p14:creationId xmlns:p14="http://schemas.microsoft.com/office/powerpoint/2010/main" val="424409995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 mit Bild (1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uppieren 28">
            <a:extLst>
              <a:ext uri="{FF2B5EF4-FFF2-40B4-BE49-F238E27FC236}">
                <a16:creationId xmlns:a16="http://schemas.microsoft.com/office/drawing/2014/main" id="{3C014E30-33A3-475F-B8A0-9E84E311170A}"/>
              </a:ext>
            </a:extLst>
          </p:cNvPr>
          <p:cNvGrpSpPr/>
          <p:nvPr userDrawn="1"/>
        </p:nvGrpSpPr>
        <p:grpSpPr>
          <a:xfrm>
            <a:off x="-6501" y="6593007"/>
            <a:ext cx="12198503" cy="263835"/>
            <a:chOff x="-4877" y="4950860"/>
            <a:chExt cx="9148877" cy="198120"/>
          </a:xfrm>
          <a:solidFill>
            <a:schemeClr val="tx2"/>
          </a:solidFill>
        </p:grpSpPr>
        <p:sp>
          <p:nvSpPr>
            <p:cNvPr id="30" name="bk object 18">
              <a:extLst>
                <a:ext uri="{FF2B5EF4-FFF2-40B4-BE49-F238E27FC236}">
                  <a16:creationId xmlns:a16="http://schemas.microsoft.com/office/drawing/2014/main" id="{6643BCF6-A569-4BAD-B15C-E253B00A5594}"/>
                </a:ext>
              </a:extLst>
            </p:cNvPr>
            <p:cNvSpPr/>
            <p:nvPr userDrawn="1"/>
          </p:nvSpPr>
          <p:spPr>
            <a:xfrm>
              <a:off x="-4877" y="4950860"/>
              <a:ext cx="484937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 sz="1300"/>
            </a:p>
          </p:txBody>
        </p:sp>
        <p:sp>
          <p:nvSpPr>
            <p:cNvPr id="31" name="bk object 18">
              <a:extLst>
                <a:ext uri="{FF2B5EF4-FFF2-40B4-BE49-F238E27FC236}">
                  <a16:creationId xmlns:a16="http://schemas.microsoft.com/office/drawing/2014/main" id="{D0D25174-0D7D-4590-B212-5467D04FECF1}"/>
                </a:ext>
              </a:extLst>
            </p:cNvPr>
            <p:cNvSpPr/>
            <p:nvPr userDrawn="1"/>
          </p:nvSpPr>
          <p:spPr>
            <a:xfrm>
              <a:off x="522288" y="4950860"/>
              <a:ext cx="8621712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 sz="1300"/>
            </a:p>
          </p:txBody>
        </p:sp>
        <p:sp>
          <p:nvSpPr>
            <p:cNvPr id="32" name="Holder 3">
              <a:extLst>
                <a:ext uri="{FF2B5EF4-FFF2-40B4-BE49-F238E27FC236}">
                  <a16:creationId xmlns:a16="http://schemas.microsoft.com/office/drawing/2014/main" id="{7C25F4F3-A838-4B03-A6C0-3D91C8E43EB3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8194726" y="4966101"/>
              <a:ext cx="449579" cy="167639"/>
            </a:xfrm>
            <a:prstGeom prst="rect">
              <a:avLst/>
            </a:prstGeom>
            <a:grpFill/>
          </p:spPr>
          <p:txBody>
            <a:bodyPr lIns="0" tIns="0" rIns="0" bIns="0" anchor="ctr"/>
            <a:lstStyle>
              <a:defPPr>
                <a:defRPr lang="de-DE"/>
              </a:defPPr>
              <a:lvl1pPr marL="0" algn="l" defTabSz="686074" rtl="0" eaLnBrk="1" latinLnBrk="0" hangingPunct="1">
                <a:defRPr sz="1000" b="1" i="0" kern="1200">
                  <a:solidFill>
                    <a:schemeClr val="bg1"/>
                  </a:solidFill>
                  <a:latin typeface="Arial"/>
                  <a:ea typeface="+mn-ea"/>
                  <a:cs typeface="Arial"/>
                </a:defRPr>
              </a:lvl1pPr>
              <a:lvl2pPr marL="34303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6074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9111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2149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5186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223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1260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429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6913">
                <a:spcBef>
                  <a:spcPts val="7"/>
                </a:spcBef>
              </a:pPr>
              <a:r>
                <a:rPr lang="de-DE" sz="1332" spc="13"/>
                <a:t>hhu.de</a:t>
              </a:r>
            </a:p>
          </p:txBody>
        </p:sp>
      </p:grpSp>
      <p:sp>
        <p:nvSpPr>
          <p:cNvPr id="17" name="Untertitel 2">
            <a:extLst>
              <a:ext uri="{FF2B5EF4-FFF2-40B4-BE49-F238E27FC236}">
                <a16:creationId xmlns:a16="http://schemas.microsoft.com/office/drawing/2014/main" id="{A18DDF52-5273-48AE-8D09-90DA7A10F51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02050" y="4677553"/>
            <a:ext cx="6582084" cy="805193"/>
          </a:xfrm>
        </p:spPr>
        <p:txBody>
          <a:bodyPr lIns="0" tIns="0" rIns="0" bIns="0">
            <a:noAutofit/>
          </a:bodyPr>
          <a:lstStyle>
            <a:lvl1pPr marL="0" indent="0" algn="l">
              <a:buNone/>
              <a:defRPr sz="2131">
                <a:solidFill>
                  <a:schemeClr val="tx2"/>
                </a:solidFill>
              </a:defRPr>
            </a:lvl1pPr>
            <a:lvl2pPr marL="608838" indent="0" algn="ctr">
              <a:buNone/>
              <a:defRPr sz="2663"/>
            </a:lvl2pPr>
            <a:lvl3pPr marL="1217676" indent="0" algn="ctr">
              <a:buNone/>
              <a:defRPr sz="2397"/>
            </a:lvl3pPr>
            <a:lvl4pPr marL="1826514" indent="0" algn="ctr">
              <a:buNone/>
              <a:defRPr sz="2131"/>
            </a:lvl4pPr>
            <a:lvl5pPr marL="2435352" indent="0" algn="ctr">
              <a:buNone/>
              <a:defRPr sz="2131"/>
            </a:lvl5pPr>
            <a:lvl6pPr marL="3044191" indent="0" algn="ctr">
              <a:buNone/>
              <a:defRPr sz="2131"/>
            </a:lvl6pPr>
            <a:lvl7pPr marL="3653027" indent="0" algn="ctr">
              <a:buNone/>
              <a:defRPr sz="2131"/>
            </a:lvl7pPr>
            <a:lvl8pPr marL="4261867" indent="0" algn="ctr">
              <a:buNone/>
              <a:defRPr sz="2131"/>
            </a:lvl8pPr>
            <a:lvl9pPr marL="4870705" indent="0" algn="ctr">
              <a:buNone/>
              <a:defRPr sz="2131"/>
            </a:lvl9pPr>
          </a:lstStyle>
          <a:p>
            <a:r>
              <a:rPr lang="de-DE" dirty="0"/>
              <a:t>Untertitel (bearbeiten)</a:t>
            </a:r>
          </a:p>
        </p:txBody>
      </p:sp>
      <p:sp>
        <p:nvSpPr>
          <p:cNvPr id="18" name="Titel 1">
            <a:extLst>
              <a:ext uri="{FF2B5EF4-FFF2-40B4-BE49-F238E27FC236}">
                <a16:creationId xmlns:a16="http://schemas.microsoft.com/office/drawing/2014/main" id="{FAB22651-CAFB-4334-BBAD-47EBF4CF7FD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2050" y="3104965"/>
            <a:ext cx="6582084" cy="1476164"/>
          </a:xfrm>
        </p:spPr>
        <p:txBody>
          <a:bodyPr lIns="0" tIns="0" rIns="0" bIns="0" anchor="b">
            <a:noAutofit/>
          </a:bodyPr>
          <a:lstStyle>
            <a:lvl1pPr algn="l">
              <a:defRPr sz="4795" b="0">
                <a:solidFill>
                  <a:schemeClr val="tx2"/>
                </a:solidFill>
              </a:defRPr>
            </a:lvl1pPr>
          </a:lstStyle>
          <a:p>
            <a:r>
              <a:rPr lang="de-DE" dirty="0"/>
              <a:t>Titelfolie (bearbeiten)</a:t>
            </a:r>
          </a:p>
        </p:txBody>
      </p:sp>
      <p:grpSp>
        <p:nvGrpSpPr>
          <p:cNvPr id="13" name="Grafik 6">
            <a:extLst>
              <a:ext uri="{FF2B5EF4-FFF2-40B4-BE49-F238E27FC236}">
                <a16:creationId xmlns:a16="http://schemas.microsoft.com/office/drawing/2014/main" id="{CF4A76B1-953E-4A32-9BD1-DE88786E38FC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697068" y="513161"/>
            <a:ext cx="2038561" cy="777968"/>
            <a:chOff x="695325" y="516229"/>
            <a:chExt cx="2556359" cy="975572"/>
          </a:xfrm>
          <a:solidFill>
            <a:schemeClr val="tx2"/>
          </a:solidFill>
        </p:grpSpPr>
        <p:sp>
          <p:nvSpPr>
            <p:cNvPr id="14" name="Freihandform: Form 13">
              <a:extLst>
                <a:ext uri="{FF2B5EF4-FFF2-40B4-BE49-F238E27FC236}">
                  <a16:creationId xmlns:a16="http://schemas.microsoft.com/office/drawing/2014/main" id="{CFD7E5C6-0F67-4B37-B3BF-534429CFB0DA}"/>
                </a:ext>
              </a:extLst>
            </p:cNvPr>
            <p:cNvSpPr/>
            <p:nvPr/>
          </p:nvSpPr>
          <p:spPr>
            <a:xfrm>
              <a:off x="2979337" y="1251070"/>
              <a:ext cx="270992" cy="239376"/>
            </a:xfrm>
            <a:custGeom>
              <a:avLst/>
              <a:gdLst>
                <a:gd name="connsiteX0" fmla="*/ 0 w 270992"/>
                <a:gd name="connsiteY0" fmla="*/ 242086 h 239376"/>
                <a:gd name="connsiteX1" fmla="*/ 152659 w 270992"/>
                <a:gd name="connsiteY1" fmla="*/ 242086 h 239376"/>
                <a:gd name="connsiteX2" fmla="*/ 274154 w 270992"/>
                <a:gd name="connsiteY2" fmla="*/ 121043 h 239376"/>
                <a:gd name="connsiteX3" fmla="*/ 152659 w 270992"/>
                <a:gd name="connsiteY3" fmla="*/ 0 h 239376"/>
                <a:gd name="connsiteX4" fmla="*/ 0 w 270992"/>
                <a:gd name="connsiteY4" fmla="*/ 0 h 239376"/>
                <a:gd name="connsiteX5" fmla="*/ 0 w 270992"/>
                <a:gd name="connsiteY5" fmla="*/ 242086 h 239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70992" h="239376">
                  <a:moveTo>
                    <a:pt x="0" y="242086"/>
                  </a:moveTo>
                  <a:lnTo>
                    <a:pt x="152659" y="242086"/>
                  </a:lnTo>
                  <a:cubicBezTo>
                    <a:pt x="219955" y="242086"/>
                    <a:pt x="274154" y="187888"/>
                    <a:pt x="274154" y="121043"/>
                  </a:cubicBezTo>
                  <a:cubicBezTo>
                    <a:pt x="274154" y="54198"/>
                    <a:pt x="219955" y="0"/>
                    <a:pt x="152659" y="0"/>
                  </a:cubicBezTo>
                  <a:lnTo>
                    <a:pt x="0" y="0"/>
                  </a:lnTo>
                  <a:lnTo>
                    <a:pt x="0" y="242086"/>
                  </a:lnTo>
                  <a:close/>
                </a:path>
              </a:pathLst>
            </a:custGeom>
            <a:grpFill/>
            <a:ln w="45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16" name="Freihandform: Form 15">
              <a:extLst>
                <a:ext uri="{FF2B5EF4-FFF2-40B4-BE49-F238E27FC236}">
                  <a16:creationId xmlns:a16="http://schemas.microsoft.com/office/drawing/2014/main" id="{4D3305F2-C7C5-4C12-9231-D66E6CDF1F5F}"/>
                </a:ext>
              </a:extLst>
            </p:cNvPr>
            <p:cNvSpPr/>
            <p:nvPr/>
          </p:nvSpPr>
          <p:spPr>
            <a:xfrm>
              <a:off x="2216494" y="728506"/>
              <a:ext cx="659414" cy="663931"/>
            </a:xfrm>
            <a:custGeom>
              <a:avLst/>
              <a:gdLst>
                <a:gd name="connsiteX0" fmla="*/ 662124 w 659414"/>
                <a:gd name="connsiteY0" fmla="*/ 0 h 663930"/>
                <a:gd name="connsiteX1" fmla="*/ 662124 w 659414"/>
                <a:gd name="connsiteY1" fmla="*/ 331965 h 663930"/>
                <a:gd name="connsiteX2" fmla="*/ 331062 w 659414"/>
                <a:gd name="connsiteY2" fmla="*/ 663931 h 663930"/>
                <a:gd name="connsiteX3" fmla="*/ 0 w 659414"/>
                <a:gd name="connsiteY3" fmla="*/ 331965 h 663930"/>
                <a:gd name="connsiteX4" fmla="*/ 0 w 659414"/>
                <a:gd name="connsiteY4" fmla="*/ 0 h 663930"/>
                <a:gd name="connsiteX5" fmla="*/ 168015 w 659414"/>
                <a:gd name="connsiteY5" fmla="*/ 0 h 663930"/>
                <a:gd name="connsiteX6" fmla="*/ 168015 w 659414"/>
                <a:gd name="connsiteY6" fmla="*/ 317513 h 663930"/>
                <a:gd name="connsiteX7" fmla="*/ 331514 w 659414"/>
                <a:gd name="connsiteY7" fmla="*/ 490496 h 663930"/>
                <a:gd name="connsiteX8" fmla="*/ 495012 w 659414"/>
                <a:gd name="connsiteY8" fmla="*/ 317513 h 663930"/>
                <a:gd name="connsiteX9" fmla="*/ 495012 w 659414"/>
                <a:gd name="connsiteY9" fmla="*/ 0 h 663930"/>
                <a:gd name="connsiteX10" fmla="*/ 662124 w 659414"/>
                <a:gd name="connsiteY10" fmla="*/ 0 h 663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59414" h="663930">
                  <a:moveTo>
                    <a:pt x="662124" y="0"/>
                  </a:moveTo>
                  <a:lnTo>
                    <a:pt x="662124" y="331965"/>
                  </a:lnTo>
                  <a:cubicBezTo>
                    <a:pt x="662124" y="529790"/>
                    <a:pt x="513982" y="663931"/>
                    <a:pt x="331062" y="663931"/>
                  </a:cubicBezTo>
                  <a:cubicBezTo>
                    <a:pt x="148142" y="663931"/>
                    <a:pt x="0" y="529790"/>
                    <a:pt x="0" y="331965"/>
                  </a:cubicBezTo>
                  <a:cubicBezTo>
                    <a:pt x="0" y="303511"/>
                    <a:pt x="0" y="0"/>
                    <a:pt x="0" y="0"/>
                  </a:cubicBezTo>
                  <a:lnTo>
                    <a:pt x="168015" y="0"/>
                  </a:lnTo>
                  <a:cubicBezTo>
                    <a:pt x="168015" y="60522"/>
                    <a:pt x="168015" y="305318"/>
                    <a:pt x="168015" y="317513"/>
                  </a:cubicBezTo>
                  <a:cubicBezTo>
                    <a:pt x="168015" y="420038"/>
                    <a:pt x="241183" y="490496"/>
                    <a:pt x="331514" y="490496"/>
                  </a:cubicBezTo>
                  <a:cubicBezTo>
                    <a:pt x="421845" y="490496"/>
                    <a:pt x="495012" y="420490"/>
                    <a:pt x="495012" y="317513"/>
                  </a:cubicBezTo>
                  <a:lnTo>
                    <a:pt x="495012" y="0"/>
                  </a:lnTo>
                  <a:lnTo>
                    <a:pt x="662124" y="0"/>
                  </a:lnTo>
                  <a:close/>
                </a:path>
              </a:pathLst>
            </a:custGeom>
            <a:grpFill/>
            <a:ln w="45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19" name="Freihandform: Form 18">
              <a:extLst>
                <a:ext uri="{FF2B5EF4-FFF2-40B4-BE49-F238E27FC236}">
                  <a16:creationId xmlns:a16="http://schemas.microsoft.com/office/drawing/2014/main" id="{841CA9BF-ECB3-404C-B6B8-1533D1C1E0A0}"/>
                </a:ext>
              </a:extLst>
            </p:cNvPr>
            <p:cNvSpPr/>
            <p:nvPr/>
          </p:nvSpPr>
          <p:spPr>
            <a:xfrm>
              <a:off x="695325" y="516229"/>
              <a:ext cx="659414" cy="858142"/>
            </a:xfrm>
            <a:custGeom>
              <a:avLst/>
              <a:gdLst>
                <a:gd name="connsiteX0" fmla="*/ 168015 w 659414"/>
                <a:gd name="connsiteY0" fmla="*/ 859497 h 858142"/>
                <a:gd name="connsiteX1" fmla="*/ 0 w 659414"/>
                <a:gd name="connsiteY1" fmla="*/ 859497 h 858142"/>
                <a:gd name="connsiteX2" fmla="*/ 0 w 659414"/>
                <a:gd name="connsiteY2" fmla="*/ 0 h 858142"/>
                <a:gd name="connsiteX3" fmla="*/ 168015 w 659414"/>
                <a:gd name="connsiteY3" fmla="*/ 0 h 858142"/>
                <a:gd name="connsiteX4" fmla="*/ 168015 w 659414"/>
                <a:gd name="connsiteY4" fmla="*/ 235312 h 858142"/>
                <a:gd name="connsiteX5" fmla="*/ 331514 w 659414"/>
                <a:gd name="connsiteY5" fmla="*/ 195114 h 858142"/>
                <a:gd name="connsiteX6" fmla="*/ 662576 w 659414"/>
                <a:gd name="connsiteY6" fmla="*/ 527080 h 858142"/>
                <a:gd name="connsiteX7" fmla="*/ 662576 w 659414"/>
                <a:gd name="connsiteY7" fmla="*/ 859045 h 858142"/>
                <a:gd name="connsiteX8" fmla="*/ 494561 w 659414"/>
                <a:gd name="connsiteY8" fmla="*/ 859045 h 858142"/>
                <a:gd name="connsiteX9" fmla="*/ 494561 w 659414"/>
                <a:gd name="connsiteY9" fmla="*/ 541533 h 858142"/>
                <a:gd name="connsiteX10" fmla="*/ 331062 w 659414"/>
                <a:gd name="connsiteY10" fmla="*/ 368549 h 858142"/>
                <a:gd name="connsiteX11" fmla="*/ 167563 w 659414"/>
                <a:gd name="connsiteY11" fmla="*/ 541533 h 858142"/>
                <a:gd name="connsiteX12" fmla="*/ 168015 w 659414"/>
                <a:gd name="connsiteY12" fmla="*/ 859497 h 858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59414" h="858142">
                  <a:moveTo>
                    <a:pt x="168015" y="859497"/>
                  </a:moveTo>
                  <a:lnTo>
                    <a:pt x="0" y="859497"/>
                  </a:lnTo>
                  <a:lnTo>
                    <a:pt x="0" y="0"/>
                  </a:lnTo>
                  <a:lnTo>
                    <a:pt x="168015" y="0"/>
                  </a:lnTo>
                  <a:lnTo>
                    <a:pt x="168015" y="235312"/>
                  </a:lnTo>
                  <a:cubicBezTo>
                    <a:pt x="216342" y="209567"/>
                    <a:pt x="271895" y="195114"/>
                    <a:pt x="331514" y="195114"/>
                  </a:cubicBezTo>
                  <a:cubicBezTo>
                    <a:pt x="514433" y="195114"/>
                    <a:pt x="662576" y="329256"/>
                    <a:pt x="662576" y="527080"/>
                  </a:cubicBezTo>
                  <a:lnTo>
                    <a:pt x="662576" y="859045"/>
                  </a:lnTo>
                  <a:lnTo>
                    <a:pt x="494561" y="859045"/>
                  </a:lnTo>
                  <a:lnTo>
                    <a:pt x="494561" y="541533"/>
                  </a:lnTo>
                  <a:cubicBezTo>
                    <a:pt x="494561" y="439007"/>
                    <a:pt x="421393" y="368549"/>
                    <a:pt x="331062" y="368549"/>
                  </a:cubicBezTo>
                  <a:cubicBezTo>
                    <a:pt x="240731" y="368549"/>
                    <a:pt x="167563" y="438556"/>
                    <a:pt x="167563" y="541533"/>
                  </a:cubicBezTo>
                  <a:lnTo>
                    <a:pt x="168015" y="859497"/>
                  </a:lnTo>
                  <a:close/>
                </a:path>
              </a:pathLst>
            </a:custGeom>
            <a:grpFill/>
            <a:ln w="45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20" name="Freihandform: Form 19">
              <a:extLst>
                <a:ext uri="{FF2B5EF4-FFF2-40B4-BE49-F238E27FC236}">
                  <a16:creationId xmlns:a16="http://schemas.microsoft.com/office/drawing/2014/main" id="{B7658C24-2A28-49B2-96C0-D5EEAC50C416}"/>
                </a:ext>
              </a:extLst>
            </p:cNvPr>
            <p:cNvSpPr/>
            <p:nvPr/>
          </p:nvSpPr>
          <p:spPr>
            <a:xfrm>
              <a:off x="1458619" y="516229"/>
              <a:ext cx="659414" cy="858142"/>
            </a:xfrm>
            <a:custGeom>
              <a:avLst/>
              <a:gdLst>
                <a:gd name="connsiteX0" fmla="*/ 167563 w 659414"/>
                <a:gd name="connsiteY0" fmla="*/ 859497 h 858142"/>
                <a:gd name="connsiteX1" fmla="*/ 0 w 659414"/>
                <a:gd name="connsiteY1" fmla="*/ 859497 h 858142"/>
                <a:gd name="connsiteX2" fmla="*/ 0 w 659414"/>
                <a:gd name="connsiteY2" fmla="*/ 0 h 858142"/>
                <a:gd name="connsiteX3" fmla="*/ 168015 w 659414"/>
                <a:gd name="connsiteY3" fmla="*/ 0 h 858142"/>
                <a:gd name="connsiteX4" fmla="*/ 168015 w 659414"/>
                <a:gd name="connsiteY4" fmla="*/ 235312 h 858142"/>
                <a:gd name="connsiteX5" fmla="*/ 331514 w 659414"/>
                <a:gd name="connsiteY5" fmla="*/ 195114 h 858142"/>
                <a:gd name="connsiteX6" fmla="*/ 662576 w 659414"/>
                <a:gd name="connsiteY6" fmla="*/ 527080 h 858142"/>
                <a:gd name="connsiteX7" fmla="*/ 662576 w 659414"/>
                <a:gd name="connsiteY7" fmla="*/ 859045 h 858142"/>
                <a:gd name="connsiteX8" fmla="*/ 494561 w 659414"/>
                <a:gd name="connsiteY8" fmla="*/ 859045 h 858142"/>
                <a:gd name="connsiteX9" fmla="*/ 494561 w 659414"/>
                <a:gd name="connsiteY9" fmla="*/ 541533 h 858142"/>
                <a:gd name="connsiteX10" fmla="*/ 331062 w 659414"/>
                <a:gd name="connsiteY10" fmla="*/ 368549 h 858142"/>
                <a:gd name="connsiteX11" fmla="*/ 167563 w 659414"/>
                <a:gd name="connsiteY11" fmla="*/ 541533 h 858142"/>
                <a:gd name="connsiteX12" fmla="*/ 167563 w 659414"/>
                <a:gd name="connsiteY12" fmla="*/ 859497 h 858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59414" h="858142">
                  <a:moveTo>
                    <a:pt x="167563" y="859497"/>
                  </a:moveTo>
                  <a:lnTo>
                    <a:pt x="0" y="859497"/>
                  </a:lnTo>
                  <a:lnTo>
                    <a:pt x="0" y="0"/>
                  </a:lnTo>
                  <a:lnTo>
                    <a:pt x="168015" y="0"/>
                  </a:lnTo>
                  <a:lnTo>
                    <a:pt x="168015" y="235312"/>
                  </a:lnTo>
                  <a:cubicBezTo>
                    <a:pt x="216342" y="209567"/>
                    <a:pt x="271895" y="195114"/>
                    <a:pt x="331514" y="195114"/>
                  </a:cubicBezTo>
                  <a:cubicBezTo>
                    <a:pt x="514433" y="195114"/>
                    <a:pt x="662576" y="329256"/>
                    <a:pt x="662576" y="527080"/>
                  </a:cubicBezTo>
                  <a:lnTo>
                    <a:pt x="662576" y="859045"/>
                  </a:lnTo>
                  <a:lnTo>
                    <a:pt x="494561" y="859045"/>
                  </a:lnTo>
                  <a:lnTo>
                    <a:pt x="494561" y="541533"/>
                  </a:lnTo>
                  <a:cubicBezTo>
                    <a:pt x="494561" y="439007"/>
                    <a:pt x="421393" y="368549"/>
                    <a:pt x="331062" y="368549"/>
                  </a:cubicBezTo>
                  <a:cubicBezTo>
                    <a:pt x="240731" y="368549"/>
                    <a:pt x="167563" y="438556"/>
                    <a:pt x="167563" y="541533"/>
                  </a:cubicBezTo>
                  <a:lnTo>
                    <a:pt x="167563" y="859497"/>
                  </a:lnTo>
                  <a:close/>
                </a:path>
              </a:pathLst>
            </a:custGeom>
            <a:grpFill/>
            <a:ln w="45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</p:grp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1F135B6-57F4-4B6E-AD86-CFAA18EDA947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7494590" y="1449389"/>
            <a:ext cx="4697412" cy="5095732"/>
          </a:xfrm>
          <a:solidFill>
            <a:schemeClr val="bg2">
              <a:lumMod val="100000"/>
            </a:schemeClr>
          </a:solidFill>
          <a:ln/>
        </p:spPr>
        <p:txBody>
          <a:bodyPr lIns="0" tIns="540000" rIns="0" bIns="0" anchor="t">
            <a:noAutofit/>
          </a:bodyPr>
          <a:lstStyle>
            <a:lvl1pPr marL="240998" indent="0" algn="l">
              <a:lnSpc>
                <a:spcPct val="90000"/>
              </a:lnSpc>
              <a:buNone/>
              <a:defRPr sz="2131" b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1pPr>
            <a:lvl2pPr algn="ctr">
              <a:lnSpc>
                <a:spcPct val="90000"/>
              </a:lnSpc>
              <a:defRPr sz="2131" b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2pPr>
            <a:lvl3pPr algn="ctr">
              <a:lnSpc>
                <a:spcPct val="90000"/>
              </a:lnSpc>
              <a:defRPr sz="2131" b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3pPr>
            <a:lvl4pPr algn="ctr">
              <a:lnSpc>
                <a:spcPct val="90000"/>
              </a:lnSpc>
              <a:defRPr sz="2131" b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4pPr>
            <a:lvl5pPr algn="ctr">
              <a:lnSpc>
                <a:spcPct val="90000"/>
              </a:lnSpc>
              <a:defRPr sz="2131" b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Inhaltsplatzhalter</a:t>
            </a:r>
          </a:p>
        </p:txBody>
      </p:sp>
      <p:sp>
        <p:nvSpPr>
          <p:cNvPr id="23" name="Bildplatzhalter 4">
            <a:extLst>
              <a:ext uri="{FF2B5EF4-FFF2-40B4-BE49-F238E27FC236}">
                <a16:creationId xmlns:a16="http://schemas.microsoft.com/office/drawing/2014/main" id="{32C3CFE1-9073-8745-BD09-80495049B6B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9456587" y="506821"/>
            <a:ext cx="2038349" cy="775859"/>
          </a:xfrm>
          <a:noFill/>
        </p:spPr>
        <p:txBody>
          <a:bodyPr/>
          <a:lstStyle>
            <a:lvl1pPr marL="0" indent="0" algn="ctr">
              <a:buNone/>
              <a:defRPr sz="1065" baseline="0"/>
            </a:lvl1pPr>
          </a:lstStyle>
          <a:p>
            <a:r>
              <a:rPr lang="de-DE"/>
              <a:t>Logo gleichberechtigter Kooperationspartner (z.B. Partneruniversität). Bei Nichtbedarf löschen!</a:t>
            </a:r>
          </a:p>
        </p:txBody>
      </p:sp>
      <p:sp>
        <p:nvSpPr>
          <p:cNvPr id="24" name="Bildplatzhalter 4">
            <a:extLst>
              <a:ext uri="{FF2B5EF4-FFF2-40B4-BE49-F238E27FC236}">
                <a16:creationId xmlns:a16="http://schemas.microsoft.com/office/drawing/2014/main" id="{A46737F8-B03F-0745-A5A9-B5476E203B2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096368" y="513163"/>
            <a:ext cx="2038349" cy="775859"/>
          </a:xfrm>
          <a:noFill/>
        </p:spPr>
        <p:txBody>
          <a:bodyPr anchor="t"/>
          <a:lstStyle>
            <a:lvl1pPr marL="0" indent="0" algn="ctr">
              <a:lnSpc>
                <a:spcPct val="100000"/>
              </a:lnSpc>
              <a:buNone/>
              <a:defRPr sz="1065" baseline="0"/>
            </a:lvl1pPr>
          </a:lstStyle>
          <a:p>
            <a:r>
              <a:rPr lang="de-DE"/>
              <a:t>Logo gleichberechtigter Kooperationspartner (z.B. Partneruniversität). Bei Nichtbedarf löschen!</a:t>
            </a:r>
          </a:p>
        </p:txBody>
      </p:sp>
      <p:sp>
        <p:nvSpPr>
          <p:cNvPr id="28" name="Bildplatzhalter 4">
            <a:extLst>
              <a:ext uri="{FF2B5EF4-FFF2-40B4-BE49-F238E27FC236}">
                <a16:creationId xmlns:a16="http://schemas.microsoft.com/office/drawing/2014/main" id="{5E485192-2EF9-6641-A4FD-7903E499C73F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234968" y="5529141"/>
            <a:ext cx="2038349" cy="775859"/>
          </a:xfrm>
          <a:noFill/>
        </p:spPr>
        <p:txBody>
          <a:bodyPr/>
          <a:lstStyle>
            <a:lvl1pPr marL="0" indent="0" algn="ctr">
              <a:buNone/>
              <a:defRPr sz="1065" baseline="0"/>
            </a:lvl1pPr>
          </a:lstStyle>
          <a:p>
            <a:r>
              <a:rPr lang="de-DE"/>
              <a:t>Sekundärlogo (z.B. Institut, Forschungsgruppe, o.Ä.). Bei Nichtbedarf löschen!</a:t>
            </a:r>
          </a:p>
        </p:txBody>
      </p:sp>
      <p:sp>
        <p:nvSpPr>
          <p:cNvPr id="33" name="Bildplatzhalter 4">
            <a:extLst>
              <a:ext uri="{FF2B5EF4-FFF2-40B4-BE49-F238E27FC236}">
                <a16:creationId xmlns:a16="http://schemas.microsoft.com/office/drawing/2014/main" id="{F92B4699-D079-5B46-A5E5-D0CE8B4FF5C0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2973916" y="5529141"/>
            <a:ext cx="2038349" cy="775859"/>
          </a:xfrm>
          <a:noFill/>
        </p:spPr>
        <p:txBody>
          <a:bodyPr anchor="t"/>
          <a:lstStyle>
            <a:lvl1pPr marL="0" indent="0" algn="ctr">
              <a:lnSpc>
                <a:spcPct val="100000"/>
              </a:lnSpc>
              <a:buNone/>
              <a:defRPr sz="1065" baseline="0"/>
            </a:lvl1pPr>
          </a:lstStyle>
          <a:p>
            <a:r>
              <a:rPr lang="de-DE"/>
              <a:t>Sekundärlogo (z.B. Institut, Forschungsgruppe, o.Ä.). Bei Nichtbedarf löschen!</a:t>
            </a:r>
          </a:p>
        </p:txBody>
      </p:sp>
      <p:sp>
        <p:nvSpPr>
          <p:cNvPr id="35" name="Textplatzhalter 22">
            <a:extLst>
              <a:ext uri="{FF2B5EF4-FFF2-40B4-BE49-F238E27FC236}">
                <a16:creationId xmlns:a16="http://schemas.microsoft.com/office/drawing/2014/main" id="{E88F2ABD-B4F2-BF45-B0C0-261F3A2EC7E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96386" y="5938645"/>
            <a:ext cx="2054828" cy="365127"/>
          </a:xfrm>
        </p:spPr>
        <p:txBody>
          <a:bodyPr/>
          <a:lstStyle>
            <a:lvl1pPr marL="0" indent="0">
              <a:buNone/>
              <a:defRPr sz="1799">
                <a:solidFill>
                  <a:schemeClr val="tx2"/>
                </a:solidFill>
              </a:defRPr>
            </a:lvl1pPr>
          </a:lstStyle>
          <a:p>
            <a:pPr lvl="0"/>
            <a:r>
              <a:rPr lang="de-DE" dirty="0"/>
              <a:t>Datum (bearbeiten)</a:t>
            </a:r>
          </a:p>
        </p:txBody>
      </p:sp>
    </p:spTree>
    <p:extLst>
      <p:ext uri="{BB962C8B-B14F-4D97-AF65-F5344CB8AC3E}">
        <p14:creationId xmlns:p14="http://schemas.microsoft.com/office/powerpoint/2010/main" val="396798029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 mit Bild (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uppieren 28">
            <a:extLst>
              <a:ext uri="{FF2B5EF4-FFF2-40B4-BE49-F238E27FC236}">
                <a16:creationId xmlns:a16="http://schemas.microsoft.com/office/drawing/2014/main" id="{CAE8C18B-3B31-4172-BD36-383A2D959058}"/>
              </a:ext>
            </a:extLst>
          </p:cNvPr>
          <p:cNvGrpSpPr/>
          <p:nvPr userDrawn="1"/>
        </p:nvGrpSpPr>
        <p:grpSpPr>
          <a:xfrm>
            <a:off x="-6501" y="6593007"/>
            <a:ext cx="12198503" cy="263835"/>
            <a:chOff x="-4877" y="4950860"/>
            <a:chExt cx="9148877" cy="198120"/>
          </a:xfrm>
          <a:solidFill>
            <a:schemeClr val="tx2"/>
          </a:solidFill>
        </p:grpSpPr>
        <p:sp>
          <p:nvSpPr>
            <p:cNvPr id="30" name="bk object 18">
              <a:extLst>
                <a:ext uri="{FF2B5EF4-FFF2-40B4-BE49-F238E27FC236}">
                  <a16:creationId xmlns:a16="http://schemas.microsoft.com/office/drawing/2014/main" id="{033258C7-8016-4009-9FB1-F90060178720}"/>
                </a:ext>
              </a:extLst>
            </p:cNvPr>
            <p:cNvSpPr/>
            <p:nvPr userDrawn="1"/>
          </p:nvSpPr>
          <p:spPr>
            <a:xfrm>
              <a:off x="-4877" y="4950860"/>
              <a:ext cx="484937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 sz="1300"/>
            </a:p>
          </p:txBody>
        </p:sp>
        <p:sp>
          <p:nvSpPr>
            <p:cNvPr id="31" name="bk object 18">
              <a:extLst>
                <a:ext uri="{FF2B5EF4-FFF2-40B4-BE49-F238E27FC236}">
                  <a16:creationId xmlns:a16="http://schemas.microsoft.com/office/drawing/2014/main" id="{F63F0B04-1DC4-4DF5-9D98-F1A5AB5B67C4}"/>
                </a:ext>
              </a:extLst>
            </p:cNvPr>
            <p:cNvSpPr/>
            <p:nvPr userDrawn="1"/>
          </p:nvSpPr>
          <p:spPr>
            <a:xfrm>
              <a:off x="522288" y="4950860"/>
              <a:ext cx="8621712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 sz="1300"/>
            </a:p>
          </p:txBody>
        </p:sp>
        <p:sp>
          <p:nvSpPr>
            <p:cNvPr id="32" name="Holder 3">
              <a:extLst>
                <a:ext uri="{FF2B5EF4-FFF2-40B4-BE49-F238E27FC236}">
                  <a16:creationId xmlns:a16="http://schemas.microsoft.com/office/drawing/2014/main" id="{1BF4C821-21F2-42D9-9C34-70F485006BBC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8194726" y="4966101"/>
              <a:ext cx="449579" cy="167639"/>
            </a:xfrm>
            <a:prstGeom prst="rect">
              <a:avLst/>
            </a:prstGeom>
            <a:grpFill/>
          </p:spPr>
          <p:txBody>
            <a:bodyPr lIns="0" tIns="0" rIns="0" bIns="0" anchor="ctr"/>
            <a:lstStyle>
              <a:defPPr>
                <a:defRPr lang="de-DE"/>
              </a:defPPr>
              <a:lvl1pPr marL="0" algn="l" defTabSz="686074" rtl="0" eaLnBrk="1" latinLnBrk="0" hangingPunct="1">
                <a:defRPr sz="1000" b="1" i="0" kern="1200">
                  <a:solidFill>
                    <a:schemeClr val="bg1"/>
                  </a:solidFill>
                  <a:latin typeface="Arial"/>
                  <a:ea typeface="+mn-ea"/>
                  <a:cs typeface="Arial"/>
                </a:defRPr>
              </a:lvl1pPr>
              <a:lvl2pPr marL="34303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6074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9111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2149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5186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223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1260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429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6913">
                <a:spcBef>
                  <a:spcPts val="7"/>
                </a:spcBef>
              </a:pPr>
              <a:r>
                <a:rPr lang="de-DE" sz="1332" spc="13"/>
                <a:t>hhu.de</a:t>
              </a:r>
            </a:p>
          </p:txBody>
        </p:sp>
      </p:grpSp>
      <p:sp>
        <p:nvSpPr>
          <p:cNvPr id="16" name="Titel 1">
            <a:extLst>
              <a:ext uri="{FF2B5EF4-FFF2-40B4-BE49-F238E27FC236}">
                <a16:creationId xmlns:a16="http://schemas.microsoft.com/office/drawing/2014/main" id="{73AB5F60-3C1F-41DD-B58A-3B7E23CC9DF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2050" y="2996953"/>
            <a:ext cx="3773772" cy="1584176"/>
          </a:xfrm>
        </p:spPr>
        <p:txBody>
          <a:bodyPr lIns="0" tIns="0" rIns="0" bIns="0" anchor="b">
            <a:noAutofit/>
          </a:bodyPr>
          <a:lstStyle>
            <a:lvl1pPr algn="l">
              <a:defRPr sz="4795" b="0">
                <a:solidFill>
                  <a:schemeClr val="tx2"/>
                </a:solidFill>
              </a:defRPr>
            </a:lvl1pPr>
          </a:lstStyle>
          <a:p>
            <a:r>
              <a:rPr lang="de-DE" dirty="0"/>
              <a:t>Titelfolie (bearbeiten)</a:t>
            </a:r>
          </a:p>
        </p:txBody>
      </p:sp>
      <p:sp>
        <p:nvSpPr>
          <p:cNvPr id="17" name="Untertitel 2">
            <a:extLst>
              <a:ext uri="{FF2B5EF4-FFF2-40B4-BE49-F238E27FC236}">
                <a16:creationId xmlns:a16="http://schemas.microsoft.com/office/drawing/2014/main" id="{A18DDF52-5273-48AE-8D09-90DA7A10F51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02050" y="4677553"/>
            <a:ext cx="3773772" cy="805193"/>
          </a:xfrm>
        </p:spPr>
        <p:txBody>
          <a:bodyPr lIns="0" tIns="0" rIns="0" bIns="0">
            <a:noAutofit/>
          </a:bodyPr>
          <a:lstStyle>
            <a:lvl1pPr marL="0" indent="0" algn="l">
              <a:buNone/>
              <a:defRPr sz="2131">
                <a:solidFill>
                  <a:schemeClr val="tx2"/>
                </a:solidFill>
              </a:defRPr>
            </a:lvl1pPr>
            <a:lvl2pPr marL="608838" indent="0" algn="ctr">
              <a:buNone/>
              <a:defRPr sz="2663"/>
            </a:lvl2pPr>
            <a:lvl3pPr marL="1217676" indent="0" algn="ctr">
              <a:buNone/>
              <a:defRPr sz="2397"/>
            </a:lvl3pPr>
            <a:lvl4pPr marL="1826514" indent="0" algn="ctr">
              <a:buNone/>
              <a:defRPr sz="2131"/>
            </a:lvl4pPr>
            <a:lvl5pPr marL="2435352" indent="0" algn="ctr">
              <a:buNone/>
              <a:defRPr sz="2131"/>
            </a:lvl5pPr>
            <a:lvl6pPr marL="3044191" indent="0" algn="ctr">
              <a:buNone/>
              <a:defRPr sz="2131"/>
            </a:lvl6pPr>
            <a:lvl7pPr marL="3653027" indent="0" algn="ctr">
              <a:buNone/>
              <a:defRPr sz="2131"/>
            </a:lvl7pPr>
            <a:lvl8pPr marL="4261867" indent="0" algn="ctr">
              <a:buNone/>
              <a:defRPr sz="2131"/>
            </a:lvl8pPr>
            <a:lvl9pPr marL="4870705" indent="0" algn="ctr">
              <a:buNone/>
              <a:defRPr sz="2131"/>
            </a:lvl9pPr>
          </a:lstStyle>
          <a:p>
            <a:r>
              <a:rPr lang="de-DE" dirty="0"/>
              <a:t>Untertitel (bearbeiten)</a:t>
            </a:r>
          </a:p>
        </p:txBody>
      </p:sp>
      <p:grpSp>
        <p:nvGrpSpPr>
          <p:cNvPr id="13" name="Grafik 6">
            <a:extLst>
              <a:ext uri="{FF2B5EF4-FFF2-40B4-BE49-F238E27FC236}">
                <a16:creationId xmlns:a16="http://schemas.microsoft.com/office/drawing/2014/main" id="{335E6D46-1A90-4F85-971E-BE51B6E275C9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697068" y="513161"/>
            <a:ext cx="2038561" cy="777968"/>
            <a:chOff x="695325" y="516229"/>
            <a:chExt cx="2556359" cy="975572"/>
          </a:xfrm>
          <a:solidFill>
            <a:schemeClr val="tx2"/>
          </a:solidFill>
        </p:grpSpPr>
        <p:sp>
          <p:nvSpPr>
            <p:cNvPr id="14" name="Freihandform: Form 13">
              <a:extLst>
                <a:ext uri="{FF2B5EF4-FFF2-40B4-BE49-F238E27FC236}">
                  <a16:creationId xmlns:a16="http://schemas.microsoft.com/office/drawing/2014/main" id="{23343E36-3D15-4FBD-82A0-2EF69415466D}"/>
                </a:ext>
              </a:extLst>
            </p:cNvPr>
            <p:cNvSpPr/>
            <p:nvPr/>
          </p:nvSpPr>
          <p:spPr>
            <a:xfrm>
              <a:off x="2979337" y="1251070"/>
              <a:ext cx="270992" cy="239376"/>
            </a:xfrm>
            <a:custGeom>
              <a:avLst/>
              <a:gdLst>
                <a:gd name="connsiteX0" fmla="*/ 0 w 270992"/>
                <a:gd name="connsiteY0" fmla="*/ 242086 h 239376"/>
                <a:gd name="connsiteX1" fmla="*/ 152659 w 270992"/>
                <a:gd name="connsiteY1" fmla="*/ 242086 h 239376"/>
                <a:gd name="connsiteX2" fmla="*/ 274154 w 270992"/>
                <a:gd name="connsiteY2" fmla="*/ 121043 h 239376"/>
                <a:gd name="connsiteX3" fmla="*/ 152659 w 270992"/>
                <a:gd name="connsiteY3" fmla="*/ 0 h 239376"/>
                <a:gd name="connsiteX4" fmla="*/ 0 w 270992"/>
                <a:gd name="connsiteY4" fmla="*/ 0 h 239376"/>
                <a:gd name="connsiteX5" fmla="*/ 0 w 270992"/>
                <a:gd name="connsiteY5" fmla="*/ 242086 h 239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70992" h="239376">
                  <a:moveTo>
                    <a:pt x="0" y="242086"/>
                  </a:moveTo>
                  <a:lnTo>
                    <a:pt x="152659" y="242086"/>
                  </a:lnTo>
                  <a:cubicBezTo>
                    <a:pt x="219955" y="242086"/>
                    <a:pt x="274154" y="187888"/>
                    <a:pt x="274154" y="121043"/>
                  </a:cubicBezTo>
                  <a:cubicBezTo>
                    <a:pt x="274154" y="54198"/>
                    <a:pt x="219955" y="0"/>
                    <a:pt x="152659" y="0"/>
                  </a:cubicBezTo>
                  <a:lnTo>
                    <a:pt x="0" y="0"/>
                  </a:lnTo>
                  <a:lnTo>
                    <a:pt x="0" y="242086"/>
                  </a:lnTo>
                  <a:close/>
                </a:path>
              </a:pathLst>
            </a:custGeom>
            <a:grpFill/>
            <a:ln w="45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18" name="Freihandform: Form 17">
              <a:extLst>
                <a:ext uri="{FF2B5EF4-FFF2-40B4-BE49-F238E27FC236}">
                  <a16:creationId xmlns:a16="http://schemas.microsoft.com/office/drawing/2014/main" id="{F35EBB84-4567-4B99-BCB2-9E4F2E74A659}"/>
                </a:ext>
              </a:extLst>
            </p:cNvPr>
            <p:cNvSpPr/>
            <p:nvPr/>
          </p:nvSpPr>
          <p:spPr>
            <a:xfrm>
              <a:off x="2216494" y="728506"/>
              <a:ext cx="659414" cy="663931"/>
            </a:xfrm>
            <a:custGeom>
              <a:avLst/>
              <a:gdLst>
                <a:gd name="connsiteX0" fmla="*/ 662124 w 659414"/>
                <a:gd name="connsiteY0" fmla="*/ 0 h 663930"/>
                <a:gd name="connsiteX1" fmla="*/ 662124 w 659414"/>
                <a:gd name="connsiteY1" fmla="*/ 331965 h 663930"/>
                <a:gd name="connsiteX2" fmla="*/ 331062 w 659414"/>
                <a:gd name="connsiteY2" fmla="*/ 663931 h 663930"/>
                <a:gd name="connsiteX3" fmla="*/ 0 w 659414"/>
                <a:gd name="connsiteY3" fmla="*/ 331965 h 663930"/>
                <a:gd name="connsiteX4" fmla="*/ 0 w 659414"/>
                <a:gd name="connsiteY4" fmla="*/ 0 h 663930"/>
                <a:gd name="connsiteX5" fmla="*/ 168015 w 659414"/>
                <a:gd name="connsiteY5" fmla="*/ 0 h 663930"/>
                <a:gd name="connsiteX6" fmla="*/ 168015 w 659414"/>
                <a:gd name="connsiteY6" fmla="*/ 317513 h 663930"/>
                <a:gd name="connsiteX7" fmla="*/ 331514 w 659414"/>
                <a:gd name="connsiteY7" fmla="*/ 490496 h 663930"/>
                <a:gd name="connsiteX8" fmla="*/ 495012 w 659414"/>
                <a:gd name="connsiteY8" fmla="*/ 317513 h 663930"/>
                <a:gd name="connsiteX9" fmla="*/ 495012 w 659414"/>
                <a:gd name="connsiteY9" fmla="*/ 0 h 663930"/>
                <a:gd name="connsiteX10" fmla="*/ 662124 w 659414"/>
                <a:gd name="connsiteY10" fmla="*/ 0 h 663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59414" h="663930">
                  <a:moveTo>
                    <a:pt x="662124" y="0"/>
                  </a:moveTo>
                  <a:lnTo>
                    <a:pt x="662124" y="331965"/>
                  </a:lnTo>
                  <a:cubicBezTo>
                    <a:pt x="662124" y="529790"/>
                    <a:pt x="513982" y="663931"/>
                    <a:pt x="331062" y="663931"/>
                  </a:cubicBezTo>
                  <a:cubicBezTo>
                    <a:pt x="148142" y="663931"/>
                    <a:pt x="0" y="529790"/>
                    <a:pt x="0" y="331965"/>
                  </a:cubicBezTo>
                  <a:cubicBezTo>
                    <a:pt x="0" y="303511"/>
                    <a:pt x="0" y="0"/>
                    <a:pt x="0" y="0"/>
                  </a:cubicBezTo>
                  <a:lnTo>
                    <a:pt x="168015" y="0"/>
                  </a:lnTo>
                  <a:cubicBezTo>
                    <a:pt x="168015" y="60522"/>
                    <a:pt x="168015" y="305318"/>
                    <a:pt x="168015" y="317513"/>
                  </a:cubicBezTo>
                  <a:cubicBezTo>
                    <a:pt x="168015" y="420038"/>
                    <a:pt x="241183" y="490496"/>
                    <a:pt x="331514" y="490496"/>
                  </a:cubicBezTo>
                  <a:cubicBezTo>
                    <a:pt x="421845" y="490496"/>
                    <a:pt x="495012" y="420490"/>
                    <a:pt x="495012" y="317513"/>
                  </a:cubicBezTo>
                  <a:lnTo>
                    <a:pt x="495012" y="0"/>
                  </a:lnTo>
                  <a:lnTo>
                    <a:pt x="662124" y="0"/>
                  </a:lnTo>
                  <a:close/>
                </a:path>
              </a:pathLst>
            </a:custGeom>
            <a:grpFill/>
            <a:ln w="45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19" name="Freihandform: Form 18">
              <a:extLst>
                <a:ext uri="{FF2B5EF4-FFF2-40B4-BE49-F238E27FC236}">
                  <a16:creationId xmlns:a16="http://schemas.microsoft.com/office/drawing/2014/main" id="{8D04A692-1B93-4339-9E71-F30AA92C9F93}"/>
                </a:ext>
              </a:extLst>
            </p:cNvPr>
            <p:cNvSpPr/>
            <p:nvPr/>
          </p:nvSpPr>
          <p:spPr>
            <a:xfrm>
              <a:off x="695325" y="516229"/>
              <a:ext cx="659414" cy="858142"/>
            </a:xfrm>
            <a:custGeom>
              <a:avLst/>
              <a:gdLst>
                <a:gd name="connsiteX0" fmla="*/ 168015 w 659414"/>
                <a:gd name="connsiteY0" fmla="*/ 859497 h 858142"/>
                <a:gd name="connsiteX1" fmla="*/ 0 w 659414"/>
                <a:gd name="connsiteY1" fmla="*/ 859497 h 858142"/>
                <a:gd name="connsiteX2" fmla="*/ 0 w 659414"/>
                <a:gd name="connsiteY2" fmla="*/ 0 h 858142"/>
                <a:gd name="connsiteX3" fmla="*/ 168015 w 659414"/>
                <a:gd name="connsiteY3" fmla="*/ 0 h 858142"/>
                <a:gd name="connsiteX4" fmla="*/ 168015 w 659414"/>
                <a:gd name="connsiteY4" fmla="*/ 235312 h 858142"/>
                <a:gd name="connsiteX5" fmla="*/ 331514 w 659414"/>
                <a:gd name="connsiteY5" fmla="*/ 195114 h 858142"/>
                <a:gd name="connsiteX6" fmla="*/ 662576 w 659414"/>
                <a:gd name="connsiteY6" fmla="*/ 527080 h 858142"/>
                <a:gd name="connsiteX7" fmla="*/ 662576 w 659414"/>
                <a:gd name="connsiteY7" fmla="*/ 859045 h 858142"/>
                <a:gd name="connsiteX8" fmla="*/ 494561 w 659414"/>
                <a:gd name="connsiteY8" fmla="*/ 859045 h 858142"/>
                <a:gd name="connsiteX9" fmla="*/ 494561 w 659414"/>
                <a:gd name="connsiteY9" fmla="*/ 541533 h 858142"/>
                <a:gd name="connsiteX10" fmla="*/ 331062 w 659414"/>
                <a:gd name="connsiteY10" fmla="*/ 368549 h 858142"/>
                <a:gd name="connsiteX11" fmla="*/ 167563 w 659414"/>
                <a:gd name="connsiteY11" fmla="*/ 541533 h 858142"/>
                <a:gd name="connsiteX12" fmla="*/ 168015 w 659414"/>
                <a:gd name="connsiteY12" fmla="*/ 859497 h 858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59414" h="858142">
                  <a:moveTo>
                    <a:pt x="168015" y="859497"/>
                  </a:moveTo>
                  <a:lnTo>
                    <a:pt x="0" y="859497"/>
                  </a:lnTo>
                  <a:lnTo>
                    <a:pt x="0" y="0"/>
                  </a:lnTo>
                  <a:lnTo>
                    <a:pt x="168015" y="0"/>
                  </a:lnTo>
                  <a:lnTo>
                    <a:pt x="168015" y="235312"/>
                  </a:lnTo>
                  <a:cubicBezTo>
                    <a:pt x="216342" y="209567"/>
                    <a:pt x="271895" y="195114"/>
                    <a:pt x="331514" y="195114"/>
                  </a:cubicBezTo>
                  <a:cubicBezTo>
                    <a:pt x="514433" y="195114"/>
                    <a:pt x="662576" y="329256"/>
                    <a:pt x="662576" y="527080"/>
                  </a:cubicBezTo>
                  <a:lnTo>
                    <a:pt x="662576" y="859045"/>
                  </a:lnTo>
                  <a:lnTo>
                    <a:pt x="494561" y="859045"/>
                  </a:lnTo>
                  <a:lnTo>
                    <a:pt x="494561" y="541533"/>
                  </a:lnTo>
                  <a:cubicBezTo>
                    <a:pt x="494561" y="439007"/>
                    <a:pt x="421393" y="368549"/>
                    <a:pt x="331062" y="368549"/>
                  </a:cubicBezTo>
                  <a:cubicBezTo>
                    <a:pt x="240731" y="368549"/>
                    <a:pt x="167563" y="438556"/>
                    <a:pt x="167563" y="541533"/>
                  </a:cubicBezTo>
                  <a:lnTo>
                    <a:pt x="168015" y="859497"/>
                  </a:lnTo>
                  <a:close/>
                </a:path>
              </a:pathLst>
            </a:custGeom>
            <a:grpFill/>
            <a:ln w="45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20" name="Freihandform: Form 19">
              <a:extLst>
                <a:ext uri="{FF2B5EF4-FFF2-40B4-BE49-F238E27FC236}">
                  <a16:creationId xmlns:a16="http://schemas.microsoft.com/office/drawing/2014/main" id="{5237AA0D-D90E-4127-B627-42907D1E6150}"/>
                </a:ext>
              </a:extLst>
            </p:cNvPr>
            <p:cNvSpPr/>
            <p:nvPr/>
          </p:nvSpPr>
          <p:spPr>
            <a:xfrm>
              <a:off x="1458619" y="516229"/>
              <a:ext cx="659414" cy="858142"/>
            </a:xfrm>
            <a:custGeom>
              <a:avLst/>
              <a:gdLst>
                <a:gd name="connsiteX0" fmla="*/ 167563 w 659414"/>
                <a:gd name="connsiteY0" fmla="*/ 859497 h 858142"/>
                <a:gd name="connsiteX1" fmla="*/ 0 w 659414"/>
                <a:gd name="connsiteY1" fmla="*/ 859497 h 858142"/>
                <a:gd name="connsiteX2" fmla="*/ 0 w 659414"/>
                <a:gd name="connsiteY2" fmla="*/ 0 h 858142"/>
                <a:gd name="connsiteX3" fmla="*/ 168015 w 659414"/>
                <a:gd name="connsiteY3" fmla="*/ 0 h 858142"/>
                <a:gd name="connsiteX4" fmla="*/ 168015 w 659414"/>
                <a:gd name="connsiteY4" fmla="*/ 235312 h 858142"/>
                <a:gd name="connsiteX5" fmla="*/ 331514 w 659414"/>
                <a:gd name="connsiteY5" fmla="*/ 195114 h 858142"/>
                <a:gd name="connsiteX6" fmla="*/ 662576 w 659414"/>
                <a:gd name="connsiteY6" fmla="*/ 527080 h 858142"/>
                <a:gd name="connsiteX7" fmla="*/ 662576 w 659414"/>
                <a:gd name="connsiteY7" fmla="*/ 859045 h 858142"/>
                <a:gd name="connsiteX8" fmla="*/ 494561 w 659414"/>
                <a:gd name="connsiteY8" fmla="*/ 859045 h 858142"/>
                <a:gd name="connsiteX9" fmla="*/ 494561 w 659414"/>
                <a:gd name="connsiteY9" fmla="*/ 541533 h 858142"/>
                <a:gd name="connsiteX10" fmla="*/ 331062 w 659414"/>
                <a:gd name="connsiteY10" fmla="*/ 368549 h 858142"/>
                <a:gd name="connsiteX11" fmla="*/ 167563 w 659414"/>
                <a:gd name="connsiteY11" fmla="*/ 541533 h 858142"/>
                <a:gd name="connsiteX12" fmla="*/ 167563 w 659414"/>
                <a:gd name="connsiteY12" fmla="*/ 859497 h 858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59414" h="858142">
                  <a:moveTo>
                    <a:pt x="167563" y="859497"/>
                  </a:moveTo>
                  <a:lnTo>
                    <a:pt x="0" y="859497"/>
                  </a:lnTo>
                  <a:lnTo>
                    <a:pt x="0" y="0"/>
                  </a:lnTo>
                  <a:lnTo>
                    <a:pt x="168015" y="0"/>
                  </a:lnTo>
                  <a:lnTo>
                    <a:pt x="168015" y="235312"/>
                  </a:lnTo>
                  <a:cubicBezTo>
                    <a:pt x="216342" y="209567"/>
                    <a:pt x="271895" y="195114"/>
                    <a:pt x="331514" y="195114"/>
                  </a:cubicBezTo>
                  <a:cubicBezTo>
                    <a:pt x="514433" y="195114"/>
                    <a:pt x="662576" y="329256"/>
                    <a:pt x="662576" y="527080"/>
                  </a:cubicBezTo>
                  <a:lnTo>
                    <a:pt x="662576" y="859045"/>
                  </a:lnTo>
                  <a:lnTo>
                    <a:pt x="494561" y="859045"/>
                  </a:lnTo>
                  <a:lnTo>
                    <a:pt x="494561" y="541533"/>
                  </a:lnTo>
                  <a:cubicBezTo>
                    <a:pt x="494561" y="439007"/>
                    <a:pt x="421393" y="368549"/>
                    <a:pt x="331062" y="368549"/>
                  </a:cubicBezTo>
                  <a:cubicBezTo>
                    <a:pt x="240731" y="368549"/>
                    <a:pt x="167563" y="438556"/>
                    <a:pt x="167563" y="541533"/>
                  </a:cubicBezTo>
                  <a:lnTo>
                    <a:pt x="167563" y="859497"/>
                  </a:lnTo>
                  <a:close/>
                </a:path>
              </a:pathLst>
            </a:custGeom>
            <a:grpFill/>
            <a:ln w="45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</p:grp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EF76DE86-C438-4E37-A2C2-A3C892D489FB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4727848" y="1449389"/>
            <a:ext cx="7464152" cy="5095732"/>
          </a:xfrm>
          <a:solidFill>
            <a:schemeClr val="bg2">
              <a:lumMod val="100000"/>
            </a:schemeClr>
          </a:solidFill>
          <a:ln/>
        </p:spPr>
        <p:txBody>
          <a:bodyPr vert="horz" lIns="0" tIns="540000" rIns="0" bIns="0" rtlCol="0" anchor="t">
            <a:noAutofit/>
          </a:bodyPr>
          <a:lstStyle>
            <a:lvl1pPr marL="240998" marR="0" indent="0" algn="l" defTabSz="121767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 lang="de-DE" b="0" dirty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240998" marR="0" lvl="0" indent="0" algn="l" defTabSz="121767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lang="de-DE" dirty="0"/>
              <a:t>Inhaltsplatzhalter</a:t>
            </a:r>
          </a:p>
          <a:p>
            <a:pPr marL="240998" lvl="0" indent="0">
              <a:buNone/>
            </a:pPr>
            <a:endParaRPr lang="de-DE" dirty="0"/>
          </a:p>
        </p:txBody>
      </p:sp>
      <p:sp>
        <p:nvSpPr>
          <p:cNvPr id="23" name="Bildplatzhalter 4">
            <a:extLst>
              <a:ext uri="{FF2B5EF4-FFF2-40B4-BE49-F238E27FC236}">
                <a16:creationId xmlns:a16="http://schemas.microsoft.com/office/drawing/2014/main" id="{B08885F2-1A5F-B44F-9FA4-22C52965E81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9456587" y="506821"/>
            <a:ext cx="2038349" cy="775859"/>
          </a:xfrm>
          <a:noFill/>
        </p:spPr>
        <p:txBody>
          <a:bodyPr/>
          <a:lstStyle>
            <a:lvl1pPr marL="0" indent="0" algn="ctr">
              <a:buNone/>
              <a:defRPr sz="1065" baseline="0"/>
            </a:lvl1pPr>
          </a:lstStyle>
          <a:p>
            <a:r>
              <a:rPr lang="de-DE"/>
              <a:t>Logo gleichberechtigter Kooperationspartner (z.B. Partneruniversität). Bei Nichtbedarf löschen!</a:t>
            </a:r>
          </a:p>
        </p:txBody>
      </p:sp>
      <p:sp>
        <p:nvSpPr>
          <p:cNvPr id="24" name="Bildplatzhalter 4">
            <a:extLst>
              <a:ext uri="{FF2B5EF4-FFF2-40B4-BE49-F238E27FC236}">
                <a16:creationId xmlns:a16="http://schemas.microsoft.com/office/drawing/2014/main" id="{3609EE5A-0FD7-3E40-A359-B82C3079D786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096368" y="513163"/>
            <a:ext cx="2038349" cy="775859"/>
          </a:xfrm>
          <a:noFill/>
        </p:spPr>
        <p:txBody>
          <a:bodyPr anchor="t"/>
          <a:lstStyle>
            <a:lvl1pPr marL="0" indent="0" algn="ctr">
              <a:lnSpc>
                <a:spcPct val="100000"/>
              </a:lnSpc>
              <a:buNone/>
              <a:defRPr sz="1065" baseline="0"/>
            </a:lvl1pPr>
          </a:lstStyle>
          <a:p>
            <a:r>
              <a:rPr lang="de-DE"/>
              <a:t>Logo gleichberechtigter Kooperationspartner (z.B. Partneruniversität). Bei Nichtbedarf löschen!</a:t>
            </a:r>
          </a:p>
        </p:txBody>
      </p:sp>
      <p:sp>
        <p:nvSpPr>
          <p:cNvPr id="26" name="Bildplatzhalter 4">
            <a:extLst>
              <a:ext uri="{FF2B5EF4-FFF2-40B4-BE49-F238E27FC236}">
                <a16:creationId xmlns:a16="http://schemas.microsoft.com/office/drawing/2014/main" id="{B667A3A2-D04C-4844-BBA2-F27F285A2A16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2426075" y="5527387"/>
            <a:ext cx="2038349" cy="775859"/>
          </a:xfrm>
          <a:noFill/>
        </p:spPr>
        <p:txBody>
          <a:bodyPr anchor="t"/>
          <a:lstStyle>
            <a:lvl1pPr marL="0" indent="0" algn="ctr">
              <a:lnSpc>
                <a:spcPct val="100000"/>
              </a:lnSpc>
              <a:buNone/>
              <a:defRPr sz="1065" baseline="0"/>
            </a:lvl1pPr>
          </a:lstStyle>
          <a:p>
            <a:r>
              <a:rPr lang="de-DE"/>
              <a:t>Sekundärlogo (z.B. Institut, Forschungsgruppe, o.Ä.). Bei Nichtbedarf löschen!</a:t>
            </a:r>
          </a:p>
        </p:txBody>
      </p:sp>
      <p:sp>
        <p:nvSpPr>
          <p:cNvPr id="28" name="Textplatzhalter 22">
            <a:extLst>
              <a:ext uri="{FF2B5EF4-FFF2-40B4-BE49-F238E27FC236}">
                <a16:creationId xmlns:a16="http://schemas.microsoft.com/office/drawing/2014/main" id="{F8DF472F-A7C0-6447-A12C-AB015A5D0F1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96384" y="5938645"/>
            <a:ext cx="1559189" cy="365127"/>
          </a:xfrm>
        </p:spPr>
        <p:txBody>
          <a:bodyPr/>
          <a:lstStyle>
            <a:lvl1pPr marL="0" indent="0">
              <a:buNone/>
              <a:defRPr sz="1799">
                <a:solidFill>
                  <a:schemeClr val="tx2"/>
                </a:solidFill>
              </a:defRPr>
            </a:lvl1pPr>
          </a:lstStyle>
          <a:p>
            <a:pPr lvl="0"/>
            <a:r>
              <a:rPr lang="de-DE" dirty="0"/>
              <a:t>Datum</a:t>
            </a:r>
          </a:p>
        </p:txBody>
      </p:sp>
    </p:spTree>
    <p:extLst>
      <p:ext uri="{BB962C8B-B14F-4D97-AF65-F5344CB8AC3E}">
        <p14:creationId xmlns:p14="http://schemas.microsoft.com/office/powerpoint/2010/main" val="32966959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 mit zwei Bild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uppieren 30">
            <a:extLst>
              <a:ext uri="{FF2B5EF4-FFF2-40B4-BE49-F238E27FC236}">
                <a16:creationId xmlns:a16="http://schemas.microsoft.com/office/drawing/2014/main" id="{8609EF01-760B-4279-96D2-9AE5DF9E07ED}"/>
              </a:ext>
            </a:extLst>
          </p:cNvPr>
          <p:cNvGrpSpPr/>
          <p:nvPr userDrawn="1"/>
        </p:nvGrpSpPr>
        <p:grpSpPr>
          <a:xfrm>
            <a:off x="-6501" y="6593007"/>
            <a:ext cx="12198503" cy="263835"/>
            <a:chOff x="-4877" y="4950860"/>
            <a:chExt cx="9148877" cy="198120"/>
          </a:xfrm>
          <a:solidFill>
            <a:schemeClr val="tx2"/>
          </a:solidFill>
        </p:grpSpPr>
        <p:sp>
          <p:nvSpPr>
            <p:cNvPr id="32" name="bk object 18">
              <a:extLst>
                <a:ext uri="{FF2B5EF4-FFF2-40B4-BE49-F238E27FC236}">
                  <a16:creationId xmlns:a16="http://schemas.microsoft.com/office/drawing/2014/main" id="{A4C7AC9B-CEA5-4C57-B178-3624C6812F1D}"/>
                </a:ext>
              </a:extLst>
            </p:cNvPr>
            <p:cNvSpPr/>
            <p:nvPr userDrawn="1"/>
          </p:nvSpPr>
          <p:spPr>
            <a:xfrm>
              <a:off x="-4877" y="4950860"/>
              <a:ext cx="484937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 sz="1300"/>
            </a:p>
          </p:txBody>
        </p:sp>
        <p:sp>
          <p:nvSpPr>
            <p:cNvPr id="33" name="bk object 18">
              <a:extLst>
                <a:ext uri="{FF2B5EF4-FFF2-40B4-BE49-F238E27FC236}">
                  <a16:creationId xmlns:a16="http://schemas.microsoft.com/office/drawing/2014/main" id="{D054BE5A-53A6-4A25-B171-207E0A5A15D9}"/>
                </a:ext>
              </a:extLst>
            </p:cNvPr>
            <p:cNvSpPr/>
            <p:nvPr userDrawn="1"/>
          </p:nvSpPr>
          <p:spPr>
            <a:xfrm>
              <a:off x="522288" y="4950860"/>
              <a:ext cx="8621712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 sz="1300"/>
            </a:p>
          </p:txBody>
        </p:sp>
        <p:sp>
          <p:nvSpPr>
            <p:cNvPr id="34" name="Holder 3">
              <a:extLst>
                <a:ext uri="{FF2B5EF4-FFF2-40B4-BE49-F238E27FC236}">
                  <a16:creationId xmlns:a16="http://schemas.microsoft.com/office/drawing/2014/main" id="{7E7A0D5B-9864-42E6-BDCD-A3D2A068635F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8194726" y="4966101"/>
              <a:ext cx="449579" cy="167639"/>
            </a:xfrm>
            <a:prstGeom prst="rect">
              <a:avLst/>
            </a:prstGeom>
            <a:grpFill/>
          </p:spPr>
          <p:txBody>
            <a:bodyPr lIns="0" tIns="0" rIns="0" bIns="0" anchor="ctr"/>
            <a:lstStyle>
              <a:defPPr>
                <a:defRPr lang="de-DE"/>
              </a:defPPr>
              <a:lvl1pPr marL="0" algn="l" defTabSz="686074" rtl="0" eaLnBrk="1" latinLnBrk="0" hangingPunct="1">
                <a:defRPr sz="1000" b="1" i="0" kern="1200">
                  <a:solidFill>
                    <a:schemeClr val="bg1"/>
                  </a:solidFill>
                  <a:latin typeface="Arial"/>
                  <a:ea typeface="+mn-ea"/>
                  <a:cs typeface="Arial"/>
                </a:defRPr>
              </a:lvl1pPr>
              <a:lvl2pPr marL="34303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6074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9111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2149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5186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223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1260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429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6913">
                <a:spcBef>
                  <a:spcPts val="7"/>
                </a:spcBef>
              </a:pPr>
              <a:r>
                <a:rPr lang="de-DE" sz="1332" spc="13"/>
                <a:t>hhu.de</a:t>
              </a:r>
            </a:p>
          </p:txBody>
        </p:sp>
      </p:grpSp>
      <p:sp>
        <p:nvSpPr>
          <p:cNvPr id="16" name="Titel 1">
            <a:extLst>
              <a:ext uri="{FF2B5EF4-FFF2-40B4-BE49-F238E27FC236}">
                <a16:creationId xmlns:a16="http://schemas.microsoft.com/office/drawing/2014/main" id="{73AB5F60-3C1F-41DD-B58A-3B7E23CC9DF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2048" y="5085186"/>
            <a:ext cx="7122141" cy="756084"/>
          </a:xfrm>
        </p:spPr>
        <p:txBody>
          <a:bodyPr lIns="0" tIns="0" rIns="0" bIns="0" anchor="b">
            <a:noAutofit/>
          </a:bodyPr>
          <a:lstStyle>
            <a:lvl1pPr algn="l">
              <a:defRPr sz="4795" b="0">
                <a:solidFill>
                  <a:schemeClr val="tx2"/>
                </a:solidFill>
              </a:defRPr>
            </a:lvl1pPr>
          </a:lstStyle>
          <a:p>
            <a:r>
              <a:rPr lang="de-DE" dirty="0"/>
              <a:t>Titelfolie</a:t>
            </a:r>
          </a:p>
        </p:txBody>
      </p:sp>
      <p:sp>
        <p:nvSpPr>
          <p:cNvPr id="17" name="Untertitel 2">
            <a:extLst>
              <a:ext uri="{FF2B5EF4-FFF2-40B4-BE49-F238E27FC236}">
                <a16:creationId xmlns:a16="http://schemas.microsoft.com/office/drawing/2014/main" id="{A18DDF52-5273-48AE-8D09-90DA7A10F51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02050" y="5937692"/>
            <a:ext cx="7122143" cy="365125"/>
          </a:xfrm>
        </p:spPr>
        <p:txBody>
          <a:bodyPr lIns="0" tIns="0" rIns="0" bIns="0">
            <a:noAutofit/>
          </a:bodyPr>
          <a:lstStyle>
            <a:lvl1pPr marL="0" indent="0" algn="l">
              <a:buNone/>
              <a:defRPr sz="2131">
                <a:solidFill>
                  <a:schemeClr val="tx2"/>
                </a:solidFill>
              </a:defRPr>
            </a:lvl1pPr>
            <a:lvl2pPr marL="608838" indent="0" algn="ctr">
              <a:buNone/>
              <a:defRPr sz="2663"/>
            </a:lvl2pPr>
            <a:lvl3pPr marL="1217676" indent="0" algn="ctr">
              <a:buNone/>
              <a:defRPr sz="2397"/>
            </a:lvl3pPr>
            <a:lvl4pPr marL="1826514" indent="0" algn="ctr">
              <a:buNone/>
              <a:defRPr sz="2131"/>
            </a:lvl4pPr>
            <a:lvl5pPr marL="2435352" indent="0" algn="ctr">
              <a:buNone/>
              <a:defRPr sz="2131"/>
            </a:lvl5pPr>
            <a:lvl6pPr marL="3044191" indent="0" algn="ctr">
              <a:buNone/>
              <a:defRPr sz="2131"/>
            </a:lvl6pPr>
            <a:lvl7pPr marL="3653027" indent="0" algn="ctr">
              <a:buNone/>
              <a:defRPr sz="2131"/>
            </a:lvl7pPr>
            <a:lvl8pPr marL="4261867" indent="0" algn="ctr">
              <a:buNone/>
              <a:defRPr sz="2131"/>
            </a:lvl8pPr>
            <a:lvl9pPr marL="4870705" indent="0" algn="ctr">
              <a:buNone/>
              <a:defRPr sz="2131"/>
            </a:lvl9pPr>
          </a:lstStyle>
          <a:p>
            <a:r>
              <a:rPr lang="de-DE" dirty="0"/>
              <a:t>Untertitel (bearbeiten)</a:t>
            </a:r>
          </a:p>
        </p:txBody>
      </p:sp>
      <p:grpSp>
        <p:nvGrpSpPr>
          <p:cNvPr id="14" name="Grafik 6">
            <a:extLst>
              <a:ext uri="{FF2B5EF4-FFF2-40B4-BE49-F238E27FC236}">
                <a16:creationId xmlns:a16="http://schemas.microsoft.com/office/drawing/2014/main" id="{06DED613-6C95-44B4-934D-915F765D5EC2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697068" y="513161"/>
            <a:ext cx="2038561" cy="777968"/>
            <a:chOff x="695325" y="516229"/>
            <a:chExt cx="2556359" cy="975572"/>
          </a:xfrm>
          <a:solidFill>
            <a:schemeClr val="tx2"/>
          </a:solidFill>
        </p:grpSpPr>
        <p:sp>
          <p:nvSpPr>
            <p:cNvPr id="18" name="Freihandform: Form 17">
              <a:extLst>
                <a:ext uri="{FF2B5EF4-FFF2-40B4-BE49-F238E27FC236}">
                  <a16:creationId xmlns:a16="http://schemas.microsoft.com/office/drawing/2014/main" id="{ED8DE4AB-9CB4-42A7-9E68-6E2FAB87CDD7}"/>
                </a:ext>
              </a:extLst>
            </p:cNvPr>
            <p:cNvSpPr/>
            <p:nvPr/>
          </p:nvSpPr>
          <p:spPr>
            <a:xfrm>
              <a:off x="2979337" y="1251070"/>
              <a:ext cx="270992" cy="239376"/>
            </a:xfrm>
            <a:custGeom>
              <a:avLst/>
              <a:gdLst>
                <a:gd name="connsiteX0" fmla="*/ 0 w 270992"/>
                <a:gd name="connsiteY0" fmla="*/ 242086 h 239376"/>
                <a:gd name="connsiteX1" fmla="*/ 152659 w 270992"/>
                <a:gd name="connsiteY1" fmla="*/ 242086 h 239376"/>
                <a:gd name="connsiteX2" fmla="*/ 274154 w 270992"/>
                <a:gd name="connsiteY2" fmla="*/ 121043 h 239376"/>
                <a:gd name="connsiteX3" fmla="*/ 152659 w 270992"/>
                <a:gd name="connsiteY3" fmla="*/ 0 h 239376"/>
                <a:gd name="connsiteX4" fmla="*/ 0 w 270992"/>
                <a:gd name="connsiteY4" fmla="*/ 0 h 239376"/>
                <a:gd name="connsiteX5" fmla="*/ 0 w 270992"/>
                <a:gd name="connsiteY5" fmla="*/ 242086 h 239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70992" h="239376">
                  <a:moveTo>
                    <a:pt x="0" y="242086"/>
                  </a:moveTo>
                  <a:lnTo>
                    <a:pt x="152659" y="242086"/>
                  </a:lnTo>
                  <a:cubicBezTo>
                    <a:pt x="219955" y="242086"/>
                    <a:pt x="274154" y="187888"/>
                    <a:pt x="274154" y="121043"/>
                  </a:cubicBezTo>
                  <a:cubicBezTo>
                    <a:pt x="274154" y="54198"/>
                    <a:pt x="219955" y="0"/>
                    <a:pt x="152659" y="0"/>
                  </a:cubicBezTo>
                  <a:lnTo>
                    <a:pt x="0" y="0"/>
                  </a:lnTo>
                  <a:lnTo>
                    <a:pt x="0" y="242086"/>
                  </a:lnTo>
                  <a:close/>
                </a:path>
              </a:pathLst>
            </a:custGeom>
            <a:grpFill/>
            <a:ln w="45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20" name="Freihandform: Form 19">
              <a:extLst>
                <a:ext uri="{FF2B5EF4-FFF2-40B4-BE49-F238E27FC236}">
                  <a16:creationId xmlns:a16="http://schemas.microsoft.com/office/drawing/2014/main" id="{2AF7295B-8EB5-4B3E-B347-40D564DF2E8A}"/>
                </a:ext>
              </a:extLst>
            </p:cNvPr>
            <p:cNvSpPr/>
            <p:nvPr/>
          </p:nvSpPr>
          <p:spPr>
            <a:xfrm>
              <a:off x="2216494" y="728506"/>
              <a:ext cx="659414" cy="663931"/>
            </a:xfrm>
            <a:custGeom>
              <a:avLst/>
              <a:gdLst>
                <a:gd name="connsiteX0" fmla="*/ 662124 w 659414"/>
                <a:gd name="connsiteY0" fmla="*/ 0 h 663930"/>
                <a:gd name="connsiteX1" fmla="*/ 662124 w 659414"/>
                <a:gd name="connsiteY1" fmla="*/ 331965 h 663930"/>
                <a:gd name="connsiteX2" fmla="*/ 331062 w 659414"/>
                <a:gd name="connsiteY2" fmla="*/ 663931 h 663930"/>
                <a:gd name="connsiteX3" fmla="*/ 0 w 659414"/>
                <a:gd name="connsiteY3" fmla="*/ 331965 h 663930"/>
                <a:gd name="connsiteX4" fmla="*/ 0 w 659414"/>
                <a:gd name="connsiteY4" fmla="*/ 0 h 663930"/>
                <a:gd name="connsiteX5" fmla="*/ 168015 w 659414"/>
                <a:gd name="connsiteY5" fmla="*/ 0 h 663930"/>
                <a:gd name="connsiteX6" fmla="*/ 168015 w 659414"/>
                <a:gd name="connsiteY6" fmla="*/ 317513 h 663930"/>
                <a:gd name="connsiteX7" fmla="*/ 331514 w 659414"/>
                <a:gd name="connsiteY7" fmla="*/ 490496 h 663930"/>
                <a:gd name="connsiteX8" fmla="*/ 495012 w 659414"/>
                <a:gd name="connsiteY8" fmla="*/ 317513 h 663930"/>
                <a:gd name="connsiteX9" fmla="*/ 495012 w 659414"/>
                <a:gd name="connsiteY9" fmla="*/ 0 h 663930"/>
                <a:gd name="connsiteX10" fmla="*/ 662124 w 659414"/>
                <a:gd name="connsiteY10" fmla="*/ 0 h 663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59414" h="663930">
                  <a:moveTo>
                    <a:pt x="662124" y="0"/>
                  </a:moveTo>
                  <a:lnTo>
                    <a:pt x="662124" y="331965"/>
                  </a:lnTo>
                  <a:cubicBezTo>
                    <a:pt x="662124" y="529790"/>
                    <a:pt x="513982" y="663931"/>
                    <a:pt x="331062" y="663931"/>
                  </a:cubicBezTo>
                  <a:cubicBezTo>
                    <a:pt x="148142" y="663931"/>
                    <a:pt x="0" y="529790"/>
                    <a:pt x="0" y="331965"/>
                  </a:cubicBezTo>
                  <a:cubicBezTo>
                    <a:pt x="0" y="303511"/>
                    <a:pt x="0" y="0"/>
                    <a:pt x="0" y="0"/>
                  </a:cubicBezTo>
                  <a:lnTo>
                    <a:pt x="168015" y="0"/>
                  </a:lnTo>
                  <a:cubicBezTo>
                    <a:pt x="168015" y="60522"/>
                    <a:pt x="168015" y="305318"/>
                    <a:pt x="168015" y="317513"/>
                  </a:cubicBezTo>
                  <a:cubicBezTo>
                    <a:pt x="168015" y="420038"/>
                    <a:pt x="241183" y="490496"/>
                    <a:pt x="331514" y="490496"/>
                  </a:cubicBezTo>
                  <a:cubicBezTo>
                    <a:pt x="421845" y="490496"/>
                    <a:pt x="495012" y="420490"/>
                    <a:pt x="495012" y="317513"/>
                  </a:cubicBezTo>
                  <a:lnTo>
                    <a:pt x="495012" y="0"/>
                  </a:lnTo>
                  <a:lnTo>
                    <a:pt x="662124" y="0"/>
                  </a:lnTo>
                  <a:close/>
                </a:path>
              </a:pathLst>
            </a:custGeom>
            <a:grpFill/>
            <a:ln w="45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21" name="Freihandform: Form 20">
              <a:extLst>
                <a:ext uri="{FF2B5EF4-FFF2-40B4-BE49-F238E27FC236}">
                  <a16:creationId xmlns:a16="http://schemas.microsoft.com/office/drawing/2014/main" id="{19EB503C-B339-4925-A963-9A41C6D48A86}"/>
                </a:ext>
              </a:extLst>
            </p:cNvPr>
            <p:cNvSpPr/>
            <p:nvPr/>
          </p:nvSpPr>
          <p:spPr>
            <a:xfrm>
              <a:off x="695325" y="516229"/>
              <a:ext cx="659414" cy="858142"/>
            </a:xfrm>
            <a:custGeom>
              <a:avLst/>
              <a:gdLst>
                <a:gd name="connsiteX0" fmla="*/ 168015 w 659414"/>
                <a:gd name="connsiteY0" fmla="*/ 859497 h 858142"/>
                <a:gd name="connsiteX1" fmla="*/ 0 w 659414"/>
                <a:gd name="connsiteY1" fmla="*/ 859497 h 858142"/>
                <a:gd name="connsiteX2" fmla="*/ 0 w 659414"/>
                <a:gd name="connsiteY2" fmla="*/ 0 h 858142"/>
                <a:gd name="connsiteX3" fmla="*/ 168015 w 659414"/>
                <a:gd name="connsiteY3" fmla="*/ 0 h 858142"/>
                <a:gd name="connsiteX4" fmla="*/ 168015 w 659414"/>
                <a:gd name="connsiteY4" fmla="*/ 235312 h 858142"/>
                <a:gd name="connsiteX5" fmla="*/ 331514 w 659414"/>
                <a:gd name="connsiteY5" fmla="*/ 195114 h 858142"/>
                <a:gd name="connsiteX6" fmla="*/ 662576 w 659414"/>
                <a:gd name="connsiteY6" fmla="*/ 527080 h 858142"/>
                <a:gd name="connsiteX7" fmla="*/ 662576 w 659414"/>
                <a:gd name="connsiteY7" fmla="*/ 859045 h 858142"/>
                <a:gd name="connsiteX8" fmla="*/ 494561 w 659414"/>
                <a:gd name="connsiteY8" fmla="*/ 859045 h 858142"/>
                <a:gd name="connsiteX9" fmla="*/ 494561 w 659414"/>
                <a:gd name="connsiteY9" fmla="*/ 541533 h 858142"/>
                <a:gd name="connsiteX10" fmla="*/ 331062 w 659414"/>
                <a:gd name="connsiteY10" fmla="*/ 368549 h 858142"/>
                <a:gd name="connsiteX11" fmla="*/ 167563 w 659414"/>
                <a:gd name="connsiteY11" fmla="*/ 541533 h 858142"/>
                <a:gd name="connsiteX12" fmla="*/ 168015 w 659414"/>
                <a:gd name="connsiteY12" fmla="*/ 859497 h 858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59414" h="858142">
                  <a:moveTo>
                    <a:pt x="168015" y="859497"/>
                  </a:moveTo>
                  <a:lnTo>
                    <a:pt x="0" y="859497"/>
                  </a:lnTo>
                  <a:lnTo>
                    <a:pt x="0" y="0"/>
                  </a:lnTo>
                  <a:lnTo>
                    <a:pt x="168015" y="0"/>
                  </a:lnTo>
                  <a:lnTo>
                    <a:pt x="168015" y="235312"/>
                  </a:lnTo>
                  <a:cubicBezTo>
                    <a:pt x="216342" y="209567"/>
                    <a:pt x="271895" y="195114"/>
                    <a:pt x="331514" y="195114"/>
                  </a:cubicBezTo>
                  <a:cubicBezTo>
                    <a:pt x="514433" y="195114"/>
                    <a:pt x="662576" y="329256"/>
                    <a:pt x="662576" y="527080"/>
                  </a:cubicBezTo>
                  <a:lnTo>
                    <a:pt x="662576" y="859045"/>
                  </a:lnTo>
                  <a:lnTo>
                    <a:pt x="494561" y="859045"/>
                  </a:lnTo>
                  <a:lnTo>
                    <a:pt x="494561" y="541533"/>
                  </a:lnTo>
                  <a:cubicBezTo>
                    <a:pt x="494561" y="439007"/>
                    <a:pt x="421393" y="368549"/>
                    <a:pt x="331062" y="368549"/>
                  </a:cubicBezTo>
                  <a:cubicBezTo>
                    <a:pt x="240731" y="368549"/>
                    <a:pt x="167563" y="438556"/>
                    <a:pt x="167563" y="541533"/>
                  </a:cubicBezTo>
                  <a:lnTo>
                    <a:pt x="168015" y="859497"/>
                  </a:lnTo>
                  <a:close/>
                </a:path>
              </a:pathLst>
            </a:custGeom>
            <a:grpFill/>
            <a:ln w="45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24" name="Freihandform: Form 23">
              <a:extLst>
                <a:ext uri="{FF2B5EF4-FFF2-40B4-BE49-F238E27FC236}">
                  <a16:creationId xmlns:a16="http://schemas.microsoft.com/office/drawing/2014/main" id="{458334B5-873D-4772-A5CD-6DB0CA382F6C}"/>
                </a:ext>
              </a:extLst>
            </p:cNvPr>
            <p:cNvSpPr/>
            <p:nvPr/>
          </p:nvSpPr>
          <p:spPr>
            <a:xfrm>
              <a:off x="1458619" y="516229"/>
              <a:ext cx="659414" cy="858142"/>
            </a:xfrm>
            <a:custGeom>
              <a:avLst/>
              <a:gdLst>
                <a:gd name="connsiteX0" fmla="*/ 167563 w 659414"/>
                <a:gd name="connsiteY0" fmla="*/ 859497 h 858142"/>
                <a:gd name="connsiteX1" fmla="*/ 0 w 659414"/>
                <a:gd name="connsiteY1" fmla="*/ 859497 h 858142"/>
                <a:gd name="connsiteX2" fmla="*/ 0 w 659414"/>
                <a:gd name="connsiteY2" fmla="*/ 0 h 858142"/>
                <a:gd name="connsiteX3" fmla="*/ 168015 w 659414"/>
                <a:gd name="connsiteY3" fmla="*/ 0 h 858142"/>
                <a:gd name="connsiteX4" fmla="*/ 168015 w 659414"/>
                <a:gd name="connsiteY4" fmla="*/ 235312 h 858142"/>
                <a:gd name="connsiteX5" fmla="*/ 331514 w 659414"/>
                <a:gd name="connsiteY5" fmla="*/ 195114 h 858142"/>
                <a:gd name="connsiteX6" fmla="*/ 662576 w 659414"/>
                <a:gd name="connsiteY6" fmla="*/ 527080 h 858142"/>
                <a:gd name="connsiteX7" fmla="*/ 662576 w 659414"/>
                <a:gd name="connsiteY7" fmla="*/ 859045 h 858142"/>
                <a:gd name="connsiteX8" fmla="*/ 494561 w 659414"/>
                <a:gd name="connsiteY8" fmla="*/ 859045 h 858142"/>
                <a:gd name="connsiteX9" fmla="*/ 494561 w 659414"/>
                <a:gd name="connsiteY9" fmla="*/ 541533 h 858142"/>
                <a:gd name="connsiteX10" fmla="*/ 331062 w 659414"/>
                <a:gd name="connsiteY10" fmla="*/ 368549 h 858142"/>
                <a:gd name="connsiteX11" fmla="*/ 167563 w 659414"/>
                <a:gd name="connsiteY11" fmla="*/ 541533 h 858142"/>
                <a:gd name="connsiteX12" fmla="*/ 167563 w 659414"/>
                <a:gd name="connsiteY12" fmla="*/ 859497 h 858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59414" h="858142">
                  <a:moveTo>
                    <a:pt x="167563" y="859497"/>
                  </a:moveTo>
                  <a:lnTo>
                    <a:pt x="0" y="859497"/>
                  </a:lnTo>
                  <a:lnTo>
                    <a:pt x="0" y="0"/>
                  </a:lnTo>
                  <a:lnTo>
                    <a:pt x="168015" y="0"/>
                  </a:lnTo>
                  <a:lnTo>
                    <a:pt x="168015" y="235312"/>
                  </a:lnTo>
                  <a:cubicBezTo>
                    <a:pt x="216342" y="209567"/>
                    <a:pt x="271895" y="195114"/>
                    <a:pt x="331514" y="195114"/>
                  </a:cubicBezTo>
                  <a:cubicBezTo>
                    <a:pt x="514433" y="195114"/>
                    <a:pt x="662576" y="329256"/>
                    <a:pt x="662576" y="527080"/>
                  </a:cubicBezTo>
                  <a:lnTo>
                    <a:pt x="662576" y="859045"/>
                  </a:lnTo>
                  <a:lnTo>
                    <a:pt x="494561" y="859045"/>
                  </a:lnTo>
                  <a:lnTo>
                    <a:pt x="494561" y="541533"/>
                  </a:lnTo>
                  <a:cubicBezTo>
                    <a:pt x="494561" y="439007"/>
                    <a:pt x="421393" y="368549"/>
                    <a:pt x="331062" y="368549"/>
                  </a:cubicBezTo>
                  <a:cubicBezTo>
                    <a:pt x="240731" y="368549"/>
                    <a:pt x="167563" y="438556"/>
                    <a:pt x="167563" y="541533"/>
                  </a:cubicBezTo>
                  <a:lnTo>
                    <a:pt x="167563" y="859497"/>
                  </a:lnTo>
                  <a:close/>
                </a:path>
              </a:pathLst>
            </a:custGeom>
            <a:grpFill/>
            <a:ln w="45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</p:grp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D09443CD-BCA7-46CF-AFA8-330C46340257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0" y="1894194"/>
            <a:ext cx="8904312" cy="3190989"/>
          </a:xfrm>
          <a:solidFill>
            <a:schemeClr val="bg2">
              <a:lumMod val="100000"/>
            </a:schemeClr>
          </a:solidFill>
          <a:ln/>
        </p:spPr>
        <p:txBody>
          <a:bodyPr vert="horz" lIns="0" tIns="540000" rIns="0" bIns="0" rtlCol="0" anchor="t">
            <a:noAutofit/>
          </a:bodyPr>
          <a:lstStyle>
            <a:lvl1pPr marL="240998" marR="0" indent="0" algn="l" defTabSz="121767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 lang="de-DE" b="0" dirty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240998" marR="0" lvl="0" indent="0" algn="l" defTabSz="121767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lang="de-DE" dirty="0"/>
              <a:t>Inhaltsplatzhalter</a:t>
            </a:r>
          </a:p>
          <a:p>
            <a:pPr marL="240998" lvl="0" indent="0">
              <a:buNone/>
            </a:pPr>
            <a:endParaRPr lang="de-DE" dirty="0"/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7B24558D-B62E-4475-9EF0-8C38F6D9AB6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8987999" y="1894196"/>
            <a:ext cx="3204000" cy="3190989"/>
          </a:xfrm>
          <a:solidFill>
            <a:schemeClr val="bg2">
              <a:lumMod val="100000"/>
            </a:schemeClr>
          </a:solidFill>
          <a:ln/>
        </p:spPr>
        <p:txBody>
          <a:bodyPr vert="horz" lIns="0" tIns="540000" rIns="0" bIns="0" rtlCol="0" anchor="t">
            <a:noAutofit/>
          </a:bodyPr>
          <a:lstStyle>
            <a:lvl1pPr marL="240998" marR="0" indent="0" algn="l" defTabSz="121767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 lang="de-DE" b="0" dirty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240998" marR="0" lvl="0" indent="0" algn="l" defTabSz="121767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lang="de-DE" dirty="0"/>
              <a:t>Inhaltsplatzhalter</a:t>
            </a:r>
          </a:p>
          <a:p>
            <a:pPr marL="240998" lvl="0" indent="0">
              <a:buNone/>
            </a:pPr>
            <a:endParaRPr lang="de-DE" dirty="0"/>
          </a:p>
        </p:txBody>
      </p:sp>
      <p:sp>
        <p:nvSpPr>
          <p:cNvPr id="23" name="Bildplatzhalter 4">
            <a:extLst>
              <a:ext uri="{FF2B5EF4-FFF2-40B4-BE49-F238E27FC236}">
                <a16:creationId xmlns:a16="http://schemas.microsoft.com/office/drawing/2014/main" id="{F7FE4B2A-DC36-0D4C-9F52-0C253A8928E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9456587" y="506821"/>
            <a:ext cx="2038349" cy="775859"/>
          </a:xfrm>
          <a:noFill/>
        </p:spPr>
        <p:txBody>
          <a:bodyPr/>
          <a:lstStyle>
            <a:lvl1pPr marL="0" indent="0" algn="ctr">
              <a:buNone/>
              <a:defRPr sz="1065" baseline="0"/>
            </a:lvl1pPr>
          </a:lstStyle>
          <a:p>
            <a:r>
              <a:rPr lang="de-DE"/>
              <a:t>Logo gleichberechtigter Kooperationspartner (z.B. Partneruniversität). Bei Nichtbedarf löschen!</a:t>
            </a:r>
          </a:p>
        </p:txBody>
      </p:sp>
      <p:sp>
        <p:nvSpPr>
          <p:cNvPr id="25" name="Bildplatzhalter 4">
            <a:extLst>
              <a:ext uri="{FF2B5EF4-FFF2-40B4-BE49-F238E27FC236}">
                <a16:creationId xmlns:a16="http://schemas.microsoft.com/office/drawing/2014/main" id="{FCFEEB94-02FC-204B-B0CC-7FE7C62C171D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5096368" y="513163"/>
            <a:ext cx="2038349" cy="775859"/>
          </a:xfrm>
          <a:noFill/>
        </p:spPr>
        <p:txBody>
          <a:bodyPr anchor="t"/>
          <a:lstStyle>
            <a:lvl1pPr marL="0" indent="0" algn="ctr">
              <a:lnSpc>
                <a:spcPct val="100000"/>
              </a:lnSpc>
              <a:buNone/>
              <a:defRPr sz="1065" baseline="0"/>
            </a:lvl1pPr>
          </a:lstStyle>
          <a:p>
            <a:r>
              <a:rPr lang="de-DE"/>
              <a:t>Logo gleichberechtigter Kooperationspartner (z.B. Partneruniversität). Bei Nichtbedarf löschen!</a:t>
            </a:r>
          </a:p>
        </p:txBody>
      </p:sp>
      <p:sp>
        <p:nvSpPr>
          <p:cNvPr id="26" name="Bildplatzhalter 4">
            <a:extLst>
              <a:ext uri="{FF2B5EF4-FFF2-40B4-BE49-F238E27FC236}">
                <a16:creationId xmlns:a16="http://schemas.microsoft.com/office/drawing/2014/main" id="{CC219343-0397-9E4E-BD60-873C1713E347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920204" y="5539512"/>
            <a:ext cx="2038349" cy="775859"/>
          </a:xfrm>
          <a:noFill/>
        </p:spPr>
        <p:txBody>
          <a:bodyPr/>
          <a:lstStyle>
            <a:lvl1pPr marL="0" indent="0" algn="ctr">
              <a:buNone/>
              <a:defRPr sz="1065" baseline="0"/>
            </a:lvl1pPr>
          </a:lstStyle>
          <a:p>
            <a:r>
              <a:rPr lang="de-DE"/>
              <a:t>Sekundärlogo (z.B. Institut, Forschungsgruppe, o.Ä.). Bei Nichtbedarf löschen!</a:t>
            </a:r>
          </a:p>
        </p:txBody>
      </p:sp>
      <p:sp>
        <p:nvSpPr>
          <p:cNvPr id="27" name="Bildplatzhalter 4">
            <a:extLst>
              <a:ext uri="{FF2B5EF4-FFF2-40B4-BE49-F238E27FC236}">
                <a16:creationId xmlns:a16="http://schemas.microsoft.com/office/drawing/2014/main" id="{016D7102-C9CE-0D4A-85BF-0EC312730C66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5621804" y="5526959"/>
            <a:ext cx="2038349" cy="775859"/>
          </a:xfrm>
          <a:noFill/>
        </p:spPr>
        <p:txBody>
          <a:bodyPr anchor="t"/>
          <a:lstStyle>
            <a:lvl1pPr marL="0" indent="0" algn="ctr">
              <a:lnSpc>
                <a:spcPct val="100000"/>
              </a:lnSpc>
              <a:buNone/>
              <a:defRPr sz="1065" baseline="0"/>
            </a:lvl1pPr>
          </a:lstStyle>
          <a:p>
            <a:r>
              <a:rPr lang="de-DE"/>
              <a:t>Sekundärlogo (z.B. Institut, Forschungsgruppe, o.Ä.). Bei Nichtbedarf löschen!</a:t>
            </a:r>
          </a:p>
        </p:txBody>
      </p:sp>
      <p:sp>
        <p:nvSpPr>
          <p:cNvPr id="29" name="Textplatzhalter 22">
            <a:extLst>
              <a:ext uri="{FF2B5EF4-FFF2-40B4-BE49-F238E27FC236}">
                <a16:creationId xmlns:a16="http://schemas.microsoft.com/office/drawing/2014/main" id="{85B9FCEE-8B61-EE4E-8E60-A4B4C50E635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0128449" y="5948814"/>
            <a:ext cx="1361503" cy="365127"/>
          </a:xfrm>
        </p:spPr>
        <p:txBody>
          <a:bodyPr/>
          <a:lstStyle>
            <a:lvl1pPr marL="0" indent="0" algn="r">
              <a:buNone/>
              <a:defRPr sz="1799">
                <a:solidFill>
                  <a:schemeClr val="tx2"/>
                </a:solidFill>
              </a:defRPr>
            </a:lvl1pPr>
          </a:lstStyle>
          <a:p>
            <a:pPr lvl="0"/>
            <a:r>
              <a:rPr lang="de-DE" dirty="0"/>
              <a:t>Datum</a:t>
            </a:r>
          </a:p>
        </p:txBody>
      </p:sp>
    </p:spTree>
    <p:extLst>
      <p:ext uri="{BB962C8B-B14F-4D97-AF65-F5344CB8AC3E}">
        <p14:creationId xmlns:p14="http://schemas.microsoft.com/office/powerpoint/2010/main" val="78890754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verzeichnis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F2D474F-8BEC-4D91-A03D-D9362EBEA4E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dirty="0"/>
              <a:t>Inhaltsverzeichnis (bearbeiten)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A49AD49C-66AF-4DEA-AFAD-00CFC0FCD9D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pPr/>
              <a:t>‹#›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D8A236E8-550F-4D48-A470-B5B6ACB7DD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8" name="Inhaltsplatzhalter 7">
            <a:extLst>
              <a:ext uri="{FF2B5EF4-FFF2-40B4-BE49-F238E27FC236}">
                <a16:creationId xmlns:a16="http://schemas.microsoft.com/office/drawing/2014/main" id="{CEECEC85-61F4-4B79-8C27-7F9D489194FE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7317469" y="1894196"/>
            <a:ext cx="4874531" cy="4650925"/>
          </a:xfrm>
          <a:solidFill>
            <a:schemeClr val="bg2">
              <a:lumMod val="100000"/>
            </a:schemeClr>
          </a:solidFill>
          <a:ln/>
        </p:spPr>
        <p:txBody>
          <a:bodyPr vert="horz" lIns="0" tIns="540000" rIns="0" bIns="0" rtlCol="0" anchor="t">
            <a:noAutofit/>
          </a:bodyPr>
          <a:lstStyle>
            <a:lvl1pPr marL="240998" marR="0" indent="0" algn="l" defTabSz="121767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 lang="de-DE" b="0" dirty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240998" marR="0" lvl="0" indent="0" algn="l" defTabSz="121767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lang="de-DE" dirty="0"/>
              <a:t>Inhaltsplatzhalter</a:t>
            </a:r>
          </a:p>
          <a:p>
            <a:pPr marL="240998" lvl="0" indent="0">
              <a:buNone/>
            </a:pPr>
            <a:endParaRPr lang="de-DE" dirty="0"/>
          </a:p>
        </p:txBody>
      </p:sp>
      <p:sp>
        <p:nvSpPr>
          <p:cNvPr id="14" name="Textplatzhalter 13">
            <a:extLst>
              <a:ext uri="{FF2B5EF4-FFF2-40B4-BE49-F238E27FC236}">
                <a16:creationId xmlns:a16="http://schemas.microsoft.com/office/drawing/2014/main" id="{00A45E48-BE13-4673-A7CD-2D5059A1B6F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95401" y="1894194"/>
            <a:ext cx="6115051" cy="4650925"/>
          </a:xfrm>
        </p:spPr>
        <p:txBody>
          <a:bodyPr>
            <a:noAutofit/>
          </a:bodyPr>
          <a:lstStyle>
            <a:lvl1pPr marL="393209" indent="-393209">
              <a:spcBef>
                <a:spcPts val="1599"/>
              </a:spcBef>
              <a:buFont typeface="+mj-lt"/>
              <a:buAutoNum type="arabicPeriod"/>
              <a:defRPr/>
            </a:lvl1pPr>
            <a:lvl2pPr>
              <a:defRPr/>
            </a:lvl2pPr>
          </a:lstStyle>
          <a:p>
            <a:pPr lvl="0"/>
            <a:r>
              <a:rPr lang="de-DE" dirty="0"/>
              <a:t>Text (bearbeiten)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0"/>
            <a:r>
              <a:rPr lang="de-DE" dirty="0"/>
              <a:t>Text bearbeiten
Text bearbeiten 
Text bearbeiten 
Text bearbeiten</a:t>
            </a:r>
          </a:p>
        </p:txBody>
      </p:sp>
    </p:spTree>
    <p:extLst>
      <p:ext uri="{BB962C8B-B14F-4D97-AF65-F5344CB8AC3E}">
        <p14:creationId xmlns:p14="http://schemas.microsoft.com/office/powerpoint/2010/main" val="28852184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221">
          <p15:clr>
            <a:srgbClr val="FBAE40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(ohne Untertite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F6B91DF-85D8-463B-87B4-AC49FF3D804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Inhalt ohne Untertitel (bearbeiten)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1F6D937-F931-4295-B1B7-42BB8F3F8D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1828BE-335D-4B57-A559-B7210FECF2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t>‹#›</a:t>
            </a:fld>
            <a:endParaRPr lang="de-DE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B389A477-57D5-4BE0-806F-7840FB2B8F8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95400" y="1894194"/>
            <a:ext cx="10795000" cy="4650925"/>
          </a:xfrm>
        </p:spPr>
        <p:txBody>
          <a:bodyPr>
            <a:noAutofit/>
          </a:bodyPr>
          <a:lstStyle/>
          <a:p>
            <a:pPr lvl="0"/>
            <a:r>
              <a:rPr lang="de-DE" dirty="0"/>
              <a:t>Text (bearbeiten)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0"/>
            <a:r>
              <a:rPr lang="de-DE" dirty="0"/>
              <a:t>Text bearbeiten
Text bearbeiten 
Text bearbeiten 
Text bearbeiten</a:t>
            </a:r>
          </a:p>
        </p:txBody>
      </p:sp>
    </p:spTree>
    <p:extLst>
      <p:ext uri="{BB962C8B-B14F-4D97-AF65-F5344CB8AC3E}">
        <p14:creationId xmlns:p14="http://schemas.microsoft.com/office/powerpoint/2010/main" val="224319981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F6B91DF-85D8-463B-87B4-AC49FF3D804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Inhalt (bearbeiten)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1F6D937-F931-4295-B1B7-42BB8F3F8D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1828BE-335D-4B57-A559-B7210FECF2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t>‹#›</a:t>
            </a:fld>
            <a:endParaRPr lang="de-DE"/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2921D334-520E-4FBB-B8A8-6A609B53F95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95400" y="1894194"/>
            <a:ext cx="10801349" cy="4650925"/>
          </a:xfrm>
        </p:spPr>
        <p:txBody>
          <a:bodyPr>
            <a:noAutofit/>
          </a:bodyPr>
          <a:lstStyle/>
          <a:p>
            <a:pPr lvl="0"/>
            <a:r>
              <a:rPr lang="de-DE" dirty="0"/>
              <a:t>Text (bearbeiten)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0"/>
            <a:r>
              <a:rPr lang="de-DE" dirty="0"/>
              <a:t>Text bearbeiten
Text bearbeiten 
Text bearbeiten 
Text bearbeiten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DF6CD374-8E61-0A4C-83F0-76A0F812601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96384" y="1450244"/>
            <a:ext cx="10801349" cy="443952"/>
          </a:xfrm>
        </p:spPr>
        <p:txBody>
          <a:bodyPr/>
          <a:lstStyle>
            <a:lvl1pPr marL="0" indent="0">
              <a:buNone/>
              <a:defRPr sz="2397">
                <a:solidFill>
                  <a:srgbClr val="006AB3"/>
                </a:solidFill>
              </a:defRPr>
            </a:lvl1pPr>
            <a:lvl5pPr marL="1431194" indent="0">
              <a:buNone/>
              <a:defRPr/>
            </a:lvl5pPr>
          </a:lstStyle>
          <a:p>
            <a:pPr lvl="0"/>
            <a:r>
              <a:rPr lang="de-DE" dirty="0"/>
              <a:t>Untertitel (bearbeiten)</a:t>
            </a:r>
          </a:p>
        </p:txBody>
      </p:sp>
    </p:spTree>
    <p:extLst>
      <p:ext uri="{BB962C8B-B14F-4D97-AF65-F5344CB8AC3E}">
        <p14:creationId xmlns:p14="http://schemas.microsoft.com/office/powerpoint/2010/main" val="117373850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(groß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F6B91DF-85D8-463B-87B4-AC49FF3D804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Inhalt (groß) (bearbeiten)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1F6D937-F931-4295-B1B7-42BB8F3F8D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1828BE-335D-4B57-A559-B7210FECF2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t>‹#›</a:t>
            </a:fld>
            <a:endParaRPr lang="de-DE"/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3BFE84D2-D951-43C8-81B8-BCF2BCBCC33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95400" y="2058461"/>
            <a:ext cx="10801349" cy="4409923"/>
          </a:xfrm>
        </p:spPr>
        <p:txBody>
          <a:bodyPr>
            <a:noAutofit/>
          </a:bodyPr>
          <a:lstStyle>
            <a:lvl1pPr>
              <a:defRPr sz="2663"/>
            </a:lvl1pPr>
            <a:lvl2pPr>
              <a:defRPr sz="2397"/>
            </a:lvl2pPr>
            <a:lvl3pPr>
              <a:defRPr sz="2131"/>
            </a:lvl3pPr>
            <a:lvl4pPr>
              <a:defRPr sz="2131"/>
            </a:lvl4pPr>
            <a:lvl5pPr>
              <a:defRPr sz="2131"/>
            </a:lvl5pPr>
          </a:lstStyle>
          <a:p>
            <a:pPr lvl="0"/>
            <a:r>
              <a:rPr lang="de-DE" dirty="0"/>
              <a:t>Text (bearbeiten)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0"/>
            <a:r>
              <a:rPr lang="de-DE" dirty="0"/>
              <a:t>Text bearbeiten
Text bearbeiten 
Text bearbeiten 
Text bearbeiten</a:t>
            </a:r>
          </a:p>
        </p:txBody>
      </p:sp>
      <p:sp>
        <p:nvSpPr>
          <p:cNvPr id="7" name="Textplatzhalter 3">
            <a:extLst>
              <a:ext uri="{FF2B5EF4-FFF2-40B4-BE49-F238E27FC236}">
                <a16:creationId xmlns:a16="http://schemas.microsoft.com/office/drawing/2014/main" id="{73F9E275-8222-594E-AE4A-5DC2C6FC950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96384" y="1450244"/>
            <a:ext cx="10801349" cy="443952"/>
          </a:xfrm>
        </p:spPr>
        <p:txBody>
          <a:bodyPr/>
          <a:lstStyle>
            <a:lvl1pPr marL="0" indent="0">
              <a:buNone/>
              <a:defRPr sz="3196">
                <a:solidFill>
                  <a:srgbClr val="006AB3"/>
                </a:solidFill>
              </a:defRPr>
            </a:lvl1pPr>
            <a:lvl5pPr marL="1431194" indent="0">
              <a:buNone/>
              <a:defRPr/>
            </a:lvl5pPr>
          </a:lstStyle>
          <a:p>
            <a:pPr lvl="0"/>
            <a:r>
              <a:rPr lang="de-DE" dirty="0"/>
              <a:t>Untertitel (bearbeiten)</a:t>
            </a:r>
          </a:p>
        </p:txBody>
      </p:sp>
    </p:spTree>
    <p:extLst>
      <p:ext uri="{BB962C8B-B14F-4D97-AF65-F5344CB8AC3E}">
        <p14:creationId xmlns:p14="http://schemas.microsoft.com/office/powerpoint/2010/main" val="20868381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 (ohne Untertite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FD2D15A-E19B-4725-AC01-F52639F085F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dirty="0"/>
              <a:t>Zwei Inhalte ohne Untertitel (bearbeiten)</a:t>
            </a:r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868FDF4B-5FA2-4BE9-91FF-2874E76FC5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E2C360C-95DE-4762-ABD3-B6787C4109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t>‹#›</a:t>
            </a:fld>
            <a:endParaRPr lang="de-DE"/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0B557236-B6F1-4EF1-92AD-2624537923D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95401" y="1894194"/>
            <a:ext cx="5255683" cy="4560021"/>
          </a:xfrm>
        </p:spPr>
        <p:txBody>
          <a:bodyPr>
            <a:noAutofit/>
          </a:bodyPr>
          <a:lstStyle/>
          <a:p>
            <a:pPr lvl="0"/>
            <a:r>
              <a:rPr lang="de-DE" dirty="0"/>
              <a:t>Text (bearbeiten)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0"/>
            <a:r>
              <a:rPr lang="de-DE" dirty="0"/>
              <a:t>Text bearbeiten
Text bearbeiten 
Text bearbeiten 
Text bearbeiten</a:t>
            </a:r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5D9B5E02-9A16-49B4-9355-BE71C0D6657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39933" y="1894196"/>
            <a:ext cx="5257800" cy="4560021"/>
          </a:xfrm>
        </p:spPr>
        <p:txBody>
          <a:bodyPr/>
          <a:lstStyle/>
          <a:p>
            <a:pPr lvl="0"/>
            <a:r>
              <a:rPr lang="de-DE" dirty="0"/>
              <a:t>Text (bearbeiten)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0"/>
            <a:r>
              <a:rPr lang="de-DE" dirty="0"/>
              <a:t>Text bearbeiten
Text bearbeiten 
Text bearbeiten 
Text bearbeiten</a:t>
            </a:r>
          </a:p>
        </p:txBody>
      </p:sp>
    </p:spTree>
    <p:extLst>
      <p:ext uri="{BB962C8B-B14F-4D97-AF65-F5344CB8AC3E}">
        <p14:creationId xmlns:p14="http://schemas.microsoft.com/office/powerpoint/2010/main" val="222385498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12">
          <p15:clr>
            <a:srgbClr val="FBAE40"/>
          </p15:clr>
        </p15:guide>
        <p15:guide id="2" pos="2948">
          <p15:clr>
            <a:srgbClr val="FBAE40"/>
          </p15:clr>
        </p15:guide>
      </p15:sldGuideLst>
    </p:ext>
  </p:extLs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FD2D15A-E19B-4725-AC01-F52639F085F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tIns="0"/>
          <a:lstStyle/>
          <a:p>
            <a:r>
              <a:rPr lang="de-DE" dirty="0"/>
              <a:t>Zwei Inhalte (bearbeiten)</a:t>
            </a:r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868FDF4B-5FA2-4BE9-91FF-2874E76FC5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E2C360C-95DE-4762-ABD3-B6787C4109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t>‹#›</a:t>
            </a:fld>
            <a:endParaRPr lang="de-DE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5B1E48B2-9056-46C9-8170-057A7DDAE8A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95401" y="1894194"/>
            <a:ext cx="5255683" cy="4650925"/>
          </a:xfrm>
        </p:spPr>
        <p:txBody>
          <a:bodyPr>
            <a:noAutofit/>
          </a:bodyPr>
          <a:lstStyle/>
          <a:p>
            <a:pPr lvl="0"/>
            <a:r>
              <a:rPr lang="de-DE" dirty="0"/>
              <a:t>Text (bearbeiten)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0"/>
            <a:r>
              <a:rPr lang="de-DE" dirty="0"/>
              <a:t>Text bearbeiten
Text bearbeiten 
Text bearbeiten 
Text bearbeiten</a:t>
            </a:r>
          </a:p>
        </p:txBody>
      </p:sp>
      <p:sp>
        <p:nvSpPr>
          <p:cNvPr id="12" name="Textplatzhalter 11">
            <a:extLst>
              <a:ext uri="{FF2B5EF4-FFF2-40B4-BE49-F238E27FC236}">
                <a16:creationId xmlns:a16="http://schemas.microsoft.com/office/drawing/2014/main" id="{3C9A547D-69C2-4513-9E4D-7F7C15B98CA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239935" y="1894196"/>
            <a:ext cx="5249333" cy="4650925"/>
          </a:xfrm>
        </p:spPr>
        <p:txBody>
          <a:bodyPr/>
          <a:lstStyle/>
          <a:p>
            <a:pPr lvl="0"/>
            <a:r>
              <a:rPr lang="de-DE" dirty="0"/>
              <a:t>Text (bearbeiten)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0"/>
            <a:r>
              <a:rPr lang="de-DE" dirty="0"/>
              <a:t>Text bearbeiten
Text bearbeiten 
Text bearbeiten 
Text bearbeiten</a:t>
            </a:r>
          </a:p>
        </p:txBody>
      </p:sp>
      <p:sp>
        <p:nvSpPr>
          <p:cNvPr id="9" name="Textplatzhalter 3">
            <a:extLst>
              <a:ext uri="{FF2B5EF4-FFF2-40B4-BE49-F238E27FC236}">
                <a16:creationId xmlns:a16="http://schemas.microsoft.com/office/drawing/2014/main" id="{DAA57B84-07F8-564B-8DEA-600525150DB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96384" y="1450244"/>
            <a:ext cx="5249333" cy="443952"/>
          </a:xfrm>
        </p:spPr>
        <p:txBody>
          <a:bodyPr/>
          <a:lstStyle>
            <a:lvl1pPr marL="0" indent="0">
              <a:buNone/>
              <a:defRPr sz="2397">
                <a:solidFill>
                  <a:srgbClr val="006AB3"/>
                </a:solidFill>
              </a:defRPr>
            </a:lvl1pPr>
            <a:lvl5pPr marL="1431194" indent="0">
              <a:buNone/>
              <a:defRPr/>
            </a:lvl5pPr>
          </a:lstStyle>
          <a:p>
            <a:pPr lvl="0"/>
            <a:r>
              <a:rPr lang="de-DE" dirty="0"/>
              <a:t>Untertitel (bearbeiten)</a:t>
            </a:r>
          </a:p>
        </p:txBody>
      </p:sp>
      <p:sp>
        <p:nvSpPr>
          <p:cNvPr id="14" name="Textplatzhalter 3">
            <a:extLst>
              <a:ext uri="{FF2B5EF4-FFF2-40B4-BE49-F238E27FC236}">
                <a16:creationId xmlns:a16="http://schemas.microsoft.com/office/drawing/2014/main" id="{09F477F5-428F-6D4A-B1D1-1A175E027E23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248400" y="1450244"/>
            <a:ext cx="5249333" cy="443952"/>
          </a:xfrm>
        </p:spPr>
        <p:txBody>
          <a:bodyPr/>
          <a:lstStyle>
            <a:lvl1pPr marL="0" indent="0">
              <a:buNone/>
              <a:defRPr sz="2397">
                <a:solidFill>
                  <a:srgbClr val="006AB3"/>
                </a:solidFill>
              </a:defRPr>
            </a:lvl1pPr>
            <a:lvl5pPr marL="1431194" indent="0">
              <a:buNone/>
              <a:defRPr/>
            </a:lvl5pPr>
          </a:lstStyle>
          <a:p>
            <a:pPr lvl="0"/>
            <a:r>
              <a:rPr lang="de-DE" dirty="0"/>
              <a:t>Untertitel (bearbeiten)</a:t>
            </a:r>
          </a:p>
        </p:txBody>
      </p:sp>
    </p:spTree>
    <p:extLst>
      <p:ext uri="{BB962C8B-B14F-4D97-AF65-F5344CB8AC3E}">
        <p14:creationId xmlns:p14="http://schemas.microsoft.com/office/powerpoint/2010/main" val="10605570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12">
          <p15:clr>
            <a:srgbClr val="FBAE40"/>
          </p15:clr>
        </p15:guide>
        <p15:guide id="2" pos="2948">
          <p15:clr>
            <a:srgbClr val="FBAE40"/>
          </p15:clr>
        </p15:guide>
      </p15:sldGuideLst>
    </p:ext>
  </p:extLs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gram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A1B86FA-3D14-41C0-ACAC-6E7B70336D0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Diagramme (bearbeiten)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C0BA41F9-75EC-4CB8-BD53-566512502FC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pPr/>
              <a:t>‹#›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77A52C21-7FA6-4626-B212-C78D01574B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2" name="Inhaltsplatzhalter 11">
            <a:extLst>
              <a:ext uri="{FF2B5EF4-FFF2-40B4-BE49-F238E27FC236}">
                <a16:creationId xmlns:a16="http://schemas.microsoft.com/office/drawing/2014/main" id="{B0FFFB7A-A86B-49FF-8A42-D51942986D72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696386" y="1894196"/>
            <a:ext cx="10800292" cy="4650925"/>
          </a:xfrm>
          <a:solidFill>
            <a:schemeClr val="bg2">
              <a:lumMod val="100000"/>
            </a:schemeClr>
          </a:solidFill>
          <a:ln/>
        </p:spPr>
        <p:txBody>
          <a:bodyPr vert="horz" lIns="0" tIns="540000" rIns="0" bIns="0" rtlCol="0" anchor="t">
            <a:noAutofit/>
          </a:bodyPr>
          <a:lstStyle>
            <a:lvl1pPr marL="240998" marR="0" indent="0" algn="l" defTabSz="121767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 lang="de-DE" b="0" smtClean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1pPr>
            <a:lvl2pPr>
              <a:defRPr lang="de-DE" smtClean="0"/>
            </a:lvl2pPr>
            <a:lvl3pPr>
              <a:defRPr lang="de-DE" smtClean="0"/>
            </a:lvl3pPr>
            <a:lvl4pPr>
              <a:defRPr lang="de-DE" smtClean="0"/>
            </a:lvl4pPr>
            <a:lvl5pPr>
              <a:defRPr lang="de-DE"/>
            </a:lvl5pPr>
          </a:lstStyle>
          <a:p>
            <a:pPr marL="240998" marR="0" lvl="0" indent="0" algn="l" defTabSz="121767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lang="de-DE" dirty="0"/>
              <a:t>Inhaltsplatzhalter</a:t>
            </a:r>
          </a:p>
          <a:p>
            <a:pPr marL="240998" lvl="0" indent="0">
              <a:buNone/>
            </a:pPr>
            <a:endParaRPr lang="de-DE" dirty="0"/>
          </a:p>
        </p:txBody>
      </p:sp>
      <p:sp>
        <p:nvSpPr>
          <p:cNvPr id="7" name="Textplatzhalter 3">
            <a:extLst>
              <a:ext uri="{FF2B5EF4-FFF2-40B4-BE49-F238E27FC236}">
                <a16:creationId xmlns:a16="http://schemas.microsoft.com/office/drawing/2014/main" id="{8E2B6C4B-5F28-AC4F-80E0-2631991988D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96384" y="1450244"/>
            <a:ext cx="10801349" cy="443952"/>
          </a:xfrm>
        </p:spPr>
        <p:txBody>
          <a:bodyPr/>
          <a:lstStyle>
            <a:lvl1pPr marL="0" indent="0">
              <a:buNone/>
              <a:defRPr sz="2397">
                <a:solidFill>
                  <a:srgbClr val="006AB3"/>
                </a:solidFill>
              </a:defRPr>
            </a:lvl1pPr>
            <a:lvl5pPr marL="1431194" indent="0">
              <a:buNone/>
              <a:defRPr/>
            </a:lvl5pPr>
          </a:lstStyle>
          <a:p>
            <a:pPr lvl="0"/>
            <a:r>
              <a:rPr lang="de-DE" dirty="0"/>
              <a:t>Untertitel (bearbeiten)</a:t>
            </a:r>
          </a:p>
        </p:txBody>
      </p:sp>
    </p:spTree>
    <p:extLst>
      <p:ext uri="{BB962C8B-B14F-4D97-AF65-F5344CB8AC3E}">
        <p14:creationId xmlns:p14="http://schemas.microsoft.com/office/powerpoint/2010/main" val="116870931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674">
          <p15:clr>
            <a:srgbClr val="FBAE40"/>
          </p15:clr>
        </p15:guide>
        <p15:guide id="2" pos="3799">
          <p15:clr>
            <a:srgbClr val="FBAE40"/>
          </p15:clr>
        </p15:guide>
      </p15:sldGuideLst>
    </p:ext>
  </p:extLs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len (1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A1B86FA-3D14-41C0-ACAC-6E7B70336D0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Tabellen 1 (bearbeiten)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C0BA41F9-75EC-4CB8-BD53-566512502FC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pPr/>
              <a:t>‹#›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77A52C21-7FA6-4626-B212-C78D01574B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0" name="Textplatzhalter 8">
            <a:extLst>
              <a:ext uri="{FF2B5EF4-FFF2-40B4-BE49-F238E27FC236}">
                <a16:creationId xmlns:a16="http://schemas.microsoft.com/office/drawing/2014/main" id="{C0C6EB1C-18E9-44D2-B97A-2055909E560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41219" y="1894196"/>
            <a:ext cx="3454399" cy="4650925"/>
          </a:xfrm>
        </p:spPr>
        <p:txBody>
          <a:bodyPr/>
          <a:lstStyle/>
          <a:p>
            <a:pPr lvl="0"/>
            <a:r>
              <a:rPr lang="de-DE" dirty="0"/>
              <a:t>Text (bearbeiten)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0"/>
            <a:r>
              <a:rPr lang="de-DE" dirty="0"/>
              <a:t>Text bearbeiten
Text bearbeiten 
Text bearbeiten 
Text bearbeiten</a:t>
            </a:r>
          </a:p>
        </p:txBody>
      </p:sp>
      <p:sp>
        <p:nvSpPr>
          <p:cNvPr id="12" name="Inhaltsplatzhalter 11">
            <a:extLst>
              <a:ext uri="{FF2B5EF4-FFF2-40B4-BE49-F238E27FC236}">
                <a16:creationId xmlns:a16="http://schemas.microsoft.com/office/drawing/2014/main" id="{B0FFFB7A-A86B-49FF-8A42-D51942986D72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696386" y="1894196"/>
            <a:ext cx="7080249" cy="4650925"/>
          </a:xfrm>
          <a:solidFill>
            <a:schemeClr val="bg2">
              <a:lumMod val="100000"/>
            </a:schemeClr>
          </a:solidFill>
          <a:ln/>
        </p:spPr>
        <p:txBody>
          <a:bodyPr vert="horz" lIns="0" tIns="540000" rIns="0" bIns="0" rtlCol="0" anchor="t">
            <a:noAutofit/>
          </a:bodyPr>
          <a:lstStyle>
            <a:lvl1pPr marL="240998" marR="0" indent="0" algn="l" defTabSz="121767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 lang="de-DE" b="0" smtClean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1pPr>
            <a:lvl2pPr>
              <a:defRPr lang="de-DE" smtClean="0"/>
            </a:lvl2pPr>
            <a:lvl3pPr>
              <a:defRPr lang="de-DE" smtClean="0"/>
            </a:lvl3pPr>
            <a:lvl4pPr>
              <a:defRPr lang="de-DE" smtClean="0"/>
            </a:lvl4pPr>
            <a:lvl5pPr>
              <a:defRPr lang="de-DE"/>
            </a:lvl5pPr>
          </a:lstStyle>
          <a:p>
            <a:pPr marL="240998" marR="0" lvl="0" indent="0" algn="l" defTabSz="121767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lang="de-DE" dirty="0"/>
              <a:t>Inhaltsplatzhalter</a:t>
            </a:r>
          </a:p>
          <a:p>
            <a:pPr marL="240998" lvl="0" indent="0">
              <a:buNone/>
            </a:pPr>
            <a:endParaRPr lang="de-DE" dirty="0"/>
          </a:p>
        </p:txBody>
      </p:sp>
      <p:sp>
        <p:nvSpPr>
          <p:cNvPr id="9" name="Textplatzhalter 3">
            <a:extLst>
              <a:ext uri="{FF2B5EF4-FFF2-40B4-BE49-F238E27FC236}">
                <a16:creationId xmlns:a16="http://schemas.microsoft.com/office/drawing/2014/main" id="{51B80552-8C75-CA4C-8B5A-9B2EBBE4E74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96384" y="1450244"/>
            <a:ext cx="10801349" cy="443952"/>
          </a:xfrm>
        </p:spPr>
        <p:txBody>
          <a:bodyPr/>
          <a:lstStyle>
            <a:lvl1pPr marL="0" indent="0">
              <a:buNone/>
              <a:defRPr sz="2397">
                <a:solidFill>
                  <a:srgbClr val="006AB3"/>
                </a:solidFill>
              </a:defRPr>
            </a:lvl1pPr>
            <a:lvl5pPr marL="1431194" indent="0">
              <a:buNone/>
              <a:defRPr/>
            </a:lvl5pPr>
          </a:lstStyle>
          <a:p>
            <a:pPr lvl="0"/>
            <a:r>
              <a:rPr lang="de-DE" dirty="0"/>
              <a:t>Untertitel (bearbeiten)</a:t>
            </a:r>
          </a:p>
        </p:txBody>
      </p:sp>
    </p:spTree>
    <p:extLst>
      <p:ext uri="{BB962C8B-B14F-4D97-AF65-F5344CB8AC3E}">
        <p14:creationId xmlns:p14="http://schemas.microsoft.com/office/powerpoint/2010/main" val="103028645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674">
          <p15:clr>
            <a:srgbClr val="FBAE40"/>
          </p15:clr>
        </p15:guide>
        <p15:guide id="2" pos="3799">
          <p15:clr>
            <a:srgbClr val="FBAE40"/>
          </p15:clr>
        </p15:guide>
      </p15:sldGuideLst>
    </p:ext>
  </p:extLs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len (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A1B86FA-3D14-41C0-ACAC-6E7B70336D0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Tabellen 2 (bearbeiten)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C0BA41F9-75EC-4CB8-BD53-566512502FC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pPr/>
              <a:t>‹#›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77A52C21-7FA6-4626-B212-C78D01574B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D4ED614B-D2A2-4F44-8C55-EA89904996C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95400" y="1894194"/>
            <a:ext cx="3454400" cy="4650925"/>
          </a:xfrm>
        </p:spPr>
        <p:txBody>
          <a:bodyPr>
            <a:noAutofit/>
          </a:bodyPr>
          <a:lstStyle/>
          <a:p>
            <a:pPr lvl="0"/>
            <a:r>
              <a:rPr lang="de-DE" dirty="0"/>
              <a:t>Text (bearbeiten)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0"/>
            <a:r>
              <a:rPr lang="de-DE" dirty="0"/>
              <a:t>Text bearbeiten
Text bearbeiten 
Text bearbeiten 
Text bearbeiten</a:t>
            </a:r>
          </a:p>
        </p:txBody>
      </p:sp>
      <p:sp>
        <p:nvSpPr>
          <p:cNvPr id="15" name="Inhaltsplatzhalter 14">
            <a:extLst>
              <a:ext uri="{FF2B5EF4-FFF2-40B4-BE49-F238E27FC236}">
                <a16:creationId xmlns:a16="http://schemas.microsoft.com/office/drawing/2014/main" id="{78E908BC-1AEE-469A-8B07-24C581B63281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415368" y="1894196"/>
            <a:ext cx="7080251" cy="4650925"/>
          </a:xfrm>
          <a:solidFill>
            <a:schemeClr val="bg2">
              <a:lumMod val="100000"/>
            </a:schemeClr>
          </a:solidFill>
          <a:ln/>
        </p:spPr>
        <p:txBody>
          <a:bodyPr vert="horz" lIns="0" tIns="540000" rIns="0" bIns="0" rtlCol="0" anchor="t">
            <a:noAutofit/>
          </a:bodyPr>
          <a:lstStyle>
            <a:lvl1pPr marL="240998" marR="0" indent="0" algn="l" defTabSz="121767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 lang="de-DE" b="0" smtClean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1pPr>
            <a:lvl2pPr>
              <a:defRPr lang="de-DE" smtClean="0"/>
            </a:lvl2pPr>
            <a:lvl3pPr>
              <a:defRPr lang="de-DE" smtClean="0"/>
            </a:lvl3pPr>
            <a:lvl4pPr>
              <a:defRPr lang="de-DE" smtClean="0"/>
            </a:lvl4pPr>
            <a:lvl5pPr>
              <a:defRPr lang="de-DE"/>
            </a:lvl5pPr>
          </a:lstStyle>
          <a:p>
            <a:pPr marL="240998" marR="0" lvl="0" indent="0" algn="l" defTabSz="121767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lang="de-DE" dirty="0"/>
              <a:t>Inhaltsplatzhalter</a:t>
            </a:r>
          </a:p>
          <a:p>
            <a:pPr marL="240998" lvl="0" indent="0">
              <a:buNone/>
            </a:pPr>
            <a:endParaRPr lang="de-DE" dirty="0"/>
          </a:p>
        </p:txBody>
      </p:sp>
      <p:sp>
        <p:nvSpPr>
          <p:cNvPr id="10" name="Textplatzhalter 3">
            <a:extLst>
              <a:ext uri="{FF2B5EF4-FFF2-40B4-BE49-F238E27FC236}">
                <a16:creationId xmlns:a16="http://schemas.microsoft.com/office/drawing/2014/main" id="{09B5CE0C-F0E5-4A46-8E54-A8BEBF35288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96384" y="1450244"/>
            <a:ext cx="10801349" cy="443952"/>
          </a:xfrm>
        </p:spPr>
        <p:txBody>
          <a:bodyPr/>
          <a:lstStyle>
            <a:lvl1pPr marL="0" indent="0">
              <a:buNone/>
              <a:defRPr sz="2397">
                <a:solidFill>
                  <a:srgbClr val="006AB3"/>
                </a:solidFill>
              </a:defRPr>
            </a:lvl1pPr>
            <a:lvl5pPr marL="1431194" indent="0">
              <a:buNone/>
              <a:defRPr/>
            </a:lvl5pPr>
          </a:lstStyle>
          <a:p>
            <a:pPr lvl="0"/>
            <a:r>
              <a:rPr lang="de-DE" dirty="0"/>
              <a:t>Untertitel (bearbeiten)</a:t>
            </a:r>
          </a:p>
        </p:txBody>
      </p:sp>
    </p:spTree>
    <p:extLst>
      <p:ext uri="{BB962C8B-B14F-4D97-AF65-F5344CB8AC3E}">
        <p14:creationId xmlns:p14="http://schemas.microsoft.com/office/powerpoint/2010/main" val="86834061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1961">
          <p15:clr>
            <a:srgbClr val="FBAE40"/>
          </p15:clr>
        </p15:guide>
        <p15:guide id="3" pos="2086">
          <p15:clr>
            <a:srgbClr val="FBAE40"/>
          </p15:clr>
        </p15:guide>
      </p15:sldGuideLst>
    </p:ext>
  </p:extLs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er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FD2D15A-E19B-4725-AC01-F52639F085F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Vier Inhalte (bearbeiten)</a:t>
            </a:r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868FDF4B-5FA2-4BE9-91FF-2874E76FC5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E2C360C-95DE-4762-ABD3-B6787C4109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t>‹#›</a:t>
            </a:fld>
            <a:endParaRPr lang="de-DE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0FDB2AAA-C98E-4D27-9188-E7E5DBFF097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96385" y="1894196"/>
            <a:ext cx="5255683" cy="2181707"/>
          </a:xfrm>
        </p:spPr>
        <p:txBody>
          <a:bodyPr/>
          <a:lstStyle/>
          <a:p>
            <a:pPr lvl="0"/>
            <a:r>
              <a:rPr lang="de-DE" dirty="0"/>
              <a:t>Text (bearbeiten)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0"/>
            <a:r>
              <a:rPr lang="de-DE" dirty="0"/>
              <a:t>Text bearbeiten
Text bearbeiten </a:t>
            </a:r>
          </a:p>
        </p:txBody>
      </p:sp>
      <p:sp>
        <p:nvSpPr>
          <p:cNvPr id="18" name="Textplatzhalter 17">
            <a:extLst>
              <a:ext uri="{FF2B5EF4-FFF2-40B4-BE49-F238E27FC236}">
                <a16:creationId xmlns:a16="http://schemas.microsoft.com/office/drawing/2014/main" id="{5823B8EE-EC69-45B2-BAC9-1BCA4FBF1E0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239935" y="1894196"/>
            <a:ext cx="5255684" cy="2181707"/>
          </a:xfrm>
        </p:spPr>
        <p:txBody>
          <a:bodyPr/>
          <a:lstStyle/>
          <a:p>
            <a:pPr lvl="0"/>
            <a:r>
              <a:rPr lang="de-DE" dirty="0"/>
              <a:t>Text (bearbeiten)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0"/>
            <a:r>
              <a:rPr lang="de-DE" dirty="0"/>
              <a:t>Text bearbeiten
Text bearbeiten </a:t>
            </a:r>
          </a:p>
        </p:txBody>
      </p:sp>
      <p:sp>
        <p:nvSpPr>
          <p:cNvPr id="20" name="Textplatzhalter 19">
            <a:extLst>
              <a:ext uri="{FF2B5EF4-FFF2-40B4-BE49-F238E27FC236}">
                <a16:creationId xmlns:a16="http://schemas.microsoft.com/office/drawing/2014/main" id="{640510EC-0518-429F-B934-724E542AEEB8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96385" y="4245027"/>
            <a:ext cx="5255683" cy="2181707"/>
          </a:xfrm>
        </p:spPr>
        <p:txBody>
          <a:bodyPr/>
          <a:lstStyle/>
          <a:p>
            <a:pPr lvl="0"/>
            <a:r>
              <a:rPr lang="de-DE" dirty="0"/>
              <a:t>Text (bearbeiten)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0"/>
            <a:r>
              <a:rPr lang="de-DE" dirty="0"/>
              <a:t>Text bearbeiten
Text bearbeiten </a:t>
            </a:r>
          </a:p>
        </p:txBody>
      </p:sp>
      <p:sp>
        <p:nvSpPr>
          <p:cNvPr id="22" name="Textplatzhalter 21">
            <a:extLst>
              <a:ext uri="{FF2B5EF4-FFF2-40B4-BE49-F238E27FC236}">
                <a16:creationId xmlns:a16="http://schemas.microsoft.com/office/drawing/2014/main" id="{2C5C7A3E-AD9D-494E-9656-60D17A2D3DA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239933" y="4245028"/>
            <a:ext cx="5257800" cy="2181707"/>
          </a:xfrm>
        </p:spPr>
        <p:txBody>
          <a:bodyPr/>
          <a:lstStyle/>
          <a:p>
            <a:pPr lvl="0"/>
            <a:r>
              <a:rPr lang="de-DE" dirty="0"/>
              <a:t>Text (bearbeiten)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0"/>
            <a:r>
              <a:rPr lang="de-DE" dirty="0"/>
              <a:t>Text bearbeiten
Text bearbeiten </a:t>
            </a:r>
          </a:p>
        </p:txBody>
      </p:sp>
      <p:sp>
        <p:nvSpPr>
          <p:cNvPr id="9" name="Textplatzhalter 3">
            <a:extLst>
              <a:ext uri="{FF2B5EF4-FFF2-40B4-BE49-F238E27FC236}">
                <a16:creationId xmlns:a16="http://schemas.microsoft.com/office/drawing/2014/main" id="{8F97F85F-5214-3C4D-AECA-FAB96CDFB63C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96384" y="1450244"/>
            <a:ext cx="10801349" cy="443952"/>
          </a:xfrm>
        </p:spPr>
        <p:txBody>
          <a:bodyPr/>
          <a:lstStyle>
            <a:lvl1pPr marL="0" indent="0">
              <a:buNone/>
              <a:defRPr sz="2397">
                <a:solidFill>
                  <a:srgbClr val="006AB3"/>
                </a:solidFill>
              </a:defRPr>
            </a:lvl1pPr>
            <a:lvl5pPr marL="1431194" indent="0">
              <a:buNone/>
              <a:defRPr/>
            </a:lvl5pPr>
          </a:lstStyle>
          <a:p>
            <a:pPr lvl="0"/>
            <a:r>
              <a:rPr lang="de-DE" dirty="0"/>
              <a:t>Untertitel (bearbeiten)</a:t>
            </a:r>
          </a:p>
        </p:txBody>
      </p:sp>
    </p:spTree>
    <p:extLst>
      <p:ext uri="{BB962C8B-B14F-4D97-AF65-F5344CB8AC3E}">
        <p14:creationId xmlns:p14="http://schemas.microsoft.com/office/powerpoint/2010/main" val="30828980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12">
          <p15:clr>
            <a:srgbClr val="FBAE40"/>
          </p15:clr>
        </p15:guide>
        <p15:guide id="2" pos="2948">
          <p15:clr>
            <a:srgbClr val="FBAE40"/>
          </p15:clr>
        </p15:guide>
      </p15:sldGuideLst>
    </p:ext>
  </p:extLs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e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F6B91DF-85D8-463B-87B4-AC49FF3D804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Viel Text (bearbeiten)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1F6D937-F931-4295-B1B7-42BB8F3F8D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1828BE-335D-4B57-A559-B7210FECF2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t>‹#›</a:t>
            </a:fld>
            <a:endParaRPr lang="de-DE"/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86BE7D15-C3F6-44ED-81D4-5CA3DF13946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96385" y="1894196"/>
            <a:ext cx="5255683" cy="4650925"/>
          </a:xfrm>
        </p:spPr>
        <p:txBody>
          <a:bodyPr/>
          <a:lstStyle/>
          <a:p>
            <a:pPr lvl="0"/>
            <a:r>
              <a:rPr lang="de-DE" dirty="0"/>
              <a:t>Text (bearbeiten)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0"/>
            <a:r>
              <a:rPr lang="de-DE" dirty="0"/>
              <a:t>Text bearbeiten
Text bearbeiten 
Text bearbeiten 
Text bearbeiten</a:t>
            </a:r>
          </a:p>
        </p:txBody>
      </p:sp>
      <p:sp>
        <p:nvSpPr>
          <p:cNvPr id="11" name="Textplatzhalter 10">
            <a:extLst>
              <a:ext uri="{FF2B5EF4-FFF2-40B4-BE49-F238E27FC236}">
                <a16:creationId xmlns:a16="http://schemas.microsoft.com/office/drawing/2014/main" id="{A225A19B-F9D6-496E-93F0-23086F37CD5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239933" y="1894196"/>
            <a:ext cx="5257800" cy="4650925"/>
          </a:xfrm>
        </p:spPr>
        <p:txBody>
          <a:bodyPr>
            <a:noAutofit/>
          </a:bodyPr>
          <a:lstStyle/>
          <a:p>
            <a:pPr lvl="0"/>
            <a:r>
              <a:rPr lang="de-DE" dirty="0"/>
              <a:t>Text (bearbeiten)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0"/>
            <a:r>
              <a:rPr lang="de-DE" dirty="0"/>
              <a:t>Text bearbeiten
Text bearbeiten 
Text bearbeiten 
Text bearbeiten</a:t>
            </a:r>
          </a:p>
        </p:txBody>
      </p:sp>
      <p:sp>
        <p:nvSpPr>
          <p:cNvPr id="10" name="Textplatzhalter 3">
            <a:extLst>
              <a:ext uri="{FF2B5EF4-FFF2-40B4-BE49-F238E27FC236}">
                <a16:creationId xmlns:a16="http://schemas.microsoft.com/office/drawing/2014/main" id="{9BCD487A-0F7D-A741-B766-3DC58765EA0F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96384" y="1450244"/>
            <a:ext cx="10801349" cy="443952"/>
          </a:xfrm>
        </p:spPr>
        <p:txBody>
          <a:bodyPr/>
          <a:lstStyle>
            <a:lvl1pPr marL="0" indent="0">
              <a:buNone/>
              <a:defRPr sz="2397">
                <a:solidFill>
                  <a:srgbClr val="006AB3"/>
                </a:solidFill>
              </a:defRPr>
            </a:lvl1pPr>
            <a:lvl5pPr marL="1431194" indent="0">
              <a:buNone/>
              <a:defRPr/>
            </a:lvl5pPr>
          </a:lstStyle>
          <a:p>
            <a:pPr lvl="0"/>
            <a:r>
              <a:rPr lang="de-DE" dirty="0"/>
              <a:t>Untertitel (bearbeiten)</a:t>
            </a:r>
          </a:p>
        </p:txBody>
      </p:sp>
    </p:spTree>
    <p:extLst>
      <p:ext uri="{BB962C8B-B14F-4D97-AF65-F5344CB8AC3E}">
        <p14:creationId xmlns:p14="http://schemas.microsoft.com/office/powerpoint/2010/main" val="150021074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12">
          <p15:clr>
            <a:srgbClr val="FBAE40"/>
          </p15:clr>
        </p15:guide>
        <p15:guide id="2" pos="2948">
          <p15:clr>
            <a:srgbClr val="FBAE40"/>
          </p15:clr>
        </p15:guide>
      </p15:sldGuideLst>
    </p:ext>
  </p:extLs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nhalt + Heinekop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Gruppieren 52">
            <a:extLst>
              <a:ext uri="{FF2B5EF4-FFF2-40B4-BE49-F238E27FC236}">
                <a16:creationId xmlns:a16="http://schemas.microsoft.com/office/drawing/2014/main" id="{A8B718B6-0A12-456A-A2B2-DDCE96D85C32}"/>
              </a:ext>
            </a:extLst>
          </p:cNvPr>
          <p:cNvGrpSpPr/>
          <p:nvPr userDrawn="1"/>
        </p:nvGrpSpPr>
        <p:grpSpPr>
          <a:xfrm>
            <a:off x="-6501" y="6593007"/>
            <a:ext cx="12198503" cy="263835"/>
            <a:chOff x="-4877" y="4950860"/>
            <a:chExt cx="9148877" cy="198120"/>
          </a:xfrm>
        </p:grpSpPr>
        <p:sp>
          <p:nvSpPr>
            <p:cNvPr id="54" name="bk object 18">
              <a:extLst>
                <a:ext uri="{FF2B5EF4-FFF2-40B4-BE49-F238E27FC236}">
                  <a16:creationId xmlns:a16="http://schemas.microsoft.com/office/drawing/2014/main" id="{AA03ADD9-BB66-4FBA-AA38-A477A97E7E8A}"/>
                </a:ext>
              </a:extLst>
            </p:cNvPr>
            <p:cNvSpPr/>
            <p:nvPr userDrawn="1"/>
          </p:nvSpPr>
          <p:spPr>
            <a:xfrm>
              <a:off x="-4877" y="4950860"/>
              <a:ext cx="484937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solidFill>
              <a:schemeClr val="tx2"/>
            </a:solidFill>
          </p:spPr>
          <p:txBody>
            <a:bodyPr wrap="square" lIns="0" tIns="0" rIns="0" bIns="0" rtlCol="0"/>
            <a:lstStyle/>
            <a:p>
              <a:endParaRPr sz="1300"/>
            </a:p>
          </p:txBody>
        </p:sp>
        <p:sp>
          <p:nvSpPr>
            <p:cNvPr id="55" name="bk object 18">
              <a:extLst>
                <a:ext uri="{FF2B5EF4-FFF2-40B4-BE49-F238E27FC236}">
                  <a16:creationId xmlns:a16="http://schemas.microsoft.com/office/drawing/2014/main" id="{483C21C1-427D-47E5-8D0D-E9E03790F6E3}"/>
                </a:ext>
              </a:extLst>
            </p:cNvPr>
            <p:cNvSpPr/>
            <p:nvPr userDrawn="1"/>
          </p:nvSpPr>
          <p:spPr>
            <a:xfrm>
              <a:off x="522288" y="4950860"/>
              <a:ext cx="8621712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solidFill>
              <a:schemeClr val="tx2"/>
            </a:solidFill>
          </p:spPr>
          <p:txBody>
            <a:bodyPr wrap="square" lIns="0" tIns="0" rIns="0" bIns="0" rtlCol="0"/>
            <a:lstStyle/>
            <a:p>
              <a:endParaRPr sz="1300"/>
            </a:p>
          </p:txBody>
        </p:sp>
        <p:sp>
          <p:nvSpPr>
            <p:cNvPr id="56" name="Holder 3">
              <a:extLst>
                <a:ext uri="{FF2B5EF4-FFF2-40B4-BE49-F238E27FC236}">
                  <a16:creationId xmlns:a16="http://schemas.microsoft.com/office/drawing/2014/main" id="{E224A6C7-1F26-4748-BB34-5F7E18EFB33C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8194726" y="4966101"/>
              <a:ext cx="449579" cy="167639"/>
            </a:xfrm>
            <a:prstGeom prst="rect">
              <a:avLst/>
            </a:prstGeom>
          </p:spPr>
          <p:txBody>
            <a:bodyPr lIns="0" tIns="0" rIns="0" bIns="0" anchor="ctr"/>
            <a:lstStyle>
              <a:defPPr>
                <a:defRPr lang="de-DE"/>
              </a:defPPr>
              <a:lvl1pPr marL="0" algn="l" defTabSz="686074" rtl="0" eaLnBrk="1" latinLnBrk="0" hangingPunct="1">
                <a:defRPr sz="1000" b="1" i="0" kern="1200">
                  <a:solidFill>
                    <a:schemeClr val="bg1"/>
                  </a:solidFill>
                  <a:latin typeface="Arial"/>
                  <a:ea typeface="+mn-ea"/>
                  <a:cs typeface="Arial"/>
                </a:defRPr>
              </a:lvl1pPr>
              <a:lvl2pPr marL="34303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6074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9111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2149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5186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223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1260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429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6913">
                <a:spcBef>
                  <a:spcPts val="7"/>
                </a:spcBef>
              </a:pPr>
              <a:r>
                <a:rPr lang="de-DE" sz="1332" spc="13"/>
                <a:t>hhu.de</a:t>
              </a:r>
            </a:p>
          </p:txBody>
        </p:sp>
      </p:grpSp>
      <p:grpSp>
        <p:nvGrpSpPr>
          <p:cNvPr id="16" name="Grafik 9">
            <a:extLst>
              <a:ext uri="{FF2B5EF4-FFF2-40B4-BE49-F238E27FC236}">
                <a16:creationId xmlns:a16="http://schemas.microsoft.com/office/drawing/2014/main" id="{FDF40BED-CE41-4F2B-9008-0CAE3088D83B}"/>
              </a:ext>
            </a:extLst>
          </p:cNvPr>
          <p:cNvGrpSpPr/>
          <p:nvPr userDrawn="1"/>
        </p:nvGrpSpPr>
        <p:grpSpPr>
          <a:xfrm>
            <a:off x="10321917" y="525079"/>
            <a:ext cx="1399107" cy="827140"/>
            <a:chOff x="10321916" y="525077"/>
            <a:chExt cx="1399106" cy="827140"/>
          </a:xfrm>
          <a:solidFill>
            <a:schemeClr val="accent1"/>
          </a:solidFill>
        </p:grpSpPr>
        <p:grpSp>
          <p:nvGrpSpPr>
            <p:cNvPr id="17" name="Grafik 9">
              <a:extLst>
                <a:ext uri="{FF2B5EF4-FFF2-40B4-BE49-F238E27FC236}">
                  <a16:creationId xmlns:a16="http://schemas.microsoft.com/office/drawing/2014/main" id="{0B49B38F-6A41-4759-B72C-5F216A133318}"/>
                </a:ext>
              </a:extLst>
            </p:cNvPr>
            <p:cNvGrpSpPr/>
            <p:nvPr/>
          </p:nvGrpSpPr>
          <p:grpSpPr>
            <a:xfrm>
              <a:off x="10321916" y="525077"/>
              <a:ext cx="1179212" cy="575107"/>
              <a:chOff x="10321916" y="525077"/>
              <a:chExt cx="1179212" cy="575107"/>
            </a:xfrm>
            <a:solidFill>
              <a:schemeClr val="accent1"/>
            </a:solidFill>
          </p:grpSpPr>
          <p:sp>
            <p:nvSpPr>
              <p:cNvPr id="36" name="Freihandform: Form 35">
                <a:extLst>
                  <a:ext uri="{FF2B5EF4-FFF2-40B4-BE49-F238E27FC236}">
                    <a16:creationId xmlns:a16="http://schemas.microsoft.com/office/drawing/2014/main" id="{CBFECEB3-E5D0-4A80-BB99-C9B0C0773EAA}"/>
                  </a:ext>
                </a:extLst>
              </p:cNvPr>
              <p:cNvSpPr/>
              <p:nvPr/>
            </p:nvSpPr>
            <p:spPr>
              <a:xfrm>
                <a:off x="11143981" y="639857"/>
                <a:ext cx="357630" cy="357630"/>
              </a:xfrm>
              <a:custGeom>
                <a:avLst/>
                <a:gdLst>
                  <a:gd name="connsiteX0" fmla="*/ 358113 w 357629"/>
                  <a:gd name="connsiteY0" fmla="*/ 0 h 357629"/>
                  <a:gd name="connsiteX1" fmla="*/ 358113 w 357629"/>
                  <a:gd name="connsiteY1" fmla="*/ 179540 h 357629"/>
                  <a:gd name="connsiteX2" fmla="*/ 179057 w 357629"/>
                  <a:gd name="connsiteY2" fmla="*/ 359080 h 357629"/>
                  <a:gd name="connsiteX3" fmla="*/ 0 w 357629"/>
                  <a:gd name="connsiteY3" fmla="*/ 179540 h 357629"/>
                  <a:gd name="connsiteX4" fmla="*/ 0 w 357629"/>
                  <a:gd name="connsiteY4" fmla="*/ 0 h 357629"/>
                  <a:gd name="connsiteX5" fmla="*/ 90857 w 357629"/>
                  <a:gd name="connsiteY5" fmla="*/ 0 h 357629"/>
                  <a:gd name="connsiteX6" fmla="*/ 90857 w 357629"/>
                  <a:gd name="connsiteY6" fmla="*/ 171807 h 357629"/>
                  <a:gd name="connsiteX7" fmla="*/ 179057 w 357629"/>
                  <a:gd name="connsiteY7" fmla="*/ 265323 h 357629"/>
                  <a:gd name="connsiteX8" fmla="*/ 267256 w 357629"/>
                  <a:gd name="connsiteY8" fmla="*/ 171807 h 357629"/>
                  <a:gd name="connsiteX9" fmla="*/ 267256 w 357629"/>
                  <a:gd name="connsiteY9" fmla="*/ 0 h 357629"/>
                  <a:gd name="connsiteX10" fmla="*/ 358113 w 357629"/>
                  <a:gd name="connsiteY10" fmla="*/ 0 h 3576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57629" h="357629">
                    <a:moveTo>
                      <a:pt x="358113" y="0"/>
                    </a:moveTo>
                    <a:lnTo>
                      <a:pt x="358113" y="179540"/>
                    </a:lnTo>
                    <a:cubicBezTo>
                      <a:pt x="358113" y="286587"/>
                      <a:pt x="277888" y="359080"/>
                      <a:pt x="179057" y="359080"/>
                    </a:cubicBezTo>
                    <a:cubicBezTo>
                      <a:pt x="80225" y="359080"/>
                      <a:pt x="0" y="286587"/>
                      <a:pt x="0" y="179540"/>
                    </a:cubicBezTo>
                    <a:cubicBezTo>
                      <a:pt x="0" y="164075"/>
                      <a:pt x="0" y="0"/>
                      <a:pt x="0" y="0"/>
                    </a:cubicBezTo>
                    <a:lnTo>
                      <a:pt x="90857" y="0"/>
                    </a:lnTo>
                    <a:cubicBezTo>
                      <a:pt x="90857" y="32622"/>
                      <a:pt x="90857" y="165041"/>
                      <a:pt x="90857" y="171807"/>
                    </a:cubicBezTo>
                    <a:cubicBezTo>
                      <a:pt x="90857" y="227385"/>
                      <a:pt x="130487" y="265323"/>
                      <a:pt x="179057" y="265323"/>
                    </a:cubicBezTo>
                    <a:cubicBezTo>
                      <a:pt x="227868" y="265323"/>
                      <a:pt x="267256" y="227385"/>
                      <a:pt x="267256" y="171807"/>
                    </a:cubicBezTo>
                    <a:lnTo>
                      <a:pt x="267256" y="0"/>
                    </a:lnTo>
                    <a:lnTo>
                      <a:pt x="358113" y="0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37" name="Freihandform: Form 36">
                <a:extLst>
                  <a:ext uri="{FF2B5EF4-FFF2-40B4-BE49-F238E27FC236}">
                    <a16:creationId xmlns:a16="http://schemas.microsoft.com/office/drawing/2014/main" id="{205BBD97-9903-40A9-8B6F-28C8A15C6553}"/>
                  </a:ext>
                </a:extLst>
              </p:cNvPr>
              <p:cNvSpPr/>
              <p:nvPr/>
            </p:nvSpPr>
            <p:spPr>
              <a:xfrm>
                <a:off x="10321916" y="525077"/>
                <a:ext cx="357630" cy="463952"/>
              </a:xfrm>
              <a:custGeom>
                <a:avLst/>
                <a:gdLst>
                  <a:gd name="connsiteX0" fmla="*/ 90857 w 357629"/>
                  <a:gd name="connsiteY0" fmla="*/ 464435 h 463952"/>
                  <a:gd name="connsiteX1" fmla="*/ 0 w 357629"/>
                  <a:gd name="connsiteY1" fmla="*/ 464435 h 463952"/>
                  <a:gd name="connsiteX2" fmla="*/ 0 w 357629"/>
                  <a:gd name="connsiteY2" fmla="*/ 0 h 463952"/>
                  <a:gd name="connsiteX3" fmla="*/ 90857 w 357629"/>
                  <a:gd name="connsiteY3" fmla="*/ 0 h 463952"/>
                  <a:gd name="connsiteX4" fmla="*/ 90857 w 357629"/>
                  <a:gd name="connsiteY4" fmla="*/ 127345 h 463952"/>
                  <a:gd name="connsiteX5" fmla="*/ 179298 w 357629"/>
                  <a:gd name="connsiteY5" fmla="*/ 105597 h 463952"/>
                  <a:gd name="connsiteX6" fmla="*/ 358355 w 357629"/>
                  <a:gd name="connsiteY6" fmla="*/ 285137 h 463952"/>
                  <a:gd name="connsiteX7" fmla="*/ 358355 w 357629"/>
                  <a:gd name="connsiteY7" fmla="*/ 464677 h 463952"/>
                  <a:gd name="connsiteX8" fmla="*/ 267497 w 357629"/>
                  <a:gd name="connsiteY8" fmla="*/ 464677 h 463952"/>
                  <a:gd name="connsiteX9" fmla="*/ 267497 w 357629"/>
                  <a:gd name="connsiteY9" fmla="*/ 292870 h 463952"/>
                  <a:gd name="connsiteX10" fmla="*/ 179298 w 357629"/>
                  <a:gd name="connsiteY10" fmla="*/ 199354 h 463952"/>
                  <a:gd name="connsiteX11" fmla="*/ 91099 w 357629"/>
                  <a:gd name="connsiteY11" fmla="*/ 292870 h 463952"/>
                  <a:gd name="connsiteX12" fmla="*/ 91099 w 357629"/>
                  <a:gd name="connsiteY12" fmla="*/ 464435 h 4639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57629" h="463952">
                    <a:moveTo>
                      <a:pt x="90857" y="464435"/>
                    </a:moveTo>
                    <a:lnTo>
                      <a:pt x="0" y="464435"/>
                    </a:lnTo>
                    <a:lnTo>
                      <a:pt x="0" y="0"/>
                    </a:lnTo>
                    <a:lnTo>
                      <a:pt x="90857" y="0"/>
                    </a:lnTo>
                    <a:lnTo>
                      <a:pt x="90857" y="127345"/>
                    </a:lnTo>
                    <a:cubicBezTo>
                      <a:pt x="116955" y="113330"/>
                      <a:pt x="146918" y="105597"/>
                      <a:pt x="179298" y="105597"/>
                    </a:cubicBezTo>
                    <a:cubicBezTo>
                      <a:pt x="278130" y="105597"/>
                      <a:pt x="358355" y="178090"/>
                      <a:pt x="358355" y="285137"/>
                    </a:cubicBezTo>
                    <a:lnTo>
                      <a:pt x="358355" y="464677"/>
                    </a:lnTo>
                    <a:lnTo>
                      <a:pt x="267497" y="464677"/>
                    </a:lnTo>
                    <a:lnTo>
                      <a:pt x="267497" y="292870"/>
                    </a:lnTo>
                    <a:cubicBezTo>
                      <a:pt x="267497" y="237292"/>
                      <a:pt x="227868" y="199354"/>
                      <a:pt x="179298" y="199354"/>
                    </a:cubicBezTo>
                    <a:cubicBezTo>
                      <a:pt x="130728" y="199354"/>
                      <a:pt x="91099" y="237292"/>
                      <a:pt x="91099" y="292870"/>
                    </a:cubicBezTo>
                    <a:lnTo>
                      <a:pt x="91099" y="464435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38" name="Freihandform: Form 37">
                <a:extLst>
                  <a:ext uri="{FF2B5EF4-FFF2-40B4-BE49-F238E27FC236}">
                    <a16:creationId xmlns:a16="http://schemas.microsoft.com/office/drawing/2014/main" id="{601EB764-A17E-450D-B58A-6703C97C9CE9}"/>
                  </a:ext>
                </a:extLst>
              </p:cNvPr>
              <p:cNvSpPr/>
              <p:nvPr/>
            </p:nvSpPr>
            <p:spPr>
              <a:xfrm>
                <a:off x="10734399" y="525077"/>
                <a:ext cx="357630" cy="463952"/>
              </a:xfrm>
              <a:custGeom>
                <a:avLst/>
                <a:gdLst>
                  <a:gd name="connsiteX0" fmla="*/ 90857 w 357629"/>
                  <a:gd name="connsiteY0" fmla="*/ 464435 h 463952"/>
                  <a:gd name="connsiteX1" fmla="*/ 0 w 357629"/>
                  <a:gd name="connsiteY1" fmla="*/ 464435 h 463952"/>
                  <a:gd name="connsiteX2" fmla="*/ 0 w 357629"/>
                  <a:gd name="connsiteY2" fmla="*/ 0 h 463952"/>
                  <a:gd name="connsiteX3" fmla="*/ 90857 w 357629"/>
                  <a:gd name="connsiteY3" fmla="*/ 0 h 463952"/>
                  <a:gd name="connsiteX4" fmla="*/ 90857 w 357629"/>
                  <a:gd name="connsiteY4" fmla="*/ 127345 h 463952"/>
                  <a:gd name="connsiteX5" fmla="*/ 179298 w 357629"/>
                  <a:gd name="connsiteY5" fmla="*/ 105597 h 463952"/>
                  <a:gd name="connsiteX6" fmla="*/ 358355 w 357629"/>
                  <a:gd name="connsiteY6" fmla="*/ 285137 h 463952"/>
                  <a:gd name="connsiteX7" fmla="*/ 358355 w 357629"/>
                  <a:gd name="connsiteY7" fmla="*/ 464677 h 463952"/>
                  <a:gd name="connsiteX8" fmla="*/ 267497 w 357629"/>
                  <a:gd name="connsiteY8" fmla="*/ 464677 h 463952"/>
                  <a:gd name="connsiteX9" fmla="*/ 267497 w 357629"/>
                  <a:gd name="connsiteY9" fmla="*/ 292870 h 463952"/>
                  <a:gd name="connsiteX10" fmla="*/ 179298 w 357629"/>
                  <a:gd name="connsiteY10" fmla="*/ 199354 h 463952"/>
                  <a:gd name="connsiteX11" fmla="*/ 91099 w 357629"/>
                  <a:gd name="connsiteY11" fmla="*/ 292870 h 463952"/>
                  <a:gd name="connsiteX12" fmla="*/ 91099 w 357629"/>
                  <a:gd name="connsiteY12" fmla="*/ 464435 h 4639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57629" h="463952">
                    <a:moveTo>
                      <a:pt x="90857" y="464435"/>
                    </a:moveTo>
                    <a:lnTo>
                      <a:pt x="0" y="464435"/>
                    </a:lnTo>
                    <a:lnTo>
                      <a:pt x="0" y="0"/>
                    </a:lnTo>
                    <a:lnTo>
                      <a:pt x="90857" y="0"/>
                    </a:lnTo>
                    <a:lnTo>
                      <a:pt x="90857" y="127345"/>
                    </a:lnTo>
                    <a:cubicBezTo>
                      <a:pt x="116955" y="113330"/>
                      <a:pt x="146918" y="105597"/>
                      <a:pt x="179298" y="105597"/>
                    </a:cubicBezTo>
                    <a:cubicBezTo>
                      <a:pt x="278130" y="105597"/>
                      <a:pt x="358355" y="178090"/>
                      <a:pt x="358355" y="285137"/>
                    </a:cubicBezTo>
                    <a:lnTo>
                      <a:pt x="358355" y="464677"/>
                    </a:lnTo>
                    <a:lnTo>
                      <a:pt x="267497" y="464677"/>
                    </a:lnTo>
                    <a:lnTo>
                      <a:pt x="267497" y="292870"/>
                    </a:lnTo>
                    <a:cubicBezTo>
                      <a:pt x="267497" y="237292"/>
                      <a:pt x="227868" y="199354"/>
                      <a:pt x="179298" y="199354"/>
                    </a:cubicBezTo>
                    <a:cubicBezTo>
                      <a:pt x="130728" y="199354"/>
                      <a:pt x="91099" y="237292"/>
                      <a:pt x="91099" y="292870"/>
                    </a:cubicBezTo>
                    <a:lnTo>
                      <a:pt x="91099" y="464435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39" name="Freihandform: Form 38">
                <a:extLst>
                  <a:ext uri="{FF2B5EF4-FFF2-40B4-BE49-F238E27FC236}">
                    <a16:creationId xmlns:a16="http://schemas.microsoft.com/office/drawing/2014/main" id="{82DD2E94-DB4B-4BD8-BFDB-FDFAA8C69EA1}"/>
                  </a:ext>
                </a:extLst>
              </p:cNvPr>
              <p:cNvSpPr/>
              <p:nvPr/>
            </p:nvSpPr>
            <p:spPr>
              <a:xfrm>
                <a:off x="10464001" y="1088585"/>
                <a:ext cx="12082" cy="12082"/>
              </a:xfrm>
              <a:custGeom>
                <a:avLst/>
                <a:gdLst>
                  <a:gd name="connsiteX0" fmla="*/ 10874 w 12082"/>
                  <a:gd name="connsiteY0" fmla="*/ 1933 h 12082"/>
                  <a:gd name="connsiteX1" fmla="*/ 6524 w 12082"/>
                  <a:gd name="connsiteY1" fmla="*/ 0 h 12082"/>
                  <a:gd name="connsiteX2" fmla="*/ 1933 w 12082"/>
                  <a:gd name="connsiteY2" fmla="*/ 1933 h 12082"/>
                  <a:gd name="connsiteX3" fmla="*/ 0 w 12082"/>
                  <a:gd name="connsiteY3" fmla="*/ 6283 h 12082"/>
                  <a:gd name="connsiteX4" fmla="*/ 1933 w 12082"/>
                  <a:gd name="connsiteY4" fmla="*/ 10632 h 12082"/>
                  <a:gd name="connsiteX5" fmla="*/ 6524 w 12082"/>
                  <a:gd name="connsiteY5" fmla="*/ 12565 h 12082"/>
                  <a:gd name="connsiteX6" fmla="*/ 10874 w 12082"/>
                  <a:gd name="connsiteY6" fmla="*/ 10632 h 12082"/>
                  <a:gd name="connsiteX7" fmla="*/ 12807 w 12082"/>
                  <a:gd name="connsiteY7" fmla="*/ 6283 h 12082"/>
                  <a:gd name="connsiteX8" fmla="*/ 10874 w 12082"/>
                  <a:gd name="connsiteY8" fmla="*/ 1933 h 120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082" h="12082">
                    <a:moveTo>
                      <a:pt x="10874" y="1933"/>
                    </a:moveTo>
                    <a:cubicBezTo>
                      <a:pt x="9666" y="725"/>
                      <a:pt x="8216" y="0"/>
                      <a:pt x="6524" y="0"/>
                    </a:cubicBezTo>
                    <a:cubicBezTo>
                      <a:pt x="4833" y="0"/>
                      <a:pt x="3141" y="725"/>
                      <a:pt x="1933" y="1933"/>
                    </a:cubicBezTo>
                    <a:cubicBezTo>
                      <a:pt x="725" y="3141"/>
                      <a:pt x="0" y="4833"/>
                      <a:pt x="0" y="6283"/>
                    </a:cubicBezTo>
                    <a:cubicBezTo>
                      <a:pt x="0" y="7733"/>
                      <a:pt x="725" y="9424"/>
                      <a:pt x="1933" y="10632"/>
                    </a:cubicBezTo>
                    <a:cubicBezTo>
                      <a:pt x="3141" y="11840"/>
                      <a:pt x="4591" y="12565"/>
                      <a:pt x="6524" y="12565"/>
                    </a:cubicBezTo>
                    <a:cubicBezTo>
                      <a:pt x="8216" y="12565"/>
                      <a:pt x="9666" y="11840"/>
                      <a:pt x="10874" y="10632"/>
                    </a:cubicBezTo>
                    <a:cubicBezTo>
                      <a:pt x="12082" y="9424"/>
                      <a:pt x="12807" y="7974"/>
                      <a:pt x="12807" y="6283"/>
                    </a:cubicBezTo>
                    <a:cubicBezTo>
                      <a:pt x="12807" y="4591"/>
                      <a:pt x="12082" y="3383"/>
                      <a:pt x="10874" y="1933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40" name="Freihandform: Form 39">
                <a:extLst>
                  <a:ext uri="{FF2B5EF4-FFF2-40B4-BE49-F238E27FC236}">
                    <a16:creationId xmlns:a16="http://schemas.microsoft.com/office/drawing/2014/main" id="{832D3428-693C-4D74-94D9-E68B7A16B041}"/>
                  </a:ext>
                </a:extLst>
              </p:cNvPr>
              <p:cNvSpPr/>
              <p:nvPr/>
            </p:nvSpPr>
            <p:spPr>
              <a:xfrm>
                <a:off x="10610678" y="1088585"/>
                <a:ext cx="12082" cy="12082"/>
              </a:xfrm>
              <a:custGeom>
                <a:avLst/>
                <a:gdLst>
                  <a:gd name="connsiteX0" fmla="*/ 10874 w 12082"/>
                  <a:gd name="connsiteY0" fmla="*/ 1933 h 12082"/>
                  <a:gd name="connsiteX1" fmla="*/ 6524 w 12082"/>
                  <a:gd name="connsiteY1" fmla="*/ 0 h 12082"/>
                  <a:gd name="connsiteX2" fmla="*/ 1933 w 12082"/>
                  <a:gd name="connsiteY2" fmla="*/ 1933 h 12082"/>
                  <a:gd name="connsiteX3" fmla="*/ 0 w 12082"/>
                  <a:gd name="connsiteY3" fmla="*/ 6283 h 12082"/>
                  <a:gd name="connsiteX4" fmla="*/ 1933 w 12082"/>
                  <a:gd name="connsiteY4" fmla="*/ 10632 h 12082"/>
                  <a:gd name="connsiteX5" fmla="*/ 6524 w 12082"/>
                  <a:gd name="connsiteY5" fmla="*/ 12565 h 12082"/>
                  <a:gd name="connsiteX6" fmla="*/ 10874 w 12082"/>
                  <a:gd name="connsiteY6" fmla="*/ 10632 h 12082"/>
                  <a:gd name="connsiteX7" fmla="*/ 12807 w 12082"/>
                  <a:gd name="connsiteY7" fmla="*/ 6283 h 12082"/>
                  <a:gd name="connsiteX8" fmla="*/ 10874 w 12082"/>
                  <a:gd name="connsiteY8" fmla="*/ 1933 h 120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082" h="12082">
                    <a:moveTo>
                      <a:pt x="10874" y="1933"/>
                    </a:moveTo>
                    <a:cubicBezTo>
                      <a:pt x="9666" y="725"/>
                      <a:pt x="8216" y="0"/>
                      <a:pt x="6524" y="0"/>
                    </a:cubicBezTo>
                    <a:cubicBezTo>
                      <a:pt x="4833" y="0"/>
                      <a:pt x="3141" y="725"/>
                      <a:pt x="1933" y="1933"/>
                    </a:cubicBezTo>
                    <a:cubicBezTo>
                      <a:pt x="725" y="3141"/>
                      <a:pt x="0" y="4833"/>
                      <a:pt x="0" y="6283"/>
                    </a:cubicBezTo>
                    <a:cubicBezTo>
                      <a:pt x="0" y="7733"/>
                      <a:pt x="725" y="9424"/>
                      <a:pt x="1933" y="10632"/>
                    </a:cubicBezTo>
                    <a:cubicBezTo>
                      <a:pt x="3141" y="11840"/>
                      <a:pt x="4591" y="12565"/>
                      <a:pt x="6524" y="12565"/>
                    </a:cubicBezTo>
                    <a:cubicBezTo>
                      <a:pt x="8216" y="12565"/>
                      <a:pt x="9666" y="11840"/>
                      <a:pt x="10874" y="10632"/>
                    </a:cubicBezTo>
                    <a:cubicBezTo>
                      <a:pt x="12082" y="9424"/>
                      <a:pt x="12807" y="7974"/>
                      <a:pt x="12807" y="6283"/>
                    </a:cubicBezTo>
                    <a:cubicBezTo>
                      <a:pt x="12807" y="4591"/>
                      <a:pt x="12082" y="3383"/>
                      <a:pt x="10874" y="1933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41" name="Freihandform: Form 40">
                <a:extLst>
                  <a:ext uri="{FF2B5EF4-FFF2-40B4-BE49-F238E27FC236}">
                    <a16:creationId xmlns:a16="http://schemas.microsoft.com/office/drawing/2014/main" id="{0E083E88-01F2-4468-BC37-D107C47234B4}"/>
                  </a:ext>
                </a:extLst>
              </p:cNvPr>
              <p:cNvSpPr/>
              <p:nvPr/>
            </p:nvSpPr>
            <p:spPr>
              <a:xfrm>
                <a:off x="10949701" y="1088585"/>
                <a:ext cx="12082" cy="12082"/>
              </a:xfrm>
              <a:custGeom>
                <a:avLst/>
                <a:gdLst>
                  <a:gd name="connsiteX0" fmla="*/ 10874 w 12082"/>
                  <a:gd name="connsiteY0" fmla="*/ 1933 h 12082"/>
                  <a:gd name="connsiteX1" fmla="*/ 6524 w 12082"/>
                  <a:gd name="connsiteY1" fmla="*/ 0 h 12082"/>
                  <a:gd name="connsiteX2" fmla="*/ 1933 w 12082"/>
                  <a:gd name="connsiteY2" fmla="*/ 1933 h 12082"/>
                  <a:gd name="connsiteX3" fmla="*/ 0 w 12082"/>
                  <a:gd name="connsiteY3" fmla="*/ 6283 h 12082"/>
                  <a:gd name="connsiteX4" fmla="*/ 1933 w 12082"/>
                  <a:gd name="connsiteY4" fmla="*/ 10632 h 12082"/>
                  <a:gd name="connsiteX5" fmla="*/ 6524 w 12082"/>
                  <a:gd name="connsiteY5" fmla="*/ 12565 h 12082"/>
                  <a:gd name="connsiteX6" fmla="*/ 10874 w 12082"/>
                  <a:gd name="connsiteY6" fmla="*/ 10632 h 12082"/>
                  <a:gd name="connsiteX7" fmla="*/ 12807 w 12082"/>
                  <a:gd name="connsiteY7" fmla="*/ 6283 h 12082"/>
                  <a:gd name="connsiteX8" fmla="*/ 10874 w 12082"/>
                  <a:gd name="connsiteY8" fmla="*/ 1933 h 120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082" h="12082">
                    <a:moveTo>
                      <a:pt x="10874" y="1933"/>
                    </a:moveTo>
                    <a:cubicBezTo>
                      <a:pt x="9666" y="725"/>
                      <a:pt x="8216" y="0"/>
                      <a:pt x="6524" y="0"/>
                    </a:cubicBezTo>
                    <a:cubicBezTo>
                      <a:pt x="4833" y="0"/>
                      <a:pt x="3141" y="725"/>
                      <a:pt x="1933" y="1933"/>
                    </a:cubicBezTo>
                    <a:cubicBezTo>
                      <a:pt x="725" y="3141"/>
                      <a:pt x="0" y="4833"/>
                      <a:pt x="0" y="6283"/>
                    </a:cubicBezTo>
                    <a:cubicBezTo>
                      <a:pt x="0" y="7733"/>
                      <a:pt x="725" y="9424"/>
                      <a:pt x="1933" y="10632"/>
                    </a:cubicBezTo>
                    <a:cubicBezTo>
                      <a:pt x="3141" y="11840"/>
                      <a:pt x="4591" y="12565"/>
                      <a:pt x="6524" y="12565"/>
                    </a:cubicBezTo>
                    <a:cubicBezTo>
                      <a:pt x="8216" y="12565"/>
                      <a:pt x="9666" y="11840"/>
                      <a:pt x="10874" y="10632"/>
                    </a:cubicBezTo>
                    <a:cubicBezTo>
                      <a:pt x="12082" y="9424"/>
                      <a:pt x="12807" y="7974"/>
                      <a:pt x="12807" y="6283"/>
                    </a:cubicBezTo>
                    <a:cubicBezTo>
                      <a:pt x="12807" y="4591"/>
                      <a:pt x="12324" y="3383"/>
                      <a:pt x="10874" y="1933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</p:grpSp>
        <p:sp>
          <p:nvSpPr>
            <p:cNvPr id="18" name="Freihandform: Form 17">
              <a:extLst>
                <a:ext uri="{FF2B5EF4-FFF2-40B4-BE49-F238E27FC236}">
                  <a16:creationId xmlns:a16="http://schemas.microsoft.com/office/drawing/2014/main" id="{CE077675-12C0-483D-8266-8C564517BD07}"/>
                </a:ext>
              </a:extLst>
            </p:cNvPr>
            <p:cNvSpPr/>
            <p:nvPr/>
          </p:nvSpPr>
          <p:spPr>
            <a:xfrm>
              <a:off x="10322158" y="1089069"/>
              <a:ext cx="57994" cy="77325"/>
            </a:xfrm>
            <a:custGeom>
              <a:avLst/>
              <a:gdLst>
                <a:gd name="connsiteX0" fmla="*/ 49053 w 57994"/>
                <a:gd name="connsiteY0" fmla="*/ 0 h 77325"/>
                <a:gd name="connsiteX1" fmla="*/ 49053 w 57994"/>
                <a:gd name="connsiteY1" fmla="*/ 34071 h 77325"/>
                <a:gd name="connsiteX2" fmla="*/ 10149 w 57994"/>
                <a:gd name="connsiteY2" fmla="*/ 34071 h 77325"/>
                <a:gd name="connsiteX3" fmla="*/ 10149 w 57994"/>
                <a:gd name="connsiteY3" fmla="*/ 0 h 77325"/>
                <a:gd name="connsiteX4" fmla="*/ 0 w 57994"/>
                <a:gd name="connsiteY4" fmla="*/ 0 h 77325"/>
                <a:gd name="connsiteX5" fmla="*/ 0 w 57994"/>
                <a:gd name="connsiteY5" fmla="*/ 78292 h 77325"/>
                <a:gd name="connsiteX6" fmla="*/ 10149 w 57994"/>
                <a:gd name="connsiteY6" fmla="*/ 78292 h 77325"/>
                <a:gd name="connsiteX7" fmla="*/ 10149 w 57994"/>
                <a:gd name="connsiteY7" fmla="*/ 40837 h 77325"/>
                <a:gd name="connsiteX8" fmla="*/ 49053 w 57994"/>
                <a:gd name="connsiteY8" fmla="*/ 40837 h 77325"/>
                <a:gd name="connsiteX9" fmla="*/ 49053 w 57994"/>
                <a:gd name="connsiteY9" fmla="*/ 78292 h 77325"/>
                <a:gd name="connsiteX10" fmla="*/ 58961 w 57994"/>
                <a:gd name="connsiteY10" fmla="*/ 78292 h 77325"/>
                <a:gd name="connsiteX11" fmla="*/ 58961 w 57994"/>
                <a:gd name="connsiteY11" fmla="*/ 0 h 77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7994" h="77325">
                  <a:moveTo>
                    <a:pt x="49053" y="0"/>
                  </a:moveTo>
                  <a:lnTo>
                    <a:pt x="49053" y="34071"/>
                  </a:lnTo>
                  <a:lnTo>
                    <a:pt x="10149" y="34071"/>
                  </a:lnTo>
                  <a:lnTo>
                    <a:pt x="10149" y="0"/>
                  </a:lnTo>
                  <a:lnTo>
                    <a:pt x="0" y="0"/>
                  </a:lnTo>
                  <a:lnTo>
                    <a:pt x="0" y="78292"/>
                  </a:lnTo>
                  <a:lnTo>
                    <a:pt x="10149" y="78292"/>
                  </a:lnTo>
                  <a:lnTo>
                    <a:pt x="10149" y="40837"/>
                  </a:lnTo>
                  <a:lnTo>
                    <a:pt x="49053" y="40837"/>
                  </a:lnTo>
                  <a:lnTo>
                    <a:pt x="49053" y="78292"/>
                  </a:lnTo>
                  <a:lnTo>
                    <a:pt x="58961" y="78292"/>
                  </a:lnTo>
                  <a:lnTo>
                    <a:pt x="58961" y="0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19" name="Freihandform: Form 18">
              <a:extLst>
                <a:ext uri="{FF2B5EF4-FFF2-40B4-BE49-F238E27FC236}">
                  <a16:creationId xmlns:a16="http://schemas.microsoft.com/office/drawing/2014/main" id="{FF4BAE46-A2AC-42A1-814E-CFCC32BEF113}"/>
                </a:ext>
              </a:extLst>
            </p:cNvPr>
            <p:cNvSpPr/>
            <p:nvPr/>
          </p:nvSpPr>
          <p:spPr>
            <a:xfrm>
              <a:off x="10399483" y="1110575"/>
              <a:ext cx="48328" cy="57994"/>
            </a:xfrm>
            <a:custGeom>
              <a:avLst/>
              <a:gdLst>
                <a:gd name="connsiteX0" fmla="*/ 9907 w 48328"/>
                <a:gd name="connsiteY0" fmla="*/ 24647 h 57994"/>
                <a:gd name="connsiteX1" fmla="*/ 11599 w 48328"/>
                <a:gd name="connsiteY1" fmla="*/ 17640 h 57994"/>
                <a:gd name="connsiteX2" fmla="*/ 14740 w 48328"/>
                <a:gd name="connsiteY2" fmla="*/ 11840 h 57994"/>
                <a:gd name="connsiteX3" fmla="*/ 19331 w 48328"/>
                <a:gd name="connsiteY3" fmla="*/ 7733 h 57994"/>
                <a:gd name="connsiteX4" fmla="*/ 25372 w 48328"/>
                <a:gd name="connsiteY4" fmla="*/ 6283 h 57994"/>
                <a:gd name="connsiteX5" fmla="*/ 33830 w 48328"/>
                <a:gd name="connsiteY5" fmla="*/ 10874 h 57994"/>
                <a:gd name="connsiteX6" fmla="*/ 36971 w 48328"/>
                <a:gd name="connsiteY6" fmla="*/ 22956 h 57994"/>
                <a:gd name="connsiteX7" fmla="*/ 36971 w 48328"/>
                <a:gd name="connsiteY7" fmla="*/ 24889 h 57994"/>
                <a:gd name="connsiteX8" fmla="*/ 9907 w 48328"/>
                <a:gd name="connsiteY8" fmla="*/ 24889 h 57994"/>
                <a:gd name="connsiteX9" fmla="*/ 9666 w 48328"/>
                <a:gd name="connsiteY9" fmla="*/ 30930 h 57994"/>
                <a:gd name="connsiteX10" fmla="*/ 47120 w 48328"/>
                <a:gd name="connsiteY10" fmla="*/ 30930 h 57994"/>
                <a:gd name="connsiteX11" fmla="*/ 47120 w 48328"/>
                <a:gd name="connsiteY11" fmla="*/ 25372 h 57994"/>
                <a:gd name="connsiteX12" fmla="*/ 46154 w 48328"/>
                <a:gd name="connsiteY12" fmla="*/ 16190 h 57994"/>
                <a:gd name="connsiteX13" fmla="*/ 42529 w 48328"/>
                <a:gd name="connsiteY13" fmla="*/ 7974 h 57994"/>
                <a:gd name="connsiteX14" fmla="*/ 35763 w 48328"/>
                <a:gd name="connsiteY14" fmla="*/ 2175 h 57994"/>
                <a:gd name="connsiteX15" fmla="*/ 25131 w 48328"/>
                <a:gd name="connsiteY15" fmla="*/ 0 h 57994"/>
                <a:gd name="connsiteX16" fmla="*/ 15223 w 48328"/>
                <a:gd name="connsiteY16" fmla="*/ 2175 h 57994"/>
                <a:gd name="connsiteX17" fmla="*/ 7249 w 48328"/>
                <a:gd name="connsiteY17" fmla="*/ 8216 h 57994"/>
                <a:gd name="connsiteX18" fmla="*/ 1933 w 48328"/>
                <a:gd name="connsiteY18" fmla="*/ 17398 h 57994"/>
                <a:gd name="connsiteX19" fmla="*/ 0 w 48328"/>
                <a:gd name="connsiteY19" fmla="*/ 29239 h 57994"/>
                <a:gd name="connsiteX20" fmla="*/ 6766 w 48328"/>
                <a:gd name="connsiteY20" fmla="*/ 50986 h 57994"/>
                <a:gd name="connsiteX21" fmla="*/ 26581 w 48328"/>
                <a:gd name="connsiteY21" fmla="*/ 58477 h 57994"/>
                <a:gd name="connsiteX22" fmla="*/ 38663 w 48328"/>
                <a:gd name="connsiteY22" fmla="*/ 55819 h 57994"/>
                <a:gd name="connsiteX23" fmla="*/ 48328 w 48328"/>
                <a:gd name="connsiteY23" fmla="*/ 47845 h 57994"/>
                <a:gd name="connsiteX24" fmla="*/ 44462 w 48328"/>
                <a:gd name="connsiteY24" fmla="*/ 43737 h 57994"/>
                <a:gd name="connsiteX25" fmla="*/ 35038 w 48328"/>
                <a:gd name="connsiteY25" fmla="*/ 50261 h 57994"/>
                <a:gd name="connsiteX26" fmla="*/ 27306 w 48328"/>
                <a:gd name="connsiteY26" fmla="*/ 51711 h 57994"/>
                <a:gd name="connsiteX27" fmla="*/ 14740 w 48328"/>
                <a:gd name="connsiteY27" fmla="*/ 46395 h 57994"/>
                <a:gd name="connsiteX28" fmla="*/ 9666 w 48328"/>
                <a:gd name="connsiteY28" fmla="*/ 30930 h 57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8328" h="57994">
                  <a:moveTo>
                    <a:pt x="9907" y="24647"/>
                  </a:moveTo>
                  <a:cubicBezTo>
                    <a:pt x="10149" y="22231"/>
                    <a:pt x="10874" y="19815"/>
                    <a:pt x="11599" y="17640"/>
                  </a:cubicBezTo>
                  <a:cubicBezTo>
                    <a:pt x="12324" y="15465"/>
                    <a:pt x="13532" y="13532"/>
                    <a:pt x="14740" y="11840"/>
                  </a:cubicBezTo>
                  <a:cubicBezTo>
                    <a:pt x="15948" y="10149"/>
                    <a:pt x="17640" y="8699"/>
                    <a:pt x="19331" y="7733"/>
                  </a:cubicBezTo>
                  <a:cubicBezTo>
                    <a:pt x="21023" y="6766"/>
                    <a:pt x="23198" y="6283"/>
                    <a:pt x="25372" y="6283"/>
                  </a:cubicBezTo>
                  <a:cubicBezTo>
                    <a:pt x="28755" y="6283"/>
                    <a:pt x="31655" y="7733"/>
                    <a:pt x="33830" y="10874"/>
                  </a:cubicBezTo>
                  <a:cubicBezTo>
                    <a:pt x="36005" y="13774"/>
                    <a:pt x="36971" y="17881"/>
                    <a:pt x="36971" y="22956"/>
                  </a:cubicBezTo>
                  <a:lnTo>
                    <a:pt x="36971" y="24889"/>
                  </a:lnTo>
                  <a:lnTo>
                    <a:pt x="9907" y="24889"/>
                  </a:lnTo>
                  <a:close/>
                  <a:moveTo>
                    <a:pt x="9666" y="30930"/>
                  </a:moveTo>
                  <a:lnTo>
                    <a:pt x="47120" y="30930"/>
                  </a:lnTo>
                  <a:lnTo>
                    <a:pt x="47120" y="25372"/>
                  </a:lnTo>
                  <a:cubicBezTo>
                    <a:pt x="47120" y="22231"/>
                    <a:pt x="46879" y="19090"/>
                    <a:pt x="46154" y="16190"/>
                  </a:cubicBezTo>
                  <a:cubicBezTo>
                    <a:pt x="45429" y="13049"/>
                    <a:pt x="44220" y="10391"/>
                    <a:pt x="42529" y="7974"/>
                  </a:cubicBezTo>
                  <a:cubicBezTo>
                    <a:pt x="40837" y="5558"/>
                    <a:pt x="38663" y="3625"/>
                    <a:pt x="35763" y="2175"/>
                  </a:cubicBezTo>
                  <a:cubicBezTo>
                    <a:pt x="32863" y="725"/>
                    <a:pt x="29480" y="0"/>
                    <a:pt x="25131" y="0"/>
                  </a:cubicBezTo>
                  <a:cubicBezTo>
                    <a:pt x="21506" y="0"/>
                    <a:pt x="18365" y="725"/>
                    <a:pt x="15223" y="2175"/>
                  </a:cubicBezTo>
                  <a:cubicBezTo>
                    <a:pt x="12082" y="3625"/>
                    <a:pt x="9424" y="5558"/>
                    <a:pt x="7249" y="8216"/>
                  </a:cubicBezTo>
                  <a:cubicBezTo>
                    <a:pt x="5074" y="10874"/>
                    <a:pt x="3141" y="13774"/>
                    <a:pt x="1933" y="17398"/>
                  </a:cubicBezTo>
                  <a:cubicBezTo>
                    <a:pt x="725" y="21023"/>
                    <a:pt x="0" y="24889"/>
                    <a:pt x="0" y="29239"/>
                  </a:cubicBezTo>
                  <a:cubicBezTo>
                    <a:pt x="0" y="38904"/>
                    <a:pt x="2175" y="46154"/>
                    <a:pt x="6766" y="50986"/>
                  </a:cubicBezTo>
                  <a:cubicBezTo>
                    <a:pt x="11116" y="55819"/>
                    <a:pt x="17881" y="58477"/>
                    <a:pt x="26581" y="58477"/>
                  </a:cubicBezTo>
                  <a:cubicBezTo>
                    <a:pt x="31172" y="58477"/>
                    <a:pt x="35038" y="57511"/>
                    <a:pt x="38663" y="55819"/>
                  </a:cubicBezTo>
                  <a:cubicBezTo>
                    <a:pt x="42046" y="53886"/>
                    <a:pt x="45429" y="51228"/>
                    <a:pt x="48328" y="47845"/>
                  </a:cubicBezTo>
                  <a:lnTo>
                    <a:pt x="44462" y="43737"/>
                  </a:lnTo>
                  <a:cubicBezTo>
                    <a:pt x="40837" y="47120"/>
                    <a:pt x="37696" y="49053"/>
                    <a:pt x="35038" y="50261"/>
                  </a:cubicBezTo>
                  <a:cubicBezTo>
                    <a:pt x="32380" y="51228"/>
                    <a:pt x="29722" y="51711"/>
                    <a:pt x="27306" y="51711"/>
                  </a:cubicBezTo>
                  <a:cubicBezTo>
                    <a:pt x="21748" y="51711"/>
                    <a:pt x="17640" y="50020"/>
                    <a:pt x="14740" y="46395"/>
                  </a:cubicBezTo>
                  <a:cubicBezTo>
                    <a:pt x="11599" y="42529"/>
                    <a:pt x="10149" y="37454"/>
                    <a:pt x="9666" y="30930"/>
                  </a:cubicBezTo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20" name="Freihandform: Form 19">
              <a:extLst>
                <a:ext uri="{FF2B5EF4-FFF2-40B4-BE49-F238E27FC236}">
                  <a16:creationId xmlns:a16="http://schemas.microsoft.com/office/drawing/2014/main" id="{A46A2275-819B-4DE9-965C-8B94B846FB54}"/>
                </a:ext>
              </a:extLst>
            </p:cNvPr>
            <p:cNvSpPr/>
            <p:nvPr/>
          </p:nvSpPr>
          <p:spPr>
            <a:xfrm>
              <a:off x="10465451" y="1112266"/>
              <a:ext cx="9666" cy="53161"/>
            </a:xfrm>
            <a:custGeom>
              <a:avLst/>
              <a:gdLst>
                <a:gd name="connsiteX0" fmla="*/ 0 w 9665"/>
                <a:gd name="connsiteY0" fmla="*/ 0 h 53161"/>
                <a:gd name="connsiteX1" fmla="*/ 10149 w 9665"/>
                <a:gd name="connsiteY1" fmla="*/ 0 h 53161"/>
                <a:gd name="connsiteX2" fmla="*/ 10149 w 9665"/>
                <a:gd name="connsiteY2" fmla="*/ 55094 h 53161"/>
                <a:gd name="connsiteX3" fmla="*/ 0 w 9665"/>
                <a:gd name="connsiteY3" fmla="*/ 55094 h 53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65" h="53161">
                  <a:moveTo>
                    <a:pt x="0" y="0"/>
                  </a:moveTo>
                  <a:lnTo>
                    <a:pt x="10149" y="0"/>
                  </a:lnTo>
                  <a:lnTo>
                    <a:pt x="10149" y="55094"/>
                  </a:lnTo>
                  <a:lnTo>
                    <a:pt x="0" y="55094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grpSp>
          <p:nvGrpSpPr>
            <p:cNvPr id="21" name="Grafik 9">
              <a:extLst>
                <a:ext uri="{FF2B5EF4-FFF2-40B4-BE49-F238E27FC236}">
                  <a16:creationId xmlns:a16="http://schemas.microsoft.com/office/drawing/2014/main" id="{E34EB2FE-23B4-47AC-B2B7-CDB4683102DA}"/>
                </a:ext>
              </a:extLst>
            </p:cNvPr>
            <p:cNvGrpSpPr/>
            <p:nvPr/>
          </p:nvGrpSpPr>
          <p:grpSpPr>
            <a:xfrm>
              <a:off x="10496140" y="1110575"/>
              <a:ext cx="101490" cy="55578"/>
              <a:chOff x="10496140" y="1110575"/>
              <a:chExt cx="101490" cy="55578"/>
            </a:xfrm>
            <a:solidFill>
              <a:srgbClr val="000000"/>
            </a:solidFill>
          </p:grpSpPr>
          <p:sp>
            <p:nvSpPr>
              <p:cNvPr id="34" name="Freihandform: Form 33">
                <a:extLst>
                  <a:ext uri="{FF2B5EF4-FFF2-40B4-BE49-F238E27FC236}">
                    <a16:creationId xmlns:a16="http://schemas.microsoft.com/office/drawing/2014/main" id="{FD23CBD4-1BEB-423E-8DC2-39059E53AA13}"/>
                  </a:ext>
                </a:extLst>
              </p:cNvPr>
              <p:cNvSpPr/>
              <p:nvPr/>
            </p:nvSpPr>
            <p:spPr>
              <a:xfrm>
                <a:off x="10496140" y="1110575"/>
                <a:ext cx="45912" cy="55578"/>
              </a:xfrm>
              <a:custGeom>
                <a:avLst/>
                <a:gdLst>
                  <a:gd name="connsiteX0" fmla="*/ 48087 w 45911"/>
                  <a:gd name="connsiteY0" fmla="*/ 56786 h 55577"/>
                  <a:gd name="connsiteX1" fmla="*/ 48087 w 45911"/>
                  <a:gd name="connsiteY1" fmla="*/ 22231 h 55577"/>
                  <a:gd name="connsiteX2" fmla="*/ 47603 w 45911"/>
                  <a:gd name="connsiteY2" fmla="*/ 13774 h 55577"/>
                  <a:gd name="connsiteX3" fmla="*/ 45429 w 45911"/>
                  <a:gd name="connsiteY3" fmla="*/ 6766 h 55577"/>
                  <a:gd name="connsiteX4" fmla="*/ 39629 w 45911"/>
                  <a:gd name="connsiteY4" fmla="*/ 1933 h 55577"/>
                  <a:gd name="connsiteX5" fmla="*/ 28997 w 45911"/>
                  <a:gd name="connsiteY5" fmla="*/ 0 h 55577"/>
                  <a:gd name="connsiteX6" fmla="*/ 21506 w 45911"/>
                  <a:gd name="connsiteY6" fmla="*/ 1208 h 55577"/>
                  <a:gd name="connsiteX7" fmla="*/ 16190 w 45911"/>
                  <a:gd name="connsiteY7" fmla="*/ 4350 h 55577"/>
                  <a:gd name="connsiteX8" fmla="*/ 12565 w 45911"/>
                  <a:gd name="connsiteY8" fmla="*/ 7974 h 55577"/>
                  <a:gd name="connsiteX9" fmla="*/ 10632 w 45911"/>
                  <a:gd name="connsiteY9" fmla="*/ 10632 h 55577"/>
                  <a:gd name="connsiteX10" fmla="*/ 9424 w 45911"/>
                  <a:gd name="connsiteY10" fmla="*/ 967 h 55577"/>
                  <a:gd name="connsiteX11" fmla="*/ 0 w 45911"/>
                  <a:gd name="connsiteY11" fmla="*/ 1933 h 55577"/>
                  <a:gd name="connsiteX12" fmla="*/ 242 w 45911"/>
                  <a:gd name="connsiteY12" fmla="*/ 4108 h 55577"/>
                  <a:gd name="connsiteX13" fmla="*/ 725 w 45911"/>
                  <a:gd name="connsiteY13" fmla="*/ 7733 h 55577"/>
                  <a:gd name="connsiteX14" fmla="*/ 967 w 45911"/>
                  <a:gd name="connsiteY14" fmla="*/ 11840 h 55577"/>
                  <a:gd name="connsiteX15" fmla="*/ 1208 w 45911"/>
                  <a:gd name="connsiteY15" fmla="*/ 15948 h 55577"/>
                  <a:gd name="connsiteX16" fmla="*/ 1208 w 45911"/>
                  <a:gd name="connsiteY16" fmla="*/ 56786 h 55577"/>
                  <a:gd name="connsiteX17" fmla="*/ 11116 w 45911"/>
                  <a:gd name="connsiteY17" fmla="*/ 56786 h 55577"/>
                  <a:gd name="connsiteX18" fmla="*/ 11116 w 45911"/>
                  <a:gd name="connsiteY18" fmla="*/ 25856 h 55577"/>
                  <a:gd name="connsiteX19" fmla="*/ 12324 w 45911"/>
                  <a:gd name="connsiteY19" fmla="*/ 18606 h 55577"/>
                  <a:gd name="connsiteX20" fmla="*/ 15707 w 45911"/>
                  <a:gd name="connsiteY20" fmla="*/ 12807 h 55577"/>
                  <a:gd name="connsiteX21" fmla="*/ 20540 w 45911"/>
                  <a:gd name="connsiteY21" fmla="*/ 8941 h 55577"/>
                  <a:gd name="connsiteX22" fmla="*/ 26822 w 45911"/>
                  <a:gd name="connsiteY22" fmla="*/ 7491 h 55577"/>
                  <a:gd name="connsiteX23" fmla="*/ 32863 w 45911"/>
                  <a:gd name="connsiteY23" fmla="*/ 8457 h 55577"/>
                  <a:gd name="connsiteX24" fmla="*/ 36488 w 45911"/>
                  <a:gd name="connsiteY24" fmla="*/ 11357 h 55577"/>
                  <a:gd name="connsiteX25" fmla="*/ 38179 w 45911"/>
                  <a:gd name="connsiteY25" fmla="*/ 15948 h 55577"/>
                  <a:gd name="connsiteX26" fmla="*/ 38663 w 45911"/>
                  <a:gd name="connsiteY26" fmla="*/ 22231 h 55577"/>
                  <a:gd name="connsiteX27" fmla="*/ 38663 w 45911"/>
                  <a:gd name="connsiteY27" fmla="*/ 56786 h 55577"/>
                  <a:gd name="connsiteX28" fmla="*/ 48087 w 45911"/>
                  <a:gd name="connsiteY28" fmla="*/ 56786 h 55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5911" h="55577">
                    <a:moveTo>
                      <a:pt x="48087" y="56786"/>
                    </a:moveTo>
                    <a:lnTo>
                      <a:pt x="48087" y="22231"/>
                    </a:lnTo>
                    <a:cubicBezTo>
                      <a:pt x="48087" y="19331"/>
                      <a:pt x="47845" y="16432"/>
                      <a:pt x="47603" y="13774"/>
                    </a:cubicBezTo>
                    <a:cubicBezTo>
                      <a:pt x="47362" y="11115"/>
                      <a:pt x="46637" y="8699"/>
                      <a:pt x="45429" y="6766"/>
                    </a:cubicBezTo>
                    <a:cubicBezTo>
                      <a:pt x="44220" y="4833"/>
                      <a:pt x="42287" y="3141"/>
                      <a:pt x="39629" y="1933"/>
                    </a:cubicBezTo>
                    <a:cubicBezTo>
                      <a:pt x="36971" y="725"/>
                      <a:pt x="33588" y="0"/>
                      <a:pt x="28997" y="0"/>
                    </a:cubicBezTo>
                    <a:cubicBezTo>
                      <a:pt x="26097" y="0"/>
                      <a:pt x="23681" y="483"/>
                      <a:pt x="21506" y="1208"/>
                    </a:cubicBezTo>
                    <a:cubicBezTo>
                      <a:pt x="19331" y="2175"/>
                      <a:pt x="17640" y="3141"/>
                      <a:pt x="16190" y="4350"/>
                    </a:cubicBezTo>
                    <a:cubicBezTo>
                      <a:pt x="14740" y="5558"/>
                      <a:pt x="13532" y="6766"/>
                      <a:pt x="12565" y="7974"/>
                    </a:cubicBezTo>
                    <a:cubicBezTo>
                      <a:pt x="11599" y="9182"/>
                      <a:pt x="11116" y="10149"/>
                      <a:pt x="10632" y="10632"/>
                    </a:cubicBezTo>
                    <a:lnTo>
                      <a:pt x="9424" y="967"/>
                    </a:lnTo>
                    <a:lnTo>
                      <a:pt x="0" y="1933"/>
                    </a:lnTo>
                    <a:cubicBezTo>
                      <a:pt x="0" y="2416"/>
                      <a:pt x="242" y="3141"/>
                      <a:pt x="242" y="4108"/>
                    </a:cubicBezTo>
                    <a:cubicBezTo>
                      <a:pt x="483" y="5074"/>
                      <a:pt x="483" y="6283"/>
                      <a:pt x="725" y="7733"/>
                    </a:cubicBezTo>
                    <a:cubicBezTo>
                      <a:pt x="967" y="9182"/>
                      <a:pt x="967" y="10391"/>
                      <a:pt x="967" y="11840"/>
                    </a:cubicBezTo>
                    <a:cubicBezTo>
                      <a:pt x="967" y="13290"/>
                      <a:pt x="1208" y="14499"/>
                      <a:pt x="1208" y="15948"/>
                    </a:cubicBezTo>
                    <a:lnTo>
                      <a:pt x="1208" y="56786"/>
                    </a:lnTo>
                    <a:lnTo>
                      <a:pt x="11116" y="56786"/>
                    </a:lnTo>
                    <a:lnTo>
                      <a:pt x="11116" y="25856"/>
                    </a:lnTo>
                    <a:cubicBezTo>
                      <a:pt x="11116" y="23439"/>
                      <a:pt x="11599" y="21023"/>
                      <a:pt x="12324" y="18606"/>
                    </a:cubicBezTo>
                    <a:cubicBezTo>
                      <a:pt x="13049" y="16432"/>
                      <a:pt x="14257" y="14257"/>
                      <a:pt x="15707" y="12807"/>
                    </a:cubicBezTo>
                    <a:cubicBezTo>
                      <a:pt x="17157" y="11115"/>
                      <a:pt x="18848" y="9907"/>
                      <a:pt x="20540" y="8941"/>
                    </a:cubicBezTo>
                    <a:cubicBezTo>
                      <a:pt x="22473" y="7974"/>
                      <a:pt x="24406" y="7491"/>
                      <a:pt x="26822" y="7491"/>
                    </a:cubicBezTo>
                    <a:cubicBezTo>
                      <a:pt x="29239" y="7491"/>
                      <a:pt x="31413" y="7733"/>
                      <a:pt x="32863" y="8457"/>
                    </a:cubicBezTo>
                    <a:cubicBezTo>
                      <a:pt x="34313" y="9182"/>
                      <a:pt x="35521" y="9907"/>
                      <a:pt x="36488" y="11357"/>
                    </a:cubicBezTo>
                    <a:cubicBezTo>
                      <a:pt x="37213" y="12565"/>
                      <a:pt x="37696" y="14257"/>
                      <a:pt x="38179" y="15948"/>
                    </a:cubicBezTo>
                    <a:cubicBezTo>
                      <a:pt x="38421" y="17881"/>
                      <a:pt x="38663" y="19815"/>
                      <a:pt x="38663" y="22231"/>
                    </a:cubicBezTo>
                    <a:lnTo>
                      <a:pt x="38663" y="56786"/>
                    </a:lnTo>
                    <a:lnTo>
                      <a:pt x="48087" y="56786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35" name="Freihandform: Form 34">
                <a:extLst>
                  <a:ext uri="{FF2B5EF4-FFF2-40B4-BE49-F238E27FC236}">
                    <a16:creationId xmlns:a16="http://schemas.microsoft.com/office/drawing/2014/main" id="{2C65A015-E440-4675-B7F3-555C1D4FBF52}"/>
                  </a:ext>
                </a:extLst>
              </p:cNvPr>
              <p:cNvSpPr/>
              <p:nvPr/>
            </p:nvSpPr>
            <p:spPr>
              <a:xfrm>
                <a:off x="10562833" y="1110816"/>
                <a:ext cx="33830" cy="55578"/>
              </a:xfrm>
              <a:custGeom>
                <a:avLst/>
                <a:gdLst>
                  <a:gd name="connsiteX0" fmla="*/ 1208 w 33829"/>
                  <a:gd name="connsiteY0" fmla="*/ 56544 h 55577"/>
                  <a:gd name="connsiteX1" fmla="*/ 10632 w 33829"/>
                  <a:gd name="connsiteY1" fmla="*/ 56544 h 55577"/>
                  <a:gd name="connsiteX2" fmla="*/ 10632 w 33829"/>
                  <a:gd name="connsiteY2" fmla="*/ 29964 h 55577"/>
                  <a:gd name="connsiteX3" fmla="*/ 10874 w 33829"/>
                  <a:gd name="connsiteY3" fmla="*/ 24406 h 55577"/>
                  <a:gd name="connsiteX4" fmla="*/ 11599 w 33829"/>
                  <a:gd name="connsiteY4" fmla="*/ 19090 h 55577"/>
                  <a:gd name="connsiteX5" fmla="*/ 15707 w 33829"/>
                  <a:gd name="connsiteY5" fmla="*/ 10391 h 55577"/>
                  <a:gd name="connsiteX6" fmla="*/ 21748 w 33829"/>
                  <a:gd name="connsiteY6" fmla="*/ 7008 h 55577"/>
                  <a:gd name="connsiteX7" fmla="*/ 27789 w 33829"/>
                  <a:gd name="connsiteY7" fmla="*/ 13049 h 55577"/>
                  <a:gd name="connsiteX8" fmla="*/ 36005 w 33829"/>
                  <a:gd name="connsiteY8" fmla="*/ 10149 h 55577"/>
                  <a:gd name="connsiteX9" fmla="*/ 34796 w 33829"/>
                  <a:gd name="connsiteY9" fmla="*/ 5316 h 55577"/>
                  <a:gd name="connsiteX10" fmla="*/ 32380 w 33829"/>
                  <a:gd name="connsiteY10" fmla="*/ 2175 h 55577"/>
                  <a:gd name="connsiteX11" fmla="*/ 28997 w 33829"/>
                  <a:gd name="connsiteY11" fmla="*/ 483 h 55577"/>
                  <a:gd name="connsiteX12" fmla="*/ 25614 w 33829"/>
                  <a:gd name="connsiteY12" fmla="*/ 0 h 55577"/>
                  <a:gd name="connsiteX13" fmla="*/ 16915 w 33829"/>
                  <a:gd name="connsiteY13" fmla="*/ 2658 h 55577"/>
                  <a:gd name="connsiteX14" fmla="*/ 10632 w 33829"/>
                  <a:gd name="connsiteY14" fmla="*/ 10149 h 55577"/>
                  <a:gd name="connsiteX15" fmla="*/ 9424 w 33829"/>
                  <a:gd name="connsiteY15" fmla="*/ 483 h 55577"/>
                  <a:gd name="connsiteX16" fmla="*/ 0 w 33829"/>
                  <a:gd name="connsiteY16" fmla="*/ 1450 h 55577"/>
                  <a:gd name="connsiteX17" fmla="*/ 242 w 33829"/>
                  <a:gd name="connsiteY17" fmla="*/ 3625 h 55577"/>
                  <a:gd name="connsiteX18" fmla="*/ 725 w 33829"/>
                  <a:gd name="connsiteY18" fmla="*/ 7249 h 55577"/>
                  <a:gd name="connsiteX19" fmla="*/ 967 w 33829"/>
                  <a:gd name="connsiteY19" fmla="*/ 11357 h 55577"/>
                  <a:gd name="connsiteX20" fmla="*/ 1208 w 33829"/>
                  <a:gd name="connsiteY20" fmla="*/ 15465 h 55577"/>
                  <a:gd name="connsiteX21" fmla="*/ 1208 w 33829"/>
                  <a:gd name="connsiteY21" fmla="*/ 56544 h 55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33829" h="55577">
                    <a:moveTo>
                      <a:pt x="1208" y="56544"/>
                    </a:moveTo>
                    <a:lnTo>
                      <a:pt x="10632" y="56544"/>
                    </a:lnTo>
                    <a:lnTo>
                      <a:pt x="10632" y="29964"/>
                    </a:lnTo>
                    <a:cubicBezTo>
                      <a:pt x="10632" y="28030"/>
                      <a:pt x="10632" y="26339"/>
                      <a:pt x="10874" y="24406"/>
                    </a:cubicBezTo>
                    <a:cubicBezTo>
                      <a:pt x="11116" y="22473"/>
                      <a:pt x="11357" y="20781"/>
                      <a:pt x="11599" y="19090"/>
                    </a:cubicBezTo>
                    <a:cubicBezTo>
                      <a:pt x="12565" y="15707"/>
                      <a:pt x="13774" y="12807"/>
                      <a:pt x="15707" y="10391"/>
                    </a:cubicBezTo>
                    <a:cubicBezTo>
                      <a:pt x="17398" y="7974"/>
                      <a:pt x="19573" y="7008"/>
                      <a:pt x="21748" y="7008"/>
                    </a:cubicBezTo>
                    <a:cubicBezTo>
                      <a:pt x="25614" y="7008"/>
                      <a:pt x="27547" y="8941"/>
                      <a:pt x="27789" y="13049"/>
                    </a:cubicBezTo>
                    <a:lnTo>
                      <a:pt x="36005" y="10149"/>
                    </a:lnTo>
                    <a:cubicBezTo>
                      <a:pt x="36005" y="8216"/>
                      <a:pt x="35521" y="6766"/>
                      <a:pt x="34796" y="5316"/>
                    </a:cubicBezTo>
                    <a:cubicBezTo>
                      <a:pt x="34072" y="3866"/>
                      <a:pt x="33347" y="2900"/>
                      <a:pt x="32380" y="2175"/>
                    </a:cubicBezTo>
                    <a:cubicBezTo>
                      <a:pt x="31413" y="1450"/>
                      <a:pt x="30205" y="725"/>
                      <a:pt x="28997" y="483"/>
                    </a:cubicBezTo>
                    <a:cubicBezTo>
                      <a:pt x="27789" y="0"/>
                      <a:pt x="26581" y="0"/>
                      <a:pt x="25614" y="0"/>
                    </a:cubicBezTo>
                    <a:cubicBezTo>
                      <a:pt x="22231" y="0"/>
                      <a:pt x="19573" y="967"/>
                      <a:pt x="16915" y="2658"/>
                    </a:cubicBezTo>
                    <a:cubicBezTo>
                      <a:pt x="14499" y="4591"/>
                      <a:pt x="12324" y="7008"/>
                      <a:pt x="10632" y="10149"/>
                    </a:cubicBezTo>
                    <a:lnTo>
                      <a:pt x="9424" y="483"/>
                    </a:lnTo>
                    <a:lnTo>
                      <a:pt x="0" y="1450"/>
                    </a:lnTo>
                    <a:cubicBezTo>
                      <a:pt x="0" y="1933"/>
                      <a:pt x="242" y="2658"/>
                      <a:pt x="242" y="3625"/>
                    </a:cubicBezTo>
                    <a:cubicBezTo>
                      <a:pt x="483" y="4591"/>
                      <a:pt x="483" y="5799"/>
                      <a:pt x="725" y="7249"/>
                    </a:cubicBezTo>
                    <a:cubicBezTo>
                      <a:pt x="967" y="8699"/>
                      <a:pt x="967" y="9907"/>
                      <a:pt x="967" y="11357"/>
                    </a:cubicBezTo>
                    <a:cubicBezTo>
                      <a:pt x="967" y="12807"/>
                      <a:pt x="1208" y="14015"/>
                      <a:pt x="1208" y="15465"/>
                    </a:cubicBezTo>
                    <a:lnTo>
                      <a:pt x="1208" y="56544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</p:grpSp>
        <p:sp>
          <p:nvSpPr>
            <p:cNvPr id="22" name="Freihandform: Form 21">
              <a:extLst>
                <a:ext uri="{FF2B5EF4-FFF2-40B4-BE49-F238E27FC236}">
                  <a16:creationId xmlns:a16="http://schemas.microsoft.com/office/drawing/2014/main" id="{9333A91E-2316-4EF6-B3D9-6EEBD206C840}"/>
                </a:ext>
              </a:extLst>
            </p:cNvPr>
            <p:cNvSpPr/>
            <p:nvPr/>
          </p:nvSpPr>
          <p:spPr>
            <a:xfrm>
              <a:off x="10612128" y="1112266"/>
              <a:ext cx="9666" cy="53161"/>
            </a:xfrm>
            <a:custGeom>
              <a:avLst/>
              <a:gdLst>
                <a:gd name="connsiteX0" fmla="*/ 0 w 9665"/>
                <a:gd name="connsiteY0" fmla="*/ 0 h 53161"/>
                <a:gd name="connsiteX1" fmla="*/ 10149 w 9665"/>
                <a:gd name="connsiteY1" fmla="*/ 0 h 53161"/>
                <a:gd name="connsiteX2" fmla="*/ 10149 w 9665"/>
                <a:gd name="connsiteY2" fmla="*/ 55094 h 53161"/>
                <a:gd name="connsiteX3" fmla="*/ 0 w 9665"/>
                <a:gd name="connsiteY3" fmla="*/ 55094 h 53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65" h="53161">
                  <a:moveTo>
                    <a:pt x="0" y="0"/>
                  </a:moveTo>
                  <a:lnTo>
                    <a:pt x="10149" y="0"/>
                  </a:lnTo>
                  <a:lnTo>
                    <a:pt x="10149" y="55094"/>
                  </a:lnTo>
                  <a:lnTo>
                    <a:pt x="0" y="55094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grpSp>
          <p:nvGrpSpPr>
            <p:cNvPr id="23" name="Grafik 9">
              <a:extLst>
                <a:ext uri="{FF2B5EF4-FFF2-40B4-BE49-F238E27FC236}">
                  <a16:creationId xmlns:a16="http://schemas.microsoft.com/office/drawing/2014/main" id="{C8616353-1EFD-4898-8A56-A00BAFC56FC0}"/>
                </a:ext>
              </a:extLst>
            </p:cNvPr>
            <p:cNvGrpSpPr/>
            <p:nvPr/>
          </p:nvGrpSpPr>
          <p:grpSpPr>
            <a:xfrm>
              <a:off x="10639675" y="1081336"/>
              <a:ext cx="106322" cy="86991"/>
              <a:chOff x="10639675" y="1081336"/>
              <a:chExt cx="106322" cy="86991"/>
            </a:xfrm>
            <a:solidFill>
              <a:srgbClr val="000000"/>
            </a:solidFill>
          </p:grpSpPr>
          <p:sp>
            <p:nvSpPr>
              <p:cNvPr id="32" name="Freihandform: Form 31">
                <a:extLst>
                  <a:ext uri="{FF2B5EF4-FFF2-40B4-BE49-F238E27FC236}">
                    <a16:creationId xmlns:a16="http://schemas.microsoft.com/office/drawing/2014/main" id="{89797380-64F5-4BE7-99B6-07726B5EFB53}"/>
                  </a:ext>
                </a:extLst>
              </p:cNvPr>
              <p:cNvSpPr/>
              <p:nvPr/>
            </p:nvSpPr>
            <p:spPr>
              <a:xfrm>
                <a:off x="10639675" y="1110575"/>
                <a:ext cx="45912" cy="57994"/>
              </a:xfrm>
              <a:custGeom>
                <a:avLst/>
                <a:gdLst>
                  <a:gd name="connsiteX0" fmla="*/ 41804 w 45911"/>
                  <a:gd name="connsiteY0" fmla="*/ 44462 h 57994"/>
                  <a:gd name="connsiteX1" fmla="*/ 33830 w 45911"/>
                  <a:gd name="connsiteY1" fmla="*/ 50261 h 57994"/>
                  <a:gd name="connsiteX2" fmla="*/ 26581 w 45911"/>
                  <a:gd name="connsiteY2" fmla="*/ 51711 h 57994"/>
                  <a:gd name="connsiteX3" fmla="*/ 18848 w 45911"/>
                  <a:gd name="connsiteY3" fmla="*/ 50020 h 57994"/>
                  <a:gd name="connsiteX4" fmla="*/ 13774 w 45911"/>
                  <a:gd name="connsiteY4" fmla="*/ 45187 h 57994"/>
                  <a:gd name="connsiteX5" fmla="*/ 11116 w 45911"/>
                  <a:gd name="connsiteY5" fmla="*/ 38179 h 57994"/>
                  <a:gd name="connsiteX6" fmla="*/ 10391 w 45911"/>
                  <a:gd name="connsiteY6" fmla="*/ 30205 h 57994"/>
                  <a:gd name="connsiteX7" fmla="*/ 11357 w 45911"/>
                  <a:gd name="connsiteY7" fmla="*/ 21748 h 57994"/>
                  <a:gd name="connsiteX8" fmla="*/ 14257 w 45911"/>
                  <a:gd name="connsiteY8" fmla="*/ 14015 h 57994"/>
                  <a:gd name="connsiteX9" fmla="*/ 19331 w 45911"/>
                  <a:gd name="connsiteY9" fmla="*/ 8457 h 57994"/>
                  <a:gd name="connsiteX10" fmla="*/ 26822 w 45911"/>
                  <a:gd name="connsiteY10" fmla="*/ 6283 h 57994"/>
                  <a:gd name="connsiteX11" fmla="*/ 34555 w 45911"/>
                  <a:gd name="connsiteY11" fmla="*/ 7733 h 57994"/>
                  <a:gd name="connsiteX12" fmla="*/ 39629 w 45911"/>
                  <a:gd name="connsiteY12" fmla="*/ 11599 h 57994"/>
                  <a:gd name="connsiteX13" fmla="*/ 44462 w 45911"/>
                  <a:gd name="connsiteY13" fmla="*/ 4350 h 57994"/>
                  <a:gd name="connsiteX14" fmla="*/ 36488 w 45911"/>
                  <a:gd name="connsiteY14" fmla="*/ 967 h 57994"/>
                  <a:gd name="connsiteX15" fmla="*/ 28030 w 45911"/>
                  <a:gd name="connsiteY15" fmla="*/ 0 h 57994"/>
                  <a:gd name="connsiteX16" fmla="*/ 16432 w 45911"/>
                  <a:gd name="connsiteY16" fmla="*/ 2175 h 57994"/>
                  <a:gd name="connsiteX17" fmla="*/ 7491 w 45911"/>
                  <a:gd name="connsiteY17" fmla="*/ 8216 h 57994"/>
                  <a:gd name="connsiteX18" fmla="*/ 1933 w 45911"/>
                  <a:gd name="connsiteY18" fmla="*/ 17640 h 57994"/>
                  <a:gd name="connsiteX19" fmla="*/ 0 w 45911"/>
                  <a:gd name="connsiteY19" fmla="*/ 29722 h 57994"/>
                  <a:gd name="connsiteX20" fmla="*/ 7008 w 45911"/>
                  <a:gd name="connsiteY20" fmla="*/ 50986 h 57994"/>
                  <a:gd name="connsiteX21" fmla="*/ 26581 w 45911"/>
                  <a:gd name="connsiteY21" fmla="*/ 58236 h 57994"/>
                  <a:gd name="connsiteX22" fmla="*/ 31172 w 45911"/>
                  <a:gd name="connsiteY22" fmla="*/ 57752 h 57994"/>
                  <a:gd name="connsiteX23" fmla="*/ 36246 w 45911"/>
                  <a:gd name="connsiteY23" fmla="*/ 56303 h 57994"/>
                  <a:gd name="connsiteX24" fmla="*/ 41321 w 45911"/>
                  <a:gd name="connsiteY24" fmla="*/ 53403 h 57994"/>
                  <a:gd name="connsiteX25" fmla="*/ 46154 w 45911"/>
                  <a:gd name="connsiteY25" fmla="*/ 48328 h 57994"/>
                  <a:gd name="connsiteX26" fmla="*/ 41804 w 45911"/>
                  <a:gd name="connsiteY26" fmla="*/ 44462 h 579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45911" h="57994">
                    <a:moveTo>
                      <a:pt x="41804" y="44462"/>
                    </a:moveTo>
                    <a:cubicBezTo>
                      <a:pt x="38663" y="47362"/>
                      <a:pt x="36005" y="49295"/>
                      <a:pt x="33830" y="50261"/>
                    </a:cubicBezTo>
                    <a:cubicBezTo>
                      <a:pt x="31655" y="51228"/>
                      <a:pt x="28997" y="51711"/>
                      <a:pt x="26581" y="51711"/>
                    </a:cubicBezTo>
                    <a:cubicBezTo>
                      <a:pt x="23439" y="51711"/>
                      <a:pt x="21023" y="51228"/>
                      <a:pt x="18848" y="50020"/>
                    </a:cubicBezTo>
                    <a:cubicBezTo>
                      <a:pt x="16673" y="48812"/>
                      <a:pt x="15223" y="47362"/>
                      <a:pt x="13774" y="45187"/>
                    </a:cubicBezTo>
                    <a:cubicBezTo>
                      <a:pt x="12565" y="43254"/>
                      <a:pt x="11599" y="40837"/>
                      <a:pt x="11116" y="38179"/>
                    </a:cubicBezTo>
                    <a:cubicBezTo>
                      <a:pt x="10632" y="35521"/>
                      <a:pt x="10391" y="32863"/>
                      <a:pt x="10391" y="30205"/>
                    </a:cubicBezTo>
                    <a:cubicBezTo>
                      <a:pt x="10391" y="27547"/>
                      <a:pt x="10632" y="24647"/>
                      <a:pt x="11357" y="21748"/>
                    </a:cubicBezTo>
                    <a:cubicBezTo>
                      <a:pt x="12082" y="18848"/>
                      <a:pt x="13049" y="16432"/>
                      <a:pt x="14257" y="14015"/>
                    </a:cubicBezTo>
                    <a:cubicBezTo>
                      <a:pt x="15707" y="11599"/>
                      <a:pt x="17398" y="9907"/>
                      <a:pt x="19331" y="8457"/>
                    </a:cubicBezTo>
                    <a:cubicBezTo>
                      <a:pt x="21506" y="7008"/>
                      <a:pt x="23923" y="6283"/>
                      <a:pt x="26822" y="6283"/>
                    </a:cubicBezTo>
                    <a:cubicBezTo>
                      <a:pt x="29964" y="6283"/>
                      <a:pt x="32622" y="6766"/>
                      <a:pt x="34555" y="7733"/>
                    </a:cubicBezTo>
                    <a:cubicBezTo>
                      <a:pt x="36488" y="8699"/>
                      <a:pt x="38179" y="9907"/>
                      <a:pt x="39629" y="11599"/>
                    </a:cubicBezTo>
                    <a:lnTo>
                      <a:pt x="44462" y="4350"/>
                    </a:lnTo>
                    <a:cubicBezTo>
                      <a:pt x="42046" y="2658"/>
                      <a:pt x="39388" y="1450"/>
                      <a:pt x="36488" y="967"/>
                    </a:cubicBezTo>
                    <a:cubicBezTo>
                      <a:pt x="33588" y="483"/>
                      <a:pt x="30689" y="0"/>
                      <a:pt x="28030" y="0"/>
                    </a:cubicBezTo>
                    <a:cubicBezTo>
                      <a:pt x="23681" y="0"/>
                      <a:pt x="19815" y="725"/>
                      <a:pt x="16432" y="2175"/>
                    </a:cubicBezTo>
                    <a:cubicBezTo>
                      <a:pt x="13049" y="3625"/>
                      <a:pt x="9907" y="5799"/>
                      <a:pt x="7491" y="8216"/>
                    </a:cubicBezTo>
                    <a:cubicBezTo>
                      <a:pt x="5074" y="10874"/>
                      <a:pt x="3141" y="14015"/>
                      <a:pt x="1933" y="17640"/>
                    </a:cubicBezTo>
                    <a:cubicBezTo>
                      <a:pt x="725" y="21264"/>
                      <a:pt x="0" y="25372"/>
                      <a:pt x="0" y="29722"/>
                    </a:cubicBezTo>
                    <a:cubicBezTo>
                      <a:pt x="0" y="39146"/>
                      <a:pt x="2416" y="46154"/>
                      <a:pt x="7008" y="50986"/>
                    </a:cubicBezTo>
                    <a:cubicBezTo>
                      <a:pt x="11599" y="55819"/>
                      <a:pt x="18123" y="58236"/>
                      <a:pt x="26581" y="58236"/>
                    </a:cubicBezTo>
                    <a:cubicBezTo>
                      <a:pt x="28030" y="58236"/>
                      <a:pt x="29480" y="57994"/>
                      <a:pt x="31172" y="57752"/>
                    </a:cubicBezTo>
                    <a:cubicBezTo>
                      <a:pt x="32863" y="57511"/>
                      <a:pt x="34555" y="57027"/>
                      <a:pt x="36246" y="56303"/>
                    </a:cubicBezTo>
                    <a:cubicBezTo>
                      <a:pt x="37938" y="55578"/>
                      <a:pt x="39629" y="54611"/>
                      <a:pt x="41321" y="53403"/>
                    </a:cubicBezTo>
                    <a:cubicBezTo>
                      <a:pt x="43012" y="52195"/>
                      <a:pt x="44462" y="50503"/>
                      <a:pt x="46154" y="48328"/>
                    </a:cubicBezTo>
                    <a:lnTo>
                      <a:pt x="41804" y="44462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33" name="Freihandform: Form 32">
                <a:extLst>
                  <a:ext uri="{FF2B5EF4-FFF2-40B4-BE49-F238E27FC236}">
                    <a16:creationId xmlns:a16="http://schemas.microsoft.com/office/drawing/2014/main" id="{FB09C04D-B801-4043-976F-2CB57892DD7A}"/>
                  </a:ext>
                </a:extLst>
              </p:cNvPr>
              <p:cNvSpPr/>
              <p:nvPr/>
            </p:nvSpPr>
            <p:spPr>
              <a:xfrm>
                <a:off x="10699360" y="1081336"/>
                <a:ext cx="45912" cy="84575"/>
              </a:xfrm>
              <a:custGeom>
                <a:avLst/>
                <a:gdLst>
                  <a:gd name="connsiteX0" fmla="*/ 9907 w 45911"/>
                  <a:gd name="connsiteY0" fmla="*/ 0 h 84574"/>
                  <a:gd name="connsiteX1" fmla="*/ 0 w 45911"/>
                  <a:gd name="connsiteY1" fmla="*/ 0 h 84574"/>
                  <a:gd name="connsiteX2" fmla="*/ 0 w 45911"/>
                  <a:gd name="connsiteY2" fmla="*/ 86266 h 84574"/>
                  <a:gd name="connsiteX3" fmla="*/ 9907 w 45911"/>
                  <a:gd name="connsiteY3" fmla="*/ 86266 h 84574"/>
                  <a:gd name="connsiteX4" fmla="*/ 9907 w 45911"/>
                  <a:gd name="connsiteY4" fmla="*/ 55094 h 84574"/>
                  <a:gd name="connsiteX5" fmla="*/ 11116 w 45911"/>
                  <a:gd name="connsiteY5" fmla="*/ 47845 h 84574"/>
                  <a:gd name="connsiteX6" fmla="*/ 14499 w 45911"/>
                  <a:gd name="connsiteY6" fmla="*/ 42046 h 84574"/>
                  <a:gd name="connsiteX7" fmla="*/ 19331 w 45911"/>
                  <a:gd name="connsiteY7" fmla="*/ 38179 h 84574"/>
                  <a:gd name="connsiteX8" fmla="*/ 25614 w 45911"/>
                  <a:gd name="connsiteY8" fmla="*/ 36730 h 84574"/>
                  <a:gd name="connsiteX9" fmla="*/ 31655 w 45911"/>
                  <a:gd name="connsiteY9" fmla="*/ 37696 h 84574"/>
                  <a:gd name="connsiteX10" fmla="*/ 35280 w 45911"/>
                  <a:gd name="connsiteY10" fmla="*/ 40596 h 84574"/>
                  <a:gd name="connsiteX11" fmla="*/ 36971 w 45911"/>
                  <a:gd name="connsiteY11" fmla="*/ 45187 h 84574"/>
                  <a:gd name="connsiteX12" fmla="*/ 37454 w 45911"/>
                  <a:gd name="connsiteY12" fmla="*/ 51470 h 84574"/>
                  <a:gd name="connsiteX13" fmla="*/ 37454 w 45911"/>
                  <a:gd name="connsiteY13" fmla="*/ 86024 h 84574"/>
                  <a:gd name="connsiteX14" fmla="*/ 47362 w 45911"/>
                  <a:gd name="connsiteY14" fmla="*/ 86024 h 84574"/>
                  <a:gd name="connsiteX15" fmla="*/ 47362 w 45911"/>
                  <a:gd name="connsiteY15" fmla="*/ 51470 h 84574"/>
                  <a:gd name="connsiteX16" fmla="*/ 46879 w 45911"/>
                  <a:gd name="connsiteY16" fmla="*/ 43012 h 84574"/>
                  <a:gd name="connsiteX17" fmla="*/ 44704 w 45911"/>
                  <a:gd name="connsiteY17" fmla="*/ 36005 h 84574"/>
                  <a:gd name="connsiteX18" fmla="*/ 38904 w 45911"/>
                  <a:gd name="connsiteY18" fmla="*/ 31172 h 84574"/>
                  <a:gd name="connsiteX19" fmla="*/ 28272 w 45911"/>
                  <a:gd name="connsiteY19" fmla="*/ 29239 h 84574"/>
                  <a:gd name="connsiteX20" fmla="*/ 20781 w 45911"/>
                  <a:gd name="connsiteY20" fmla="*/ 30447 h 84574"/>
                  <a:gd name="connsiteX21" fmla="*/ 15465 w 45911"/>
                  <a:gd name="connsiteY21" fmla="*/ 33347 h 84574"/>
                  <a:gd name="connsiteX22" fmla="*/ 12082 w 45911"/>
                  <a:gd name="connsiteY22" fmla="*/ 36730 h 84574"/>
                  <a:gd name="connsiteX23" fmla="*/ 10149 w 45911"/>
                  <a:gd name="connsiteY23" fmla="*/ 39388 h 84574"/>
                  <a:gd name="connsiteX24" fmla="*/ 10149 w 45911"/>
                  <a:gd name="connsiteY24" fmla="*/ 0 h 84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5911" h="84574">
                    <a:moveTo>
                      <a:pt x="9907" y="0"/>
                    </a:moveTo>
                    <a:lnTo>
                      <a:pt x="0" y="0"/>
                    </a:lnTo>
                    <a:lnTo>
                      <a:pt x="0" y="86266"/>
                    </a:lnTo>
                    <a:lnTo>
                      <a:pt x="9907" y="86266"/>
                    </a:lnTo>
                    <a:lnTo>
                      <a:pt x="9907" y="55094"/>
                    </a:lnTo>
                    <a:cubicBezTo>
                      <a:pt x="9907" y="52678"/>
                      <a:pt x="10391" y="50261"/>
                      <a:pt x="11116" y="47845"/>
                    </a:cubicBezTo>
                    <a:cubicBezTo>
                      <a:pt x="11840" y="45670"/>
                      <a:pt x="13049" y="43737"/>
                      <a:pt x="14499" y="42046"/>
                    </a:cubicBezTo>
                    <a:cubicBezTo>
                      <a:pt x="15948" y="40354"/>
                      <a:pt x="17640" y="39146"/>
                      <a:pt x="19331" y="38179"/>
                    </a:cubicBezTo>
                    <a:cubicBezTo>
                      <a:pt x="21264" y="37213"/>
                      <a:pt x="23198" y="36730"/>
                      <a:pt x="25614" y="36730"/>
                    </a:cubicBezTo>
                    <a:cubicBezTo>
                      <a:pt x="28030" y="36730"/>
                      <a:pt x="30205" y="36971"/>
                      <a:pt x="31655" y="37696"/>
                    </a:cubicBezTo>
                    <a:cubicBezTo>
                      <a:pt x="33105" y="38421"/>
                      <a:pt x="34313" y="39146"/>
                      <a:pt x="35280" y="40596"/>
                    </a:cubicBezTo>
                    <a:cubicBezTo>
                      <a:pt x="36246" y="42046"/>
                      <a:pt x="36488" y="43496"/>
                      <a:pt x="36971" y="45187"/>
                    </a:cubicBezTo>
                    <a:cubicBezTo>
                      <a:pt x="37213" y="47120"/>
                      <a:pt x="37454" y="49053"/>
                      <a:pt x="37454" y="51470"/>
                    </a:cubicBezTo>
                    <a:lnTo>
                      <a:pt x="37454" y="86024"/>
                    </a:lnTo>
                    <a:lnTo>
                      <a:pt x="47362" y="86024"/>
                    </a:lnTo>
                    <a:lnTo>
                      <a:pt x="47362" y="51470"/>
                    </a:lnTo>
                    <a:cubicBezTo>
                      <a:pt x="47362" y="48570"/>
                      <a:pt x="47120" y="45670"/>
                      <a:pt x="46879" y="43012"/>
                    </a:cubicBezTo>
                    <a:cubicBezTo>
                      <a:pt x="46637" y="40354"/>
                      <a:pt x="45912" y="37938"/>
                      <a:pt x="44704" y="36005"/>
                    </a:cubicBezTo>
                    <a:cubicBezTo>
                      <a:pt x="43496" y="34071"/>
                      <a:pt x="41562" y="32380"/>
                      <a:pt x="38904" y="31172"/>
                    </a:cubicBezTo>
                    <a:cubicBezTo>
                      <a:pt x="36246" y="29964"/>
                      <a:pt x="32863" y="29239"/>
                      <a:pt x="28272" y="29239"/>
                    </a:cubicBezTo>
                    <a:cubicBezTo>
                      <a:pt x="25372" y="29239"/>
                      <a:pt x="22956" y="29722"/>
                      <a:pt x="20781" y="30447"/>
                    </a:cubicBezTo>
                    <a:cubicBezTo>
                      <a:pt x="18606" y="31172"/>
                      <a:pt x="16915" y="32380"/>
                      <a:pt x="15465" y="33347"/>
                    </a:cubicBezTo>
                    <a:cubicBezTo>
                      <a:pt x="14015" y="34555"/>
                      <a:pt x="12807" y="35521"/>
                      <a:pt x="12082" y="36730"/>
                    </a:cubicBezTo>
                    <a:cubicBezTo>
                      <a:pt x="11116" y="37938"/>
                      <a:pt x="10632" y="38663"/>
                      <a:pt x="10149" y="39388"/>
                    </a:cubicBezTo>
                    <a:lnTo>
                      <a:pt x="10149" y="0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</p:grpSp>
        <p:sp>
          <p:nvSpPr>
            <p:cNvPr id="24" name="Freihandform: Form 23">
              <a:extLst>
                <a:ext uri="{FF2B5EF4-FFF2-40B4-BE49-F238E27FC236}">
                  <a16:creationId xmlns:a16="http://schemas.microsoft.com/office/drawing/2014/main" id="{0C5D06E4-755E-46B7-B5D7-711E6626EED4}"/>
                </a:ext>
              </a:extLst>
            </p:cNvPr>
            <p:cNvSpPr/>
            <p:nvPr/>
          </p:nvSpPr>
          <p:spPr>
            <a:xfrm>
              <a:off x="10808824" y="1089069"/>
              <a:ext cx="57994" cy="77325"/>
            </a:xfrm>
            <a:custGeom>
              <a:avLst/>
              <a:gdLst>
                <a:gd name="connsiteX0" fmla="*/ 10149 w 57994"/>
                <a:gd name="connsiteY0" fmla="*/ 78292 h 77325"/>
                <a:gd name="connsiteX1" fmla="*/ 10149 w 57994"/>
                <a:gd name="connsiteY1" fmla="*/ 40837 h 77325"/>
                <a:gd name="connsiteX2" fmla="*/ 48812 w 57994"/>
                <a:gd name="connsiteY2" fmla="*/ 40837 h 77325"/>
                <a:gd name="connsiteX3" fmla="*/ 48812 w 57994"/>
                <a:gd name="connsiteY3" fmla="*/ 78292 h 77325"/>
                <a:gd name="connsiteX4" fmla="*/ 58961 w 57994"/>
                <a:gd name="connsiteY4" fmla="*/ 78292 h 77325"/>
                <a:gd name="connsiteX5" fmla="*/ 58961 w 57994"/>
                <a:gd name="connsiteY5" fmla="*/ 0 h 77325"/>
                <a:gd name="connsiteX6" fmla="*/ 48812 w 57994"/>
                <a:gd name="connsiteY6" fmla="*/ 0 h 77325"/>
                <a:gd name="connsiteX7" fmla="*/ 48812 w 57994"/>
                <a:gd name="connsiteY7" fmla="*/ 34071 h 77325"/>
                <a:gd name="connsiteX8" fmla="*/ 10149 w 57994"/>
                <a:gd name="connsiteY8" fmla="*/ 34071 h 77325"/>
                <a:gd name="connsiteX9" fmla="*/ 10149 w 57994"/>
                <a:gd name="connsiteY9" fmla="*/ 0 h 77325"/>
                <a:gd name="connsiteX10" fmla="*/ 0 w 57994"/>
                <a:gd name="connsiteY10" fmla="*/ 0 h 77325"/>
                <a:gd name="connsiteX11" fmla="*/ 0 w 57994"/>
                <a:gd name="connsiteY11" fmla="*/ 78292 h 77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7994" h="77325">
                  <a:moveTo>
                    <a:pt x="10149" y="78292"/>
                  </a:moveTo>
                  <a:lnTo>
                    <a:pt x="10149" y="40837"/>
                  </a:lnTo>
                  <a:lnTo>
                    <a:pt x="48812" y="40837"/>
                  </a:lnTo>
                  <a:lnTo>
                    <a:pt x="48812" y="78292"/>
                  </a:lnTo>
                  <a:lnTo>
                    <a:pt x="58961" y="78292"/>
                  </a:lnTo>
                  <a:lnTo>
                    <a:pt x="58961" y="0"/>
                  </a:lnTo>
                  <a:lnTo>
                    <a:pt x="48812" y="0"/>
                  </a:lnTo>
                  <a:lnTo>
                    <a:pt x="48812" y="34071"/>
                  </a:lnTo>
                  <a:lnTo>
                    <a:pt x="10149" y="34071"/>
                  </a:lnTo>
                  <a:lnTo>
                    <a:pt x="10149" y="0"/>
                  </a:lnTo>
                  <a:lnTo>
                    <a:pt x="0" y="0"/>
                  </a:lnTo>
                  <a:lnTo>
                    <a:pt x="0" y="78292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25" name="Freihandform: Form 24">
              <a:extLst>
                <a:ext uri="{FF2B5EF4-FFF2-40B4-BE49-F238E27FC236}">
                  <a16:creationId xmlns:a16="http://schemas.microsoft.com/office/drawing/2014/main" id="{C88A03F6-FACB-4995-B138-81008C66E666}"/>
                </a:ext>
              </a:extLst>
            </p:cNvPr>
            <p:cNvSpPr/>
            <p:nvPr/>
          </p:nvSpPr>
          <p:spPr>
            <a:xfrm>
              <a:off x="10886391" y="1110575"/>
              <a:ext cx="48328" cy="57994"/>
            </a:xfrm>
            <a:custGeom>
              <a:avLst/>
              <a:gdLst>
                <a:gd name="connsiteX0" fmla="*/ 9907 w 48328"/>
                <a:gd name="connsiteY0" fmla="*/ 24647 h 57994"/>
                <a:gd name="connsiteX1" fmla="*/ 11599 w 48328"/>
                <a:gd name="connsiteY1" fmla="*/ 17640 h 57994"/>
                <a:gd name="connsiteX2" fmla="*/ 14740 w 48328"/>
                <a:gd name="connsiteY2" fmla="*/ 11840 h 57994"/>
                <a:gd name="connsiteX3" fmla="*/ 19331 w 48328"/>
                <a:gd name="connsiteY3" fmla="*/ 7733 h 57994"/>
                <a:gd name="connsiteX4" fmla="*/ 25372 w 48328"/>
                <a:gd name="connsiteY4" fmla="*/ 6283 h 57994"/>
                <a:gd name="connsiteX5" fmla="*/ 33830 w 48328"/>
                <a:gd name="connsiteY5" fmla="*/ 10874 h 57994"/>
                <a:gd name="connsiteX6" fmla="*/ 36971 w 48328"/>
                <a:gd name="connsiteY6" fmla="*/ 22956 h 57994"/>
                <a:gd name="connsiteX7" fmla="*/ 36971 w 48328"/>
                <a:gd name="connsiteY7" fmla="*/ 24889 h 57994"/>
                <a:gd name="connsiteX8" fmla="*/ 9907 w 48328"/>
                <a:gd name="connsiteY8" fmla="*/ 24889 h 57994"/>
                <a:gd name="connsiteX9" fmla="*/ 9666 w 48328"/>
                <a:gd name="connsiteY9" fmla="*/ 30930 h 57994"/>
                <a:gd name="connsiteX10" fmla="*/ 47120 w 48328"/>
                <a:gd name="connsiteY10" fmla="*/ 30930 h 57994"/>
                <a:gd name="connsiteX11" fmla="*/ 47120 w 48328"/>
                <a:gd name="connsiteY11" fmla="*/ 25372 h 57994"/>
                <a:gd name="connsiteX12" fmla="*/ 46154 w 48328"/>
                <a:gd name="connsiteY12" fmla="*/ 16190 h 57994"/>
                <a:gd name="connsiteX13" fmla="*/ 42529 w 48328"/>
                <a:gd name="connsiteY13" fmla="*/ 7974 h 57994"/>
                <a:gd name="connsiteX14" fmla="*/ 35763 w 48328"/>
                <a:gd name="connsiteY14" fmla="*/ 2175 h 57994"/>
                <a:gd name="connsiteX15" fmla="*/ 25131 w 48328"/>
                <a:gd name="connsiteY15" fmla="*/ 0 h 57994"/>
                <a:gd name="connsiteX16" fmla="*/ 15223 w 48328"/>
                <a:gd name="connsiteY16" fmla="*/ 2175 h 57994"/>
                <a:gd name="connsiteX17" fmla="*/ 7249 w 48328"/>
                <a:gd name="connsiteY17" fmla="*/ 8216 h 57994"/>
                <a:gd name="connsiteX18" fmla="*/ 1933 w 48328"/>
                <a:gd name="connsiteY18" fmla="*/ 17398 h 57994"/>
                <a:gd name="connsiteX19" fmla="*/ 0 w 48328"/>
                <a:gd name="connsiteY19" fmla="*/ 29239 h 57994"/>
                <a:gd name="connsiteX20" fmla="*/ 6766 w 48328"/>
                <a:gd name="connsiteY20" fmla="*/ 50986 h 57994"/>
                <a:gd name="connsiteX21" fmla="*/ 26581 w 48328"/>
                <a:gd name="connsiteY21" fmla="*/ 58477 h 57994"/>
                <a:gd name="connsiteX22" fmla="*/ 38663 w 48328"/>
                <a:gd name="connsiteY22" fmla="*/ 55819 h 57994"/>
                <a:gd name="connsiteX23" fmla="*/ 48328 w 48328"/>
                <a:gd name="connsiteY23" fmla="*/ 47845 h 57994"/>
                <a:gd name="connsiteX24" fmla="*/ 44462 w 48328"/>
                <a:gd name="connsiteY24" fmla="*/ 43737 h 57994"/>
                <a:gd name="connsiteX25" fmla="*/ 35038 w 48328"/>
                <a:gd name="connsiteY25" fmla="*/ 50261 h 57994"/>
                <a:gd name="connsiteX26" fmla="*/ 27305 w 48328"/>
                <a:gd name="connsiteY26" fmla="*/ 51711 h 57994"/>
                <a:gd name="connsiteX27" fmla="*/ 14740 w 48328"/>
                <a:gd name="connsiteY27" fmla="*/ 46395 h 57994"/>
                <a:gd name="connsiteX28" fmla="*/ 9666 w 48328"/>
                <a:gd name="connsiteY28" fmla="*/ 30930 h 57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8328" h="57994">
                  <a:moveTo>
                    <a:pt x="9907" y="24647"/>
                  </a:moveTo>
                  <a:cubicBezTo>
                    <a:pt x="10149" y="22231"/>
                    <a:pt x="10874" y="19815"/>
                    <a:pt x="11599" y="17640"/>
                  </a:cubicBezTo>
                  <a:cubicBezTo>
                    <a:pt x="12324" y="15465"/>
                    <a:pt x="13532" y="13532"/>
                    <a:pt x="14740" y="11840"/>
                  </a:cubicBezTo>
                  <a:cubicBezTo>
                    <a:pt x="15948" y="10149"/>
                    <a:pt x="17640" y="8699"/>
                    <a:pt x="19331" y="7733"/>
                  </a:cubicBezTo>
                  <a:cubicBezTo>
                    <a:pt x="21023" y="6766"/>
                    <a:pt x="23198" y="6283"/>
                    <a:pt x="25372" y="6283"/>
                  </a:cubicBezTo>
                  <a:cubicBezTo>
                    <a:pt x="28755" y="6283"/>
                    <a:pt x="31655" y="7733"/>
                    <a:pt x="33830" y="10874"/>
                  </a:cubicBezTo>
                  <a:cubicBezTo>
                    <a:pt x="36005" y="13774"/>
                    <a:pt x="36971" y="17881"/>
                    <a:pt x="36971" y="22956"/>
                  </a:cubicBezTo>
                  <a:lnTo>
                    <a:pt x="36971" y="24889"/>
                  </a:lnTo>
                  <a:lnTo>
                    <a:pt x="9907" y="24889"/>
                  </a:lnTo>
                  <a:close/>
                  <a:moveTo>
                    <a:pt x="9666" y="30930"/>
                  </a:moveTo>
                  <a:lnTo>
                    <a:pt x="47120" y="30930"/>
                  </a:lnTo>
                  <a:lnTo>
                    <a:pt x="47120" y="25372"/>
                  </a:lnTo>
                  <a:cubicBezTo>
                    <a:pt x="47120" y="22231"/>
                    <a:pt x="46878" y="19090"/>
                    <a:pt x="46154" y="16190"/>
                  </a:cubicBezTo>
                  <a:cubicBezTo>
                    <a:pt x="45429" y="13049"/>
                    <a:pt x="44220" y="10391"/>
                    <a:pt x="42529" y="7974"/>
                  </a:cubicBezTo>
                  <a:cubicBezTo>
                    <a:pt x="40837" y="5558"/>
                    <a:pt x="38663" y="3625"/>
                    <a:pt x="35763" y="2175"/>
                  </a:cubicBezTo>
                  <a:cubicBezTo>
                    <a:pt x="32863" y="725"/>
                    <a:pt x="29480" y="0"/>
                    <a:pt x="25131" y="0"/>
                  </a:cubicBezTo>
                  <a:cubicBezTo>
                    <a:pt x="21506" y="0"/>
                    <a:pt x="18365" y="725"/>
                    <a:pt x="15223" y="2175"/>
                  </a:cubicBezTo>
                  <a:cubicBezTo>
                    <a:pt x="12082" y="3625"/>
                    <a:pt x="9424" y="5558"/>
                    <a:pt x="7249" y="8216"/>
                  </a:cubicBezTo>
                  <a:cubicBezTo>
                    <a:pt x="5074" y="10874"/>
                    <a:pt x="3141" y="13774"/>
                    <a:pt x="1933" y="17398"/>
                  </a:cubicBezTo>
                  <a:cubicBezTo>
                    <a:pt x="725" y="21023"/>
                    <a:pt x="0" y="24889"/>
                    <a:pt x="0" y="29239"/>
                  </a:cubicBezTo>
                  <a:cubicBezTo>
                    <a:pt x="0" y="38904"/>
                    <a:pt x="2175" y="46154"/>
                    <a:pt x="6766" y="50986"/>
                  </a:cubicBezTo>
                  <a:cubicBezTo>
                    <a:pt x="11116" y="55819"/>
                    <a:pt x="17881" y="58477"/>
                    <a:pt x="26581" y="58477"/>
                  </a:cubicBezTo>
                  <a:cubicBezTo>
                    <a:pt x="31172" y="58477"/>
                    <a:pt x="35038" y="57511"/>
                    <a:pt x="38663" y="55819"/>
                  </a:cubicBezTo>
                  <a:cubicBezTo>
                    <a:pt x="42046" y="53886"/>
                    <a:pt x="45429" y="51228"/>
                    <a:pt x="48328" y="47845"/>
                  </a:cubicBezTo>
                  <a:lnTo>
                    <a:pt x="44462" y="43737"/>
                  </a:lnTo>
                  <a:cubicBezTo>
                    <a:pt x="40837" y="47120"/>
                    <a:pt x="37696" y="49053"/>
                    <a:pt x="35038" y="50261"/>
                  </a:cubicBezTo>
                  <a:cubicBezTo>
                    <a:pt x="32380" y="51228"/>
                    <a:pt x="29722" y="51711"/>
                    <a:pt x="27305" y="51711"/>
                  </a:cubicBezTo>
                  <a:cubicBezTo>
                    <a:pt x="21748" y="51711"/>
                    <a:pt x="17640" y="50020"/>
                    <a:pt x="14740" y="46395"/>
                  </a:cubicBezTo>
                  <a:cubicBezTo>
                    <a:pt x="11599" y="42529"/>
                    <a:pt x="9907" y="37454"/>
                    <a:pt x="9666" y="30930"/>
                  </a:cubicBezTo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26" name="Freihandform: Form 25">
              <a:extLst>
                <a:ext uri="{FF2B5EF4-FFF2-40B4-BE49-F238E27FC236}">
                  <a16:creationId xmlns:a16="http://schemas.microsoft.com/office/drawing/2014/main" id="{29192B9C-F3FF-4EAF-BBCF-ACEA07ACC4AB}"/>
                </a:ext>
              </a:extLst>
            </p:cNvPr>
            <p:cNvSpPr/>
            <p:nvPr/>
          </p:nvSpPr>
          <p:spPr>
            <a:xfrm>
              <a:off x="10951151" y="1112266"/>
              <a:ext cx="9666" cy="53161"/>
            </a:xfrm>
            <a:custGeom>
              <a:avLst/>
              <a:gdLst>
                <a:gd name="connsiteX0" fmla="*/ 0 w 9665"/>
                <a:gd name="connsiteY0" fmla="*/ 0 h 53161"/>
                <a:gd name="connsiteX1" fmla="*/ 10149 w 9665"/>
                <a:gd name="connsiteY1" fmla="*/ 0 h 53161"/>
                <a:gd name="connsiteX2" fmla="*/ 10149 w 9665"/>
                <a:gd name="connsiteY2" fmla="*/ 55094 h 53161"/>
                <a:gd name="connsiteX3" fmla="*/ 0 w 9665"/>
                <a:gd name="connsiteY3" fmla="*/ 55094 h 53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65" h="53161">
                  <a:moveTo>
                    <a:pt x="0" y="0"/>
                  </a:moveTo>
                  <a:lnTo>
                    <a:pt x="10149" y="0"/>
                  </a:lnTo>
                  <a:lnTo>
                    <a:pt x="10149" y="55094"/>
                  </a:lnTo>
                  <a:lnTo>
                    <a:pt x="0" y="55094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grpSp>
          <p:nvGrpSpPr>
            <p:cNvPr id="27" name="Grafik 9">
              <a:extLst>
                <a:ext uri="{FF2B5EF4-FFF2-40B4-BE49-F238E27FC236}">
                  <a16:creationId xmlns:a16="http://schemas.microsoft.com/office/drawing/2014/main" id="{3BE7F837-4861-4A4D-BD76-15443C5AA3A4}"/>
                </a:ext>
              </a:extLst>
            </p:cNvPr>
            <p:cNvGrpSpPr/>
            <p:nvPr/>
          </p:nvGrpSpPr>
          <p:grpSpPr>
            <a:xfrm>
              <a:off x="10321916" y="1110575"/>
              <a:ext cx="1399106" cy="241642"/>
              <a:chOff x="10321916" y="1110575"/>
              <a:chExt cx="1399106" cy="241642"/>
            </a:xfrm>
            <a:solidFill>
              <a:schemeClr val="accent1"/>
            </a:solidFill>
          </p:grpSpPr>
          <p:sp>
            <p:nvSpPr>
              <p:cNvPr id="28" name="Freihandform: Form 27">
                <a:extLst>
                  <a:ext uri="{FF2B5EF4-FFF2-40B4-BE49-F238E27FC236}">
                    <a16:creationId xmlns:a16="http://schemas.microsoft.com/office/drawing/2014/main" id="{BB1FE5B7-58E9-40E5-A04E-E7CAAE5D0E37}"/>
                  </a:ext>
                </a:extLst>
              </p:cNvPr>
              <p:cNvSpPr/>
              <p:nvPr/>
            </p:nvSpPr>
            <p:spPr>
              <a:xfrm>
                <a:off x="10981840" y="1110575"/>
                <a:ext cx="45912" cy="55578"/>
              </a:xfrm>
              <a:custGeom>
                <a:avLst/>
                <a:gdLst>
                  <a:gd name="connsiteX0" fmla="*/ 48087 w 45911"/>
                  <a:gd name="connsiteY0" fmla="*/ 56786 h 55577"/>
                  <a:gd name="connsiteX1" fmla="*/ 48087 w 45911"/>
                  <a:gd name="connsiteY1" fmla="*/ 22231 h 55577"/>
                  <a:gd name="connsiteX2" fmla="*/ 47603 w 45911"/>
                  <a:gd name="connsiteY2" fmla="*/ 13774 h 55577"/>
                  <a:gd name="connsiteX3" fmla="*/ 45429 w 45911"/>
                  <a:gd name="connsiteY3" fmla="*/ 6766 h 55577"/>
                  <a:gd name="connsiteX4" fmla="*/ 39629 w 45911"/>
                  <a:gd name="connsiteY4" fmla="*/ 1933 h 55577"/>
                  <a:gd name="connsiteX5" fmla="*/ 28997 w 45911"/>
                  <a:gd name="connsiteY5" fmla="*/ 0 h 55577"/>
                  <a:gd name="connsiteX6" fmla="*/ 21506 w 45911"/>
                  <a:gd name="connsiteY6" fmla="*/ 1208 h 55577"/>
                  <a:gd name="connsiteX7" fmla="*/ 16190 w 45911"/>
                  <a:gd name="connsiteY7" fmla="*/ 4350 h 55577"/>
                  <a:gd name="connsiteX8" fmla="*/ 12565 w 45911"/>
                  <a:gd name="connsiteY8" fmla="*/ 7974 h 55577"/>
                  <a:gd name="connsiteX9" fmla="*/ 10632 w 45911"/>
                  <a:gd name="connsiteY9" fmla="*/ 10632 h 55577"/>
                  <a:gd name="connsiteX10" fmla="*/ 9424 w 45911"/>
                  <a:gd name="connsiteY10" fmla="*/ 967 h 55577"/>
                  <a:gd name="connsiteX11" fmla="*/ 0 w 45911"/>
                  <a:gd name="connsiteY11" fmla="*/ 1933 h 55577"/>
                  <a:gd name="connsiteX12" fmla="*/ 242 w 45911"/>
                  <a:gd name="connsiteY12" fmla="*/ 4108 h 55577"/>
                  <a:gd name="connsiteX13" fmla="*/ 725 w 45911"/>
                  <a:gd name="connsiteY13" fmla="*/ 7733 h 55577"/>
                  <a:gd name="connsiteX14" fmla="*/ 967 w 45911"/>
                  <a:gd name="connsiteY14" fmla="*/ 11840 h 55577"/>
                  <a:gd name="connsiteX15" fmla="*/ 1208 w 45911"/>
                  <a:gd name="connsiteY15" fmla="*/ 15948 h 55577"/>
                  <a:gd name="connsiteX16" fmla="*/ 1208 w 45911"/>
                  <a:gd name="connsiteY16" fmla="*/ 56786 h 55577"/>
                  <a:gd name="connsiteX17" fmla="*/ 11116 w 45911"/>
                  <a:gd name="connsiteY17" fmla="*/ 56786 h 55577"/>
                  <a:gd name="connsiteX18" fmla="*/ 11116 w 45911"/>
                  <a:gd name="connsiteY18" fmla="*/ 25856 h 55577"/>
                  <a:gd name="connsiteX19" fmla="*/ 12324 w 45911"/>
                  <a:gd name="connsiteY19" fmla="*/ 18606 h 55577"/>
                  <a:gd name="connsiteX20" fmla="*/ 15707 w 45911"/>
                  <a:gd name="connsiteY20" fmla="*/ 12807 h 55577"/>
                  <a:gd name="connsiteX21" fmla="*/ 20540 w 45911"/>
                  <a:gd name="connsiteY21" fmla="*/ 8941 h 55577"/>
                  <a:gd name="connsiteX22" fmla="*/ 26822 w 45911"/>
                  <a:gd name="connsiteY22" fmla="*/ 7491 h 55577"/>
                  <a:gd name="connsiteX23" fmla="*/ 32863 w 45911"/>
                  <a:gd name="connsiteY23" fmla="*/ 8457 h 55577"/>
                  <a:gd name="connsiteX24" fmla="*/ 36488 w 45911"/>
                  <a:gd name="connsiteY24" fmla="*/ 11357 h 55577"/>
                  <a:gd name="connsiteX25" fmla="*/ 38179 w 45911"/>
                  <a:gd name="connsiteY25" fmla="*/ 15948 h 55577"/>
                  <a:gd name="connsiteX26" fmla="*/ 38663 w 45911"/>
                  <a:gd name="connsiteY26" fmla="*/ 22231 h 55577"/>
                  <a:gd name="connsiteX27" fmla="*/ 38663 w 45911"/>
                  <a:gd name="connsiteY27" fmla="*/ 56786 h 55577"/>
                  <a:gd name="connsiteX28" fmla="*/ 48087 w 45911"/>
                  <a:gd name="connsiteY28" fmla="*/ 56786 h 55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5911" h="55577">
                    <a:moveTo>
                      <a:pt x="48087" y="56786"/>
                    </a:moveTo>
                    <a:lnTo>
                      <a:pt x="48087" y="22231"/>
                    </a:lnTo>
                    <a:cubicBezTo>
                      <a:pt x="48087" y="19331"/>
                      <a:pt x="47845" y="16432"/>
                      <a:pt x="47603" y="13774"/>
                    </a:cubicBezTo>
                    <a:cubicBezTo>
                      <a:pt x="47362" y="11115"/>
                      <a:pt x="46637" y="8699"/>
                      <a:pt x="45429" y="6766"/>
                    </a:cubicBezTo>
                    <a:cubicBezTo>
                      <a:pt x="44220" y="4833"/>
                      <a:pt x="42287" y="3141"/>
                      <a:pt x="39629" y="1933"/>
                    </a:cubicBezTo>
                    <a:cubicBezTo>
                      <a:pt x="36971" y="725"/>
                      <a:pt x="33588" y="0"/>
                      <a:pt x="28997" y="0"/>
                    </a:cubicBezTo>
                    <a:cubicBezTo>
                      <a:pt x="26097" y="0"/>
                      <a:pt x="23681" y="483"/>
                      <a:pt x="21506" y="1208"/>
                    </a:cubicBezTo>
                    <a:cubicBezTo>
                      <a:pt x="19331" y="2175"/>
                      <a:pt x="17640" y="3141"/>
                      <a:pt x="16190" y="4350"/>
                    </a:cubicBezTo>
                    <a:cubicBezTo>
                      <a:pt x="14740" y="5558"/>
                      <a:pt x="13532" y="6766"/>
                      <a:pt x="12565" y="7974"/>
                    </a:cubicBezTo>
                    <a:cubicBezTo>
                      <a:pt x="11599" y="9182"/>
                      <a:pt x="11116" y="10149"/>
                      <a:pt x="10632" y="10632"/>
                    </a:cubicBezTo>
                    <a:lnTo>
                      <a:pt x="9424" y="967"/>
                    </a:lnTo>
                    <a:lnTo>
                      <a:pt x="0" y="1933"/>
                    </a:lnTo>
                    <a:cubicBezTo>
                      <a:pt x="0" y="2416"/>
                      <a:pt x="242" y="3141"/>
                      <a:pt x="242" y="4108"/>
                    </a:cubicBezTo>
                    <a:cubicBezTo>
                      <a:pt x="483" y="5074"/>
                      <a:pt x="483" y="6283"/>
                      <a:pt x="725" y="7733"/>
                    </a:cubicBezTo>
                    <a:cubicBezTo>
                      <a:pt x="967" y="9182"/>
                      <a:pt x="967" y="10391"/>
                      <a:pt x="967" y="11840"/>
                    </a:cubicBezTo>
                    <a:cubicBezTo>
                      <a:pt x="967" y="13290"/>
                      <a:pt x="1208" y="14499"/>
                      <a:pt x="1208" y="15948"/>
                    </a:cubicBezTo>
                    <a:lnTo>
                      <a:pt x="1208" y="56786"/>
                    </a:lnTo>
                    <a:lnTo>
                      <a:pt x="11116" y="56786"/>
                    </a:lnTo>
                    <a:lnTo>
                      <a:pt x="11116" y="25856"/>
                    </a:lnTo>
                    <a:cubicBezTo>
                      <a:pt x="11116" y="23439"/>
                      <a:pt x="11599" y="21023"/>
                      <a:pt x="12324" y="18606"/>
                    </a:cubicBezTo>
                    <a:cubicBezTo>
                      <a:pt x="13049" y="16432"/>
                      <a:pt x="14257" y="14257"/>
                      <a:pt x="15707" y="12807"/>
                    </a:cubicBezTo>
                    <a:cubicBezTo>
                      <a:pt x="17157" y="11115"/>
                      <a:pt x="18848" y="9907"/>
                      <a:pt x="20540" y="8941"/>
                    </a:cubicBezTo>
                    <a:cubicBezTo>
                      <a:pt x="22473" y="7974"/>
                      <a:pt x="24406" y="7491"/>
                      <a:pt x="26822" y="7491"/>
                    </a:cubicBezTo>
                    <a:cubicBezTo>
                      <a:pt x="29239" y="7491"/>
                      <a:pt x="31413" y="7733"/>
                      <a:pt x="32863" y="8457"/>
                    </a:cubicBezTo>
                    <a:cubicBezTo>
                      <a:pt x="34313" y="9182"/>
                      <a:pt x="35521" y="9907"/>
                      <a:pt x="36488" y="11357"/>
                    </a:cubicBezTo>
                    <a:cubicBezTo>
                      <a:pt x="37213" y="12565"/>
                      <a:pt x="37696" y="14257"/>
                      <a:pt x="38179" y="15948"/>
                    </a:cubicBezTo>
                    <a:cubicBezTo>
                      <a:pt x="38421" y="17881"/>
                      <a:pt x="38663" y="19815"/>
                      <a:pt x="38663" y="22231"/>
                    </a:cubicBezTo>
                    <a:lnTo>
                      <a:pt x="38663" y="56786"/>
                    </a:lnTo>
                    <a:lnTo>
                      <a:pt x="48087" y="56786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29" name="Freihandform: Form 28">
                <a:extLst>
                  <a:ext uri="{FF2B5EF4-FFF2-40B4-BE49-F238E27FC236}">
                    <a16:creationId xmlns:a16="http://schemas.microsoft.com/office/drawing/2014/main" id="{E90E6BEA-4D78-4289-A05B-4F064701D3E5}"/>
                  </a:ext>
                </a:extLst>
              </p:cNvPr>
              <p:cNvSpPr/>
              <p:nvPr/>
            </p:nvSpPr>
            <p:spPr>
              <a:xfrm>
                <a:off x="11046358" y="1110575"/>
                <a:ext cx="48328" cy="57994"/>
              </a:xfrm>
              <a:custGeom>
                <a:avLst/>
                <a:gdLst>
                  <a:gd name="connsiteX0" fmla="*/ 9907 w 48328"/>
                  <a:gd name="connsiteY0" fmla="*/ 24647 h 57994"/>
                  <a:gd name="connsiteX1" fmla="*/ 11599 w 48328"/>
                  <a:gd name="connsiteY1" fmla="*/ 17640 h 57994"/>
                  <a:gd name="connsiteX2" fmla="*/ 14740 w 48328"/>
                  <a:gd name="connsiteY2" fmla="*/ 11840 h 57994"/>
                  <a:gd name="connsiteX3" fmla="*/ 19331 w 48328"/>
                  <a:gd name="connsiteY3" fmla="*/ 7733 h 57994"/>
                  <a:gd name="connsiteX4" fmla="*/ 25372 w 48328"/>
                  <a:gd name="connsiteY4" fmla="*/ 6283 h 57994"/>
                  <a:gd name="connsiteX5" fmla="*/ 33830 w 48328"/>
                  <a:gd name="connsiteY5" fmla="*/ 10874 h 57994"/>
                  <a:gd name="connsiteX6" fmla="*/ 36971 w 48328"/>
                  <a:gd name="connsiteY6" fmla="*/ 22956 h 57994"/>
                  <a:gd name="connsiteX7" fmla="*/ 36971 w 48328"/>
                  <a:gd name="connsiteY7" fmla="*/ 24889 h 57994"/>
                  <a:gd name="connsiteX8" fmla="*/ 9907 w 48328"/>
                  <a:gd name="connsiteY8" fmla="*/ 24889 h 57994"/>
                  <a:gd name="connsiteX9" fmla="*/ 9666 w 48328"/>
                  <a:gd name="connsiteY9" fmla="*/ 30930 h 57994"/>
                  <a:gd name="connsiteX10" fmla="*/ 47120 w 48328"/>
                  <a:gd name="connsiteY10" fmla="*/ 30930 h 57994"/>
                  <a:gd name="connsiteX11" fmla="*/ 47120 w 48328"/>
                  <a:gd name="connsiteY11" fmla="*/ 25372 h 57994"/>
                  <a:gd name="connsiteX12" fmla="*/ 46154 w 48328"/>
                  <a:gd name="connsiteY12" fmla="*/ 16190 h 57994"/>
                  <a:gd name="connsiteX13" fmla="*/ 42529 w 48328"/>
                  <a:gd name="connsiteY13" fmla="*/ 7974 h 57994"/>
                  <a:gd name="connsiteX14" fmla="*/ 35763 w 48328"/>
                  <a:gd name="connsiteY14" fmla="*/ 2175 h 57994"/>
                  <a:gd name="connsiteX15" fmla="*/ 25131 w 48328"/>
                  <a:gd name="connsiteY15" fmla="*/ 0 h 57994"/>
                  <a:gd name="connsiteX16" fmla="*/ 15223 w 48328"/>
                  <a:gd name="connsiteY16" fmla="*/ 2175 h 57994"/>
                  <a:gd name="connsiteX17" fmla="*/ 7249 w 48328"/>
                  <a:gd name="connsiteY17" fmla="*/ 8216 h 57994"/>
                  <a:gd name="connsiteX18" fmla="*/ 1933 w 48328"/>
                  <a:gd name="connsiteY18" fmla="*/ 17398 h 57994"/>
                  <a:gd name="connsiteX19" fmla="*/ 0 w 48328"/>
                  <a:gd name="connsiteY19" fmla="*/ 29239 h 57994"/>
                  <a:gd name="connsiteX20" fmla="*/ 6766 w 48328"/>
                  <a:gd name="connsiteY20" fmla="*/ 50986 h 57994"/>
                  <a:gd name="connsiteX21" fmla="*/ 26581 w 48328"/>
                  <a:gd name="connsiteY21" fmla="*/ 58477 h 57994"/>
                  <a:gd name="connsiteX22" fmla="*/ 38663 w 48328"/>
                  <a:gd name="connsiteY22" fmla="*/ 55819 h 57994"/>
                  <a:gd name="connsiteX23" fmla="*/ 48328 w 48328"/>
                  <a:gd name="connsiteY23" fmla="*/ 47845 h 57994"/>
                  <a:gd name="connsiteX24" fmla="*/ 44462 w 48328"/>
                  <a:gd name="connsiteY24" fmla="*/ 43737 h 57994"/>
                  <a:gd name="connsiteX25" fmla="*/ 35038 w 48328"/>
                  <a:gd name="connsiteY25" fmla="*/ 50261 h 57994"/>
                  <a:gd name="connsiteX26" fmla="*/ 27306 w 48328"/>
                  <a:gd name="connsiteY26" fmla="*/ 51711 h 57994"/>
                  <a:gd name="connsiteX27" fmla="*/ 14740 w 48328"/>
                  <a:gd name="connsiteY27" fmla="*/ 46395 h 57994"/>
                  <a:gd name="connsiteX28" fmla="*/ 9666 w 48328"/>
                  <a:gd name="connsiteY28" fmla="*/ 30930 h 579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8328" h="57994">
                    <a:moveTo>
                      <a:pt x="9907" y="24647"/>
                    </a:moveTo>
                    <a:cubicBezTo>
                      <a:pt x="10149" y="22231"/>
                      <a:pt x="10874" y="19815"/>
                      <a:pt x="11599" y="17640"/>
                    </a:cubicBezTo>
                    <a:cubicBezTo>
                      <a:pt x="12324" y="15465"/>
                      <a:pt x="13532" y="13532"/>
                      <a:pt x="14740" y="11840"/>
                    </a:cubicBezTo>
                    <a:cubicBezTo>
                      <a:pt x="15948" y="10149"/>
                      <a:pt x="17640" y="8699"/>
                      <a:pt x="19331" y="7733"/>
                    </a:cubicBezTo>
                    <a:cubicBezTo>
                      <a:pt x="21023" y="6766"/>
                      <a:pt x="23198" y="6283"/>
                      <a:pt x="25372" y="6283"/>
                    </a:cubicBezTo>
                    <a:cubicBezTo>
                      <a:pt x="28755" y="6283"/>
                      <a:pt x="31655" y="7733"/>
                      <a:pt x="33830" y="10874"/>
                    </a:cubicBezTo>
                    <a:cubicBezTo>
                      <a:pt x="36005" y="13774"/>
                      <a:pt x="36971" y="17881"/>
                      <a:pt x="36971" y="22956"/>
                    </a:cubicBezTo>
                    <a:lnTo>
                      <a:pt x="36971" y="24889"/>
                    </a:lnTo>
                    <a:lnTo>
                      <a:pt x="9907" y="24889"/>
                    </a:lnTo>
                    <a:close/>
                    <a:moveTo>
                      <a:pt x="9666" y="30930"/>
                    </a:moveTo>
                    <a:lnTo>
                      <a:pt x="47120" y="30930"/>
                    </a:lnTo>
                    <a:lnTo>
                      <a:pt x="47120" y="25372"/>
                    </a:lnTo>
                    <a:cubicBezTo>
                      <a:pt x="47120" y="22231"/>
                      <a:pt x="46879" y="19090"/>
                      <a:pt x="46154" y="16190"/>
                    </a:cubicBezTo>
                    <a:cubicBezTo>
                      <a:pt x="45429" y="13049"/>
                      <a:pt x="44220" y="10391"/>
                      <a:pt x="42529" y="7974"/>
                    </a:cubicBezTo>
                    <a:cubicBezTo>
                      <a:pt x="40838" y="5558"/>
                      <a:pt x="38663" y="3625"/>
                      <a:pt x="35763" y="2175"/>
                    </a:cubicBezTo>
                    <a:cubicBezTo>
                      <a:pt x="32863" y="725"/>
                      <a:pt x="29480" y="0"/>
                      <a:pt x="25131" y="0"/>
                    </a:cubicBezTo>
                    <a:cubicBezTo>
                      <a:pt x="21506" y="0"/>
                      <a:pt x="18365" y="725"/>
                      <a:pt x="15223" y="2175"/>
                    </a:cubicBezTo>
                    <a:cubicBezTo>
                      <a:pt x="12082" y="3625"/>
                      <a:pt x="9424" y="5558"/>
                      <a:pt x="7249" y="8216"/>
                    </a:cubicBezTo>
                    <a:cubicBezTo>
                      <a:pt x="5074" y="10874"/>
                      <a:pt x="3141" y="13774"/>
                      <a:pt x="1933" y="17398"/>
                    </a:cubicBezTo>
                    <a:cubicBezTo>
                      <a:pt x="725" y="21023"/>
                      <a:pt x="0" y="24889"/>
                      <a:pt x="0" y="29239"/>
                    </a:cubicBezTo>
                    <a:cubicBezTo>
                      <a:pt x="0" y="38904"/>
                      <a:pt x="2175" y="46154"/>
                      <a:pt x="6766" y="50986"/>
                    </a:cubicBezTo>
                    <a:cubicBezTo>
                      <a:pt x="11116" y="55819"/>
                      <a:pt x="17882" y="58477"/>
                      <a:pt x="26581" y="58477"/>
                    </a:cubicBezTo>
                    <a:cubicBezTo>
                      <a:pt x="31172" y="58477"/>
                      <a:pt x="35038" y="57511"/>
                      <a:pt x="38663" y="55819"/>
                    </a:cubicBezTo>
                    <a:cubicBezTo>
                      <a:pt x="42046" y="53886"/>
                      <a:pt x="45429" y="51228"/>
                      <a:pt x="48328" y="47845"/>
                    </a:cubicBezTo>
                    <a:lnTo>
                      <a:pt x="44462" y="43737"/>
                    </a:lnTo>
                    <a:cubicBezTo>
                      <a:pt x="40838" y="47120"/>
                      <a:pt x="37696" y="49053"/>
                      <a:pt x="35038" y="50261"/>
                    </a:cubicBezTo>
                    <a:cubicBezTo>
                      <a:pt x="32380" y="51228"/>
                      <a:pt x="29722" y="51711"/>
                      <a:pt x="27306" y="51711"/>
                    </a:cubicBezTo>
                    <a:cubicBezTo>
                      <a:pt x="21748" y="51711"/>
                      <a:pt x="17640" y="50020"/>
                      <a:pt x="14740" y="46395"/>
                    </a:cubicBezTo>
                    <a:cubicBezTo>
                      <a:pt x="11357" y="42529"/>
                      <a:pt x="9907" y="37454"/>
                      <a:pt x="9666" y="30930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30" name="Freihandform: Form 29">
                <a:extLst>
                  <a:ext uri="{FF2B5EF4-FFF2-40B4-BE49-F238E27FC236}">
                    <a16:creationId xmlns:a16="http://schemas.microsoft.com/office/drawing/2014/main" id="{174474D8-C33C-4271-85AE-095508EFB8EE}"/>
                  </a:ext>
                </a:extLst>
              </p:cNvPr>
              <p:cNvSpPr/>
              <p:nvPr/>
            </p:nvSpPr>
            <p:spPr>
              <a:xfrm>
                <a:off x="10321916" y="1217139"/>
                <a:ext cx="1179212" cy="84575"/>
              </a:xfrm>
              <a:custGeom>
                <a:avLst/>
                <a:gdLst>
                  <a:gd name="connsiteX0" fmla="*/ 1181145 w 1179211"/>
                  <a:gd name="connsiteY0" fmla="*/ 2658 h 84574"/>
                  <a:gd name="connsiteX1" fmla="*/ 1176071 w 1179211"/>
                  <a:gd name="connsiteY1" fmla="*/ 725 h 84574"/>
                  <a:gd name="connsiteX2" fmla="*/ 1168580 w 1179211"/>
                  <a:gd name="connsiteY2" fmla="*/ 0 h 84574"/>
                  <a:gd name="connsiteX3" fmla="*/ 1158672 w 1179211"/>
                  <a:gd name="connsiteY3" fmla="*/ 1933 h 84574"/>
                  <a:gd name="connsiteX4" fmla="*/ 1151182 w 1179211"/>
                  <a:gd name="connsiteY4" fmla="*/ 8941 h 84574"/>
                  <a:gd name="connsiteX5" fmla="*/ 1148282 w 1179211"/>
                  <a:gd name="connsiteY5" fmla="*/ 16915 h 84574"/>
                  <a:gd name="connsiteX6" fmla="*/ 1147799 w 1179211"/>
                  <a:gd name="connsiteY6" fmla="*/ 25131 h 84574"/>
                  <a:gd name="connsiteX7" fmla="*/ 1147799 w 1179211"/>
                  <a:gd name="connsiteY7" fmla="*/ 29239 h 84574"/>
                  <a:gd name="connsiteX8" fmla="*/ 1137891 w 1179211"/>
                  <a:gd name="connsiteY8" fmla="*/ 29239 h 84574"/>
                  <a:gd name="connsiteX9" fmla="*/ 1137891 w 1179211"/>
                  <a:gd name="connsiteY9" fmla="*/ 35521 h 84574"/>
                  <a:gd name="connsiteX10" fmla="*/ 1147799 w 1179211"/>
                  <a:gd name="connsiteY10" fmla="*/ 35521 h 84574"/>
                  <a:gd name="connsiteX11" fmla="*/ 1147799 w 1179211"/>
                  <a:gd name="connsiteY11" fmla="*/ 84333 h 84574"/>
                  <a:gd name="connsiteX12" fmla="*/ 1157223 w 1179211"/>
                  <a:gd name="connsiteY12" fmla="*/ 84333 h 84574"/>
                  <a:gd name="connsiteX13" fmla="*/ 1157223 w 1179211"/>
                  <a:gd name="connsiteY13" fmla="*/ 35280 h 84574"/>
                  <a:gd name="connsiteX14" fmla="*/ 1172446 w 1179211"/>
                  <a:gd name="connsiteY14" fmla="*/ 35280 h 84574"/>
                  <a:gd name="connsiteX15" fmla="*/ 1172446 w 1179211"/>
                  <a:gd name="connsiteY15" fmla="*/ 28997 h 84574"/>
                  <a:gd name="connsiteX16" fmla="*/ 1157223 w 1179211"/>
                  <a:gd name="connsiteY16" fmla="*/ 28997 h 84574"/>
                  <a:gd name="connsiteX17" fmla="*/ 1157223 w 1179211"/>
                  <a:gd name="connsiteY17" fmla="*/ 25372 h 84574"/>
                  <a:gd name="connsiteX18" fmla="*/ 1157464 w 1179211"/>
                  <a:gd name="connsiteY18" fmla="*/ 18606 h 84574"/>
                  <a:gd name="connsiteX19" fmla="*/ 1158672 w 1179211"/>
                  <a:gd name="connsiteY19" fmla="*/ 12324 h 84574"/>
                  <a:gd name="connsiteX20" fmla="*/ 1161572 w 1179211"/>
                  <a:gd name="connsiteY20" fmla="*/ 7733 h 84574"/>
                  <a:gd name="connsiteX21" fmla="*/ 1167130 w 1179211"/>
                  <a:gd name="connsiteY21" fmla="*/ 5799 h 84574"/>
                  <a:gd name="connsiteX22" fmla="*/ 1173413 w 1179211"/>
                  <a:gd name="connsiteY22" fmla="*/ 7008 h 84574"/>
                  <a:gd name="connsiteX23" fmla="*/ 1177762 w 1179211"/>
                  <a:gd name="connsiteY23" fmla="*/ 9666 h 84574"/>
                  <a:gd name="connsiteX24" fmla="*/ 1181145 w 1179211"/>
                  <a:gd name="connsiteY24" fmla="*/ 2658 h 84574"/>
                  <a:gd name="connsiteX25" fmla="*/ 1092946 w 1179211"/>
                  <a:gd name="connsiteY25" fmla="*/ 84091 h 84574"/>
                  <a:gd name="connsiteX26" fmla="*/ 1102370 w 1179211"/>
                  <a:gd name="connsiteY26" fmla="*/ 84091 h 84574"/>
                  <a:gd name="connsiteX27" fmla="*/ 1102370 w 1179211"/>
                  <a:gd name="connsiteY27" fmla="*/ 57511 h 84574"/>
                  <a:gd name="connsiteX28" fmla="*/ 1102612 w 1179211"/>
                  <a:gd name="connsiteY28" fmla="*/ 51953 h 84574"/>
                  <a:gd name="connsiteX29" fmla="*/ 1103337 w 1179211"/>
                  <a:gd name="connsiteY29" fmla="*/ 46637 h 84574"/>
                  <a:gd name="connsiteX30" fmla="*/ 1107444 w 1179211"/>
                  <a:gd name="connsiteY30" fmla="*/ 37938 h 84574"/>
                  <a:gd name="connsiteX31" fmla="*/ 1113485 w 1179211"/>
                  <a:gd name="connsiteY31" fmla="*/ 34555 h 84574"/>
                  <a:gd name="connsiteX32" fmla="*/ 1119526 w 1179211"/>
                  <a:gd name="connsiteY32" fmla="*/ 40596 h 84574"/>
                  <a:gd name="connsiteX33" fmla="*/ 1127742 w 1179211"/>
                  <a:gd name="connsiteY33" fmla="*/ 37696 h 84574"/>
                  <a:gd name="connsiteX34" fmla="*/ 1126534 w 1179211"/>
                  <a:gd name="connsiteY34" fmla="*/ 32863 h 84574"/>
                  <a:gd name="connsiteX35" fmla="*/ 1124118 w 1179211"/>
                  <a:gd name="connsiteY35" fmla="*/ 29722 h 84574"/>
                  <a:gd name="connsiteX36" fmla="*/ 1120735 w 1179211"/>
                  <a:gd name="connsiteY36" fmla="*/ 28030 h 84574"/>
                  <a:gd name="connsiteX37" fmla="*/ 1117352 w 1179211"/>
                  <a:gd name="connsiteY37" fmla="*/ 27547 h 84574"/>
                  <a:gd name="connsiteX38" fmla="*/ 1108653 w 1179211"/>
                  <a:gd name="connsiteY38" fmla="*/ 30205 h 84574"/>
                  <a:gd name="connsiteX39" fmla="*/ 1102370 w 1179211"/>
                  <a:gd name="connsiteY39" fmla="*/ 37696 h 84574"/>
                  <a:gd name="connsiteX40" fmla="*/ 1101162 w 1179211"/>
                  <a:gd name="connsiteY40" fmla="*/ 28272 h 84574"/>
                  <a:gd name="connsiteX41" fmla="*/ 1091738 w 1179211"/>
                  <a:gd name="connsiteY41" fmla="*/ 29239 h 84574"/>
                  <a:gd name="connsiteX42" fmla="*/ 1091979 w 1179211"/>
                  <a:gd name="connsiteY42" fmla="*/ 31413 h 84574"/>
                  <a:gd name="connsiteX43" fmla="*/ 1092463 w 1179211"/>
                  <a:gd name="connsiteY43" fmla="*/ 35038 h 84574"/>
                  <a:gd name="connsiteX44" fmla="*/ 1092704 w 1179211"/>
                  <a:gd name="connsiteY44" fmla="*/ 39146 h 84574"/>
                  <a:gd name="connsiteX45" fmla="*/ 1092946 w 1179211"/>
                  <a:gd name="connsiteY45" fmla="*/ 43254 h 84574"/>
                  <a:gd name="connsiteX46" fmla="*/ 1092946 w 1179211"/>
                  <a:gd name="connsiteY46" fmla="*/ 84091 h 84574"/>
                  <a:gd name="connsiteX47" fmla="*/ 1062016 w 1179211"/>
                  <a:gd name="connsiteY47" fmla="*/ 72251 h 84574"/>
                  <a:gd name="connsiteX48" fmla="*/ 1049934 w 1179211"/>
                  <a:gd name="connsiteY48" fmla="*/ 78292 h 84574"/>
                  <a:gd name="connsiteX49" fmla="*/ 1037852 w 1179211"/>
                  <a:gd name="connsiteY49" fmla="*/ 72251 h 84574"/>
                  <a:gd name="connsiteX50" fmla="*/ 1033502 w 1179211"/>
                  <a:gd name="connsiteY50" fmla="*/ 55819 h 84574"/>
                  <a:gd name="connsiteX51" fmla="*/ 1037852 w 1179211"/>
                  <a:gd name="connsiteY51" fmla="*/ 39629 h 84574"/>
                  <a:gd name="connsiteX52" fmla="*/ 1050175 w 1179211"/>
                  <a:gd name="connsiteY52" fmla="*/ 33588 h 84574"/>
                  <a:gd name="connsiteX53" fmla="*/ 1062499 w 1179211"/>
                  <a:gd name="connsiteY53" fmla="*/ 39629 h 84574"/>
                  <a:gd name="connsiteX54" fmla="*/ 1066849 w 1179211"/>
                  <a:gd name="connsiteY54" fmla="*/ 55819 h 84574"/>
                  <a:gd name="connsiteX55" fmla="*/ 1062016 w 1179211"/>
                  <a:gd name="connsiteY55" fmla="*/ 72251 h 84574"/>
                  <a:gd name="connsiteX56" fmla="*/ 1075306 w 1179211"/>
                  <a:gd name="connsiteY56" fmla="*/ 44462 h 84574"/>
                  <a:gd name="connsiteX57" fmla="*/ 1070232 w 1179211"/>
                  <a:gd name="connsiteY57" fmla="*/ 35280 h 84574"/>
                  <a:gd name="connsiteX58" fmla="*/ 1061774 w 1179211"/>
                  <a:gd name="connsiteY58" fmla="*/ 29480 h 84574"/>
                  <a:gd name="connsiteX59" fmla="*/ 1050175 w 1179211"/>
                  <a:gd name="connsiteY59" fmla="*/ 27306 h 84574"/>
                  <a:gd name="connsiteX60" fmla="*/ 1038576 w 1179211"/>
                  <a:gd name="connsiteY60" fmla="*/ 29480 h 84574"/>
                  <a:gd name="connsiteX61" fmla="*/ 1030119 w 1179211"/>
                  <a:gd name="connsiteY61" fmla="*/ 35280 h 84574"/>
                  <a:gd name="connsiteX62" fmla="*/ 1024803 w 1179211"/>
                  <a:gd name="connsiteY62" fmla="*/ 44462 h 84574"/>
                  <a:gd name="connsiteX63" fmla="*/ 1023111 w 1179211"/>
                  <a:gd name="connsiteY63" fmla="*/ 56303 h 84574"/>
                  <a:gd name="connsiteX64" fmla="*/ 1025286 w 1179211"/>
                  <a:gd name="connsiteY64" fmla="*/ 68626 h 84574"/>
                  <a:gd name="connsiteX65" fmla="*/ 1031086 w 1179211"/>
                  <a:gd name="connsiteY65" fmla="*/ 77809 h 84574"/>
                  <a:gd name="connsiteX66" fmla="*/ 1039785 w 1179211"/>
                  <a:gd name="connsiteY66" fmla="*/ 83608 h 84574"/>
                  <a:gd name="connsiteX67" fmla="*/ 1050417 w 1179211"/>
                  <a:gd name="connsiteY67" fmla="*/ 85783 h 84574"/>
                  <a:gd name="connsiteX68" fmla="*/ 1061049 w 1179211"/>
                  <a:gd name="connsiteY68" fmla="*/ 83608 h 84574"/>
                  <a:gd name="connsiteX69" fmla="*/ 1069748 w 1179211"/>
                  <a:gd name="connsiteY69" fmla="*/ 77809 h 84574"/>
                  <a:gd name="connsiteX70" fmla="*/ 1075548 w 1179211"/>
                  <a:gd name="connsiteY70" fmla="*/ 68626 h 84574"/>
                  <a:gd name="connsiteX71" fmla="*/ 1077722 w 1179211"/>
                  <a:gd name="connsiteY71" fmla="*/ 56303 h 84574"/>
                  <a:gd name="connsiteX72" fmla="*/ 1075306 w 1179211"/>
                  <a:gd name="connsiteY72" fmla="*/ 44462 h 84574"/>
                  <a:gd name="connsiteX73" fmla="*/ 998464 w 1179211"/>
                  <a:gd name="connsiteY73" fmla="*/ 84816 h 84574"/>
                  <a:gd name="connsiteX74" fmla="*/ 1007888 w 1179211"/>
                  <a:gd name="connsiteY74" fmla="*/ 83850 h 84574"/>
                  <a:gd name="connsiteX75" fmla="*/ 1007646 w 1179211"/>
                  <a:gd name="connsiteY75" fmla="*/ 81675 h 84574"/>
                  <a:gd name="connsiteX76" fmla="*/ 1007163 w 1179211"/>
                  <a:gd name="connsiteY76" fmla="*/ 78050 h 84574"/>
                  <a:gd name="connsiteX77" fmla="*/ 1006921 w 1179211"/>
                  <a:gd name="connsiteY77" fmla="*/ 73942 h 84574"/>
                  <a:gd name="connsiteX78" fmla="*/ 1006680 w 1179211"/>
                  <a:gd name="connsiteY78" fmla="*/ 69834 h 84574"/>
                  <a:gd name="connsiteX79" fmla="*/ 1006680 w 1179211"/>
                  <a:gd name="connsiteY79" fmla="*/ 483 h 84574"/>
                  <a:gd name="connsiteX80" fmla="*/ 997497 w 1179211"/>
                  <a:gd name="connsiteY80" fmla="*/ 483 h 84574"/>
                  <a:gd name="connsiteX81" fmla="*/ 997497 w 1179211"/>
                  <a:gd name="connsiteY81" fmla="*/ 36730 h 84574"/>
                  <a:gd name="connsiteX82" fmla="*/ 990973 w 1179211"/>
                  <a:gd name="connsiteY82" fmla="*/ 29964 h 84574"/>
                  <a:gd name="connsiteX83" fmla="*/ 980341 w 1179211"/>
                  <a:gd name="connsiteY83" fmla="*/ 27064 h 84574"/>
                  <a:gd name="connsiteX84" fmla="*/ 970675 w 1179211"/>
                  <a:gd name="connsiteY84" fmla="*/ 28997 h 84574"/>
                  <a:gd name="connsiteX85" fmla="*/ 962701 w 1179211"/>
                  <a:gd name="connsiteY85" fmla="*/ 34555 h 84574"/>
                  <a:gd name="connsiteX86" fmla="*/ 957385 w 1179211"/>
                  <a:gd name="connsiteY86" fmla="*/ 43737 h 84574"/>
                  <a:gd name="connsiteX87" fmla="*/ 955452 w 1179211"/>
                  <a:gd name="connsiteY87" fmla="*/ 56544 h 84574"/>
                  <a:gd name="connsiteX88" fmla="*/ 956902 w 1179211"/>
                  <a:gd name="connsiteY88" fmla="*/ 67660 h 84574"/>
                  <a:gd name="connsiteX89" fmla="*/ 961251 w 1179211"/>
                  <a:gd name="connsiteY89" fmla="*/ 76842 h 84574"/>
                  <a:gd name="connsiteX90" fmla="*/ 968742 w 1179211"/>
                  <a:gd name="connsiteY90" fmla="*/ 83125 h 84574"/>
                  <a:gd name="connsiteX91" fmla="*/ 979616 w 1179211"/>
                  <a:gd name="connsiteY91" fmla="*/ 85300 h 84574"/>
                  <a:gd name="connsiteX92" fmla="*/ 986623 w 1179211"/>
                  <a:gd name="connsiteY92" fmla="*/ 84091 h 84574"/>
                  <a:gd name="connsiteX93" fmla="*/ 991698 w 1179211"/>
                  <a:gd name="connsiteY93" fmla="*/ 81433 h 84574"/>
                  <a:gd name="connsiteX94" fmla="*/ 995081 w 1179211"/>
                  <a:gd name="connsiteY94" fmla="*/ 78050 h 84574"/>
                  <a:gd name="connsiteX95" fmla="*/ 997014 w 1179211"/>
                  <a:gd name="connsiteY95" fmla="*/ 74909 h 84574"/>
                  <a:gd name="connsiteX96" fmla="*/ 998464 w 1179211"/>
                  <a:gd name="connsiteY96" fmla="*/ 84816 h 84574"/>
                  <a:gd name="connsiteX97" fmla="*/ 996048 w 1179211"/>
                  <a:gd name="connsiteY97" fmla="*/ 67660 h 84574"/>
                  <a:gd name="connsiteX98" fmla="*/ 991456 w 1179211"/>
                  <a:gd name="connsiteY98" fmla="*/ 74667 h 84574"/>
                  <a:gd name="connsiteX99" fmla="*/ 985657 w 1179211"/>
                  <a:gd name="connsiteY99" fmla="*/ 78050 h 84574"/>
                  <a:gd name="connsiteX100" fmla="*/ 980582 w 1179211"/>
                  <a:gd name="connsiteY100" fmla="*/ 78775 h 84574"/>
                  <a:gd name="connsiteX101" fmla="*/ 974058 w 1179211"/>
                  <a:gd name="connsiteY101" fmla="*/ 77084 h 84574"/>
                  <a:gd name="connsiteX102" fmla="*/ 969467 w 1179211"/>
                  <a:gd name="connsiteY102" fmla="*/ 72493 h 84574"/>
                  <a:gd name="connsiteX103" fmla="*/ 966809 w 1179211"/>
                  <a:gd name="connsiteY103" fmla="*/ 65243 h 84574"/>
                  <a:gd name="connsiteX104" fmla="*/ 965842 w 1179211"/>
                  <a:gd name="connsiteY104" fmla="*/ 56303 h 84574"/>
                  <a:gd name="connsiteX105" fmla="*/ 967051 w 1179211"/>
                  <a:gd name="connsiteY105" fmla="*/ 47362 h 84574"/>
                  <a:gd name="connsiteX106" fmla="*/ 970192 w 1179211"/>
                  <a:gd name="connsiteY106" fmla="*/ 40354 h 84574"/>
                  <a:gd name="connsiteX107" fmla="*/ 975266 w 1179211"/>
                  <a:gd name="connsiteY107" fmla="*/ 36005 h 84574"/>
                  <a:gd name="connsiteX108" fmla="*/ 981549 w 1179211"/>
                  <a:gd name="connsiteY108" fmla="*/ 34555 h 84574"/>
                  <a:gd name="connsiteX109" fmla="*/ 987832 w 1179211"/>
                  <a:gd name="connsiteY109" fmla="*/ 35763 h 84574"/>
                  <a:gd name="connsiteX110" fmla="*/ 992906 w 1179211"/>
                  <a:gd name="connsiteY110" fmla="*/ 39629 h 84574"/>
                  <a:gd name="connsiteX111" fmla="*/ 996531 w 1179211"/>
                  <a:gd name="connsiteY111" fmla="*/ 46395 h 84574"/>
                  <a:gd name="connsiteX112" fmla="*/ 997739 w 1179211"/>
                  <a:gd name="connsiteY112" fmla="*/ 56061 h 84574"/>
                  <a:gd name="connsiteX113" fmla="*/ 996048 w 1179211"/>
                  <a:gd name="connsiteY113" fmla="*/ 67660 h 84574"/>
                  <a:gd name="connsiteX114" fmla="*/ 938537 w 1179211"/>
                  <a:gd name="connsiteY114" fmla="*/ 725 h 84574"/>
                  <a:gd name="connsiteX115" fmla="*/ 928629 w 1179211"/>
                  <a:gd name="connsiteY115" fmla="*/ 725 h 84574"/>
                  <a:gd name="connsiteX116" fmla="*/ 928629 w 1179211"/>
                  <a:gd name="connsiteY116" fmla="*/ 84333 h 84574"/>
                  <a:gd name="connsiteX117" fmla="*/ 938537 w 1179211"/>
                  <a:gd name="connsiteY117" fmla="*/ 84333 h 84574"/>
                  <a:gd name="connsiteX118" fmla="*/ 938537 w 1179211"/>
                  <a:gd name="connsiteY118" fmla="*/ 725 h 84574"/>
                  <a:gd name="connsiteX119" fmla="*/ 897699 w 1179211"/>
                  <a:gd name="connsiteY119" fmla="*/ 38179 h 84574"/>
                  <a:gd name="connsiteX120" fmla="*/ 900841 w 1179211"/>
                  <a:gd name="connsiteY120" fmla="*/ 50262 h 84574"/>
                  <a:gd name="connsiteX121" fmla="*/ 900841 w 1179211"/>
                  <a:gd name="connsiteY121" fmla="*/ 52195 h 84574"/>
                  <a:gd name="connsiteX122" fmla="*/ 873535 w 1179211"/>
                  <a:gd name="connsiteY122" fmla="*/ 52195 h 84574"/>
                  <a:gd name="connsiteX123" fmla="*/ 875227 w 1179211"/>
                  <a:gd name="connsiteY123" fmla="*/ 45187 h 84574"/>
                  <a:gd name="connsiteX124" fmla="*/ 878368 w 1179211"/>
                  <a:gd name="connsiteY124" fmla="*/ 39388 h 84574"/>
                  <a:gd name="connsiteX125" fmla="*/ 882959 w 1179211"/>
                  <a:gd name="connsiteY125" fmla="*/ 35280 h 84574"/>
                  <a:gd name="connsiteX126" fmla="*/ 889000 w 1179211"/>
                  <a:gd name="connsiteY126" fmla="*/ 33830 h 84574"/>
                  <a:gd name="connsiteX127" fmla="*/ 897699 w 1179211"/>
                  <a:gd name="connsiteY127" fmla="*/ 38179 h 84574"/>
                  <a:gd name="connsiteX128" fmla="*/ 910748 w 1179211"/>
                  <a:gd name="connsiteY128" fmla="*/ 58236 h 84574"/>
                  <a:gd name="connsiteX129" fmla="*/ 910748 w 1179211"/>
                  <a:gd name="connsiteY129" fmla="*/ 52678 h 84574"/>
                  <a:gd name="connsiteX130" fmla="*/ 909781 w 1179211"/>
                  <a:gd name="connsiteY130" fmla="*/ 43496 h 84574"/>
                  <a:gd name="connsiteX131" fmla="*/ 906157 w 1179211"/>
                  <a:gd name="connsiteY131" fmla="*/ 35280 h 84574"/>
                  <a:gd name="connsiteX132" fmla="*/ 899391 w 1179211"/>
                  <a:gd name="connsiteY132" fmla="*/ 29480 h 84574"/>
                  <a:gd name="connsiteX133" fmla="*/ 888759 w 1179211"/>
                  <a:gd name="connsiteY133" fmla="*/ 27306 h 84574"/>
                  <a:gd name="connsiteX134" fmla="*/ 878851 w 1179211"/>
                  <a:gd name="connsiteY134" fmla="*/ 29480 h 84574"/>
                  <a:gd name="connsiteX135" fmla="*/ 870877 w 1179211"/>
                  <a:gd name="connsiteY135" fmla="*/ 35521 h 84574"/>
                  <a:gd name="connsiteX136" fmla="*/ 865561 w 1179211"/>
                  <a:gd name="connsiteY136" fmla="*/ 44704 h 84574"/>
                  <a:gd name="connsiteX137" fmla="*/ 863628 w 1179211"/>
                  <a:gd name="connsiteY137" fmla="*/ 56544 h 84574"/>
                  <a:gd name="connsiteX138" fmla="*/ 870394 w 1179211"/>
                  <a:gd name="connsiteY138" fmla="*/ 78292 h 84574"/>
                  <a:gd name="connsiteX139" fmla="*/ 890208 w 1179211"/>
                  <a:gd name="connsiteY139" fmla="*/ 85783 h 84574"/>
                  <a:gd name="connsiteX140" fmla="*/ 902290 w 1179211"/>
                  <a:gd name="connsiteY140" fmla="*/ 83125 h 84574"/>
                  <a:gd name="connsiteX141" fmla="*/ 911956 w 1179211"/>
                  <a:gd name="connsiteY141" fmla="*/ 75151 h 84574"/>
                  <a:gd name="connsiteX142" fmla="*/ 908090 w 1179211"/>
                  <a:gd name="connsiteY142" fmla="*/ 71043 h 84574"/>
                  <a:gd name="connsiteX143" fmla="*/ 898666 w 1179211"/>
                  <a:gd name="connsiteY143" fmla="*/ 77567 h 84574"/>
                  <a:gd name="connsiteX144" fmla="*/ 890933 w 1179211"/>
                  <a:gd name="connsiteY144" fmla="*/ 79017 h 84574"/>
                  <a:gd name="connsiteX145" fmla="*/ 878368 w 1179211"/>
                  <a:gd name="connsiteY145" fmla="*/ 73701 h 84574"/>
                  <a:gd name="connsiteX146" fmla="*/ 873777 w 1179211"/>
                  <a:gd name="connsiteY146" fmla="*/ 58477 h 84574"/>
                  <a:gd name="connsiteX147" fmla="*/ 910748 w 1179211"/>
                  <a:gd name="connsiteY147" fmla="*/ 58477 h 84574"/>
                  <a:gd name="connsiteX148" fmla="*/ 848404 w 1179211"/>
                  <a:gd name="connsiteY148" fmla="*/ 61377 h 84574"/>
                  <a:gd name="connsiteX149" fmla="*/ 844296 w 1179211"/>
                  <a:gd name="connsiteY149" fmla="*/ 56544 h 84574"/>
                  <a:gd name="connsiteX150" fmla="*/ 838980 w 1179211"/>
                  <a:gd name="connsiteY150" fmla="*/ 53403 h 84574"/>
                  <a:gd name="connsiteX151" fmla="*/ 833181 w 1179211"/>
                  <a:gd name="connsiteY151" fmla="*/ 51470 h 84574"/>
                  <a:gd name="connsiteX152" fmla="*/ 824723 w 1179211"/>
                  <a:gd name="connsiteY152" fmla="*/ 47603 h 84574"/>
                  <a:gd name="connsiteX153" fmla="*/ 821582 w 1179211"/>
                  <a:gd name="connsiteY153" fmla="*/ 40837 h 84574"/>
                  <a:gd name="connsiteX154" fmla="*/ 824482 w 1179211"/>
                  <a:gd name="connsiteY154" fmla="*/ 35280 h 84574"/>
                  <a:gd name="connsiteX155" fmla="*/ 831731 w 1179211"/>
                  <a:gd name="connsiteY155" fmla="*/ 33105 h 84574"/>
                  <a:gd name="connsiteX156" fmla="*/ 838980 w 1179211"/>
                  <a:gd name="connsiteY156" fmla="*/ 34796 h 84574"/>
                  <a:gd name="connsiteX157" fmla="*/ 843572 w 1179211"/>
                  <a:gd name="connsiteY157" fmla="*/ 38421 h 84574"/>
                  <a:gd name="connsiteX158" fmla="*/ 848404 w 1179211"/>
                  <a:gd name="connsiteY158" fmla="*/ 32380 h 84574"/>
                  <a:gd name="connsiteX159" fmla="*/ 842605 w 1179211"/>
                  <a:gd name="connsiteY159" fmla="*/ 28997 h 84574"/>
                  <a:gd name="connsiteX160" fmla="*/ 832214 w 1179211"/>
                  <a:gd name="connsiteY160" fmla="*/ 27306 h 84574"/>
                  <a:gd name="connsiteX161" fmla="*/ 824723 w 1179211"/>
                  <a:gd name="connsiteY161" fmla="*/ 28272 h 84574"/>
                  <a:gd name="connsiteX162" fmla="*/ 818441 w 1179211"/>
                  <a:gd name="connsiteY162" fmla="*/ 31172 h 84574"/>
                  <a:gd name="connsiteX163" fmla="*/ 814091 w 1179211"/>
                  <a:gd name="connsiteY163" fmla="*/ 36005 h 84574"/>
                  <a:gd name="connsiteX164" fmla="*/ 812400 w 1179211"/>
                  <a:gd name="connsiteY164" fmla="*/ 42771 h 84574"/>
                  <a:gd name="connsiteX165" fmla="*/ 813850 w 1179211"/>
                  <a:gd name="connsiteY165" fmla="*/ 50020 h 84574"/>
                  <a:gd name="connsiteX166" fmla="*/ 817716 w 1179211"/>
                  <a:gd name="connsiteY166" fmla="*/ 54853 h 84574"/>
                  <a:gd name="connsiteX167" fmla="*/ 822790 w 1179211"/>
                  <a:gd name="connsiteY167" fmla="*/ 57752 h 84574"/>
                  <a:gd name="connsiteX168" fmla="*/ 828106 w 1179211"/>
                  <a:gd name="connsiteY168" fmla="*/ 59686 h 84574"/>
                  <a:gd name="connsiteX169" fmla="*/ 836564 w 1179211"/>
                  <a:gd name="connsiteY169" fmla="*/ 63310 h 84574"/>
                  <a:gd name="connsiteX170" fmla="*/ 839705 w 1179211"/>
                  <a:gd name="connsiteY170" fmla="*/ 70559 h 84574"/>
                  <a:gd name="connsiteX171" fmla="*/ 837047 w 1179211"/>
                  <a:gd name="connsiteY171" fmla="*/ 77325 h 84574"/>
                  <a:gd name="connsiteX172" fmla="*/ 829556 w 1179211"/>
                  <a:gd name="connsiteY172" fmla="*/ 79742 h 84574"/>
                  <a:gd name="connsiteX173" fmla="*/ 824723 w 1179211"/>
                  <a:gd name="connsiteY173" fmla="*/ 79017 h 84574"/>
                  <a:gd name="connsiteX174" fmla="*/ 820616 w 1179211"/>
                  <a:gd name="connsiteY174" fmla="*/ 76842 h 84574"/>
                  <a:gd name="connsiteX175" fmla="*/ 817233 w 1179211"/>
                  <a:gd name="connsiteY175" fmla="*/ 74184 h 84574"/>
                  <a:gd name="connsiteX176" fmla="*/ 814816 w 1179211"/>
                  <a:gd name="connsiteY176" fmla="*/ 71768 h 84574"/>
                  <a:gd name="connsiteX177" fmla="*/ 809983 w 1179211"/>
                  <a:gd name="connsiteY177" fmla="*/ 79500 h 84574"/>
                  <a:gd name="connsiteX178" fmla="*/ 829073 w 1179211"/>
                  <a:gd name="connsiteY178" fmla="*/ 85783 h 84574"/>
                  <a:gd name="connsiteX179" fmla="*/ 836806 w 1179211"/>
                  <a:gd name="connsiteY179" fmla="*/ 84575 h 84574"/>
                  <a:gd name="connsiteX180" fmla="*/ 843088 w 1179211"/>
                  <a:gd name="connsiteY180" fmla="*/ 81192 h 84574"/>
                  <a:gd name="connsiteX181" fmla="*/ 847438 w 1179211"/>
                  <a:gd name="connsiteY181" fmla="*/ 75634 h 84574"/>
                  <a:gd name="connsiteX182" fmla="*/ 849129 w 1179211"/>
                  <a:gd name="connsiteY182" fmla="*/ 68143 h 84574"/>
                  <a:gd name="connsiteX183" fmla="*/ 848404 w 1179211"/>
                  <a:gd name="connsiteY183" fmla="*/ 61377 h 84574"/>
                  <a:gd name="connsiteX184" fmla="*/ 796693 w 1179211"/>
                  <a:gd name="connsiteY184" fmla="*/ 61377 h 84574"/>
                  <a:gd name="connsiteX185" fmla="*/ 792585 w 1179211"/>
                  <a:gd name="connsiteY185" fmla="*/ 56544 h 84574"/>
                  <a:gd name="connsiteX186" fmla="*/ 787269 w 1179211"/>
                  <a:gd name="connsiteY186" fmla="*/ 53403 h 84574"/>
                  <a:gd name="connsiteX187" fmla="*/ 781470 w 1179211"/>
                  <a:gd name="connsiteY187" fmla="*/ 51470 h 84574"/>
                  <a:gd name="connsiteX188" fmla="*/ 773012 w 1179211"/>
                  <a:gd name="connsiteY188" fmla="*/ 47603 h 84574"/>
                  <a:gd name="connsiteX189" fmla="*/ 769871 w 1179211"/>
                  <a:gd name="connsiteY189" fmla="*/ 40837 h 84574"/>
                  <a:gd name="connsiteX190" fmla="*/ 772770 w 1179211"/>
                  <a:gd name="connsiteY190" fmla="*/ 35280 h 84574"/>
                  <a:gd name="connsiteX191" fmla="*/ 780020 w 1179211"/>
                  <a:gd name="connsiteY191" fmla="*/ 33105 h 84574"/>
                  <a:gd name="connsiteX192" fmla="*/ 787269 w 1179211"/>
                  <a:gd name="connsiteY192" fmla="*/ 34796 h 84574"/>
                  <a:gd name="connsiteX193" fmla="*/ 791860 w 1179211"/>
                  <a:gd name="connsiteY193" fmla="*/ 38421 h 84574"/>
                  <a:gd name="connsiteX194" fmla="*/ 796693 w 1179211"/>
                  <a:gd name="connsiteY194" fmla="*/ 32380 h 84574"/>
                  <a:gd name="connsiteX195" fmla="*/ 790894 w 1179211"/>
                  <a:gd name="connsiteY195" fmla="*/ 28997 h 84574"/>
                  <a:gd name="connsiteX196" fmla="*/ 780503 w 1179211"/>
                  <a:gd name="connsiteY196" fmla="*/ 27306 h 84574"/>
                  <a:gd name="connsiteX197" fmla="*/ 773012 w 1179211"/>
                  <a:gd name="connsiteY197" fmla="*/ 28272 h 84574"/>
                  <a:gd name="connsiteX198" fmla="*/ 766729 w 1179211"/>
                  <a:gd name="connsiteY198" fmla="*/ 31172 h 84574"/>
                  <a:gd name="connsiteX199" fmla="*/ 762380 w 1179211"/>
                  <a:gd name="connsiteY199" fmla="*/ 36005 h 84574"/>
                  <a:gd name="connsiteX200" fmla="*/ 760688 w 1179211"/>
                  <a:gd name="connsiteY200" fmla="*/ 42771 h 84574"/>
                  <a:gd name="connsiteX201" fmla="*/ 762138 w 1179211"/>
                  <a:gd name="connsiteY201" fmla="*/ 50020 h 84574"/>
                  <a:gd name="connsiteX202" fmla="*/ 766005 w 1179211"/>
                  <a:gd name="connsiteY202" fmla="*/ 54853 h 84574"/>
                  <a:gd name="connsiteX203" fmla="*/ 771079 w 1179211"/>
                  <a:gd name="connsiteY203" fmla="*/ 57752 h 84574"/>
                  <a:gd name="connsiteX204" fmla="*/ 776395 w 1179211"/>
                  <a:gd name="connsiteY204" fmla="*/ 59686 h 84574"/>
                  <a:gd name="connsiteX205" fmla="*/ 784853 w 1179211"/>
                  <a:gd name="connsiteY205" fmla="*/ 63310 h 84574"/>
                  <a:gd name="connsiteX206" fmla="*/ 787994 w 1179211"/>
                  <a:gd name="connsiteY206" fmla="*/ 70559 h 84574"/>
                  <a:gd name="connsiteX207" fmla="*/ 785336 w 1179211"/>
                  <a:gd name="connsiteY207" fmla="*/ 77325 h 84574"/>
                  <a:gd name="connsiteX208" fmla="*/ 777845 w 1179211"/>
                  <a:gd name="connsiteY208" fmla="*/ 79742 h 84574"/>
                  <a:gd name="connsiteX209" fmla="*/ 773012 w 1179211"/>
                  <a:gd name="connsiteY209" fmla="*/ 79017 h 84574"/>
                  <a:gd name="connsiteX210" fmla="*/ 768904 w 1179211"/>
                  <a:gd name="connsiteY210" fmla="*/ 76842 h 84574"/>
                  <a:gd name="connsiteX211" fmla="*/ 765521 w 1179211"/>
                  <a:gd name="connsiteY211" fmla="*/ 74184 h 84574"/>
                  <a:gd name="connsiteX212" fmla="*/ 763105 w 1179211"/>
                  <a:gd name="connsiteY212" fmla="*/ 71768 h 84574"/>
                  <a:gd name="connsiteX213" fmla="*/ 758272 w 1179211"/>
                  <a:gd name="connsiteY213" fmla="*/ 79500 h 84574"/>
                  <a:gd name="connsiteX214" fmla="*/ 777362 w 1179211"/>
                  <a:gd name="connsiteY214" fmla="*/ 85783 h 84574"/>
                  <a:gd name="connsiteX215" fmla="*/ 785094 w 1179211"/>
                  <a:gd name="connsiteY215" fmla="*/ 84575 h 84574"/>
                  <a:gd name="connsiteX216" fmla="*/ 791377 w 1179211"/>
                  <a:gd name="connsiteY216" fmla="*/ 81192 h 84574"/>
                  <a:gd name="connsiteX217" fmla="*/ 795726 w 1179211"/>
                  <a:gd name="connsiteY217" fmla="*/ 75634 h 84574"/>
                  <a:gd name="connsiteX218" fmla="*/ 797418 w 1179211"/>
                  <a:gd name="connsiteY218" fmla="*/ 68143 h 84574"/>
                  <a:gd name="connsiteX219" fmla="*/ 796693 w 1179211"/>
                  <a:gd name="connsiteY219" fmla="*/ 61377 h 84574"/>
                  <a:gd name="connsiteX220" fmla="*/ 711393 w 1179211"/>
                  <a:gd name="connsiteY220" fmla="*/ 6041 h 84574"/>
                  <a:gd name="connsiteX221" fmla="*/ 707286 w 1179211"/>
                  <a:gd name="connsiteY221" fmla="*/ 4350 h 84574"/>
                  <a:gd name="connsiteX222" fmla="*/ 703178 w 1179211"/>
                  <a:gd name="connsiteY222" fmla="*/ 6041 h 84574"/>
                  <a:gd name="connsiteX223" fmla="*/ 701486 w 1179211"/>
                  <a:gd name="connsiteY223" fmla="*/ 9907 h 84574"/>
                  <a:gd name="connsiteX224" fmla="*/ 703178 w 1179211"/>
                  <a:gd name="connsiteY224" fmla="*/ 13774 h 84574"/>
                  <a:gd name="connsiteX225" fmla="*/ 707286 w 1179211"/>
                  <a:gd name="connsiteY225" fmla="*/ 15465 h 84574"/>
                  <a:gd name="connsiteX226" fmla="*/ 711393 w 1179211"/>
                  <a:gd name="connsiteY226" fmla="*/ 13774 h 84574"/>
                  <a:gd name="connsiteX227" fmla="*/ 713085 w 1179211"/>
                  <a:gd name="connsiteY227" fmla="*/ 9907 h 84574"/>
                  <a:gd name="connsiteX228" fmla="*/ 711393 w 1179211"/>
                  <a:gd name="connsiteY228" fmla="*/ 6041 h 84574"/>
                  <a:gd name="connsiteX229" fmla="*/ 734833 w 1179211"/>
                  <a:gd name="connsiteY229" fmla="*/ 6041 h 84574"/>
                  <a:gd name="connsiteX230" fmla="*/ 730725 w 1179211"/>
                  <a:gd name="connsiteY230" fmla="*/ 4350 h 84574"/>
                  <a:gd name="connsiteX231" fmla="*/ 726617 w 1179211"/>
                  <a:gd name="connsiteY231" fmla="*/ 6041 h 84574"/>
                  <a:gd name="connsiteX232" fmla="*/ 724925 w 1179211"/>
                  <a:gd name="connsiteY232" fmla="*/ 9907 h 84574"/>
                  <a:gd name="connsiteX233" fmla="*/ 726617 w 1179211"/>
                  <a:gd name="connsiteY233" fmla="*/ 13774 h 84574"/>
                  <a:gd name="connsiteX234" fmla="*/ 730725 w 1179211"/>
                  <a:gd name="connsiteY234" fmla="*/ 15465 h 84574"/>
                  <a:gd name="connsiteX235" fmla="*/ 734833 w 1179211"/>
                  <a:gd name="connsiteY235" fmla="*/ 13774 h 84574"/>
                  <a:gd name="connsiteX236" fmla="*/ 736524 w 1179211"/>
                  <a:gd name="connsiteY236" fmla="*/ 9907 h 84574"/>
                  <a:gd name="connsiteX237" fmla="*/ 734833 w 1179211"/>
                  <a:gd name="connsiteY237" fmla="*/ 6041 h 84574"/>
                  <a:gd name="connsiteX238" fmla="*/ 695445 w 1179211"/>
                  <a:gd name="connsiteY238" fmla="*/ 28997 h 84574"/>
                  <a:gd name="connsiteX239" fmla="*/ 695445 w 1179211"/>
                  <a:gd name="connsiteY239" fmla="*/ 63552 h 84574"/>
                  <a:gd name="connsiteX240" fmla="*/ 695928 w 1179211"/>
                  <a:gd name="connsiteY240" fmla="*/ 72009 h 84574"/>
                  <a:gd name="connsiteX241" fmla="*/ 698103 w 1179211"/>
                  <a:gd name="connsiteY241" fmla="*/ 79017 h 84574"/>
                  <a:gd name="connsiteX242" fmla="*/ 703903 w 1179211"/>
                  <a:gd name="connsiteY242" fmla="*/ 83850 h 84574"/>
                  <a:gd name="connsiteX243" fmla="*/ 714535 w 1179211"/>
                  <a:gd name="connsiteY243" fmla="*/ 85783 h 84574"/>
                  <a:gd name="connsiteX244" fmla="*/ 722026 w 1179211"/>
                  <a:gd name="connsiteY244" fmla="*/ 84575 h 84574"/>
                  <a:gd name="connsiteX245" fmla="*/ 727342 w 1179211"/>
                  <a:gd name="connsiteY245" fmla="*/ 81433 h 84574"/>
                  <a:gd name="connsiteX246" fmla="*/ 730725 w 1179211"/>
                  <a:gd name="connsiteY246" fmla="*/ 77809 h 84574"/>
                  <a:gd name="connsiteX247" fmla="*/ 732658 w 1179211"/>
                  <a:gd name="connsiteY247" fmla="*/ 75151 h 84574"/>
                  <a:gd name="connsiteX248" fmla="*/ 733866 w 1179211"/>
                  <a:gd name="connsiteY248" fmla="*/ 84575 h 84574"/>
                  <a:gd name="connsiteX249" fmla="*/ 743290 w 1179211"/>
                  <a:gd name="connsiteY249" fmla="*/ 83608 h 84574"/>
                  <a:gd name="connsiteX250" fmla="*/ 743049 w 1179211"/>
                  <a:gd name="connsiteY250" fmla="*/ 81433 h 84574"/>
                  <a:gd name="connsiteX251" fmla="*/ 742565 w 1179211"/>
                  <a:gd name="connsiteY251" fmla="*/ 77809 h 84574"/>
                  <a:gd name="connsiteX252" fmla="*/ 742324 w 1179211"/>
                  <a:gd name="connsiteY252" fmla="*/ 73701 h 84574"/>
                  <a:gd name="connsiteX253" fmla="*/ 742082 w 1179211"/>
                  <a:gd name="connsiteY253" fmla="*/ 69593 h 84574"/>
                  <a:gd name="connsiteX254" fmla="*/ 742082 w 1179211"/>
                  <a:gd name="connsiteY254" fmla="*/ 28755 h 84574"/>
                  <a:gd name="connsiteX255" fmla="*/ 732175 w 1179211"/>
                  <a:gd name="connsiteY255" fmla="*/ 28755 h 84574"/>
                  <a:gd name="connsiteX256" fmla="*/ 732175 w 1179211"/>
                  <a:gd name="connsiteY256" fmla="*/ 59686 h 84574"/>
                  <a:gd name="connsiteX257" fmla="*/ 730966 w 1179211"/>
                  <a:gd name="connsiteY257" fmla="*/ 66935 h 84574"/>
                  <a:gd name="connsiteX258" fmla="*/ 727583 w 1179211"/>
                  <a:gd name="connsiteY258" fmla="*/ 72734 h 84574"/>
                  <a:gd name="connsiteX259" fmla="*/ 722751 w 1179211"/>
                  <a:gd name="connsiteY259" fmla="*/ 76600 h 84574"/>
                  <a:gd name="connsiteX260" fmla="*/ 716468 w 1179211"/>
                  <a:gd name="connsiteY260" fmla="*/ 78050 h 84574"/>
                  <a:gd name="connsiteX261" fmla="*/ 710427 w 1179211"/>
                  <a:gd name="connsiteY261" fmla="*/ 77084 h 84574"/>
                  <a:gd name="connsiteX262" fmla="*/ 706802 w 1179211"/>
                  <a:gd name="connsiteY262" fmla="*/ 74184 h 84574"/>
                  <a:gd name="connsiteX263" fmla="*/ 705111 w 1179211"/>
                  <a:gd name="connsiteY263" fmla="*/ 69593 h 84574"/>
                  <a:gd name="connsiteX264" fmla="*/ 704628 w 1179211"/>
                  <a:gd name="connsiteY264" fmla="*/ 63310 h 84574"/>
                  <a:gd name="connsiteX265" fmla="*/ 704628 w 1179211"/>
                  <a:gd name="connsiteY265" fmla="*/ 28755 h 84574"/>
                  <a:gd name="connsiteX266" fmla="*/ 695445 w 1179211"/>
                  <a:gd name="connsiteY266" fmla="*/ 28755 h 84574"/>
                  <a:gd name="connsiteX267" fmla="*/ 664515 w 1179211"/>
                  <a:gd name="connsiteY267" fmla="*/ 60894 h 84574"/>
                  <a:gd name="connsiteX268" fmla="*/ 657991 w 1179211"/>
                  <a:gd name="connsiteY268" fmla="*/ 71284 h 84574"/>
                  <a:gd name="connsiteX269" fmla="*/ 648325 w 1179211"/>
                  <a:gd name="connsiteY269" fmla="*/ 76600 h 84574"/>
                  <a:gd name="connsiteX270" fmla="*/ 636726 w 1179211"/>
                  <a:gd name="connsiteY270" fmla="*/ 78050 h 84574"/>
                  <a:gd name="connsiteX271" fmla="*/ 631893 w 1179211"/>
                  <a:gd name="connsiteY271" fmla="*/ 77809 h 84574"/>
                  <a:gd name="connsiteX272" fmla="*/ 626577 w 1179211"/>
                  <a:gd name="connsiteY272" fmla="*/ 77325 h 84574"/>
                  <a:gd name="connsiteX273" fmla="*/ 626577 w 1179211"/>
                  <a:gd name="connsiteY273" fmla="*/ 10874 h 84574"/>
                  <a:gd name="connsiteX274" fmla="*/ 630927 w 1179211"/>
                  <a:gd name="connsiteY274" fmla="*/ 10632 h 84574"/>
                  <a:gd name="connsiteX275" fmla="*/ 635276 w 1179211"/>
                  <a:gd name="connsiteY275" fmla="*/ 10632 h 84574"/>
                  <a:gd name="connsiteX276" fmla="*/ 659440 w 1179211"/>
                  <a:gd name="connsiteY276" fmla="*/ 18848 h 84574"/>
                  <a:gd name="connsiteX277" fmla="*/ 666931 w 1179211"/>
                  <a:gd name="connsiteY277" fmla="*/ 44220 h 84574"/>
                  <a:gd name="connsiteX278" fmla="*/ 664515 w 1179211"/>
                  <a:gd name="connsiteY278" fmla="*/ 60894 h 84574"/>
                  <a:gd name="connsiteX279" fmla="*/ 675389 w 1179211"/>
                  <a:gd name="connsiteY279" fmla="*/ 25856 h 84574"/>
                  <a:gd name="connsiteX280" fmla="*/ 667173 w 1179211"/>
                  <a:gd name="connsiteY280" fmla="*/ 13774 h 84574"/>
                  <a:gd name="connsiteX281" fmla="*/ 654366 w 1179211"/>
                  <a:gd name="connsiteY281" fmla="*/ 6524 h 84574"/>
                  <a:gd name="connsiteX282" fmla="*/ 637451 w 1179211"/>
                  <a:gd name="connsiteY282" fmla="*/ 4108 h 84574"/>
                  <a:gd name="connsiteX283" fmla="*/ 631168 w 1179211"/>
                  <a:gd name="connsiteY283" fmla="*/ 4108 h 84574"/>
                  <a:gd name="connsiteX284" fmla="*/ 627060 w 1179211"/>
                  <a:gd name="connsiteY284" fmla="*/ 4350 h 84574"/>
                  <a:gd name="connsiteX285" fmla="*/ 622953 w 1179211"/>
                  <a:gd name="connsiteY285" fmla="*/ 4350 h 84574"/>
                  <a:gd name="connsiteX286" fmla="*/ 616670 w 1179211"/>
                  <a:gd name="connsiteY286" fmla="*/ 4591 h 84574"/>
                  <a:gd name="connsiteX287" fmla="*/ 616670 w 1179211"/>
                  <a:gd name="connsiteY287" fmla="*/ 84091 h 84574"/>
                  <a:gd name="connsiteX288" fmla="*/ 625611 w 1179211"/>
                  <a:gd name="connsiteY288" fmla="*/ 84333 h 84574"/>
                  <a:gd name="connsiteX289" fmla="*/ 637209 w 1179211"/>
                  <a:gd name="connsiteY289" fmla="*/ 84575 h 84574"/>
                  <a:gd name="connsiteX290" fmla="*/ 650741 w 1179211"/>
                  <a:gd name="connsiteY290" fmla="*/ 82883 h 84574"/>
                  <a:gd name="connsiteX291" fmla="*/ 664032 w 1179211"/>
                  <a:gd name="connsiteY291" fmla="*/ 76842 h 84574"/>
                  <a:gd name="connsiteX292" fmla="*/ 674181 w 1179211"/>
                  <a:gd name="connsiteY292" fmla="*/ 64518 h 84574"/>
                  <a:gd name="connsiteX293" fmla="*/ 678289 w 1179211"/>
                  <a:gd name="connsiteY293" fmla="*/ 43979 h 84574"/>
                  <a:gd name="connsiteX294" fmla="*/ 675389 w 1179211"/>
                  <a:gd name="connsiteY294" fmla="*/ 25856 h 84574"/>
                  <a:gd name="connsiteX295" fmla="*/ 562059 w 1179211"/>
                  <a:gd name="connsiteY295" fmla="*/ 77325 h 84574"/>
                  <a:gd name="connsiteX296" fmla="*/ 558918 w 1179211"/>
                  <a:gd name="connsiteY296" fmla="*/ 78534 h 84574"/>
                  <a:gd name="connsiteX297" fmla="*/ 555776 w 1179211"/>
                  <a:gd name="connsiteY297" fmla="*/ 79017 h 84574"/>
                  <a:gd name="connsiteX298" fmla="*/ 553360 w 1179211"/>
                  <a:gd name="connsiteY298" fmla="*/ 78534 h 84574"/>
                  <a:gd name="connsiteX299" fmla="*/ 551185 w 1179211"/>
                  <a:gd name="connsiteY299" fmla="*/ 77567 h 84574"/>
                  <a:gd name="connsiteX300" fmla="*/ 549010 w 1179211"/>
                  <a:gd name="connsiteY300" fmla="*/ 74184 h 84574"/>
                  <a:gd name="connsiteX301" fmla="*/ 548769 w 1179211"/>
                  <a:gd name="connsiteY301" fmla="*/ 67901 h 84574"/>
                  <a:gd name="connsiteX302" fmla="*/ 548769 w 1179211"/>
                  <a:gd name="connsiteY302" fmla="*/ 35280 h 84574"/>
                  <a:gd name="connsiteX303" fmla="*/ 561817 w 1179211"/>
                  <a:gd name="connsiteY303" fmla="*/ 35280 h 84574"/>
                  <a:gd name="connsiteX304" fmla="*/ 561817 w 1179211"/>
                  <a:gd name="connsiteY304" fmla="*/ 28997 h 84574"/>
                  <a:gd name="connsiteX305" fmla="*/ 548769 w 1179211"/>
                  <a:gd name="connsiteY305" fmla="*/ 28997 h 84574"/>
                  <a:gd name="connsiteX306" fmla="*/ 548769 w 1179211"/>
                  <a:gd name="connsiteY306" fmla="*/ 12807 h 84574"/>
                  <a:gd name="connsiteX307" fmla="*/ 539103 w 1179211"/>
                  <a:gd name="connsiteY307" fmla="*/ 14982 h 84574"/>
                  <a:gd name="connsiteX308" fmla="*/ 539103 w 1179211"/>
                  <a:gd name="connsiteY308" fmla="*/ 28997 h 84574"/>
                  <a:gd name="connsiteX309" fmla="*/ 529679 w 1179211"/>
                  <a:gd name="connsiteY309" fmla="*/ 28997 h 84574"/>
                  <a:gd name="connsiteX310" fmla="*/ 529679 w 1179211"/>
                  <a:gd name="connsiteY310" fmla="*/ 35280 h 84574"/>
                  <a:gd name="connsiteX311" fmla="*/ 539103 w 1179211"/>
                  <a:gd name="connsiteY311" fmla="*/ 35280 h 84574"/>
                  <a:gd name="connsiteX312" fmla="*/ 539103 w 1179211"/>
                  <a:gd name="connsiteY312" fmla="*/ 68868 h 84574"/>
                  <a:gd name="connsiteX313" fmla="*/ 539345 w 1179211"/>
                  <a:gd name="connsiteY313" fmla="*/ 76117 h 84574"/>
                  <a:gd name="connsiteX314" fmla="*/ 541278 w 1179211"/>
                  <a:gd name="connsiteY314" fmla="*/ 81433 h 84574"/>
                  <a:gd name="connsiteX315" fmla="*/ 545869 w 1179211"/>
                  <a:gd name="connsiteY315" fmla="*/ 84816 h 84574"/>
                  <a:gd name="connsiteX316" fmla="*/ 551910 w 1179211"/>
                  <a:gd name="connsiteY316" fmla="*/ 85783 h 84574"/>
                  <a:gd name="connsiteX317" fmla="*/ 558434 w 1179211"/>
                  <a:gd name="connsiteY317" fmla="*/ 84816 h 84574"/>
                  <a:gd name="connsiteX318" fmla="*/ 563992 w 1179211"/>
                  <a:gd name="connsiteY318" fmla="*/ 82158 h 84574"/>
                  <a:gd name="connsiteX319" fmla="*/ 562059 w 1179211"/>
                  <a:gd name="connsiteY319" fmla="*/ 77325 h 84574"/>
                  <a:gd name="connsiteX320" fmla="*/ 487392 w 1179211"/>
                  <a:gd name="connsiteY320" fmla="*/ 6041 h 84574"/>
                  <a:gd name="connsiteX321" fmla="*/ 483284 w 1179211"/>
                  <a:gd name="connsiteY321" fmla="*/ 4350 h 84574"/>
                  <a:gd name="connsiteX322" fmla="*/ 479176 w 1179211"/>
                  <a:gd name="connsiteY322" fmla="*/ 6041 h 84574"/>
                  <a:gd name="connsiteX323" fmla="*/ 477484 w 1179211"/>
                  <a:gd name="connsiteY323" fmla="*/ 9907 h 84574"/>
                  <a:gd name="connsiteX324" fmla="*/ 479176 w 1179211"/>
                  <a:gd name="connsiteY324" fmla="*/ 13774 h 84574"/>
                  <a:gd name="connsiteX325" fmla="*/ 483284 w 1179211"/>
                  <a:gd name="connsiteY325" fmla="*/ 15465 h 84574"/>
                  <a:gd name="connsiteX326" fmla="*/ 487392 w 1179211"/>
                  <a:gd name="connsiteY326" fmla="*/ 13774 h 84574"/>
                  <a:gd name="connsiteX327" fmla="*/ 489083 w 1179211"/>
                  <a:gd name="connsiteY327" fmla="*/ 9907 h 84574"/>
                  <a:gd name="connsiteX328" fmla="*/ 487392 w 1179211"/>
                  <a:gd name="connsiteY328" fmla="*/ 6041 h 84574"/>
                  <a:gd name="connsiteX329" fmla="*/ 510589 w 1179211"/>
                  <a:gd name="connsiteY329" fmla="*/ 6041 h 84574"/>
                  <a:gd name="connsiteX330" fmla="*/ 506481 w 1179211"/>
                  <a:gd name="connsiteY330" fmla="*/ 4350 h 84574"/>
                  <a:gd name="connsiteX331" fmla="*/ 502373 w 1179211"/>
                  <a:gd name="connsiteY331" fmla="*/ 6041 h 84574"/>
                  <a:gd name="connsiteX332" fmla="*/ 500682 w 1179211"/>
                  <a:gd name="connsiteY332" fmla="*/ 9907 h 84574"/>
                  <a:gd name="connsiteX333" fmla="*/ 502373 w 1179211"/>
                  <a:gd name="connsiteY333" fmla="*/ 13774 h 84574"/>
                  <a:gd name="connsiteX334" fmla="*/ 506481 w 1179211"/>
                  <a:gd name="connsiteY334" fmla="*/ 15465 h 84574"/>
                  <a:gd name="connsiteX335" fmla="*/ 510589 w 1179211"/>
                  <a:gd name="connsiteY335" fmla="*/ 13774 h 84574"/>
                  <a:gd name="connsiteX336" fmla="*/ 512281 w 1179211"/>
                  <a:gd name="connsiteY336" fmla="*/ 9907 h 84574"/>
                  <a:gd name="connsiteX337" fmla="*/ 510589 w 1179211"/>
                  <a:gd name="connsiteY337" fmla="*/ 6041 h 84574"/>
                  <a:gd name="connsiteX338" fmla="*/ 504548 w 1179211"/>
                  <a:gd name="connsiteY338" fmla="*/ 62827 h 84574"/>
                  <a:gd name="connsiteX339" fmla="*/ 504306 w 1179211"/>
                  <a:gd name="connsiteY339" fmla="*/ 67660 h 84574"/>
                  <a:gd name="connsiteX340" fmla="*/ 502373 w 1179211"/>
                  <a:gd name="connsiteY340" fmla="*/ 72976 h 84574"/>
                  <a:gd name="connsiteX341" fmla="*/ 498990 w 1179211"/>
                  <a:gd name="connsiteY341" fmla="*/ 76600 h 84574"/>
                  <a:gd name="connsiteX342" fmla="*/ 495124 w 1179211"/>
                  <a:gd name="connsiteY342" fmla="*/ 78534 h 84574"/>
                  <a:gd name="connsiteX343" fmla="*/ 491741 w 1179211"/>
                  <a:gd name="connsiteY343" fmla="*/ 79017 h 84574"/>
                  <a:gd name="connsiteX344" fmla="*/ 488116 w 1179211"/>
                  <a:gd name="connsiteY344" fmla="*/ 78534 h 84574"/>
                  <a:gd name="connsiteX345" fmla="*/ 484975 w 1179211"/>
                  <a:gd name="connsiteY345" fmla="*/ 76842 h 84574"/>
                  <a:gd name="connsiteX346" fmla="*/ 482800 w 1179211"/>
                  <a:gd name="connsiteY346" fmla="*/ 73942 h 84574"/>
                  <a:gd name="connsiteX347" fmla="*/ 482075 w 1179211"/>
                  <a:gd name="connsiteY347" fmla="*/ 69351 h 84574"/>
                  <a:gd name="connsiteX348" fmla="*/ 483284 w 1179211"/>
                  <a:gd name="connsiteY348" fmla="*/ 64760 h 84574"/>
                  <a:gd name="connsiteX349" fmla="*/ 486183 w 1179211"/>
                  <a:gd name="connsiteY349" fmla="*/ 61619 h 84574"/>
                  <a:gd name="connsiteX350" fmla="*/ 489566 w 1179211"/>
                  <a:gd name="connsiteY350" fmla="*/ 59686 h 84574"/>
                  <a:gd name="connsiteX351" fmla="*/ 492708 w 1179211"/>
                  <a:gd name="connsiteY351" fmla="*/ 58719 h 84574"/>
                  <a:gd name="connsiteX352" fmla="*/ 496091 w 1179211"/>
                  <a:gd name="connsiteY352" fmla="*/ 58236 h 84574"/>
                  <a:gd name="connsiteX353" fmla="*/ 499715 w 1179211"/>
                  <a:gd name="connsiteY353" fmla="*/ 57994 h 84574"/>
                  <a:gd name="connsiteX354" fmla="*/ 502857 w 1179211"/>
                  <a:gd name="connsiteY354" fmla="*/ 57752 h 84574"/>
                  <a:gd name="connsiteX355" fmla="*/ 505031 w 1179211"/>
                  <a:gd name="connsiteY355" fmla="*/ 57752 h 84574"/>
                  <a:gd name="connsiteX356" fmla="*/ 504548 w 1179211"/>
                  <a:gd name="connsiteY356" fmla="*/ 62827 h 84574"/>
                  <a:gd name="connsiteX357" fmla="*/ 522188 w 1179211"/>
                  <a:gd name="connsiteY357" fmla="*/ 78292 h 84574"/>
                  <a:gd name="connsiteX358" fmla="*/ 517838 w 1179211"/>
                  <a:gd name="connsiteY358" fmla="*/ 79017 h 84574"/>
                  <a:gd name="connsiteX359" fmla="*/ 514939 w 1179211"/>
                  <a:gd name="connsiteY359" fmla="*/ 77809 h 84574"/>
                  <a:gd name="connsiteX360" fmla="*/ 513972 w 1179211"/>
                  <a:gd name="connsiteY360" fmla="*/ 72734 h 84574"/>
                  <a:gd name="connsiteX361" fmla="*/ 513972 w 1179211"/>
                  <a:gd name="connsiteY361" fmla="*/ 43496 h 84574"/>
                  <a:gd name="connsiteX362" fmla="*/ 513972 w 1179211"/>
                  <a:gd name="connsiteY362" fmla="*/ 40354 h 84574"/>
                  <a:gd name="connsiteX363" fmla="*/ 513489 w 1179211"/>
                  <a:gd name="connsiteY363" fmla="*/ 36971 h 84574"/>
                  <a:gd name="connsiteX364" fmla="*/ 512281 w 1179211"/>
                  <a:gd name="connsiteY364" fmla="*/ 33830 h 84574"/>
                  <a:gd name="connsiteX365" fmla="*/ 509864 w 1179211"/>
                  <a:gd name="connsiteY365" fmla="*/ 31172 h 84574"/>
                  <a:gd name="connsiteX366" fmla="*/ 502615 w 1179211"/>
                  <a:gd name="connsiteY366" fmla="*/ 27789 h 84574"/>
                  <a:gd name="connsiteX367" fmla="*/ 494882 w 1179211"/>
                  <a:gd name="connsiteY367" fmla="*/ 27064 h 84574"/>
                  <a:gd name="connsiteX368" fmla="*/ 488116 w 1179211"/>
                  <a:gd name="connsiteY368" fmla="*/ 27789 h 84574"/>
                  <a:gd name="connsiteX369" fmla="*/ 482075 w 1179211"/>
                  <a:gd name="connsiteY369" fmla="*/ 29964 h 84574"/>
                  <a:gd name="connsiteX370" fmla="*/ 477243 w 1179211"/>
                  <a:gd name="connsiteY370" fmla="*/ 33830 h 84574"/>
                  <a:gd name="connsiteX371" fmla="*/ 474584 w 1179211"/>
                  <a:gd name="connsiteY371" fmla="*/ 40113 h 84574"/>
                  <a:gd name="connsiteX372" fmla="*/ 482317 w 1179211"/>
                  <a:gd name="connsiteY372" fmla="*/ 42529 h 84574"/>
                  <a:gd name="connsiteX373" fmla="*/ 483284 w 1179211"/>
                  <a:gd name="connsiteY373" fmla="*/ 38904 h 84574"/>
                  <a:gd name="connsiteX374" fmla="*/ 485217 w 1179211"/>
                  <a:gd name="connsiteY374" fmla="*/ 36005 h 84574"/>
                  <a:gd name="connsiteX375" fmla="*/ 488600 w 1179211"/>
                  <a:gd name="connsiteY375" fmla="*/ 33830 h 84574"/>
                  <a:gd name="connsiteX376" fmla="*/ 493916 w 1179211"/>
                  <a:gd name="connsiteY376" fmla="*/ 33105 h 84574"/>
                  <a:gd name="connsiteX377" fmla="*/ 497299 w 1179211"/>
                  <a:gd name="connsiteY377" fmla="*/ 33347 h 84574"/>
                  <a:gd name="connsiteX378" fmla="*/ 500440 w 1179211"/>
                  <a:gd name="connsiteY378" fmla="*/ 34313 h 84574"/>
                  <a:gd name="connsiteX379" fmla="*/ 503582 w 1179211"/>
                  <a:gd name="connsiteY379" fmla="*/ 37213 h 84574"/>
                  <a:gd name="connsiteX380" fmla="*/ 504548 w 1179211"/>
                  <a:gd name="connsiteY380" fmla="*/ 42287 h 84574"/>
                  <a:gd name="connsiteX381" fmla="*/ 504548 w 1179211"/>
                  <a:gd name="connsiteY381" fmla="*/ 51711 h 84574"/>
                  <a:gd name="connsiteX382" fmla="*/ 497057 w 1179211"/>
                  <a:gd name="connsiteY382" fmla="*/ 51953 h 84574"/>
                  <a:gd name="connsiteX383" fmla="*/ 491016 w 1179211"/>
                  <a:gd name="connsiteY383" fmla="*/ 52436 h 84574"/>
                  <a:gd name="connsiteX384" fmla="*/ 483525 w 1179211"/>
                  <a:gd name="connsiteY384" fmla="*/ 54369 h 84574"/>
                  <a:gd name="connsiteX385" fmla="*/ 477484 w 1179211"/>
                  <a:gd name="connsiteY385" fmla="*/ 57994 h 84574"/>
                  <a:gd name="connsiteX386" fmla="*/ 473618 w 1179211"/>
                  <a:gd name="connsiteY386" fmla="*/ 63310 h 84574"/>
                  <a:gd name="connsiteX387" fmla="*/ 472168 w 1179211"/>
                  <a:gd name="connsiteY387" fmla="*/ 70076 h 84574"/>
                  <a:gd name="connsiteX388" fmla="*/ 473618 w 1179211"/>
                  <a:gd name="connsiteY388" fmla="*/ 76842 h 84574"/>
                  <a:gd name="connsiteX389" fmla="*/ 477243 w 1179211"/>
                  <a:gd name="connsiteY389" fmla="*/ 81675 h 84574"/>
                  <a:gd name="connsiteX390" fmla="*/ 482317 w 1179211"/>
                  <a:gd name="connsiteY390" fmla="*/ 84575 h 84574"/>
                  <a:gd name="connsiteX391" fmla="*/ 488116 w 1179211"/>
                  <a:gd name="connsiteY391" fmla="*/ 85541 h 84574"/>
                  <a:gd name="connsiteX392" fmla="*/ 499232 w 1179211"/>
                  <a:gd name="connsiteY392" fmla="*/ 82641 h 84574"/>
                  <a:gd name="connsiteX393" fmla="*/ 505031 w 1179211"/>
                  <a:gd name="connsiteY393" fmla="*/ 75634 h 84574"/>
                  <a:gd name="connsiteX394" fmla="*/ 507689 w 1179211"/>
                  <a:gd name="connsiteY394" fmla="*/ 82158 h 84574"/>
                  <a:gd name="connsiteX395" fmla="*/ 514214 w 1179211"/>
                  <a:gd name="connsiteY395" fmla="*/ 84816 h 84574"/>
                  <a:gd name="connsiteX396" fmla="*/ 519047 w 1179211"/>
                  <a:gd name="connsiteY396" fmla="*/ 84333 h 84574"/>
                  <a:gd name="connsiteX397" fmla="*/ 522430 w 1179211"/>
                  <a:gd name="connsiteY397" fmla="*/ 83608 h 84574"/>
                  <a:gd name="connsiteX398" fmla="*/ 522430 w 1179211"/>
                  <a:gd name="connsiteY398" fmla="*/ 78292 h 84574"/>
                  <a:gd name="connsiteX399" fmla="*/ 458636 w 1179211"/>
                  <a:gd name="connsiteY399" fmla="*/ 77325 h 84574"/>
                  <a:gd name="connsiteX400" fmla="*/ 455495 w 1179211"/>
                  <a:gd name="connsiteY400" fmla="*/ 78534 h 84574"/>
                  <a:gd name="connsiteX401" fmla="*/ 452353 w 1179211"/>
                  <a:gd name="connsiteY401" fmla="*/ 79017 h 84574"/>
                  <a:gd name="connsiteX402" fmla="*/ 449937 w 1179211"/>
                  <a:gd name="connsiteY402" fmla="*/ 78534 h 84574"/>
                  <a:gd name="connsiteX403" fmla="*/ 447762 w 1179211"/>
                  <a:gd name="connsiteY403" fmla="*/ 77567 h 84574"/>
                  <a:gd name="connsiteX404" fmla="*/ 445587 w 1179211"/>
                  <a:gd name="connsiteY404" fmla="*/ 74184 h 84574"/>
                  <a:gd name="connsiteX405" fmla="*/ 445346 w 1179211"/>
                  <a:gd name="connsiteY405" fmla="*/ 67901 h 84574"/>
                  <a:gd name="connsiteX406" fmla="*/ 445346 w 1179211"/>
                  <a:gd name="connsiteY406" fmla="*/ 35280 h 84574"/>
                  <a:gd name="connsiteX407" fmla="*/ 458394 w 1179211"/>
                  <a:gd name="connsiteY407" fmla="*/ 35280 h 84574"/>
                  <a:gd name="connsiteX408" fmla="*/ 458394 w 1179211"/>
                  <a:gd name="connsiteY408" fmla="*/ 28997 h 84574"/>
                  <a:gd name="connsiteX409" fmla="*/ 445346 w 1179211"/>
                  <a:gd name="connsiteY409" fmla="*/ 28997 h 84574"/>
                  <a:gd name="connsiteX410" fmla="*/ 445346 w 1179211"/>
                  <a:gd name="connsiteY410" fmla="*/ 12807 h 84574"/>
                  <a:gd name="connsiteX411" fmla="*/ 435680 w 1179211"/>
                  <a:gd name="connsiteY411" fmla="*/ 14982 h 84574"/>
                  <a:gd name="connsiteX412" fmla="*/ 435680 w 1179211"/>
                  <a:gd name="connsiteY412" fmla="*/ 28997 h 84574"/>
                  <a:gd name="connsiteX413" fmla="*/ 426256 w 1179211"/>
                  <a:gd name="connsiteY413" fmla="*/ 28997 h 84574"/>
                  <a:gd name="connsiteX414" fmla="*/ 426256 w 1179211"/>
                  <a:gd name="connsiteY414" fmla="*/ 35280 h 84574"/>
                  <a:gd name="connsiteX415" fmla="*/ 435680 w 1179211"/>
                  <a:gd name="connsiteY415" fmla="*/ 35280 h 84574"/>
                  <a:gd name="connsiteX416" fmla="*/ 435680 w 1179211"/>
                  <a:gd name="connsiteY416" fmla="*/ 68868 h 84574"/>
                  <a:gd name="connsiteX417" fmla="*/ 435922 w 1179211"/>
                  <a:gd name="connsiteY417" fmla="*/ 76117 h 84574"/>
                  <a:gd name="connsiteX418" fmla="*/ 437855 w 1179211"/>
                  <a:gd name="connsiteY418" fmla="*/ 81433 h 84574"/>
                  <a:gd name="connsiteX419" fmla="*/ 442446 w 1179211"/>
                  <a:gd name="connsiteY419" fmla="*/ 84816 h 84574"/>
                  <a:gd name="connsiteX420" fmla="*/ 448487 w 1179211"/>
                  <a:gd name="connsiteY420" fmla="*/ 85783 h 84574"/>
                  <a:gd name="connsiteX421" fmla="*/ 455012 w 1179211"/>
                  <a:gd name="connsiteY421" fmla="*/ 84816 h 84574"/>
                  <a:gd name="connsiteX422" fmla="*/ 460569 w 1179211"/>
                  <a:gd name="connsiteY422" fmla="*/ 82158 h 84574"/>
                  <a:gd name="connsiteX423" fmla="*/ 458636 w 1179211"/>
                  <a:gd name="connsiteY423" fmla="*/ 77325 h 84574"/>
                  <a:gd name="connsiteX424" fmla="*/ 409825 w 1179211"/>
                  <a:gd name="connsiteY424" fmla="*/ 28997 h 84574"/>
                  <a:gd name="connsiteX425" fmla="*/ 399676 w 1179211"/>
                  <a:gd name="connsiteY425" fmla="*/ 28997 h 84574"/>
                  <a:gd name="connsiteX426" fmla="*/ 399676 w 1179211"/>
                  <a:gd name="connsiteY426" fmla="*/ 84091 h 84574"/>
                  <a:gd name="connsiteX427" fmla="*/ 409825 w 1179211"/>
                  <a:gd name="connsiteY427" fmla="*/ 84091 h 84574"/>
                  <a:gd name="connsiteX428" fmla="*/ 409825 w 1179211"/>
                  <a:gd name="connsiteY428" fmla="*/ 28997 h 84574"/>
                  <a:gd name="connsiteX429" fmla="*/ 409341 w 1179211"/>
                  <a:gd name="connsiteY429" fmla="*/ 2416 h 84574"/>
                  <a:gd name="connsiteX430" fmla="*/ 404992 w 1179211"/>
                  <a:gd name="connsiteY430" fmla="*/ 483 h 84574"/>
                  <a:gd name="connsiteX431" fmla="*/ 400400 w 1179211"/>
                  <a:gd name="connsiteY431" fmla="*/ 2416 h 84574"/>
                  <a:gd name="connsiteX432" fmla="*/ 398467 w 1179211"/>
                  <a:gd name="connsiteY432" fmla="*/ 6766 h 84574"/>
                  <a:gd name="connsiteX433" fmla="*/ 400400 w 1179211"/>
                  <a:gd name="connsiteY433" fmla="*/ 11116 h 84574"/>
                  <a:gd name="connsiteX434" fmla="*/ 404992 w 1179211"/>
                  <a:gd name="connsiteY434" fmla="*/ 13049 h 84574"/>
                  <a:gd name="connsiteX435" fmla="*/ 409341 w 1179211"/>
                  <a:gd name="connsiteY435" fmla="*/ 11116 h 84574"/>
                  <a:gd name="connsiteX436" fmla="*/ 411274 w 1179211"/>
                  <a:gd name="connsiteY436" fmla="*/ 6766 h 84574"/>
                  <a:gd name="connsiteX437" fmla="*/ 409341 w 1179211"/>
                  <a:gd name="connsiteY437" fmla="*/ 2416 h 84574"/>
                  <a:gd name="connsiteX438" fmla="*/ 379619 w 1179211"/>
                  <a:gd name="connsiteY438" fmla="*/ 61377 h 84574"/>
                  <a:gd name="connsiteX439" fmla="*/ 375511 w 1179211"/>
                  <a:gd name="connsiteY439" fmla="*/ 56544 h 84574"/>
                  <a:gd name="connsiteX440" fmla="*/ 370195 w 1179211"/>
                  <a:gd name="connsiteY440" fmla="*/ 53403 h 84574"/>
                  <a:gd name="connsiteX441" fmla="*/ 364396 w 1179211"/>
                  <a:gd name="connsiteY441" fmla="*/ 51470 h 84574"/>
                  <a:gd name="connsiteX442" fmla="*/ 355938 w 1179211"/>
                  <a:gd name="connsiteY442" fmla="*/ 47603 h 84574"/>
                  <a:gd name="connsiteX443" fmla="*/ 352797 w 1179211"/>
                  <a:gd name="connsiteY443" fmla="*/ 40837 h 84574"/>
                  <a:gd name="connsiteX444" fmla="*/ 355697 w 1179211"/>
                  <a:gd name="connsiteY444" fmla="*/ 35280 h 84574"/>
                  <a:gd name="connsiteX445" fmla="*/ 362946 w 1179211"/>
                  <a:gd name="connsiteY445" fmla="*/ 33105 h 84574"/>
                  <a:gd name="connsiteX446" fmla="*/ 370195 w 1179211"/>
                  <a:gd name="connsiteY446" fmla="*/ 34796 h 84574"/>
                  <a:gd name="connsiteX447" fmla="*/ 374786 w 1179211"/>
                  <a:gd name="connsiteY447" fmla="*/ 38421 h 84574"/>
                  <a:gd name="connsiteX448" fmla="*/ 379619 w 1179211"/>
                  <a:gd name="connsiteY448" fmla="*/ 32380 h 84574"/>
                  <a:gd name="connsiteX449" fmla="*/ 373820 w 1179211"/>
                  <a:gd name="connsiteY449" fmla="*/ 28997 h 84574"/>
                  <a:gd name="connsiteX450" fmla="*/ 363429 w 1179211"/>
                  <a:gd name="connsiteY450" fmla="*/ 27306 h 84574"/>
                  <a:gd name="connsiteX451" fmla="*/ 355938 w 1179211"/>
                  <a:gd name="connsiteY451" fmla="*/ 28272 h 84574"/>
                  <a:gd name="connsiteX452" fmla="*/ 349656 w 1179211"/>
                  <a:gd name="connsiteY452" fmla="*/ 31172 h 84574"/>
                  <a:gd name="connsiteX453" fmla="*/ 345306 w 1179211"/>
                  <a:gd name="connsiteY453" fmla="*/ 36005 h 84574"/>
                  <a:gd name="connsiteX454" fmla="*/ 343615 w 1179211"/>
                  <a:gd name="connsiteY454" fmla="*/ 42771 h 84574"/>
                  <a:gd name="connsiteX455" fmla="*/ 345065 w 1179211"/>
                  <a:gd name="connsiteY455" fmla="*/ 50020 h 84574"/>
                  <a:gd name="connsiteX456" fmla="*/ 348931 w 1179211"/>
                  <a:gd name="connsiteY456" fmla="*/ 54853 h 84574"/>
                  <a:gd name="connsiteX457" fmla="*/ 354005 w 1179211"/>
                  <a:gd name="connsiteY457" fmla="*/ 57752 h 84574"/>
                  <a:gd name="connsiteX458" fmla="*/ 359321 w 1179211"/>
                  <a:gd name="connsiteY458" fmla="*/ 59686 h 84574"/>
                  <a:gd name="connsiteX459" fmla="*/ 367779 w 1179211"/>
                  <a:gd name="connsiteY459" fmla="*/ 63310 h 84574"/>
                  <a:gd name="connsiteX460" fmla="*/ 370920 w 1179211"/>
                  <a:gd name="connsiteY460" fmla="*/ 70559 h 84574"/>
                  <a:gd name="connsiteX461" fmla="*/ 368262 w 1179211"/>
                  <a:gd name="connsiteY461" fmla="*/ 77325 h 84574"/>
                  <a:gd name="connsiteX462" fmla="*/ 360771 w 1179211"/>
                  <a:gd name="connsiteY462" fmla="*/ 79742 h 84574"/>
                  <a:gd name="connsiteX463" fmla="*/ 355938 w 1179211"/>
                  <a:gd name="connsiteY463" fmla="*/ 79017 h 84574"/>
                  <a:gd name="connsiteX464" fmla="*/ 351830 w 1179211"/>
                  <a:gd name="connsiteY464" fmla="*/ 76842 h 84574"/>
                  <a:gd name="connsiteX465" fmla="*/ 348447 w 1179211"/>
                  <a:gd name="connsiteY465" fmla="*/ 74184 h 84574"/>
                  <a:gd name="connsiteX466" fmla="*/ 346031 w 1179211"/>
                  <a:gd name="connsiteY466" fmla="*/ 71768 h 84574"/>
                  <a:gd name="connsiteX467" fmla="*/ 341198 w 1179211"/>
                  <a:gd name="connsiteY467" fmla="*/ 79500 h 84574"/>
                  <a:gd name="connsiteX468" fmla="*/ 360288 w 1179211"/>
                  <a:gd name="connsiteY468" fmla="*/ 85783 h 84574"/>
                  <a:gd name="connsiteX469" fmla="*/ 368020 w 1179211"/>
                  <a:gd name="connsiteY469" fmla="*/ 84575 h 84574"/>
                  <a:gd name="connsiteX470" fmla="*/ 374303 w 1179211"/>
                  <a:gd name="connsiteY470" fmla="*/ 81192 h 84574"/>
                  <a:gd name="connsiteX471" fmla="*/ 378411 w 1179211"/>
                  <a:gd name="connsiteY471" fmla="*/ 75634 h 84574"/>
                  <a:gd name="connsiteX472" fmla="*/ 380103 w 1179211"/>
                  <a:gd name="connsiteY472" fmla="*/ 68143 h 84574"/>
                  <a:gd name="connsiteX473" fmla="*/ 379619 w 1179211"/>
                  <a:gd name="connsiteY473" fmla="*/ 61377 h 84574"/>
                  <a:gd name="connsiteX474" fmla="*/ 298428 w 1179211"/>
                  <a:gd name="connsiteY474" fmla="*/ 84091 h 84574"/>
                  <a:gd name="connsiteX475" fmla="*/ 307852 w 1179211"/>
                  <a:gd name="connsiteY475" fmla="*/ 84091 h 84574"/>
                  <a:gd name="connsiteX476" fmla="*/ 307852 w 1179211"/>
                  <a:gd name="connsiteY476" fmla="*/ 57511 h 84574"/>
                  <a:gd name="connsiteX477" fmla="*/ 308093 w 1179211"/>
                  <a:gd name="connsiteY477" fmla="*/ 51953 h 84574"/>
                  <a:gd name="connsiteX478" fmla="*/ 308818 w 1179211"/>
                  <a:gd name="connsiteY478" fmla="*/ 46637 h 84574"/>
                  <a:gd name="connsiteX479" fmla="*/ 312926 w 1179211"/>
                  <a:gd name="connsiteY479" fmla="*/ 37938 h 84574"/>
                  <a:gd name="connsiteX480" fmla="*/ 318967 w 1179211"/>
                  <a:gd name="connsiteY480" fmla="*/ 34555 h 84574"/>
                  <a:gd name="connsiteX481" fmla="*/ 325008 w 1179211"/>
                  <a:gd name="connsiteY481" fmla="*/ 40596 h 84574"/>
                  <a:gd name="connsiteX482" fmla="*/ 333224 w 1179211"/>
                  <a:gd name="connsiteY482" fmla="*/ 37696 h 84574"/>
                  <a:gd name="connsiteX483" fmla="*/ 332016 w 1179211"/>
                  <a:gd name="connsiteY483" fmla="*/ 32863 h 84574"/>
                  <a:gd name="connsiteX484" fmla="*/ 329599 w 1179211"/>
                  <a:gd name="connsiteY484" fmla="*/ 29722 h 84574"/>
                  <a:gd name="connsiteX485" fmla="*/ 326216 w 1179211"/>
                  <a:gd name="connsiteY485" fmla="*/ 28030 h 84574"/>
                  <a:gd name="connsiteX486" fmla="*/ 322833 w 1179211"/>
                  <a:gd name="connsiteY486" fmla="*/ 27547 h 84574"/>
                  <a:gd name="connsiteX487" fmla="*/ 314134 w 1179211"/>
                  <a:gd name="connsiteY487" fmla="*/ 30205 h 84574"/>
                  <a:gd name="connsiteX488" fmla="*/ 307852 w 1179211"/>
                  <a:gd name="connsiteY488" fmla="*/ 37696 h 84574"/>
                  <a:gd name="connsiteX489" fmla="*/ 306643 w 1179211"/>
                  <a:gd name="connsiteY489" fmla="*/ 28272 h 84574"/>
                  <a:gd name="connsiteX490" fmla="*/ 297219 w 1179211"/>
                  <a:gd name="connsiteY490" fmla="*/ 29239 h 84574"/>
                  <a:gd name="connsiteX491" fmla="*/ 297461 w 1179211"/>
                  <a:gd name="connsiteY491" fmla="*/ 31413 h 84574"/>
                  <a:gd name="connsiteX492" fmla="*/ 297944 w 1179211"/>
                  <a:gd name="connsiteY492" fmla="*/ 35038 h 84574"/>
                  <a:gd name="connsiteX493" fmla="*/ 298186 w 1179211"/>
                  <a:gd name="connsiteY493" fmla="*/ 39146 h 84574"/>
                  <a:gd name="connsiteX494" fmla="*/ 298428 w 1179211"/>
                  <a:gd name="connsiteY494" fmla="*/ 43254 h 84574"/>
                  <a:gd name="connsiteX495" fmla="*/ 298428 w 1179211"/>
                  <a:gd name="connsiteY495" fmla="*/ 84091 h 84574"/>
                  <a:gd name="connsiteX496" fmla="*/ 267981 w 1179211"/>
                  <a:gd name="connsiteY496" fmla="*/ 38179 h 84574"/>
                  <a:gd name="connsiteX497" fmla="*/ 271122 w 1179211"/>
                  <a:gd name="connsiteY497" fmla="*/ 50262 h 84574"/>
                  <a:gd name="connsiteX498" fmla="*/ 271122 w 1179211"/>
                  <a:gd name="connsiteY498" fmla="*/ 52195 h 84574"/>
                  <a:gd name="connsiteX499" fmla="*/ 243817 w 1179211"/>
                  <a:gd name="connsiteY499" fmla="*/ 52195 h 84574"/>
                  <a:gd name="connsiteX500" fmla="*/ 245508 w 1179211"/>
                  <a:gd name="connsiteY500" fmla="*/ 45187 h 84574"/>
                  <a:gd name="connsiteX501" fmla="*/ 248649 w 1179211"/>
                  <a:gd name="connsiteY501" fmla="*/ 39388 h 84574"/>
                  <a:gd name="connsiteX502" fmla="*/ 253241 w 1179211"/>
                  <a:gd name="connsiteY502" fmla="*/ 35280 h 84574"/>
                  <a:gd name="connsiteX503" fmla="*/ 259282 w 1179211"/>
                  <a:gd name="connsiteY503" fmla="*/ 33830 h 84574"/>
                  <a:gd name="connsiteX504" fmla="*/ 267981 w 1179211"/>
                  <a:gd name="connsiteY504" fmla="*/ 38179 h 84574"/>
                  <a:gd name="connsiteX505" fmla="*/ 281029 w 1179211"/>
                  <a:gd name="connsiteY505" fmla="*/ 58236 h 84574"/>
                  <a:gd name="connsiteX506" fmla="*/ 281029 w 1179211"/>
                  <a:gd name="connsiteY506" fmla="*/ 52678 h 84574"/>
                  <a:gd name="connsiteX507" fmla="*/ 280063 w 1179211"/>
                  <a:gd name="connsiteY507" fmla="*/ 43496 h 84574"/>
                  <a:gd name="connsiteX508" fmla="*/ 276438 w 1179211"/>
                  <a:gd name="connsiteY508" fmla="*/ 35280 h 84574"/>
                  <a:gd name="connsiteX509" fmla="*/ 269672 w 1179211"/>
                  <a:gd name="connsiteY509" fmla="*/ 29480 h 84574"/>
                  <a:gd name="connsiteX510" fmla="*/ 259040 w 1179211"/>
                  <a:gd name="connsiteY510" fmla="*/ 27306 h 84574"/>
                  <a:gd name="connsiteX511" fmla="*/ 249133 w 1179211"/>
                  <a:gd name="connsiteY511" fmla="*/ 29480 h 84574"/>
                  <a:gd name="connsiteX512" fmla="*/ 241159 w 1179211"/>
                  <a:gd name="connsiteY512" fmla="*/ 35521 h 84574"/>
                  <a:gd name="connsiteX513" fmla="*/ 235842 w 1179211"/>
                  <a:gd name="connsiteY513" fmla="*/ 44704 h 84574"/>
                  <a:gd name="connsiteX514" fmla="*/ 233909 w 1179211"/>
                  <a:gd name="connsiteY514" fmla="*/ 56544 h 84574"/>
                  <a:gd name="connsiteX515" fmla="*/ 240675 w 1179211"/>
                  <a:gd name="connsiteY515" fmla="*/ 78292 h 84574"/>
                  <a:gd name="connsiteX516" fmla="*/ 260490 w 1179211"/>
                  <a:gd name="connsiteY516" fmla="*/ 85783 h 84574"/>
                  <a:gd name="connsiteX517" fmla="*/ 272572 w 1179211"/>
                  <a:gd name="connsiteY517" fmla="*/ 83125 h 84574"/>
                  <a:gd name="connsiteX518" fmla="*/ 282238 w 1179211"/>
                  <a:gd name="connsiteY518" fmla="*/ 75151 h 84574"/>
                  <a:gd name="connsiteX519" fmla="*/ 278371 w 1179211"/>
                  <a:gd name="connsiteY519" fmla="*/ 71043 h 84574"/>
                  <a:gd name="connsiteX520" fmla="*/ 268947 w 1179211"/>
                  <a:gd name="connsiteY520" fmla="*/ 77567 h 84574"/>
                  <a:gd name="connsiteX521" fmla="*/ 261215 w 1179211"/>
                  <a:gd name="connsiteY521" fmla="*/ 79017 h 84574"/>
                  <a:gd name="connsiteX522" fmla="*/ 248649 w 1179211"/>
                  <a:gd name="connsiteY522" fmla="*/ 73701 h 84574"/>
                  <a:gd name="connsiteX523" fmla="*/ 244058 w 1179211"/>
                  <a:gd name="connsiteY523" fmla="*/ 58477 h 84574"/>
                  <a:gd name="connsiteX524" fmla="*/ 281029 w 1179211"/>
                  <a:gd name="connsiteY524" fmla="*/ 58477 h 84574"/>
                  <a:gd name="connsiteX525" fmla="*/ 183648 w 1179211"/>
                  <a:gd name="connsiteY525" fmla="*/ 28997 h 84574"/>
                  <a:gd name="connsiteX526" fmla="*/ 172774 w 1179211"/>
                  <a:gd name="connsiteY526" fmla="*/ 28997 h 84574"/>
                  <a:gd name="connsiteX527" fmla="*/ 195247 w 1179211"/>
                  <a:gd name="connsiteY527" fmla="*/ 85300 h 84574"/>
                  <a:gd name="connsiteX528" fmla="*/ 203221 w 1179211"/>
                  <a:gd name="connsiteY528" fmla="*/ 85300 h 84574"/>
                  <a:gd name="connsiteX529" fmla="*/ 226418 w 1179211"/>
                  <a:gd name="connsiteY529" fmla="*/ 28997 h 84574"/>
                  <a:gd name="connsiteX530" fmla="*/ 217236 w 1179211"/>
                  <a:gd name="connsiteY530" fmla="*/ 28997 h 84574"/>
                  <a:gd name="connsiteX531" fmla="*/ 202496 w 1179211"/>
                  <a:gd name="connsiteY531" fmla="*/ 67660 h 84574"/>
                  <a:gd name="connsiteX532" fmla="*/ 200079 w 1179211"/>
                  <a:gd name="connsiteY532" fmla="*/ 76359 h 84574"/>
                  <a:gd name="connsiteX533" fmla="*/ 199354 w 1179211"/>
                  <a:gd name="connsiteY533" fmla="*/ 72734 h 84574"/>
                  <a:gd name="connsiteX534" fmla="*/ 197663 w 1179211"/>
                  <a:gd name="connsiteY534" fmla="*/ 67176 h 84574"/>
                  <a:gd name="connsiteX535" fmla="*/ 183648 w 1179211"/>
                  <a:gd name="connsiteY535" fmla="*/ 28997 h 84574"/>
                  <a:gd name="connsiteX536" fmla="*/ 159000 w 1179211"/>
                  <a:gd name="connsiteY536" fmla="*/ 28997 h 84574"/>
                  <a:gd name="connsiteX537" fmla="*/ 148851 w 1179211"/>
                  <a:gd name="connsiteY537" fmla="*/ 28997 h 84574"/>
                  <a:gd name="connsiteX538" fmla="*/ 148851 w 1179211"/>
                  <a:gd name="connsiteY538" fmla="*/ 84091 h 84574"/>
                  <a:gd name="connsiteX539" fmla="*/ 159000 w 1179211"/>
                  <a:gd name="connsiteY539" fmla="*/ 84091 h 84574"/>
                  <a:gd name="connsiteX540" fmla="*/ 159000 w 1179211"/>
                  <a:gd name="connsiteY540" fmla="*/ 28997 h 84574"/>
                  <a:gd name="connsiteX541" fmla="*/ 158517 w 1179211"/>
                  <a:gd name="connsiteY541" fmla="*/ 2416 h 84574"/>
                  <a:gd name="connsiteX542" fmla="*/ 154167 w 1179211"/>
                  <a:gd name="connsiteY542" fmla="*/ 483 h 84574"/>
                  <a:gd name="connsiteX543" fmla="*/ 149576 w 1179211"/>
                  <a:gd name="connsiteY543" fmla="*/ 2416 h 84574"/>
                  <a:gd name="connsiteX544" fmla="*/ 147643 w 1179211"/>
                  <a:gd name="connsiteY544" fmla="*/ 6766 h 84574"/>
                  <a:gd name="connsiteX545" fmla="*/ 149576 w 1179211"/>
                  <a:gd name="connsiteY545" fmla="*/ 11116 h 84574"/>
                  <a:gd name="connsiteX546" fmla="*/ 154167 w 1179211"/>
                  <a:gd name="connsiteY546" fmla="*/ 13049 h 84574"/>
                  <a:gd name="connsiteX547" fmla="*/ 158517 w 1179211"/>
                  <a:gd name="connsiteY547" fmla="*/ 11116 h 84574"/>
                  <a:gd name="connsiteX548" fmla="*/ 160450 w 1179211"/>
                  <a:gd name="connsiteY548" fmla="*/ 6766 h 84574"/>
                  <a:gd name="connsiteX549" fmla="*/ 158517 w 1179211"/>
                  <a:gd name="connsiteY549" fmla="*/ 2416 h 84574"/>
                  <a:gd name="connsiteX550" fmla="*/ 128795 w 1179211"/>
                  <a:gd name="connsiteY550" fmla="*/ 84091 h 84574"/>
                  <a:gd name="connsiteX551" fmla="*/ 128795 w 1179211"/>
                  <a:gd name="connsiteY551" fmla="*/ 49537 h 84574"/>
                  <a:gd name="connsiteX552" fmla="*/ 128312 w 1179211"/>
                  <a:gd name="connsiteY552" fmla="*/ 41079 h 84574"/>
                  <a:gd name="connsiteX553" fmla="*/ 126137 w 1179211"/>
                  <a:gd name="connsiteY553" fmla="*/ 34071 h 84574"/>
                  <a:gd name="connsiteX554" fmla="*/ 120338 w 1179211"/>
                  <a:gd name="connsiteY554" fmla="*/ 29239 h 84574"/>
                  <a:gd name="connsiteX555" fmla="*/ 109705 w 1179211"/>
                  <a:gd name="connsiteY555" fmla="*/ 27306 h 84574"/>
                  <a:gd name="connsiteX556" fmla="*/ 102214 w 1179211"/>
                  <a:gd name="connsiteY556" fmla="*/ 28514 h 84574"/>
                  <a:gd name="connsiteX557" fmla="*/ 96898 w 1179211"/>
                  <a:gd name="connsiteY557" fmla="*/ 31655 h 84574"/>
                  <a:gd name="connsiteX558" fmla="*/ 93274 w 1179211"/>
                  <a:gd name="connsiteY558" fmla="*/ 35280 h 84574"/>
                  <a:gd name="connsiteX559" fmla="*/ 91341 w 1179211"/>
                  <a:gd name="connsiteY559" fmla="*/ 37938 h 84574"/>
                  <a:gd name="connsiteX560" fmla="*/ 90132 w 1179211"/>
                  <a:gd name="connsiteY560" fmla="*/ 28514 h 84574"/>
                  <a:gd name="connsiteX561" fmla="*/ 80708 w 1179211"/>
                  <a:gd name="connsiteY561" fmla="*/ 29480 h 84574"/>
                  <a:gd name="connsiteX562" fmla="*/ 80950 w 1179211"/>
                  <a:gd name="connsiteY562" fmla="*/ 31655 h 84574"/>
                  <a:gd name="connsiteX563" fmla="*/ 81433 w 1179211"/>
                  <a:gd name="connsiteY563" fmla="*/ 35280 h 84574"/>
                  <a:gd name="connsiteX564" fmla="*/ 81675 w 1179211"/>
                  <a:gd name="connsiteY564" fmla="*/ 39388 h 84574"/>
                  <a:gd name="connsiteX565" fmla="*/ 81917 w 1179211"/>
                  <a:gd name="connsiteY565" fmla="*/ 43496 h 84574"/>
                  <a:gd name="connsiteX566" fmla="*/ 81917 w 1179211"/>
                  <a:gd name="connsiteY566" fmla="*/ 84333 h 84574"/>
                  <a:gd name="connsiteX567" fmla="*/ 91824 w 1179211"/>
                  <a:gd name="connsiteY567" fmla="*/ 84333 h 84574"/>
                  <a:gd name="connsiteX568" fmla="*/ 91824 w 1179211"/>
                  <a:gd name="connsiteY568" fmla="*/ 53403 h 84574"/>
                  <a:gd name="connsiteX569" fmla="*/ 93032 w 1179211"/>
                  <a:gd name="connsiteY569" fmla="*/ 46154 h 84574"/>
                  <a:gd name="connsiteX570" fmla="*/ 96415 w 1179211"/>
                  <a:gd name="connsiteY570" fmla="*/ 40354 h 84574"/>
                  <a:gd name="connsiteX571" fmla="*/ 101248 w 1179211"/>
                  <a:gd name="connsiteY571" fmla="*/ 36488 h 84574"/>
                  <a:gd name="connsiteX572" fmla="*/ 107531 w 1179211"/>
                  <a:gd name="connsiteY572" fmla="*/ 35038 h 84574"/>
                  <a:gd name="connsiteX573" fmla="*/ 113572 w 1179211"/>
                  <a:gd name="connsiteY573" fmla="*/ 36005 h 84574"/>
                  <a:gd name="connsiteX574" fmla="*/ 117196 w 1179211"/>
                  <a:gd name="connsiteY574" fmla="*/ 38904 h 84574"/>
                  <a:gd name="connsiteX575" fmla="*/ 118888 w 1179211"/>
                  <a:gd name="connsiteY575" fmla="*/ 43496 h 84574"/>
                  <a:gd name="connsiteX576" fmla="*/ 119371 w 1179211"/>
                  <a:gd name="connsiteY576" fmla="*/ 49778 h 84574"/>
                  <a:gd name="connsiteX577" fmla="*/ 119371 w 1179211"/>
                  <a:gd name="connsiteY577" fmla="*/ 84333 h 84574"/>
                  <a:gd name="connsiteX578" fmla="*/ 128795 w 1179211"/>
                  <a:gd name="connsiteY578" fmla="*/ 84333 h 84574"/>
                  <a:gd name="connsiteX579" fmla="*/ 60894 w 1179211"/>
                  <a:gd name="connsiteY579" fmla="*/ 5799 h 84574"/>
                  <a:gd name="connsiteX580" fmla="*/ 50986 w 1179211"/>
                  <a:gd name="connsiteY580" fmla="*/ 5799 h 84574"/>
                  <a:gd name="connsiteX581" fmla="*/ 50986 w 1179211"/>
                  <a:gd name="connsiteY581" fmla="*/ 54128 h 84574"/>
                  <a:gd name="connsiteX582" fmla="*/ 49295 w 1179211"/>
                  <a:gd name="connsiteY582" fmla="*/ 66935 h 84574"/>
                  <a:gd name="connsiteX583" fmla="*/ 44945 w 1179211"/>
                  <a:gd name="connsiteY583" fmla="*/ 74667 h 84574"/>
                  <a:gd name="connsiteX584" fmla="*/ 38421 w 1179211"/>
                  <a:gd name="connsiteY584" fmla="*/ 78534 h 84574"/>
                  <a:gd name="connsiteX585" fmla="*/ 30447 w 1179211"/>
                  <a:gd name="connsiteY585" fmla="*/ 79500 h 84574"/>
                  <a:gd name="connsiteX586" fmla="*/ 22231 w 1179211"/>
                  <a:gd name="connsiteY586" fmla="*/ 78534 h 84574"/>
                  <a:gd name="connsiteX587" fmla="*/ 15707 w 1179211"/>
                  <a:gd name="connsiteY587" fmla="*/ 74667 h 84574"/>
                  <a:gd name="connsiteX588" fmla="*/ 11357 w 1179211"/>
                  <a:gd name="connsiteY588" fmla="*/ 66935 h 84574"/>
                  <a:gd name="connsiteX589" fmla="*/ 9666 w 1179211"/>
                  <a:gd name="connsiteY589" fmla="*/ 54128 h 84574"/>
                  <a:gd name="connsiteX590" fmla="*/ 9666 w 1179211"/>
                  <a:gd name="connsiteY590" fmla="*/ 5799 h 84574"/>
                  <a:gd name="connsiteX591" fmla="*/ 0 w 1179211"/>
                  <a:gd name="connsiteY591" fmla="*/ 5799 h 84574"/>
                  <a:gd name="connsiteX592" fmla="*/ 0 w 1179211"/>
                  <a:gd name="connsiteY592" fmla="*/ 54853 h 84574"/>
                  <a:gd name="connsiteX593" fmla="*/ 7733 w 1179211"/>
                  <a:gd name="connsiteY593" fmla="*/ 79500 h 84574"/>
                  <a:gd name="connsiteX594" fmla="*/ 30689 w 1179211"/>
                  <a:gd name="connsiteY594" fmla="*/ 86749 h 84574"/>
                  <a:gd name="connsiteX595" fmla="*/ 53403 w 1179211"/>
                  <a:gd name="connsiteY595" fmla="*/ 79500 h 84574"/>
                  <a:gd name="connsiteX596" fmla="*/ 60894 w 1179211"/>
                  <a:gd name="connsiteY596" fmla="*/ 54853 h 84574"/>
                  <a:gd name="connsiteX597" fmla="*/ 60894 w 1179211"/>
                  <a:gd name="connsiteY597" fmla="*/ 5799 h 84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  <a:cxn ang="0">
                    <a:pos x="connsiteX442" y="connsiteY442"/>
                  </a:cxn>
                  <a:cxn ang="0">
                    <a:pos x="connsiteX443" y="connsiteY443"/>
                  </a:cxn>
                  <a:cxn ang="0">
                    <a:pos x="connsiteX444" y="connsiteY444"/>
                  </a:cxn>
                  <a:cxn ang="0">
                    <a:pos x="connsiteX445" y="connsiteY445"/>
                  </a:cxn>
                  <a:cxn ang="0">
                    <a:pos x="connsiteX446" y="connsiteY446"/>
                  </a:cxn>
                  <a:cxn ang="0">
                    <a:pos x="connsiteX447" y="connsiteY447"/>
                  </a:cxn>
                  <a:cxn ang="0">
                    <a:pos x="connsiteX448" y="connsiteY448"/>
                  </a:cxn>
                  <a:cxn ang="0">
                    <a:pos x="connsiteX449" y="connsiteY449"/>
                  </a:cxn>
                  <a:cxn ang="0">
                    <a:pos x="connsiteX450" y="connsiteY450"/>
                  </a:cxn>
                  <a:cxn ang="0">
                    <a:pos x="connsiteX451" y="connsiteY451"/>
                  </a:cxn>
                  <a:cxn ang="0">
                    <a:pos x="connsiteX452" y="connsiteY452"/>
                  </a:cxn>
                  <a:cxn ang="0">
                    <a:pos x="connsiteX453" y="connsiteY453"/>
                  </a:cxn>
                  <a:cxn ang="0">
                    <a:pos x="connsiteX454" y="connsiteY454"/>
                  </a:cxn>
                  <a:cxn ang="0">
                    <a:pos x="connsiteX455" y="connsiteY455"/>
                  </a:cxn>
                  <a:cxn ang="0">
                    <a:pos x="connsiteX456" y="connsiteY456"/>
                  </a:cxn>
                  <a:cxn ang="0">
                    <a:pos x="connsiteX457" y="connsiteY457"/>
                  </a:cxn>
                  <a:cxn ang="0">
                    <a:pos x="connsiteX458" y="connsiteY458"/>
                  </a:cxn>
                  <a:cxn ang="0">
                    <a:pos x="connsiteX459" y="connsiteY459"/>
                  </a:cxn>
                  <a:cxn ang="0">
                    <a:pos x="connsiteX460" y="connsiteY460"/>
                  </a:cxn>
                  <a:cxn ang="0">
                    <a:pos x="connsiteX461" y="connsiteY461"/>
                  </a:cxn>
                  <a:cxn ang="0">
                    <a:pos x="connsiteX462" y="connsiteY462"/>
                  </a:cxn>
                  <a:cxn ang="0">
                    <a:pos x="connsiteX463" y="connsiteY463"/>
                  </a:cxn>
                  <a:cxn ang="0">
                    <a:pos x="connsiteX464" y="connsiteY464"/>
                  </a:cxn>
                  <a:cxn ang="0">
                    <a:pos x="connsiteX465" y="connsiteY465"/>
                  </a:cxn>
                  <a:cxn ang="0">
                    <a:pos x="connsiteX466" y="connsiteY466"/>
                  </a:cxn>
                  <a:cxn ang="0">
                    <a:pos x="connsiteX467" y="connsiteY467"/>
                  </a:cxn>
                  <a:cxn ang="0">
                    <a:pos x="connsiteX468" y="connsiteY468"/>
                  </a:cxn>
                  <a:cxn ang="0">
                    <a:pos x="connsiteX469" y="connsiteY469"/>
                  </a:cxn>
                  <a:cxn ang="0">
                    <a:pos x="connsiteX470" y="connsiteY470"/>
                  </a:cxn>
                  <a:cxn ang="0">
                    <a:pos x="connsiteX471" y="connsiteY471"/>
                  </a:cxn>
                  <a:cxn ang="0">
                    <a:pos x="connsiteX472" y="connsiteY472"/>
                  </a:cxn>
                  <a:cxn ang="0">
                    <a:pos x="connsiteX473" y="connsiteY473"/>
                  </a:cxn>
                  <a:cxn ang="0">
                    <a:pos x="connsiteX474" y="connsiteY474"/>
                  </a:cxn>
                  <a:cxn ang="0">
                    <a:pos x="connsiteX475" y="connsiteY475"/>
                  </a:cxn>
                  <a:cxn ang="0">
                    <a:pos x="connsiteX476" y="connsiteY476"/>
                  </a:cxn>
                  <a:cxn ang="0">
                    <a:pos x="connsiteX477" y="connsiteY477"/>
                  </a:cxn>
                  <a:cxn ang="0">
                    <a:pos x="connsiteX478" y="connsiteY478"/>
                  </a:cxn>
                  <a:cxn ang="0">
                    <a:pos x="connsiteX479" y="connsiteY479"/>
                  </a:cxn>
                  <a:cxn ang="0">
                    <a:pos x="connsiteX480" y="connsiteY480"/>
                  </a:cxn>
                  <a:cxn ang="0">
                    <a:pos x="connsiteX481" y="connsiteY481"/>
                  </a:cxn>
                  <a:cxn ang="0">
                    <a:pos x="connsiteX482" y="connsiteY482"/>
                  </a:cxn>
                  <a:cxn ang="0">
                    <a:pos x="connsiteX483" y="connsiteY483"/>
                  </a:cxn>
                  <a:cxn ang="0">
                    <a:pos x="connsiteX484" y="connsiteY484"/>
                  </a:cxn>
                  <a:cxn ang="0">
                    <a:pos x="connsiteX485" y="connsiteY485"/>
                  </a:cxn>
                  <a:cxn ang="0">
                    <a:pos x="connsiteX486" y="connsiteY486"/>
                  </a:cxn>
                  <a:cxn ang="0">
                    <a:pos x="connsiteX487" y="connsiteY487"/>
                  </a:cxn>
                  <a:cxn ang="0">
                    <a:pos x="connsiteX488" y="connsiteY488"/>
                  </a:cxn>
                  <a:cxn ang="0">
                    <a:pos x="connsiteX489" y="connsiteY489"/>
                  </a:cxn>
                  <a:cxn ang="0">
                    <a:pos x="connsiteX490" y="connsiteY490"/>
                  </a:cxn>
                  <a:cxn ang="0">
                    <a:pos x="connsiteX491" y="connsiteY491"/>
                  </a:cxn>
                  <a:cxn ang="0">
                    <a:pos x="connsiteX492" y="connsiteY492"/>
                  </a:cxn>
                  <a:cxn ang="0">
                    <a:pos x="connsiteX493" y="connsiteY493"/>
                  </a:cxn>
                  <a:cxn ang="0">
                    <a:pos x="connsiteX494" y="connsiteY494"/>
                  </a:cxn>
                  <a:cxn ang="0">
                    <a:pos x="connsiteX495" y="connsiteY495"/>
                  </a:cxn>
                  <a:cxn ang="0">
                    <a:pos x="connsiteX496" y="connsiteY496"/>
                  </a:cxn>
                  <a:cxn ang="0">
                    <a:pos x="connsiteX497" y="connsiteY497"/>
                  </a:cxn>
                  <a:cxn ang="0">
                    <a:pos x="connsiteX498" y="connsiteY498"/>
                  </a:cxn>
                  <a:cxn ang="0">
                    <a:pos x="connsiteX499" y="connsiteY499"/>
                  </a:cxn>
                  <a:cxn ang="0">
                    <a:pos x="connsiteX500" y="connsiteY500"/>
                  </a:cxn>
                  <a:cxn ang="0">
                    <a:pos x="connsiteX501" y="connsiteY501"/>
                  </a:cxn>
                  <a:cxn ang="0">
                    <a:pos x="connsiteX502" y="connsiteY502"/>
                  </a:cxn>
                  <a:cxn ang="0">
                    <a:pos x="connsiteX503" y="connsiteY503"/>
                  </a:cxn>
                  <a:cxn ang="0">
                    <a:pos x="connsiteX504" y="connsiteY504"/>
                  </a:cxn>
                  <a:cxn ang="0">
                    <a:pos x="connsiteX505" y="connsiteY505"/>
                  </a:cxn>
                  <a:cxn ang="0">
                    <a:pos x="connsiteX506" y="connsiteY506"/>
                  </a:cxn>
                  <a:cxn ang="0">
                    <a:pos x="connsiteX507" y="connsiteY507"/>
                  </a:cxn>
                  <a:cxn ang="0">
                    <a:pos x="connsiteX508" y="connsiteY508"/>
                  </a:cxn>
                  <a:cxn ang="0">
                    <a:pos x="connsiteX509" y="connsiteY509"/>
                  </a:cxn>
                  <a:cxn ang="0">
                    <a:pos x="connsiteX510" y="connsiteY510"/>
                  </a:cxn>
                  <a:cxn ang="0">
                    <a:pos x="connsiteX511" y="connsiteY511"/>
                  </a:cxn>
                  <a:cxn ang="0">
                    <a:pos x="connsiteX512" y="connsiteY512"/>
                  </a:cxn>
                  <a:cxn ang="0">
                    <a:pos x="connsiteX513" y="connsiteY513"/>
                  </a:cxn>
                  <a:cxn ang="0">
                    <a:pos x="connsiteX514" y="connsiteY514"/>
                  </a:cxn>
                  <a:cxn ang="0">
                    <a:pos x="connsiteX515" y="connsiteY515"/>
                  </a:cxn>
                  <a:cxn ang="0">
                    <a:pos x="connsiteX516" y="connsiteY516"/>
                  </a:cxn>
                  <a:cxn ang="0">
                    <a:pos x="connsiteX517" y="connsiteY517"/>
                  </a:cxn>
                  <a:cxn ang="0">
                    <a:pos x="connsiteX518" y="connsiteY518"/>
                  </a:cxn>
                  <a:cxn ang="0">
                    <a:pos x="connsiteX519" y="connsiteY519"/>
                  </a:cxn>
                  <a:cxn ang="0">
                    <a:pos x="connsiteX520" y="connsiteY520"/>
                  </a:cxn>
                  <a:cxn ang="0">
                    <a:pos x="connsiteX521" y="connsiteY521"/>
                  </a:cxn>
                  <a:cxn ang="0">
                    <a:pos x="connsiteX522" y="connsiteY522"/>
                  </a:cxn>
                  <a:cxn ang="0">
                    <a:pos x="connsiteX523" y="connsiteY523"/>
                  </a:cxn>
                  <a:cxn ang="0">
                    <a:pos x="connsiteX524" y="connsiteY524"/>
                  </a:cxn>
                  <a:cxn ang="0">
                    <a:pos x="connsiteX525" y="connsiteY525"/>
                  </a:cxn>
                  <a:cxn ang="0">
                    <a:pos x="connsiteX526" y="connsiteY526"/>
                  </a:cxn>
                  <a:cxn ang="0">
                    <a:pos x="connsiteX527" y="connsiteY527"/>
                  </a:cxn>
                  <a:cxn ang="0">
                    <a:pos x="connsiteX528" y="connsiteY528"/>
                  </a:cxn>
                  <a:cxn ang="0">
                    <a:pos x="connsiteX529" y="connsiteY529"/>
                  </a:cxn>
                  <a:cxn ang="0">
                    <a:pos x="connsiteX530" y="connsiteY530"/>
                  </a:cxn>
                  <a:cxn ang="0">
                    <a:pos x="connsiteX531" y="connsiteY531"/>
                  </a:cxn>
                  <a:cxn ang="0">
                    <a:pos x="connsiteX532" y="connsiteY532"/>
                  </a:cxn>
                  <a:cxn ang="0">
                    <a:pos x="connsiteX533" y="connsiteY533"/>
                  </a:cxn>
                  <a:cxn ang="0">
                    <a:pos x="connsiteX534" y="connsiteY534"/>
                  </a:cxn>
                  <a:cxn ang="0">
                    <a:pos x="connsiteX535" y="connsiteY535"/>
                  </a:cxn>
                  <a:cxn ang="0">
                    <a:pos x="connsiteX536" y="connsiteY536"/>
                  </a:cxn>
                  <a:cxn ang="0">
                    <a:pos x="connsiteX537" y="connsiteY537"/>
                  </a:cxn>
                  <a:cxn ang="0">
                    <a:pos x="connsiteX538" y="connsiteY538"/>
                  </a:cxn>
                  <a:cxn ang="0">
                    <a:pos x="connsiteX539" y="connsiteY539"/>
                  </a:cxn>
                  <a:cxn ang="0">
                    <a:pos x="connsiteX540" y="connsiteY540"/>
                  </a:cxn>
                  <a:cxn ang="0">
                    <a:pos x="connsiteX541" y="connsiteY541"/>
                  </a:cxn>
                  <a:cxn ang="0">
                    <a:pos x="connsiteX542" y="connsiteY542"/>
                  </a:cxn>
                  <a:cxn ang="0">
                    <a:pos x="connsiteX543" y="connsiteY543"/>
                  </a:cxn>
                  <a:cxn ang="0">
                    <a:pos x="connsiteX544" y="connsiteY544"/>
                  </a:cxn>
                  <a:cxn ang="0">
                    <a:pos x="connsiteX545" y="connsiteY545"/>
                  </a:cxn>
                  <a:cxn ang="0">
                    <a:pos x="connsiteX546" y="connsiteY546"/>
                  </a:cxn>
                  <a:cxn ang="0">
                    <a:pos x="connsiteX547" y="connsiteY547"/>
                  </a:cxn>
                  <a:cxn ang="0">
                    <a:pos x="connsiteX548" y="connsiteY548"/>
                  </a:cxn>
                  <a:cxn ang="0">
                    <a:pos x="connsiteX549" y="connsiteY549"/>
                  </a:cxn>
                  <a:cxn ang="0">
                    <a:pos x="connsiteX550" y="connsiteY550"/>
                  </a:cxn>
                  <a:cxn ang="0">
                    <a:pos x="connsiteX551" y="connsiteY551"/>
                  </a:cxn>
                  <a:cxn ang="0">
                    <a:pos x="connsiteX552" y="connsiteY552"/>
                  </a:cxn>
                  <a:cxn ang="0">
                    <a:pos x="connsiteX553" y="connsiteY553"/>
                  </a:cxn>
                  <a:cxn ang="0">
                    <a:pos x="connsiteX554" y="connsiteY554"/>
                  </a:cxn>
                  <a:cxn ang="0">
                    <a:pos x="connsiteX555" y="connsiteY555"/>
                  </a:cxn>
                  <a:cxn ang="0">
                    <a:pos x="connsiteX556" y="connsiteY556"/>
                  </a:cxn>
                  <a:cxn ang="0">
                    <a:pos x="connsiteX557" y="connsiteY557"/>
                  </a:cxn>
                  <a:cxn ang="0">
                    <a:pos x="connsiteX558" y="connsiteY558"/>
                  </a:cxn>
                  <a:cxn ang="0">
                    <a:pos x="connsiteX559" y="connsiteY559"/>
                  </a:cxn>
                  <a:cxn ang="0">
                    <a:pos x="connsiteX560" y="connsiteY560"/>
                  </a:cxn>
                  <a:cxn ang="0">
                    <a:pos x="connsiteX561" y="connsiteY561"/>
                  </a:cxn>
                  <a:cxn ang="0">
                    <a:pos x="connsiteX562" y="connsiteY562"/>
                  </a:cxn>
                  <a:cxn ang="0">
                    <a:pos x="connsiteX563" y="connsiteY563"/>
                  </a:cxn>
                  <a:cxn ang="0">
                    <a:pos x="connsiteX564" y="connsiteY564"/>
                  </a:cxn>
                  <a:cxn ang="0">
                    <a:pos x="connsiteX565" y="connsiteY565"/>
                  </a:cxn>
                  <a:cxn ang="0">
                    <a:pos x="connsiteX566" y="connsiteY566"/>
                  </a:cxn>
                  <a:cxn ang="0">
                    <a:pos x="connsiteX567" y="connsiteY567"/>
                  </a:cxn>
                  <a:cxn ang="0">
                    <a:pos x="connsiteX568" y="connsiteY568"/>
                  </a:cxn>
                  <a:cxn ang="0">
                    <a:pos x="connsiteX569" y="connsiteY569"/>
                  </a:cxn>
                  <a:cxn ang="0">
                    <a:pos x="connsiteX570" y="connsiteY570"/>
                  </a:cxn>
                  <a:cxn ang="0">
                    <a:pos x="connsiteX571" y="connsiteY571"/>
                  </a:cxn>
                  <a:cxn ang="0">
                    <a:pos x="connsiteX572" y="connsiteY572"/>
                  </a:cxn>
                  <a:cxn ang="0">
                    <a:pos x="connsiteX573" y="connsiteY573"/>
                  </a:cxn>
                  <a:cxn ang="0">
                    <a:pos x="connsiteX574" y="connsiteY574"/>
                  </a:cxn>
                  <a:cxn ang="0">
                    <a:pos x="connsiteX575" y="connsiteY575"/>
                  </a:cxn>
                  <a:cxn ang="0">
                    <a:pos x="connsiteX576" y="connsiteY576"/>
                  </a:cxn>
                  <a:cxn ang="0">
                    <a:pos x="connsiteX577" y="connsiteY577"/>
                  </a:cxn>
                  <a:cxn ang="0">
                    <a:pos x="connsiteX578" y="connsiteY578"/>
                  </a:cxn>
                  <a:cxn ang="0">
                    <a:pos x="connsiteX579" y="connsiteY579"/>
                  </a:cxn>
                  <a:cxn ang="0">
                    <a:pos x="connsiteX580" y="connsiteY580"/>
                  </a:cxn>
                  <a:cxn ang="0">
                    <a:pos x="connsiteX581" y="connsiteY581"/>
                  </a:cxn>
                  <a:cxn ang="0">
                    <a:pos x="connsiteX582" y="connsiteY582"/>
                  </a:cxn>
                  <a:cxn ang="0">
                    <a:pos x="connsiteX583" y="connsiteY583"/>
                  </a:cxn>
                  <a:cxn ang="0">
                    <a:pos x="connsiteX584" y="connsiteY584"/>
                  </a:cxn>
                  <a:cxn ang="0">
                    <a:pos x="connsiteX585" y="connsiteY585"/>
                  </a:cxn>
                  <a:cxn ang="0">
                    <a:pos x="connsiteX586" y="connsiteY586"/>
                  </a:cxn>
                  <a:cxn ang="0">
                    <a:pos x="connsiteX587" y="connsiteY587"/>
                  </a:cxn>
                  <a:cxn ang="0">
                    <a:pos x="connsiteX588" y="connsiteY588"/>
                  </a:cxn>
                  <a:cxn ang="0">
                    <a:pos x="connsiteX589" y="connsiteY589"/>
                  </a:cxn>
                  <a:cxn ang="0">
                    <a:pos x="connsiteX590" y="connsiteY590"/>
                  </a:cxn>
                  <a:cxn ang="0">
                    <a:pos x="connsiteX591" y="connsiteY591"/>
                  </a:cxn>
                  <a:cxn ang="0">
                    <a:pos x="connsiteX592" y="connsiteY592"/>
                  </a:cxn>
                  <a:cxn ang="0">
                    <a:pos x="connsiteX593" y="connsiteY593"/>
                  </a:cxn>
                  <a:cxn ang="0">
                    <a:pos x="connsiteX594" y="connsiteY594"/>
                  </a:cxn>
                  <a:cxn ang="0">
                    <a:pos x="connsiteX595" y="connsiteY595"/>
                  </a:cxn>
                  <a:cxn ang="0">
                    <a:pos x="connsiteX596" y="connsiteY596"/>
                  </a:cxn>
                  <a:cxn ang="0">
                    <a:pos x="connsiteX597" y="connsiteY597"/>
                  </a:cxn>
                </a:cxnLst>
                <a:rect l="l" t="t" r="r" b="b"/>
                <a:pathLst>
                  <a:path w="1179211" h="84574">
                    <a:moveTo>
                      <a:pt x="1181145" y="2658"/>
                    </a:moveTo>
                    <a:cubicBezTo>
                      <a:pt x="1179937" y="1933"/>
                      <a:pt x="1178245" y="1450"/>
                      <a:pt x="1176071" y="725"/>
                    </a:cubicBezTo>
                    <a:cubicBezTo>
                      <a:pt x="1173654" y="242"/>
                      <a:pt x="1171238" y="0"/>
                      <a:pt x="1168580" y="0"/>
                    </a:cubicBezTo>
                    <a:cubicBezTo>
                      <a:pt x="1164955" y="0"/>
                      <a:pt x="1161572" y="725"/>
                      <a:pt x="1158672" y="1933"/>
                    </a:cubicBezTo>
                    <a:cubicBezTo>
                      <a:pt x="1155773" y="3383"/>
                      <a:pt x="1153115" y="5558"/>
                      <a:pt x="1151182" y="8941"/>
                    </a:cubicBezTo>
                    <a:cubicBezTo>
                      <a:pt x="1149490" y="11357"/>
                      <a:pt x="1148523" y="14015"/>
                      <a:pt x="1148282" y="16915"/>
                    </a:cubicBezTo>
                    <a:cubicBezTo>
                      <a:pt x="1148040" y="19815"/>
                      <a:pt x="1147799" y="22473"/>
                      <a:pt x="1147799" y="25131"/>
                    </a:cubicBezTo>
                    <a:lnTo>
                      <a:pt x="1147799" y="29239"/>
                    </a:lnTo>
                    <a:lnTo>
                      <a:pt x="1137891" y="29239"/>
                    </a:lnTo>
                    <a:lnTo>
                      <a:pt x="1137891" y="35521"/>
                    </a:lnTo>
                    <a:lnTo>
                      <a:pt x="1147799" y="35521"/>
                    </a:lnTo>
                    <a:lnTo>
                      <a:pt x="1147799" y="84333"/>
                    </a:lnTo>
                    <a:lnTo>
                      <a:pt x="1157223" y="84333"/>
                    </a:lnTo>
                    <a:lnTo>
                      <a:pt x="1157223" y="35280"/>
                    </a:lnTo>
                    <a:lnTo>
                      <a:pt x="1172446" y="35280"/>
                    </a:lnTo>
                    <a:lnTo>
                      <a:pt x="1172446" y="28997"/>
                    </a:lnTo>
                    <a:lnTo>
                      <a:pt x="1157223" y="28997"/>
                    </a:lnTo>
                    <a:lnTo>
                      <a:pt x="1157223" y="25372"/>
                    </a:lnTo>
                    <a:cubicBezTo>
                      <a:pt x="1157223" y="23198"/>
                      <a:pt x="1157223" y="21023"/>
                      <a:pt x="1157464" y="18606"/>
                    </a:cubicBezTo>
                    <a:cubicBezTo>
                      <a:pt x="1157706" y="16190"/>
                      <a:pt x="1157948" y="14257"/>
                      <a:pt x="1158672" y="12324"/>
                    </a:cubicBezTo>
                    <a:cubicBezTo>
                      <a:pt x="1159397" y="10391"/>
                      <a:pt x="1160364" y="8941"/>
                      <a:pt x="1161572" y="7733"/>
                    </a:cubicBezTo>
                    <a:cubicBezTo>
                      <a:pt x="1162780" y="6524"/>
                      <a:pt x="1164714" y="5799"/>
                      <a:pt x="1167130" y="5799"/>
                    </a:cubicBezTo>
                    <a:cubicBezTo>
                      <a:pt x="1169546" y="5799"/>
                      <a:pt x="1171721" y="6283"/>
                      <a:pt x="1173413" y="7008"/>
                    </a:cubicBezTo>
                    <a:cubicBezTo>
                      <a:pt x="1175104" y="7733"/>
                      <a:pt x="1176554" y="8699"/>
                      <a:pt x="1177762" y="9666"/>
                    </a:cubicBezTo>
                    <a:lnTo>
                      <a:pt x="1181145" y="2658"/>
                    </a:lnTo>
                    <a:close/>
                    <a:moveTo>
                      <a:pt x="1092946" y="84091"/>
                    </a:moveTo>
                    <a:lnTo>
                      <a:pt x="1102370" y="84091"/>
                    </a:lnTo>
                    <a:lnTo>
                      <a:pt x="1102370" y="57511"/>
                    </a:lnTo>
                    <a:cubicBezTo>
                      <a:pt x="1102370" y="55578"/>
                      <a:pt x="1102370" y="53886"/>
                      <a:pt x="1102612" y="51953"/>
                    </a:cubicBezTo>
                    <a:cubicBezTo>
                      <a:pt x="1102853" y="50020"/>
                      <a:pt x="1103095" y="48328"/>
                      <a:pt x="1103337" y="46637"/>
                    </a:cubicBezTo>
                    <a:cubicBezTo>
                      <a:pt x="1104303" y="43254"/>
                      <a:pt x="1105511" y="40354"/>
                      <a:pt x="1107444" y="37938"/>
                    </a:cubicBezTo>
                    <a:cubicBezTo>
                      <a:pt x="1109136" y="35521"/>
                      <a:pt x="1111311" y="34555"/>
                      <a:pt x="1113485" y="34555"/>
                    </a:cubicBezTo>
                    <a:cubicBezTo>
                      <a:pt x="1117352" y="34555"/>
                      <a:pt x="1119285" y="36488"/>
                      <a:pt x="1119526" y="40596"/>
                    </a:cubicBezTo>
                    <a:lnTo>
                      <a:pt x="1127742" y="37696"/>
                    </a:lnTo>
                    <a:cubicBezTo>
                      <a:pt x="1127742" y="35763"/>
                      <a:pt x="1127259" y="34313"/>
                      <a:pt x="1126534" y="32863"/>
                    </a:cubicBezTo>
                    <a:cubicBezTo>
                      <a:pt x="1125809" y="31413"/>
                      <a:pt x="1125084" y="30447"/>
                      <a:pt x="1124118" y="29722"/>
                    </a:cubicBezTo>
                    <a:cubicBezTo>
                      <a:pt x="1123151" y="28997"/>
                      <a:pt x="1121943" y="28272"/>
                      <a:pt x="1120735" y="28030"/>
                    </a:cubicBezTo>
                    <a:cubicBezTo>
                      <a:pt x="1119526" y="27547"/>
                      <a:pt x="1118318" y="27547"/>
                      <a:pt x="1117352" y="27547"/>
                    </a:cubicBezTo>
                    <a:cubicBezTo>
                      <a:pt x="1113969" y="27547"/>
                      <a:pt x="1111311" y="28514"/>
                      <a:pt x="1108653" y="30205"/>
                    </a:cubicBezTo>
                    <a:cubicBezTo>
                      <a:pt x="1106236" y="32138"/>
                      <a:pt x="1104061" y="34555"/>
                      <a:pt x="1102370" y="37696"/>
                    </a:cubicBezTo>
                    <a:lnTo>
                      <a:pt x="1101162" y="28272"/>
                    </a:lnTo>
                    <a:lnTo>
                      <a:pt x="1091738" y="29239"/>
                    </a:lnTo>
                    <a:cubicBezTo>
                      <a:pt x="1091738" y="29722"/>
                      <a:pt x="1091979" y="30447"/>
                      <a:pt x="1091979" y="31413"/>
                    </a:cubicBezTo>
                    <a:cubicBezTo>
                      <a:pt x="1092221" y="32380"/>
                      <a:pt x="1092221" y="33588"/>
                      <a:pt x="1092463" y="35038"/>
                    </a:cubicBezTo>
                    <a:cubicBezTo>
                      <a:pt x="1092704" y="36488"/>
                      <a:pt x="1092704" y="37696"/>
                      <a:pt x="1092704" y="39146"/>
                    </a:cubicBezTo>
                    <a:cubicBezTo>
                      <a:pt x="1092704" y="40596"/>
                      <a:pt x="1092946" y="41804"/>
                      <a:pt x="1092946" y="43254"/>
                    </a:cubicBezTo>
                    <a:lnTo>
                      <a:pt x="1092946" y="84091"/>
                    </a:lnTo>
                    <a:close/>
                    <a:moveTo>
                      <a:pt x="1062016" y="72251"/>
                    </a:moveTo>
                    <a:cubicBezTo>
                      <a:pt x="1059116" y="76359"/>
                      <a:pt x="1055008" y="78292"/>
                      <a:pt x="1049934" y="78292"/>
                    </a:cubicBezTo>
                    <a:cubicBezTo>
                      <a:pt x="1044617" y="78292"/>
                      <a:pt x="1040751" y="76359"/>
                      <a:pt x="1037852" y="72251"/>
                    </a:cubicBezTo>
                    <a:cubicBezTo>
                      <a:pt x="1034952" y="68143"/>
                      <a:pt x="1033502" y="62827"/>
                      <a:pt x="1033502" y="55819"/>
                    </a:cubicBezTo>
                    <a:cubicBezTo>
                      <a:pt x="1033502" y="49053"/>
                      <a:pt x="1034952" y="43737"/>
                      <a:pt x="1037852" y="39629"/>
                    </a:cubicBezTo>
                    <a:cubicBezTo>
                      <a:pt x="1040751" y="35521"/>
                      <a:pt x="1044859" y="33588"/>
                      <a:pt x="1050175" y="33588"/>
                    </a:cubicBezTo>
                    <a:cubicBezTo>
                      <a:pt x="1055491" y="33588"/>
                      <a:pt x="1059599" y="35521"/>
                      <a:pt x="1062499" y="39629"/>
                    </a:cubicBezTo>
                    <a:cubicBezTo>
                      <a:pt x="1065399" y="43737"/>
                      <a:pt x="1066849" y="49053"/>
                      <a:pt x="1066849" y="55819"/>
                    </a:cubicBezTo>
                    <a:cubicBezTo>
                      <a:pt x="1066365" y="62827"/>
                      <a:pt x="1064915" y="68143"/>
                      <a:pt x="1062016" y="72251"/>
                    </a:cubicBezTo>
                    <a:moveTo>
                      <a:pt x="1075306" y="44462"/>
                    </a:moveTo>
                    <a:cubicBezTo>
                      <a:pt x="1074098" y="40837"/>
                      <a:pt x="1072406" y="37938"/>
                      <a:pt x="1070232" y="35280"/>
                    </a:cubicBezTo>
                    <a:cubicBezTo>
                      <a:pt x="1068057" y="32863"/>
                      <a:pt x="1065157" y="30930"/>
                      <a:pt x="1061774" y="29480"/>
                    </a:cubicBezTo>
                    <a:cubicBezTo>
                      <a:pt x="1058391" y="28030"/>
                      <a:pt x="1054525" y="27306"/>
                      <a:pt x="1050175" y="27306"/>
                    </a:cubicBezTo>
                    <a:cubicBezTo>
                      <a:pt x="1045826" y="27306"/>
                      <a:pt x="1041959" y="28030"/>
                      <a:pt x="1038576" y="29480"/>
                    </a:cubicBezTo>
                    <a:cubicBezTo>
                      <a:pt x="1035193" y="30930"/>
                      <a:pt x="1032294" y="32863"/>
                      <a:pt x="1030119" y="35280"/>
                    </a:cubicBezTo>
                    <a:cubicBezTo>
                      <a:pt x="1027703" y="37696"/>
                      <a:pt x="1026011" y="40837"/>
                      <a:pt x="1024803" y="44462"/>
                    </a:cubicBezTo>
                    <a:cubicBezTo>
                      <a:pt x="1023595" y="48087"/>
                      <a:pt x="1023111" y="51953"/>
                      <a:pt x="1023111" y="56303"/>
                    </a:cubicBezTo>
                    <a:cubicBezTo>
                      <a:pt x="1023111" y="60894"/>
                      <a:pt x="1023836" y="65002"/>
                      <a:pt x="1025286" y="68626"/>
                    </a:cubicBezTo>
                    <a:cubicBezTo>
                      <a:pt x="1026736" y="72251"/>
                      <a:pt x="1028669" y="75392"/>
                      <a:pt x="1031086" y="77809"/>
                    </a:cubicBezTo>
                    <a:cubicBezTo>
                      <a:pt x="1033502" y="80467"/>
                      <a:pt x="1036402" y="82400"/>
                      <a:pt x="1039785" y="83608"/>
                    </a:cubicBezTo>
                    <a:cubicBezTo>
                      <a:pt x="1043168" y="85058"/>
                      <a:pt x="1046551" y="85783"/>
                      <a:pt x="1050417" y="85783"/>
                    </a:cubicBezTo>
                    <a:cubicBezTo>
                      <a:pt x="1054283" y="85783"/>
                      <a:pt x="1057666" y="85058"/>
                      <a:pt x="1061049" y="83608"/>
                    </a:cubicBezTo>
                    <a:cubicBezTo>
                      <a:pt x="1064432" y="82158"/>
                      <a:pt x="1067332" y="80225"/>
                      <a:pt x="1069748" y="77809"/>
                    </a:cubicBezTo>
                    <a:cubicBezTo>
                      <a:pt x="1072165" y="75151"/>
                      <a:pt x="1074098" y="72251"/>
                      <a:pt x="1075548" y="68626"/>
                    </a:cubicBezTo>
                    <a:cubicBezTo>
                      <a:pt x="1076998" y="65002"/>
                      <a:pt x="1077722" y="60894"/>
                      <a:pt x="1077722" y="56303"/>
                    </a:cubicBezTo>
                    <a:cubicBezTo>
                      <a:pt x="1076998" y="51953"/>
                      <a:pt x="1076514" y="48087"/>
                      <a:pt x="1075306" y="44462"/>
                    </a:cubicBezTo>
                    <a:moveTo>
                      <a:pt x="998464" y="84816"/>
                    </a:moveTo>
                    <a:lnTo>
                      <a:pt x="1007888" y="83850"/>
                    </a:lnTo>
                    <a:cubicBezTo>
                      <a:pt x="1007888" y="83366"/>
                      <a:pt x="1007646" y="82641"/>
                      <a:pt x="1007646" y="81675"/>
                    </a:cubicBezTo>
                    <a:cubicBezTo>
                      <a:pt x="1007405" y="80708"/>
                      <a:pt x="1007405" y="79500"/>
                      <a:pt x="1007163" y="78050"/>
                    </a:cubicBezTo>
                    <a:cubicBezTo>
                      <a:pt x="1006921" y="76842"/>
                      <a:pt x="1006921" y="75392"/>
                      <a:pt x="1006921" y="73942"/>
                    </a:cubicBezTo>
                    <a:cubicBezTo>
                      <a:pt x="1006921" y="72493"/>
                      <a:pt x="1006680" y="71043"/>
                      <a:pt x="1006680" y="69834"/>
                    </a:cubicBezTo>
                    <a:lnTo>
                      <a:pt x="1006680" y="483"/>
                    </a:lnTo>
                    <a:lnTo>
                      <a:pt x="997497" y="483"/>
                    </a:lnTo>
                    <a:lnTo>
                      <a:pt x="997497" y="36730"/>
                    </a:lnTo>
                    <a:cubicBezTo>
                      <a:pt x="996048" y="34071"/>
                      <a:pt x="993873" y="31897"/>
                      <a:pt x="990973" y="29964"/>
                    </a:cubicBezTo>
                    <a:cubicBezTo>
                      <a:pt x="988073" y="28030"/>
                      <a:pt x="984449" y="27064"/>
                      <a:pt x="980341" y="27064"/>
                    </a:cubicBezTo>
                    <a:cubicBezTo>
                      <a:pt x="976958" y="27064"/>
                      <a:pt x="973575" y="27789"/>
                      <a:pt x="970675" y="28997"/>
                    </a:cubicBezTo>
                    <a:cubicBezTo>
                      <a:pt x="967534" y="30205"/>
                      <a:pt x="965117" y="32138"/>
                      <a:pt x="962701" y="34555"/>
                    </a:cubicBezTo>
                    <a:cubicBezTo>
                      <a:pt x="960526" y="36971"/>
                      <a:pt x="958593" y="40113"/>
                      <a:pt x="957385" y="43737"/>
                    </a:cubicBezTo>
                    <a:cubicBezTo>
                      <a:pt x="955935" y="47362"/>
                      <a:pt x="955452" y="51711"/>
                      <a:pt x="955452" y="56544"/>
                    </a:cubicBezTo>
                    <a:cubicBezTo>
                      <a:pt x="955452" y="60410"/>
                      <a:pt x="955935" y="64277"/>
                      <a:pt x="956902" y="67660"/>
                    </a:cubicBezTo>
                    <a:cubicBezTo>
                      <a:pt x="957868" y="71043"/>
                      <a:pt x="959318" y="74184"/>
                      <a:pt x="961251" y="76842"/>
                    </a:cubicBezTo>
                    <a:cubicBezTo>
                      <a:pt x="963184" y="79500"/>
                      <a:pt x="965842" y="81433"/>
                      <a:pt x="968742" y="83125"/>
                    </a:cubicBezTo>
                    <a:cubicBezTo>
                      <a:pt x="971883" y="84575"/>
                      <a:pt x="975508" y="85300"/>
                      <a:pt x="979616" y="85300"/>
                    </a:cubicBezTo>
                    <a:cubicBezTo>
                      <a:pt x="982274" y="85300"/>
                      <a:pt x="984690" y="84816"/>
                      <a:pt x="986623" y="84091"/>
                    </a:cubicBezTo>
                    <a:cubicBezTo>
                      <a:pt x="988557" y="83366"/>
                      <a:pt x="990248" y="82400"/>
                      <a:pt x="991698" y="81433"/>
                    </a:cubicBezTo>
                    <a:cubicBezTo>
                      <a:pt x="993148" y="80467"/>
                      <a:pt x="994114" y="79259"/>
                      <a:pt x="995081" y="78050"/>
                    </a:cubicBezTo>
                    <a:cubicBezTo>
                      <a:pt x="995806" y="76842"/>
                      <a:pt x="996531" y="75875"/>
                      <a:pt x="997014" y="74909"/>
                    </a:cubicBezTo>
                    <a:lnTo>
                      <a:pt x="998464" y="84816"/>
                    </a:lnTo>
                    <a:close/>
                    <a:moveTo>
                      <a:pt x="996048" y="67660"/>
                    </a:moveTo>
                    <a:cubicBezTo>
                      <a:pt x="994839" y="70559"/>
                      <a:pt x="993148" y="72976"/>
                      <a:pt x="991456" y="74667"/>
                    </a:cubicBezTo>
                    <a:cubicBezTo>
                      <a:pt x="989765" y="76359"/>
                      <a:pt x="987832" y="77325"/>
                      <a:pt x="985657" y="78050"/>
                    </a:cubicBezTo>
                    <a:cubicBezTo>
                      <a:pt x="983482" y="78775"/>
                      <a:pt x="982032" y="78775"/>
                      <a:pt x="980582" y="78775"/>
                    </a:cubicBezTo>
                    <a:cubicBezTo>
                      <a:pt x="978166" y="78775"/>
                      <a:pt x="975991" y="78292"/>
                      <a:pt x="974058" y="77084"/>
                    </a:cubicBezTo>
                    <a:cubicBezTo>
                      <a:pt x="972125" y="75875"/>
                      <a:pt x="970675" y="74426"/>
                      <a:pt x="969467" y="72493"/>
                    </a:cubicBezTo>
                    <a:cubicBezTo>
                      <a:pt x="968259" y="70559"/>
                      <a:pt x="967292" y="68143"/>
                      <a:pt x="966809" y="65243"/>
                    </a:cubicBezTo>
                    <a:cubicBezTo>
                      <a:pt x="966326" y="62585"/>
                      <a:pt x="965842" y="59444"/>
                      <a:pt x="965842" y="56303"/>
                    </a:cubicBezTo>
                    <a:cubicBezTo>
                      <a:pt x="965842" y="53161"/>
                      <a:pt x="966326" y="50020"/>
                      <a:pt x="967051" y="47362"/>
                    </a:cubicBezTo>
                    <a:cubicBezTo>
                      <a:pt x="967775" y="44704"/>
                      <a:pt x="968984" y="42287"/>
                      <a:pt x="970192" y="40354"/>
                    </a:cubicBezTo>
                    <a:cubicBezTo>
                      <a:pt x="971642" y="38421"/>
                      <a:pt x="973333" y="36971"/>
                      <a:pt x="975266" y="36005"/>
                    </a:cubicBezTo>
                    <a:cubicBezTo>
                      <a:pt x="977199" y="35038"/>
                      <a:pt x="979374" y="34555"/>
                      <a:pt x="981549" y="34555"/>
                    </a:cubicBezTo>
                    <a:cubicBezTo>
                      <a:pt x="983724" y="34555"/>
                      <a:pt x="985899" y="35038"/>
                      <a:pt x="987832" y="35763"/>
                    </a:cubicBezTo>
                    <a:cubicBezTo>
                      <a:pt x="989765" y="36488"/>
                      <a:pt x="991456" y="37938"/>
                      <a:pt x="992906" y="39629"/>
                    </a:cubicBezTo>
                    <a:cubicBezTo>
                      <a:pt x="994356" y="41321"/>
                      <a:pt x="995564" y="43496"/>
                      <a:pt x="996531" y="46395"/>
                    </a:cubicBezTo>
                    <a:cubicBezTo>
                      <a:pt x="997497" y="49053"/>
                      <a:pt x="997739" y="52195"/>
                      <a:pt x="997739" y="56061"/>
                    </a:cubicBezTo>
                    <a:cubicBezTo>
                      <a:pt x="997981" y="60652"/>
                      <a:pt x="997256" y="64760"/>
                      <a:pt x="996048" y="67660"/>
                    </a:cubicBezTo>
                    <a:moveTo>
                      <a:pt x="938537" y="725"/>
                    </a:moveTo>
                    <a:lnTo>
                      <a:pt x="928629" y="725"/>
                    </a:lnTo>
                    <a:lnTo>
                      <a:pt x="928629" y="84333"/>
                    </a:lnTo>
                    <a:lnTo>
                      <a:pt x="938537" y="84333"/>
                    </a:lnTo>
                    <a:lnTo>
                      <a:pt x="938537" y="725"/>
                    </a:lnTo>
                    <a:close/>
                    <a:moveTo>
                      <a:pt x="897699" y="38179"/>
                    </a:moveTo>
                    <a:cubicBezTo>
                      <a:pt x="899874" y="41079"/>
                      <a:pt x="900841" y="45187"/>
                      <a:pt x="900841" y="50262"/>
                    </a:cubicBezTo>
                    <a:lnTo>
                      <a:pt x="900841" y="52195"/>
                    </a:lnTo>
                    <a:lnTo>
                      <a:pt x="873535" y="52195"/>
                    </a:lnTo>
                    <a:cubicBezTo>
                      <a:pt x="873777" y="49778"/>
                      <a:pt x="874502" y="47362"/>
                      <a:pt x="875227" y="45187"/>
                    </a:cubicBezTo>
                    <a:cubicBezTo>
                      <a:pt x="875952" y="43012"/>
                      <a:pt x="877160" y="41079"/>
                      <a:pt x="878368" y="39388"/>
                    </a:cubicBezTo>
                    <a:cubicBezTo>
                      <a:pt x="879576" y="37696"/>
                      <a:pt x="881268" y="36246"/>
                      <a:pt x="882959" y="35280"/>
                    </a:cubicBezTo>
                    <a:cubicBezTo>
                      <a:pt x="884651" y="34313"/>
                      <a:pt x="886825" y="33830"/>
                      <a:pt x="889000" y="33830"/>
                    </a:cubicBezTo>
                    <a:cubicBezTo>
                      <a:pt x="892866" y="33588"/>
                      <a:pt x="895766" y="35038"/>
                      <a:pt x="897699" y="38179"/>
                    </a:cubicBezTo>
                    <a:moveTo>
                      <a:pt x="910748" y="58236"/>
                    </a:moveTo>
                    <a:lnTo>
                      <a:pt x="910748" y="52678"/>
                    </a:lnTo>
                    <a:cubicBezTo>
                      <a:pt x="910748" y="49537"/>
                      <a:pt x="910506" y="46395"/>
                      <a:pt x="909781" y="43496"/>
                    </a:cubicBezTo>
                    <a:cubicBezTo>
                      <a:pt x="909056" y="40354"/>
                      <a:pt x="907848" y="37696"/>
                      <a:pt x="906157" y="35280"/>
                    </a:cubicBezTo>
                    <a:cubicBezTo>
                      <a:pt x="904465" y="32863"/>
                      <a:pt x="902290" y="30930"/>
                      <a:pt x="899391" y="29480"/>
                    </a:cubicBezTo>
                    <a:cubicBezTo>
                      <a:pt x="896491" y="28030"/>
                      <a:pt x="893108" y="27306"/>
                      <a:pt x="888759" y="27306"/>
                    </a:cubicBezTo>
                    <a:cubicBezTo>
                      <a:pt x="885134" y="27306"/>
                      <a:pt x="881993" y="28030"/>
                      <a:pt x="878851" y="29480"/>
                    </a:cubicBezTo>
                    <a:cubicBezTo>
                      <a:pt x="875710" y="30930"/>
                      <a:pt x="873052" y="32863"/>
                      <a:pt x="870877" y="35521"/>
                    </a:cubicBezTo>
                    <a:cubicBezTo>
                      <a:pt x="868702" y="38179"/>
                      <a:pt x="866769" y="41079"/>
                      <a:pt x="865561" y="44704"/>
                    </a:cubicBezTo>
                    <a:cubicBezTo>
                      <a:pt x="864353" y="48328"/>
                      <a:pt x="863628" y="52195"/>
                      <a:pt x="863628" y="56544"/>
                    </a:cubicBezTo>
                    <a:cubicBezTo>
                      <a:pt x="863628" y="66210"/>
                      <a:pt x="865803" y="73459"/>
                      <a:pt x="870394" y="78292"/>
                    </a:cubicBezTo>
                    <a:cubicBezTo>
                      <a:pt x="874985" y="83125"/>
                      <a:pt x="881509" y="85783"/>
                      <a:pt x="890208" y="85783"/>
                    </a:cubicBezTo>
                    <a:cubicBezTo>
                      <a:pt x="894800" y="85783"/>
                      <a:pt x="898666" y="84816"/>
                      <a:pt x="902290" y="83125"/>
                    </a:cubicBezTo>
                    <a:cubicBezTo>
                      <a:pt x="905673" y="81192"/>
                      <a:pt x="909056" y="78534"/>
                      <a:pt x="911956" y="75151"/>
                    </a:cubicBezTo>
                    <a:lnTo>
                      <a:pt x="908090" y="71043"/>
                    </a:lnTo>
                    <a:cubicBezTo>
                      <a:pt x="904465" y="74426"/>
                      <a:pt x="901324" y="76359"/>
                      <a:pt x="898666" y="77567"/>
                    </a:cubicBezTo>
                    <a:cubicBezTo>
                      <a:pt x="896008" y="78534"/>
                      <a:pt x="893350" y="79017"/>
                      <a:pt x="890933" y="79017"/>
                    </a:cubicBezTo>
                    <a:cubicBezTo>
                      <a:pt x="885376" y="79017"/>
                      <a:pt x="881268" y="77325"/>
                      <a:pt x="878368" y="73701"/>
                    </a:cubicBezTo>
                    <a:cubicBezTo>
                      <a:pt x="875468" y="70076"/>
                      <a:pt x="874018" y="65002"/>
                      <a:pt x="873777" y="58477"/>
                    </a:cubicBezTo>
                    <a:lnTo>
                      <a:pt x="910748" y="58477"/>
                    </a:lnTo>
                    <a:close/>
                    <a:moveTo>
                      <a:pt x="848404" y="61377"/>
                    </a:moveTo>
                    <a:cubicBezTo>
                      <a:pt x="847438" y="59444"/>
                      <a:pt x="845988" y="57994"/>
                      <a:pt x="844296" y="56544"/>
                    </a:cubicBezTo>
                    <a:cubicBezTo>
                      <a:pt x="842605" y="55094"/>
                      <a:pt x="840913" y="54128"/>
                      <a:pt x="838980" y="53403"/>
                    </a:cubicBezTo>
                    <a:cubicBezTo>
                      <a:pt x="837047" y="52678"/>
                      <a:pt x="835114" y="51953"/>
                      <a:pt x="833181" y="51470"/>
                    </a:cubicBezTo>
                    <a:cubicBezTo>
                      <a:pt x="829798" y="50503"/>
                      <a:pt x="826898" y="49295"/>
                      <a:pt x="824723" y="47603"/>
                    </a:cubicBezTo>
                    <a:cubicBezTo>
                      <a:pt x="822549" y="45912"/>
                      <a:pt x="821582" y="43737"/>
                      <a:pt x="821582" y="40837"/>
                    </a:cubicBezTo>
                    <a:cubicBezTo>
                      <a:pt x="821582" y="38663"/>
                      <a:pt x="822549" y="36730"/>
                      <a:pt x="824482" y="35280"/>
                    </a:cubicBezTo>
                    <a:cubicBezTo>
                      <a:pt x="826415" y="33830"/>
                      <a:pt x="828831" y="33105"/>
                      <a:pt x="831731" y="33105"/>
                    </a:cubicBezTo>
                    <a:cubicBezTo>
                      <a:pt x="834872" y="33105"/>
                      <a:pt x="837289" y="33588"/>
                      <a:pt x="838980" y="34796"/>
                    </a:cubicBezTo>
                    <a:cubicBezTo>
                      <a:pt x="840672" y="36005"/>
                      <a:pt x="842122" y="37213"/>
                      <a:pt x="843572" y="38421"/>
                    </a:cubicBezTo>
                    <a:lnTo>
                      <a:pt x="848404" y="32380"/>
                    </a:lnTo>
                    <a:cubicBezTo>
                      <a:pt x="846955" y="31172"/>
                      <a:pt x="845021" y="29964"/>
                      <a:pt x="842605" y="28997"/>
                    </a:cubicBezTo>
                    <a:cubicBezTo>
                      <a:pt x="840189" y="28030"/>
                      <a:pt x="836564" y="27306"/>
                      <a:pt x="832214" y="27306"/>
                    </a:cubicBezTo>
                    <a:cubicBezTo>
                      <a:pt x="829556" y="27306"/>
                      <a:pt x="827140" y="27547"/>
                      <a:pt x="824723" y="28272"/>
                    </a:cubicBezTo>
                    <a:cubicBezTo>
                      <a:pt x="822307" y="28997"/>
                      <a:pt x="820374" y="29722"/>
                      <a:pt x="818441" y="31172"/>
                    </a:cubicBezTo>
                    <a:cubicBezTo>
                      <a:pt x="816749" y="32380"/>
                      <a:pt x="815299" y="34071"/>
                      <a:pt x="814091" y="36005"/>
                    </a:cubicBezTo>
                    <a:cubicBezTo>
                      <a:pt x="812883" y="37938"/>
                      <a:pt x="812400" y="40113"/>
                      <a:pt x="812400" y="42771"/>
                    </a:cubicBezTo>
                    <a:cubicBezTo>
                      <a:pt x="812400" y="45670"/>
                      <a:pt x="812883" y="48087"/>
                      <a:pt x="813850" y="50020"/>
                    </a:cubicBezTo>
                    <a:cubicBezTo>
                      <a:pt x="814816" y="51953"/>
                      <a:pt x="816266" y="53644"/>
                      <a:pt x="817716" y="54853"/>
                    </a:cubicBezTo>
                    <a:cubicBezTo>
                      <a:pt x="819407" y="56061"/>
                      <a:pt x="821099" y="57269"/>
                      <a:pt x="822790" y="57752"/>
                    </a:cubicBezTo>
                    <a:cubicBezTo>
                      <a:pt x="824723" y="58477"/>
                      <a:pt x="826415" y="58961"/>
                      <a:pt x="828106" y="59686"/>
                    </a:cubicBezTo>
                    <a:cubicBezTo>
                      <a:pt x="831731" y="60652"/>
                      <a:pt x="834389" y="61860"/>
                      <a:pt x="836564" y="63310"/>
                    </a:cubicBezTo>
                    <a:cubicBezTo>
                      <a:pt x="838739" y="64760"/>
                      <a:pt x="839705" y="67176"/>
                      <a:pt x="839705" y="70559"/>
                    </a:cubicBezTo>
                    <a:cubicBezTo>
                      <a:pt x="839705" y="73459"/>
                      <a:pt x="838739" y="75634"/>
                      <a:pt x="837047" y="77325"/>
                    </a:cubicBezTo>
                    <a:cubicBezTo>
                      <a:pt x="835356" y="78775"/>
                      <a:pt x="832939" y="79742"/>
                      <a:pt x="829556" y="79742"/>
                    </a:cubicBezTo>
                    <a:cubicBezTo>
                      <a:pt x="827865" y="79742"/>
                      <a:pt x="826415" y="79500"/>
                      <a:pt x="824723" y="79017"/>
                    </a:cubicBezTo>
                    <a:cubicBezTo>
                      <a:pt x="823274" y="78534"/>
                      <a:pt x="821824" y="77809"/>
                      <a:pt x="820616" y="76842"/>
                    </a:cubicBezTo>
                    <a:cubicBezTo>
                      <a:pt x="819407" y="76117"/>
                      <a:pt x="818199" y="75151"/>
                      <a:pt x="817233" y="74184"/>
                    </a:cubicBezTo>
                    <a:cubicBezTo>
                      <a:pt x="816266" y="73217"/>
                      <a:pt x="815541" y="72493"/>
                      <a:pt x="814816" y="71768"/>
                    </a:cubicBezTo>
                    <a:lnTo>
                      <a:pt x="809983" y="79500"/>
                    </a:lnTo>
                    <a:cubicBezTo>
                      <a:pt x="815299" y="83608"/>
                      <a:pt x="821582" y="85783"/>
                      <a:pt x="829073" y="85783"/>
                    </a:cubicBezTo>
                    <a:cubicBezTo>
                      <a:pt x="831731" y="85783"/>
                      <a:pt x="834389" y="85300"/>
                      <a:pt x="836806" y="84575"/>
                    </a:cubicBezTo>
                    <a:cubicBezTo>
                      <a:pt x="839222" y="83850"/>
                      <a:pt x="841397" y="82641"/>
                      <a:pt x="843088" y="81192"/>
                    </a:cubicBezTo>
                    <a:cubicBezTo>
                      <a:pt x="844780" y="79742"/>
                      <a:pt x="846230" y="77809"/>
                      <a:pt x="847438" y="75634"/>
                    </a:cubicBezTo>
                    <a:cubicBezTo>
                      <a:pt x="848404" y="73459"/>
                      <a:pt x="849129" y="71043"/>
                      <a:pt x="849129" y="68143"/>
                    </a:cubicBezTo>
                    <a:cubicBezTo>
                      <a:pt x="849854" y="65485"/>
                      <a:pt x="849371" y="63310"/>
                      <a:pt x="848404" y="61377"/>
                    </a:cubicBezTo>
                    <a:moveTo>
                      <a:pt x="796693" y="61377"/>
                    </a:moveTo>
                    <a:cubicBezTo>
                      <a:pt x="795726" y="59444"/>
                      <a:pt x="794277" y="57994"/>
                      <a:pt x="792585" y="56544"/>
                    </a:cubicBezTo>
                    <a:cubicBezTo>
                      <a:pt x="790894" y="55094"/>
                      <a:pt x="789202" y="54128"/>
                      <a:pt x="787269" y="53403"/>
                    </a:cubicBezTo>
                    <a:cubicBezTo>
                      <a:pt x="785336" y="52678"/>
                      <a:pt x="783403" y="51953"/>
                      <a:pt x="781470" y="51470"/>
                    </a:cubicBezTo>
                    <a:cubicBezTo>
                      <a:pt x="778087" y="50503"/>
                      <a:pt x="775187" y="49295"/>
                      <a:pt x="773012" y="47603"/>
                    </a:cubicBezTo>
                    <a:cubicBezTo>
                      <a:pt x="770837" y="45912"/>
                      <a:pt x="769871" y="43737"/>
                      <a:pt x="769871" y="40837"/>
                    </a:cubicBezTo>
                    <a:cubicBezTo>
                      <a:pt x="769871" y="38663"/>
                      <a:pt x="770837" y="36730"/>
                      <a:pt x="772770" y="35280"/>
                    </a:cubicBezTo>
                    <a:cubicBezTo>
                      <a:pt x="774704" y="33830"/>
                      <a:pt x="777120" y="33105"/>
                      <a:pt x="780020" y="33105"/>
                    </a:cubicBezTo>
                    <a:cubicBezTo>
                      <a:pt x="783161" y="33105"/>
                      <a:pt x="785578" y="33588"/>
                      <a:pt x="787269" y="34796"/>
                    </a:cubicBezTo>
                    <a:cubicBezTo>
                      <a:pt x="788960" y="36005"/>
                      <a:pt x="790410" y="37213"/>
                      <a:pt x="791860" y="38421"/>
                    </a:cubicBezTo>
                    <a:lnTo>
                      <a:pt x="796693" y="32380"/>
                    </a:lnTo>
                    <a:cubicBezTo>
                      <a:pt x="795243" y="31172"/>
                      <a:pt x="793310" y="29964"/>
                      <a:pt x="790894" y="28997"/>
                    </a:cubicBezTo>
                    <a:cubicBezTo>
                      <a:pt x="788236" y="27789"/>
                      <a:pt x="784853" y="27306"/>
                      <a:pt x="780503" y="27306"/>
                    </a:cubicBezTo>
                    <a:cubicBezTo>
                      <a:pt x="777845" y="27306"/>
                      <a:pt x="775429" y="27547"/>
                      <a:pt x="773012" y="28272"/>
                    </a:cubicBezTo>
                    <a:cubicBezTo>
                      <a:pt x="770596" y="28997"/>
                      <a:pt x="768663" y="29722"/>
                      <a:pt x="766729" y="31172"/>
                    </a:cubicBezTo>
                    <a:cubicBezTo>
                      <a:pt x="765038" y="32380"/>
                      <a:pt x="763346" y="34071"/>
                      <a:pt x="762380" y="36005"/>
                    </a:cubicBezTo>
                    <a:cubicBezTo>
                      <a:pt x="761172" y="37938"/>
                      <a:pt x="760688" y="40113"/>
                      <a:pt x="760688" y="42771"/>
                    </a:cubicBezTo>
                    <a:cubicBezTo>
                      <a:pt x="760688" y="45670"/>
                      <a:pt x="761172" y="48087"/>
                      <a:pt x="762138" y="50020"/>
                    </a:cubicBezTo>
                    <a:cubicBezTo>
                      <a:pt x="763105" y="51953"/>
                      <a:pt x="764555" y="53644"/>
                      <a:pt x="766005" y="54853"/>
                    </a:cubicBezTo>
                    <a:cubicBezTo>
                      <a:pt x="767696" y="56061"/>
                      <a:pt x="769387" y="57269"/>
                      <a:pt x="771079" y="57752"/>
                    </a:cubicBezTo>
                    <a:cubicBezTo>
                      <a:pt x="773012" y="58477"/>
                      <a:pt x="774704" y="58961"/>
                      <a:pt x="776395" y="59686"/>
                    </a:cubicBezTo>
                    <a:cubicBezTo>
                      <a:pt x="780020" y="60652"/>
                      <a:pt x="782678" y="61860"/>
                      <a:pt x="784853" y="63310"/>
                    </a:cubicBezTo>
                    <a:cubicBezTo>
                      <a:pt x="787027" y="64760"/>
                      <a:pt x="787994" y="67176"/>
                      <a:pt x="787994" y="70559"/>
                    </a:cubicBezTo>
                    <a:cubicBezTo>
                      <a:pt x="787994" y="73459"/>
                      <a:pt x="787027" y="75634"/>
                      <a:pt x="785336" y="77325"/>
                    </a:cubicBezTo>
                    <a:cubicBezTo>
                      <a:pt x="783644" y="78775"/>
                      <a:pt x="781228" y="79742"/>
                      <a:pt x="777845" y="79742"/>
                    </a:cubicBezTo>
                    <a:cubicBezTo>
                      <a:pt x="776154" y="79742"/>
                      <a:pt x="774704" y="79500"/>
                      <a:pt x="773012" y="79017"/>
                    </a:cubicBezTo>
                    <a:cubicBezTo>
                      <a:pt x="771562" y="78534"/>
                      <a:pt x="770112" y="77809"/>
                      <a:pt x="768904" y="76842"/>
                    </a:cubicBezTo>
                    <a:cubicBezTo>
                      <a:pt x="767696" y="76117"/>
                      <a:pt x="766488" y="75151"/>
                      <a:pt x="765521" y="74184"/>
                    </a:cubicBezTo>
                    <a:cubicBezTo>
                      <a:pt x="764555" y="73217"/>
                      <a:pt x="763830" y="72493"/>
                      <a:pt x="763105" y="71768"/>
                    </a:cubicBezTo>
                    <a:lnTo>
                      <a:pt x="758272" y="79500"/>
                    </a:lnTo>
                    <a:cubicBezTo>
                      <a:pt x="763588" y="83608"/>
                      <a:pt x="769871" y="85783"/>
                      <a:pt x="777362" y="85783"/>
                    </a:cubicBezTo>
                    <a:cubicBezTo>
                      <a:pt x="780261" y="85783"/>
                      <a:pt x="782678" y="85300"/>
                      <a:pt x="785094" y="84575"/>
                    </a:cubicBezTo>
                    <a:cubicBezTo>
                      <a:pt x="787511" y="83850"/>
                      <a:pt x="789685" y="82641"/>
                      <a:pt x="791377" y="81192"/>
                    </a:cubicBezTo>
                    <a:cubicBezTo>
                      <a:pt x="793068" y="79742"/>
                      <a:pt x="794518" y="77809"/>
                      <a:pt x="795726" y="75634"/>
                    </a:cubicBezTo>
                    <a:cubicBezTo>
                      <a:pt x="796693" y="73459"/>
                      <a:pt x="797418" y="71043"/>
                      <a:pt x="797418" y="68143"/>
                    </a:cubicBezTo>
                    <a:cubicBezTo>
                      <a:pt x="798385" y="65485"/>
                      <a:pt x="797660" y="63310"/>
                      <a:pt x="796693" y="61377"/>
                    </a:cubicBezTo>
                    <a:moveTo>
                      <a:pt x="711393" y="6041"/>
                    </a:moveTo>
                    <a:cubicBezTo>
                      <a:pt x="710185" y="4833"/>
                      <a:pt x="708977" y="4350"/>
                      <a:pt x="707286" y="4350"/>
                    </a:cubicBezTo>
                    <a:cubicBezTo>
                      <a:pt x="705594" y="4350"/>
                      <a:pt x="704386" y="4833"/>
                      <a:pt x="703178" y="6041"/>
                    </a:cubicBezTo>
                    <a:cubicBezTo>
                      <a:pt x="701969" y="7249"/>
                      <a:pt x="701486" y="8457"/>
                      <a:pt x="701486" y="9907"/>
                    </a:cubicBezTo>
                    <a:cubicBezTo>
                      <a:pt x="701486" y="11357"/>
                      <a:pt x="701969" y="12807"/>
                      <a:pt x="703178" y="13774"/>
                    </a:cubicBezTo>
                    <a:cubicBezTo>
                      <a:pt x="704386" y="14982"/>
                      <a:pt x="705594" y="15465"/>
                      <a:pt x="707286" y="15465"/>
                    </a:cubicBezTo>
                    <a:cubicBezTo>
                      <a:pt x="708977" y="15465"/>
                      <a:pt x="710427" y="14982"/>
                      <a:pt x="711393" y="13774"/>
                    </a:cubicBezTo>
                    <a:cubicBezTo>
                      <a:pt x="712602" y="12565"/>
                      <a:pt x="713085" y="11357"/>
                      <a:pt x="713085" y="9907"/>
                    </a:cubicBezTo>
                    <a:cubicBezTo>
                      <a:pt x="713085" y="8457"/>
                      <a:pt x="712602" y="7249"/>
                      <a:pt x="711393" y="6041"/>
                    </a:cubicBezTo>
                    <a:moveTo>
                      <a:pt x="734833" y="6041"/>
                    </a:moveTo>
                    <a:cubicBezTo>
                      <a:pt x="733625" y="4833"/>
                      <a:pt x="732416" y="4350"/>
                      <a:pt x="730725" y="4350"/>
                    </a:cubicBezTo>
                    <a:cubicBezTo>
                      <a:pt x="729033" y="4350"/>
                      <a:pt x="727583" y="4833"/>
                      <a:pt x="726617" y="6041"/>
                    </a:cubicBezTo>
                    <a:cubicBezTo>
                      <a:pt x="725409" y="7249"/>
                      <a:pt x="724925" y="8457"/>
                      <a:pt x="724925" y="9907"/>
                    </a:cubicBezTo>
                    <a:cubicBezTo>
                      <a:pt x="724925" y="11357"/>
                      <a:pt x="725409" y="12807"/>
                      <a:pt x="726617" y="13774"/>
                    </a:cubicBezTo>
                    <a:cubicBezTo>
                      <a:pt x="727825" y="14982"/>
                      <a:pt x="729033" y="15465"/>
                      <a:pt x="730725" y="15465"/>
                    </a:cubicBezTo>
                    <a:cubicBezTo>
                      <a:pt x="732416" y="15465"/>
                      <a:pt x="733625" y="14982"/>
                      <a:pt x="734833" y="13774"/>
                    </a:cubicBezTo>
                    <a:cubicBezTo>
                      <a:pt x="736041" y="12565"/>
                      <a:pt x="736524" y="11357"/>
                      <a:pt x="736524" y="9907"/>
                    </a:cubicBezTo>
                    <a:cubicBezTo>
                      <a:pt x="736524" y="8457"/>
                      <a:pt x="735799" y="7249"/>
                      <a:pt x="734833" y="6041"/>
                    </a:cubicBezTo>
                    <a:moveTo>
                      <a:pt x="695445" y="28997"/>
                    </a:moveTo>
                    <a:lnTo>
                      <a:pt x="695445" y="63552"/>
                    </a:lnTo>
                    <a:cubicBezTo>
                      <a:pt x="695445" y="66451"/>
                      <a:pt x="695687" y="69351"/>
                      <a:pt x="695928" y="72009"/>
                    </a:cubicBezTo>
                    <a:cubicBezTo>
                      <a:pt x="696170" y="74667"/>
                      <a:pt x="696895" y="77084"/>
                      <a:pt x="698103" y="79017"/>
                    </a:cubicBezTo>
                    <a:cubicBezTo>
                      <a:pt x="699311" y="80950"/>
                      <a:pt x="701245" y="82641"/>
                      <a:pt x="703903" y="83850"/>
                    </a:cubicBezTo>
                    <a:cubicBezTo>
                      <a:pt x="706561" y="85058"/>
                      <a:pt x="709944" y="85783"/>
                      <a:pt x="714535" y="85783"/>
                    </a:cubicBezTo>
                    <a:cubicBezTo>
                      <a:pt x="717435" y="85783"/>
                      <a:pt x="719851" y="85300"/>
                      <a:pt x="722026" y="84575"/>
                    </a:cubicBezTo>
                    <a:cubicBezTo>
                      <a:pt x="724201" y="83608"/>
                      <a:pt x="725892" y="82641"/>
                      <a:pt x="727342" y="81433"/>
                    </a:cubicBezTo>
                    <a:cubicBezTo>
                      <a:pt x="728792" y="80225"/>
                      <a:pt x="730000" y="79017"/>
                      <a:pt x="730725" y="77809"/>
                    </a:cubicBezTo>
                    <a:cubicBezTo>
                      <a:pt x="731450" y="76600"/>
                      <a:pt x="732175" y="75875"/>
                      <a:pt x="732658" y="75151"/>
                    </a:cubicBezTo>
                    <a:lnTo>
                      <a:pt x="733866" y="84575"/>
                    </a:lnTo>
                    <a:lnTo>
                      <a:pt x="743290" y="83608"/>
                    </a:lnTo>
                    <a:cubicBezTo>
                      <a:pt x="743290" y="83125"/>
                      <a:pt x="743049" y="82400"/>
                      <a:pt x="743049" y="81433"/>
                    </a:cubicBezTo>
                    <a:cubicBezTo>
                      <a:pt x="742807" y="80467"/>
                      <a:pt x="742807" y="79259"/>
                      <a:pt x="742565" y="77809"/>
                    </a:cubicBezTo>
                    <a:cubicBezTo>
                      <a:pt x="742324" y="76600"/>
                      <a:pt x="742324" y="75151"/>
                      <a:pt x="742324" y="73701"/>
                    </a:cubicBezTo>
                    <a:cubicBezTo>
                      <a:pt x="742324" y="72251"/>
                      <a:pt x="742082" y="70801"/>
                      <a:pt x="742082" y="69593"/>
                    </a:cubicBezTo>
                    <a:lnTo>
                      <a:pt x="742082" y="28755"/>
                    </a:lnTo>
                    <a:lnTo>
                      <a:pt x="732175" y="28755"/>
                    </a:lnTo>
                    <a:lnTo>
                      <a:pt x="732175" y="59686"/>
                    </a:lnTo>
                    <a:cubicBezTo>
                      <a:pt x="732175" y="62102"/>
                      <a:pt x="731691" y="64518"/>
                      <a:pt x="730966" y="66935"/>
                    </a:cubicBezTo>
                    <a:cubicBezTo>
                      <a:pt x="730242" y="69110"/>
                      <a:pt x="729033" y="71284"/>
                      <a:pt x="727583" y="72734"/>
                    </a:cubicBezTo>
                    <a:cubicBezTo>
                      <a:pt x="726134" y="74426"/>
                      <a:pt x="724442" y="75634"/>
                      <a:pt x="722751" y="76600"/>
                    </a:cubicBezTo>
                    <a:cubicBezTo>
                      <a:pt x="720817" y="77567"/>
                      <a:pt x="718884" y="78050"/>
                      <a:pt x="716468" y="78050"/>
                    </a:cubicBezTo>
                    <a:cubicBezTo>
                      <a:pt x="714052" y="78050"/>
                      <a:pt x="711877" y="77809"/>
                      <a:pt x="710427" y="77084"/>
                    </a:cubicBezTo>
                    <a:cubicBezTo>
                      <a:pt x="708977" y="76359"/>
                      <a:pt x="707769" y="75634"/>
                      <a:pt x="706802" y="74184"/>
                    </a:cubicBezTo>
                    <a:cubicBezTo>
                      <a:pt x="706077" y="72976"/>
                      <a:pt x="705594" y="71284"/>
                      <a:pt x="705111" y="69593"/>
                    </a:cubicBezTo>
                    <a:cubicBezTo>
                      <a:pt x="704869" y="67660"/>
                      <a:pt x="704628" y="65727"/>
                      <a:pt x="704628" y="63310"/>
                    </a:cubicBezTo>
                    <a:lnTo>
                      <a:pt x="704628" y="28755"/>
                    </a:lnTo>
                    <a:lnTo>
                      <a:pt x="695445" y="28755"/>
                    </a:lnTo>
                    <a:close/>
                    <a:moveTo>
                      <a:pt x="664515" y="60894"/>
                    </a:moveTo>
                    <a:cubicBezTo>
                      <a:pt x="662823" y="65243"/>
                      <a:pt x="660649" y="68626"/>
                      <a:pt x="657991" y="71284"/>
                    </a:cubicBezTo>
                    <a:cubicBezTo>
                      <a:pt x="655091" y="73701"/>
                      <a:pt x="651950" y="75634"/>
                      <a:pt x="648325" y="76600"/>
                    </a:cubicBezTo>
                    <a:cubicBezTo>
                      <a:pt x="644700" y="77567"/>
                      <a:pt x="640834" y="78050"/>
                      <a:pt x="636726" y="78050"/>
                    </a:cubicBezTo>
                    <a:cubicBezTo>
                      <a:pt x="635035" y="78050"/>
                      <a:pt x="633585" y="78050"/>
                      <a:pt x="631893" y="77809"/>
                    </a:cubicBezTo>
                    <a:cubicBezTo>
                      <a:pt x="630202" y="77809"/>
                      <a:pt x="628510" y="77567"/>
                      <a:pt x="626577" y="77325"/>
                    </a:cubicBezTo>
                    <a:lnTo>
                      <a:pt x="626577" y="10874"/>
                    </a:lnTo>
                    <a:cubicBezTo>
                      <a:pt x="628027" y="10874"/>
                      <a:pt x="629477" y="10632"/>
                      <a:pt x="630927" y="10632"/>
                    </a:cubicBezTo>
                    <a:lnTo>
                      <a:pt x="635276" y="10632"/>
                    </a:lnTo>
                    <a:cubicBezTo>
                      <a:pt x="646392" y="10632"/>
                      <a:pt x="654366" y="13290"/>
                      <a:pt x="659440" y="18848"/>
                    </a:cubicBezTo>
                    <a:cubicBezTo>
                      <a:pt x="664515" y="24406"/>
                      <a:pt x="666931" y="33588"/>
                      <a:pt x="666931" y="44220"/>
                    </a:cubicBezTo>
                    <a:cubicBezTo>
                      <a:pt x="666931" y="50986"/>
                      <a:pt x="666206" y="56544"/>
                      <a:pt x="664515" y="60894"/>
                    </a:cubicBezTo>
                    <a:moveTo>
                      <a:pt x="675389" y="25856"/>
                    </a:moveTo>
                    <a:cubicBezTo>
                      <a:pt x="673456" y="21023"/>
                      <a:pt x="670798" y="16915"/>
                      <a:pt x="667173" y="13774"/>
                    </a:cubicBezTo>
                    <a:cubicBezTo>
                      <a:pt x="663548" y="10632"/>
                      <a:pt x="659440" y="8216"/>
                      <a:pt x="654366" y="6524"/>
                    </a:cubicBezTo>
                    <a:cubicBezTo>
                      <a:pt x="649292" y="4833"/>
                      <a:pt x="643734" y="4108"/>
                      <a:pt x="637451" y="4108"/>
                    </a:cubicBezTo>
                    <a:cubicBezTo>
                      <a:pt x="634793" y="4108"/>
                      <a:pt x="632860" y="4108"/>
                      <a:pt x="631168" y="4108"/>
                    </a:cubicBezTo>
                    <a:cubicBezTo>
                      <a:pt x="629719" y="4108"/>
                      <a:pt x="628269" y="4108"/>
                      <a:pt x="627060" y="4350"/>
                    </a:cubicBezTo>
                    <a:cubicBezTo>
                      <a:pt x="625852" y="4350"/>
                      <a:pt x="624402" y="4350"/>
                      <a:pt x="622953" y="4350"/>
                    </a:cubicBezTo>
                    <a:cubicBezTo>
                      <a:pt x="621503" y="4350"/>
                      <a:pt x="619328" y="4350"/>
                      <a:pt x="616670" y="4591"/>
                    </a:cubicBezTo>
                    <a:lnTo>
                      <a:pt x="616670" y="84091"/>
                    </a:lnTo>
                    <a:cubicBezTo>
                      <a:pt x="619086" y="84091"/>
                      <a:pt x="622228" y="84091"/>
                      <a:pt x="625611" y="84333"/>
                    </a:cubicBezTo>
                    <a:cubicBezTo>
                      <a:pt x="629235" y="84333"/>
                      <a:pt x="633102" y="84575"/>
                      <a:pt x="637209" y="84575"/>
                    </a:cubicBezTo>
                    <a:cubicBezTo>
                      <a:pt x="641317" y="84575"/>
                      <a:pt x="645909" y="84091"/>
                      <a:pt x="650741" y="82883"/>
                    </a:cubicBezTo>
                    <a:cubicBezTo>
                      <a:pt x="655574" y="81675"/>
                      <a:pt x="659924" y="79742"/>
                      <a:pt x="664032" y="76842"/>
                    </a:cubicBezTo>
                    <a:cubicBezTo>
                      <a:pt x="668140" y="73942"/>
                      <a:pt x="671523" y="69834"/>
                      <a:pt x="674181" y="64518"/>
                    </a:cubicBezTo>
                    <a:cubicBezTo>
                      <a:pt x="676839" y="59202"/>
                      <a:pt x="678289" y="52436"/>
                      <a:pt x="678289" y="43979"/>
                    </a:cubicBezTo>
                    <a:cubicBezTo>
                      <a:pt x="678289" y="37454"/>
                      <a:pt x="677322" y="30689"/>
                      <a:pt x="675389" y="25856"/>
                    </a:cubicBezTo>
                    <a:moveTo>
                      <a:pt x="562059" y="77325"/>
                    </a:moveTo>
                    <a:cubicBezTo>
                      <a:pt x="560851" y="77809"/>
                      <a:pt x="559884" y="78292"/>
                      <a:pt x="558918" y="78534"/>
                    </a:cubicBezTo>
                    <a:cubicBezTo>
                      <a:pt x="557951" y="78775"/>
                      <a:pt x="556984" y="79017"/>
                      <a:pt x="555776" y="79017"/>
                    </a:cubicBezTo>
                    <a:cubicBezTo>
                      <a:pt x="555051" y="79017"/>
                      <a:pt x="554326" y="78775"/>
                      <a:pt x="553360" y="78534"/>
                    </a:cubicBezTo>
                    <a:cubicBezTo>
                      <a:pt x="552393" y="78292"/>
                      <a:pt x="551668" y="78050"/>
                      <a:pt x="551185" y="77567"/>
                    </a:cubicBezTo>
                    <a:cubicBezTo>
                      <a:pt x="549977" y="76600"/>
                      <a:pt x="549252" y="75634"/>
                      <a:pt x="549010" y="74184"/>
                    </a:cubicBezTo>
                    <a:cubicBezTo>
                      <a:pt x="548769" y="72734"/>
                      <a:pt x="548769" y="70801"/>
                      <a:pt x="548769" y="67901"/>
                    </a:cubicBezTo>
                    <a:lnTo>
                      <a:pt x="548769" y="35280"/>
                    </a:lnTo>
                    <a:lnTo>
                      <a:pt x="561817" y="35280"/>
                    </a:lnTo>
                    <a:lnTo>
                      <a:pt x="561817" y="28997"/>
                    </a:lnTo>
                    <a:lnTo>
                      <a:pt x="548769" y="28997"/>
                    </a:lnTo>
                    <a:lnTo>
                      <a:pt x="548769" y="12807"/>
                    </a:lnTo>
                    <a:lnTo>
                      <a:pt x="539103" y="14982"/>
                    </a:lnTo>
                    <a:lnTo>
                      <a:pt x="539103" y="28997"/>
                    </a:lnTo>
                    <a:lnTo>
                      <a:pt x="529679" y="28997"/>
                    </a:lnTo>
                    <a:lnTo>
                      <a:pt x="529679" y="35280"/>
                    </a:lnTo>
                    <a:lnTo>
                      <a:pt x="539103" y="35280"/>
                    </a:lnTo>
                    <a:lnTo>
                      <a:pt x="539103" y="68868"/>
                    </a:lnTo>
                    <a:cubicBezTo>
                      <a:pt x="539103" y="71768"/>
                      <a:pt x="539103" y="74184"/>
                      <a:pt x="539345" y="76117"/>
                    </a:cubicBezTo>
                    <a:cubicBezTo>
                      <a:pt x="539586" y="78050"/>
                      <a:pt x="540311" y="79983"/>
                      <a:pt x="541278" y="81433"/>
                    </a:cubicBezTo>
                    <a:cubicBezTo>
                      <a:pt x="542486" y="83125"/>
                      <a:pt x="543936" y="84091"/>
                      <a:pt x="545869" y="84816"/>
                    </a:cubicBezTo>
                    <a:cubicBezTo>
                      <a:pt x="547802" y="85541"/>
                      <a:pt x="549735" y="85783"/>
                      <a:pt x="551910" y="85783"/>
                    </a:cubicBezTo>
                    <a:cubicBezTo>
                      <a:pt x="554085" y="85783"/>
                      <a:pt x="556259" y="85541"/>
                      <a:pt x="558434" y="84816"/>
                    </a:cubicBezTo>
                    <a:cubicBezTo>
                      <a:pt x="560609" y="84091"/>
                      <a:pt x="562300" y="83125"/>
                      <a:pt x="563992" y="82158"/>
                    </a:cubicBezTo>
                    <a:lnTo>
                      <a:pt x="562059" y="77325"/>
                    </a:lnTo>
                    <a:close/>
                    <a:moveTo>
                      <a:pt x="487392" y="6041"/>
                    </a:moveTo>
                    <a:cubicBezTo>
                      <a:pt x="486183" y="4833"/>
                      <a:pt x="484975" y="4350"/>
                      <a:pt x="483284" y="4350"/>
                    </a:cubicBezTo>
                    <a:cubicBezTo>
                      <a:pt x="481592" y="4350"/>
                      <a:pt x="480384" y="4833"/>
                      <a:pt x="479176" y="6041"/>
                    </a:cubicBezTo>
                    <a:cubicBezTo>
                      <a:pt x="477967" y="7249"/>
                      <a:pt x="477484" y="8457"/>
                      <a:pt x="477484" y="9907"/>
                    </a:cubicBezTo>
                    <a:cubicBezTo>
                      <a:pt x="477484" y="11357"/>
                      <a:pt x="477967" y="12807"/>
                      <a:pt x="479176" y="13774"/>
                    </a:cubicBezTo>
                    <a:cubicBezTo>
                      <a:pt x="480384" y="14982"/>
                      <a:pt x="481592" y="15465"/>
                      <a:pt x="483284" y="15465"/>
                    </a:cubicBezTo>
                    <a:cubicBezTo>
                      <a:pt x="484975" y="15465"/>
                      <a:pt x="486425" y="14982"/>
                      <a:pt x="487392" y="13774"/>
                    </a:cubicBezTo>
                    <a:cubicBezTo>
                      <a:pt x="488600" y="12565"/>
                      <a:pt x="489083" y="11357"/>
                      <a:pt x="489083" y="9907"/>
                    </a:cubicBezTo>
                    <a:cubicBezTo>
                      <a:pt x="488841" y="8457"/>
                      <a:pt x="488358" y="7249"/>
                      <a:pt x="487392" y="6041"/>
                    </a:cubicBezTo>
                    <a:moveTo>
                      <a:pt x="510589" y="6041"/>
                    </a:moveTo>
                    <a:cubicBezTo>
                      <a:pt x="509381" y="4833"/>
                      <a:pt x="508173" y="4350"/>
                      <a:pt x="506481" y="4350"/>
                    </a:cubicBezTo>
                    <a:cubicBezTo>
                      <a:pt x="504790" y="4350"/>
                      <a:pt x="503340" y="4833"/>
                      <a:pt x="502373" y="6041"/>
                    </a:cubicBezTo>
                    <a:cubicBezTo>
                      <a:pt x="501165" y="7249"/>
                      <a:pt x="500682" y="8457"/>
                      <a:pt x="500682" y="9907"/>
                    </a:cubicBezTo>
                    <a:cubicBezTo>
                      <a:pt x="500682" y="11357"/>
                      <a:pt x="501165" y="12807"/>
                      <a:pt x="502373" y="13774"/>
                    </a:cubicBezTo>
                    <a:cubicBezTo>
                      <a:pt x="503582" y="14982"/>
                      <a:pt x="504790" y="15465"/>
                      <a:pt x="506481" y="15465"/>
                    </a:cubicBezTo>
                    <a:cubicBezTo>
                      <a:pt x="508173" y="15465"/>
                      <a:pt x="509381" y="14982"/>
                      <a:pt x="510589" y="13774"/>
                    </a:cubicBezTo>
                    <a:cubicBezTo>
                      <a:pt x="511797" y="12565"/>
                      <a:pt x="512281" y="11357"/>
                      <a:pt x="512281" y="9907"/>
                    </a:cubicBezTo>
                    <a:cubicBezTo>
                      <a:pt x="512281" y="8457"/>
                      <a:pt x="511797" y="7249"/>
                      <a:pt x="510589" y="6041"/>
                    </a:cubicBezTo>
                    <a:moveTo>
                      <a:pt x="504548" y="62827"/>
                    </a:moveTo>
                    <a:cubicBezTo>
                      <a:pt x="504548" y="64518"/>
                      <a:pt x="504306" y="65968"/>
                      <a:pt x="504306" y="67660"/>
                    </a:cubicBezTo>
                    <a:cubicBezTo>
                      <a:pt x="504065" y="69834"/>
                      <a:pt x="503340" y="71526"/>
                      <a:pt x="502373" y="72976"/>
                    </a:cubicBezTo>
                    <a:cubicBezTo>
                      <a:pt x="501407" y="74426"/>
                      <a:pt x="500199" y="75634"/>
                      <a:pt x="498990" y="76600"/>
                    </a:cubicBezTo>
                    <a:cubicBezTo>
                      <a:pt x="497782" y="77567"/>
                      <a:pt x="496332" y="78050"/>
                      <a:pt x="495124" y="78534"/>
                    </a:cubicBezTo>
                    <a:cubicBezTo>
                      <a:pt x="493916" y="79017"/>
                      <a:pt x="492708" y="79017"/>
                      <a:pt x="491741" y="79017"/>
                    </a:cubicBezTo>
                    <a:cubicBezTo>
                      <a:pt x="490533" y="79017"/>
                      <a:pt x="489325" y="78775"/>
                      <a:pt x="488116" y="78534"/>
                    </a:cubicBezTo>
                    <a:cubicBezTo>
                      <a:pt x="486908" y="78292"/>
                      <a:pt x="485942" y="77567"/>
                      <a:pt x="484975" y="76842"/>
                    </a:cubicBezTo>
                    <a:cubicBezTo>
                      <a:pt x="484009" y="76117"/>
                      <a:pt x="483284" y="75151"/>
                      <a:pt x="482800" y="73942"/>
                    </a:cubicBezTo>
                    <a:cubicBezTo>
                      <a:pt x="482317" y="72734"/>
                      <a:pt x="482075" y="71284"/>
                      <a:pt x="482075" y="69351"/>
                    </a:cubicBezTo>
                    <a:cubicBezTo>
                      <a:pt x="482075" y="67418"/>
                      <a:pt x="482559" y="65968"/>
                      <a:pt x="483284" y="64760"/>
                    </a:cubicBezTo>
                    <a:cubicBezTo>
                      <a:pt x="484009" y="63552"/>
                      <a:pt x="484975" y="62585"/>
                      <a:pt x="486183" y="61619"/>
                    </a:cubicBezTo>
                    <a:cubicBezTo>
                      <a:pt x="487392" y="60894"/>
                      <a:pt x="488358" y="60169"/>
                      <a:pt x="489566" y="59686"/>
                    </a:cubicBezTo>
                    <a:cubicBezTo>
                      <a:pt x="490775" y="59202"/>
                      <a:pt x="491741" y="58961"/>
                      <a:pt x="492708" y="58719"/>
                    </a:cubicBezTo>
                    <a:cubicBezTo>
                      <a:pt x="493674" y="58477"/>
                      <a:pt x="494882" y="58236"/>
                      <a:pt x="496091" y="58236"/>
                    </a:cubicBezTo>
                    <a:cubicBezTo>
                      <a:pt x="497299" y="58236"/>
                      <a:pt x="498507" y="57994"/>
                      <a:pt x="499715" y="57994"/>
                    </a:cubicBezTo>
                    <a:cubicBezTo>
                      <a:pt x="500923" y="57994"/>
                      <a:pt x="501890" y="57752"/>
                      <a:pt x="502857" y="57752"/>
                    </a:cubicBezTo>
                    <a:lnTo>
                      <a:pt x="505031" y="57752"/>
                    </a:lnTo>
                    <a:cubicBezTo>
                      <a:pt x="504548" y="59444"/>
                      <a:pt x="504548" y="61135"/>
                      <a:pt x="504548" y="62827"/>
                    </a:cubicBezTo>
                    <a:moveTo>
                      <a:pt x="522188" y="78292"/>
                    </a:moveTo>
                    <a:cubicBezTo>
                      <a:pt x="520738" y="78775"/>
                      <a:pt x="519288" y="79017"/>
                      <a:pt x="517838" y="79017"/>
                    </a:cubicBezTo>
                    <a:cubicBezTo>
                      <a:pt x="516630" y="79017"/>
                      <a:pt x="515664" y="78534"/>
                      <a:pt x="514939" y="77809"/>
                    </a:cubicBezTo>
                    <a:cubicBezTo>
                      <a:pt x="514214" y="77084"/>
                      <a:pt x="513972" y="75392"/>
                      <a:pt x="513972" y="72734"/>
                    </a:cubicBezTo>
                    <a:lnTo>
                      <a:pt x="513972" y="43496"/>
                    </a:lnTo>
                    <a:cubicBezTo>
                      <a:pt x="513972" y="42529"/>
                      <a:pt x="513972" y="41562"/>
                      <a:pt x="513972" y="40354"/>
                    </a:cubicBezTo>
                    <a:cubicBezTo>
                      <a:pt x="513972" y="39146"/>
                      <a:pt x="513730" y="38179"/>
                      <a:pt x="513489" y="36971"/>
                    </a:cubicBezTo>
                    <a:cubicBezTo>
                      <a:pt x="513247" y="35763"/>
                      <a:pt x="512764" y="34796"/>
                      <a:pt x="512281" y="33830"/>
                    </a:cubicBezTo>
                    <a:cubicBezTo>
                      <a:pt x="511797" y="32863"/>
                      <a:pt x="510831" y="31897"/>
                      <a:pt x="509864" y="31172"/>
                    </a:cubicBezTo>
                    <a:cubicBezTo>
                      <a:pt x="507689" y="29480"/>
                      <a:pt x="505273" y="28514"/>
                      <a:pt x="502615" y="27789"/>
                    </a:cubicBezTo>
                    <a:cubicBezTo>
                      <a:pt x="499957" y="27306"/>
                      <a:pt x="497540" y="27064"/>
                      <a:pt x="494882" y="27064"/>
                    </a:cubicBezTo>
                    <a:cubicBezTo>
                      <a:pt x="492708" y="27064"/>
                      <a:pt x="490291" y="27306"/>
                      <a:pt x="488116" y="27789"/>
                    </a:cubicBezTo>
                    <a:cubicBezTo>
                      <a:pt x="485942" y="28272"/>
                      <a:pt x="483767" y="28997"/>
                      <a:pt x="482075" y="29964"/>
                    </a:cubicBezTo>
                    <a:cubicBezTo>
                      <a:pt x="480142" y="30930"/>
                      <a:pt x="478692" y="32380"/>
                      <a:pt x="477243" y="33830"/>
                    </a:cubicBezTo>
                    <a:cubicBezTo>
                      <a:pt x="475793" y="35280"/>
                      <a:pt x="475068" y="37454"/>
                      <a:pt x="474584" y="40113"/>
                    </a:cubicBezTo>
                    <a:lnTo>
                      <a:pt x="482317" y="42529"/>
                    </a:lnTo>
                    <a:cubicBezTo>
                      <a:pt x="482559" y="41321"/>
                      <a:pt x="482800" y="40113"/>
                      <a:pt x="483284" y="38904"/>
                    </a:cubicBezTo>
                    <a:cubicBezTo>
                      <a:pt x="483767" y="37938"/>
                      <a:pt x="484250" y="36730"/>
                      <a:pt x="485217" y="36005"/>
                    </a:cubicBezTo>
                    <a:cubicBezTo>
                      <a:pt x="486183" y="35038"/>
                      <a:pt x="487150" y="34555"/>
                      <a:pt x="488600" y="33830"/>
                    </a:cubicBezTo>
                    <a:cubicBezTo>
                      <a:pt x="490050" y="33347"/>
                      <a:pt x="491741" y="33105"/>
                      <a:pt x="493916" y="33105"/>
                    </a:cubicBezTo>
                    <a:cubicBezTo>
                      <a:pt x="495124" y="33105"/>
                      <a:pt x="496332" y="33105"/>
                      <a:pt x="497299" y="33347"/>
                    </a:cubicBezTo>
                    <a:cubicBezTo>
                      <a:pt x="498507" y="33588"/>
                      <a:pt x="499474" y="33830"/>
                      <a:pt x="500440" y="34313"/>
                    </a:cubicBezTo>
                    <a:cubicBezTo>
                      <a:pt x="501890" y="35038"/>
                      <a:pt x="502857" y="36005"/>
                      <a:pt x="503582" y="37213"/>
                    </a:cubicBezTo>
                    <a:cubicBezTo>
                      <a:pt x="504065" y="38421"/>
                      <a:pt x="504548" y="40113"/>
                      <a:pt x="504548" y="42287"/>
                    </a:cubicBezTo>
                    <a:lnTo>
                      <a:pt x="504548" y="51711"/>
                    </a:lnTo>
                    <a:cubicBezTo>
                      <a:pt x="501648" y="51711"/>
                      <a:pt x="499232" y="51711"/>
                      <a:pt x="497057" y="51953"/>
                    </a:cubicBezTo>
                    <a:cubicBezTo>
                      <a:pt x="494882" y="51953"/>
                      <a:pt x="492949" y="52195"/>
                      <a:pt x="491016" y="52436"/>
                    </a:cubicBezTo>
                    <a:cubicBezTo>
                      <a:pt x="488358" y="52920"/>
                      <a:pt x="485942" y="53644"/>
                      <a:pt x="483525" y="54369"/>
                    </a:cubicBezTo>
                    <a:cubicBezTo>
                      <a:pt x="481350" y="55336"/>
                      <a:pt x="479176" y="56544"/>
                      <a:pt x="477484" y="57994"/>
                    </a:cubicBezTo>
                    <a:cubicBezTo>
                      <a:pt x="475793" y="59444"/>
                      <a:pt x="474584" y="61135"/>
                      <a:pt x="473618" y="63310"/>
                    </a:cubicBezTo>
                    <a:cubicBezTo>
                      <a:pt x="472651" y="65243"/>
                      <a:pt x="472168" y="67660"/>
                      <a:pt x="472168" y="70076"/>
                    </a:cubicBezTo>
                    <a:cubicBezTo>
                      <a:pt x="472168" y="72493"/>
                      <a:pt x="472651" y="74909"/>
                      <a:pt x="473618" y="76842"/>
                    </a:cubicBezTo>
                    <a:cubicBezTo>
                      <a:pt x="474584" y="78775"/>
                      <a:pt x="475793" y="80467"/>
                      <a:pt x="477243" y="81675"/>
                    </a:cubicBezTo>
                    <a:cubicBezTo>
                      <a:pt x="478692" y="82883"/>
                      <a:pt x="480384" y="83850"/>
                      <a:pt x="482317" y="84575"/>
                    </a:cubicBezTo>
                    <a:cubicBezTo>
                      <a:pt x="484250" y="85300"/>
                      <a:pt x="485942" y="85541"/>
                      <a:pt x="488116" y="85541"/>
                    </a:cubicBezTo>
                    <a:cubicBezTo>
                      <a:pt x="492708" y="85541"/>
                      <a:pt x="496332" y="84575"/>
                      <a:pt x="499232" y="82641"/>
                    </a:cubicBezTo>
                    <a:cubicBezTo>
                      <a:pt x="502132" y="80708"/>
                      <a:pt x="504065" y="78292"/>
                      <a:pt x="505031" y="75634"/>
                    </a:cubicBezTo>
                    <a:cubicBezTo>
                      <a:pt x="505273" y="78050"/>
                      <a:pt x="506240" y="80225"/>
                      <a:pt x="507689" y="82158"/>
                    </a:cubicBezTo>
                    <a:cubicBezTo>
                      <a:pt x="509139" y="84091"/>
                      <a:pt x="511314" y="84816"/>
                      <a:pt x="514214" y="84816"/>
                    </a:cubicBezTo>
                    <a:cubicBezTo>
                      <a:pt x="515905" y="84816"/>
                      <a:pt x="517597" y="84575"/>
                      <a:pt x="519047" y="84333"/>
                    </a:cubicBezTo>
                    <a:cubicBezTo>
                      <a:pt x="520496" y="84091"/>
                      <a:pt x="521705" y="83850"/>
                      <a:pt x="522430" y="83608"/>
                    </a:cubicBezTo>
                    <a:lnTo>
                      <a:pt x="522430" y="78292"/>
                    </a:lnTo>
                    <a:close/>
                    <a:moveTo>
                      <a:pt x="458636" y="77325"/>
                    </a:moveTo>
                    <a:cubicBezTo>
                      <a:pt x="457428" y="77809"/>
                      <a:pt x="456461" y="78292"/>
                      <a:pt x="455495" y="78534"/>
                    </a:cubicBezTo>
                    <a:cubicBezTo>
                      <a:pt x="454528" y="78775"/>
                      <a:pt x="453562" y="79017"/>
                      <a:pt x="452353" y="79017"/>
                    </a:cubicBezTo>
                    <a:cubicBezTo>
                      <a:pt x="451629" y="79017"/>
                      <a:pt x="450904" y="78775"/>
                      <a:pt x="449937" y="78534"/>
                    </a:cubicBezTo>
                    <a:cubicBezTo>
                      <a:pt x="448970" y="78292"/>
                      <a:pt x="448246" y="78050"/>
                      <a:pt x="447762" y="77567"/>
                    </a:cubicBezTo>
                    <a:cubicBezTo>
                      <a:pt x="446554" y="76600"/>
                      <a:pt x="445829" y="75634"/>
                      <a:pt x="445587" y="74184"/>
                    </a:cubicBezTo>
                    <a:cubicBezTo>
                      <a:pt x="445346" y="72734"/>
                      <a:pt x="445346" y="70801"/>
                      <a:pt x="445346" y="67901"/>
                    </a:cubicBezTo>
                    <a:lnTo>
                      <a:pt x="445346" y="35280"/>
                    </a:lnTo>
                    <a:lnTo>
                      <a:pt x="458394" y="35280"/>
                    </a:lnTo>
                    <a:lnTo>
                      <a:pt x="458394" y="28997"/>
                    </a:lnTo>
                    <a:lnTo>
                      <a:pt x="445346" y="28997"/>
                    </a:lnTo>
                    <a:lnTo>
                      <a:pt x="445346" y="12807"/>
                    </a:lnTo>
                    <a:lnTo>
                      <a:pt x="435680" y="14982"/>
                    </a:lnTo>
                    <a:lnTo>
                      <a:pt x="435680" y="28997"/>
                    </a:lnTo>
                    <a:lnTo>
                      <a:pt x="426256" y="28997"/>
                    </a:lnTo>
                    <a:lnTo>
                      <a:pt x="426256" y="35280"/>
                    </a:lnTo>
                    <a:lnTo>
                      <a:pt x="435680" y="35280"/>
                    </a:lnTo>
                    <a:lnTo>
                      <a:pt x="435680" y="68868"/>
                    </a:lnTo>
                    <a:cubicBezTo>
                      <a:pt x="435680" y="71768"/>
                      <a:pt x="435680" y="74184"/>
                      <a:pt x="435922" y="76117"/>
                    </a:cubicBezTo>
                    <a:cubicBezTo>
                      <a:pt x="436163" y="78050"/>
                      <a:pt x="436888" y="79983"/>
                      <a:pt x="437855" y="81433"/>
                    </a:cubicBezTo>
                    <a:cubicBezTo>
                      <a:pt x="439063" y="83125"/>
                      <a:pt x="440513" y="84091"/>
                      <a:pt x="442446" y="84816"/>
                    </a:cubicBezTo>
                    <a:cubicBezTo>
                      <a:pt x="444379" y="85541"/>
                      <a:pt x="446312" y="85783"/>
                      <a:pt x="448487" y="85783"/>
                    </a:cubicBezTo>
                    <a:cubicBezTo>
                      <a:pt x="450662" y="85783"/>
                      <a:pt x="452837" y="85541"/>
                      <a:pt x="455012" y="84816"/>
                    </a:cubicBezTo>
                    <a:cubicBezTo>
                      <a:pt x="457186" y="84091"/>
                      <a:pt x="458878" y="83125"/>
                      <a:pt x="460569" y="82158"/>
                    </a:cubicBezTo>
                    <a:lnTo>
                      <a:pt x="458636" y="77325"/>
                    </a:lnTo>
                    <a:close/>
                    <a:moveTo>
                      <a:pt x="409825" y="28997"/>
                    </a:moveTo>
                    <a:lnTo>
                      <a:pt x="399676" y="28997"/>
                    </a:lnTo>
                    <a:lnTo>
                      <a:pt x="399676" y="84091"/>
                    </a:lnTo>
                    <a:lnTo>
                      <a:pt x="409825" y="84091"/>
                    </a:lnTo>
                    <a:lnTo>
                      <a:pt x="409825" y="28997"/>
                    </a:lnTo>
                    <a:close/>
                    <a:moveTo>
                      <a:pt x="409341" y="2416"/>
                    </a:moveTo>
                    <a:cubicBezTo>
                      <a:pt x="408133" y="1208"/>
                      <a:pt x="406683" y="483"/>
                      <a:pt x="404992" y="483"/>
                    </a:cubicBezTo>
                    <a:cubicBezTo>
                      <a:pt x="403300" y="483"/>
                      <a:pt x="401609" y="1208"/>
                      <a:pt x="400400" y="2416"/>
                    </a:cubicBezTo>
                    <a:cubicBezTo>
                      <a:pt x="399192" y="3625"/>
                      <a:pt x="398467" y="5316"/>
                      <a:pt x="398467" y="6766"/>
                    </a:cubicBezTo>
                    <a:cubicBezTo>
                      <a:pt x="398467" y="8457"/>
                      <a:pt x="399192" y="9907"/>
                      <a:pt x="400400" y="11116"/>
                    </a:cubicBezTo>
                    <a:cubicBezTo>
                      <a:pt x="401609" y="12324"/>
                      <a:pt x="403059" y="13049"/>
                      <a:pt x="404992" y="13049"/>
                    </a:cubicBezTo>
                    <a:cubicBezTo>
                      <a:pt x="406683" y="13049"/>
                      <a:pt x="408133" y="12324"/>
                      <a:pt x="409341" y="11116"/>
                    </a:cubicBezTo>
                    <a:cubicBezTo>
                      <a:pt x="410549" y="9907"/>
                      <a:pt x="411274" y="8457"/>
                      <a:pt x="411274" y="6766"/>
                    </a:cubicBezTo>
                    <a:cubicBezTo>
                      <a:pt x="411274" y="5074"/>
                      <a:pt x="410549" y="3625"/>
                      <a:pt x="409341" y="2416"/>
                    </a:cubicBezTo>
                    <a:moveTo>
                      <a:pt x="379619" y="61377"/>
                    </a:moveTo>
                    <a:cubicBezTo>
                      <a:pt x="378653" y="59444"/>
                      <a:pt x="377203" y="57994"/>
                      <a:pt x="375511" y="56544"/>
                    </a:cubicBezTo>
                    <a:cubicBezTo>
                      <a:pt x="373820" y="55094"/>
                      <a:pt x="372128" y="54128"/>
                      <a:pt x="370195" y="53403"/>
                    </a:cubicBezTo>
                    <a:cubicBezTo>
                      <a:pt x="368262" y="52678"/>
                      <a:pt x="366329" y="51953"/>
                      <a:pt x="364396" y="51470"/>
                    </a:cubicBezTo>
                    <a:cubicBezTo>
                      <a:pt x="361013" y="50503"/>
                      <a:pt x="358113" y="49295"/>
                      <a:pt x="355938" y="47603"/>
                    </a:cubicBezTo>
                    <a:cubicBezTo>
                      <a:pt x="353764" y="45912"/>
                      <a:pt x="352797" y="43737"/>
                      <a:pt x="352797" y="40837"/>
                    </a:cubicBezTo>
                    <a:cubicBezTo>
                      <a:pt x="352797" y="38663"/>
                      <a:pt x="353764" y="36730"/>
                      <a:pt x="355697" y="35280"/>
                    </a:cubicBezTo>
                    <a:cubicBezTo>
                      <a:pt x="357630" y="33830"/>
                      <a:pt x="360046" y="33105"/>
                      <a:pt x="362946" y="33105"/>
                    </a:cubicBezTo>
                    <a:cubicBezTo>
                      <a:pt x="366087" y="33105"/>
                      <a:pt x="368504" y="33588"/>
                      <a:pt x="370195" y="34796"/>
                    </a:cubicBezTo>
                    <a:cubicBezTo>
                      <a:pt x="371887" y="36005"/>
                      <a:pt x="373337" y="37213"/>
                      <a:pt x="374786" y="38421"/>
                    </a:cubicBezTo>
                    <a:lnTo>
                      <a:pt x="379619" y="32380"/>
                    </a:lnTo>
                    <a:cubicBezTo>
                      <a:pt x="378169" y="31172"/>
                      <a:pt x="376236" y="29964"/>
                      <a:pt x="373820" y="28997"/>
                    </a:cubicBezTo>
                    <a:cubicBezTo>
                      <a:pt x="371162" y="27789"/>
                      <a:pt x="367779" y="27306"/>
                      <a:pt x="363429" y="27306"/>
                    </a:cubicBezTo>
                    <a:cubicBezTo>
                      <a:pt x="360771" y="27306"/>
                      <a:pt x="358355" y="27547"/>
                      <a:pt x="355938" y="28272"/>
                    </a:cubicBezTo>
                    <a:cubicBezTo>
                      <a:pt x="353522" y="28997"/>
                      <a:pt x="351589" y="29722"/>
                      <a:pt x="349656" y="31172"/>
                    </a:cubicBezTo>
                    <a:cubicBezTo>
                      <a:pt x="347964" y="32380"/>
                      <a:pt x="346514" y="34071"/>
                      <a:pt x="345306" y="36005"/>
                    </a:cubicBezTo>
                    <a:cubicBezTo>
                      <a:pt x="344098" y="37938"/>
                      <a:pt x="343615" y="40113"/>
                      <a:pt x="343615" y="42771"/>
                    </a:cubicBezTo>
                    <a:cubicBezTo>
                      <a:pt x="343615" y="45670"/>
                      <a:pt x="344098" y="48087"/>
                      <a:pt x="345065" y="50020"/>
                    </a:cubicBezTo>
                    <a:cubicBezTo>
                      <a:pt x="346031" y="51953"/>
                      <a:pt x="347481" y="53644"/>
                      <a:pt x="348931" y="54853"/>
                    </a:cubicBezTo>
                    <a:cubicBezTo>
                      <a:pt x="350622" y="56061"/>
                      <a:pt x="352314" y="57269"/>
                      <a:pt x="354005" y="57752"/>
                    </a:cubicBezTo>
                    <a:cubicBezTo>
                      <a:pt x="355938" y="58477"/>
                      <a:pt x="357630" y="58961"/>
                      <a:pt x="359321" y="59686"/>
                    </a:cubicBezTo>
                    <a:cubicBezTo>
                      <a:pt x="362946" y="60652"/>
                      <a:pt x="365604" y="61860"/>
                      <a:pt x="367779" y="63310"/>
                    </a:cubicBezTo>
                    <a:cubicBezTo>
                      <a:pt x="369954" y="64760"/>
                      <a:pt x="370920" y="67176"/>
                      <a:pt x="370920" y="70559"/>
                    </a:cubicBezTo>
                    <a:cubicBezTo>
                      <a:pt x="370920" y="73459"/>
                      <a:pt x="369954" y="75634"/>
                      <a:pt x="368262" y="77325"/>
                    </a:cubicBezTo>
                    <a:cubicBezTo>
                      <a:pt x="366571" y="78775"/>
                      <a:pt x="364154" y="79742"/>
                      <a:pt x="360771" y="79742"/>
                    </a:cubicBezTo>
                    <a:cubicBezTo>
                      <a:pt x="359080" y="79742"/>
                      <a:pt x="357630" y="79500"/>
                      <a:pt x="355938" y="79017"/>
                    </a:cubicBezTo>
                    <a:cubicBezTo>
                      <a:pt x="354489" y="78534"/>
                      <a:pt x="353039" y="77809"/>
                      <a:pt x="351830" y="76842"/>
                    </a:cubicBezTo>
                    <a:cubicBezTo>
                      <a:pt x="350622" y="76117"/>
                      <a:pt x="349414" y="75151"/>
                      <a:pt x="348447" y="74184"/>
                    </a:cubicBezTo>
                    <a:cubicBezTo>
                      <a:pt x="347481" y="73217"/>
                      <a:pt x="346756" y="72493"/>
                      <a:pt x="346031" y="71768"/>
                    </a:cubicBezTo>
                    <a:lnTo>
                      <a:pt x="341198" y="79500"/>
                    </a:lnTo>
                    <a:cubicBezTo>
                      <a:pt x="346514" y="83608"/>
                      <a:pt x="352797" y="85783"/>
                      <a:pt x="360288" y="85783"/>
                    </a:cubicBezTo>
                    <a:cubicBezTo>
                      <a:pt x="363188" y="85783"/>
                      <a:pt x="365604" y="85300"/>
                      <a:pt x="368020" y="84575"/>
                    </a:cubicBezTo>
                    <a:cubicBezTo>
                      <a:pt x="370437" y="83850"/>
                      <a:pt x="372612" y="82641"/>
                      <a:pt x="374303" y="81192"/>
                    </a:cubicBezTo>
                    <a:cubicBezTo>
                      <a:pt x="375995" y="79742"/>
                      <a:pt x="377444" y="77809"/>
                      <a:pt x="378411" y="75634"/>
                    </a:cubicBezTo>
                    <a:cubicBezTo>
                      <a:pt x="379378" y="73459"/>
                      <a:pt x="380103" y="71043"/>
                      <a:pt x="380103" y="68143"/>
                    </a:cubicBezTo>
                    <a:cubicBezTo>
                      <a:pt x="381069" y="65485"/>
                      <a:pt x="380586" y="63310"/>
                      <a:pt x="379619" y="61377"/>
                    </a:cubicBezTo>
                    <a:moveTo>
                      <a:pt x="298428" y="84091"/>
                    </a:moveTo>
                    <a:lnTo>
                      <a:pt x="307852" y="84091"/>
                    </a:lnTo>
                    <a:lnTo>
                      <a:pt x="307852" y="57511"/>
                    </a:lnTo>
                    <a:cubicBezTo>
                      <a:pt x="307852" y="55578"/>
                      <a:pt x="307852" y="53886"/>
                      <a:pt x="308093" y="51953"/>
                    </a:cubicBezTo>
                    <a:cubicBezTo>
                      <a:pt x="308335" y="50020"/>
                      <a:pt x="308577" y="48328"/>
                      <a:pt x="308818" y="46637"/>
                    </a:cubicBezTo>
                    <a:cubicBezTo>
                      <a:pt x="309785" y="43254"/>
                      <a:pt x="310993" y="40354"/>
                      <a:pt x="312926" y="37938"/>
                    </a:cubicBezTo>
                    <a:cubicBezTo>
                      <a:pt x="314618" y="35521"/>
                      <a:pt x="316792" y="34555"/>
                      <a:pt x="318967" y="34555"/>
                    </a:cubicBezTo>
                    <a:cubicBezTo>
                      <a:pt x="322833" y="34555"/>
                      <a:pt x="324767" y="36488"/>
                      <a:pt x="325008" y="40596"/>
                    </a:cubicBezTo>
                    <a:lnTo>
                      <a:pt x="333224" y="37696"/>
                    </a:lnTo>
                    <a:cubicBezTo>
                      <a:pt x="333224" y="35763"/>
                      <a:pt x="332741" y="34313"/>
                      <a:pt x="332016" y="32863"/>
                    </a:cubicBezTo>
                    <a:cubicBezTo>
                      <a:pt x="331291" y="31413"/>
                      <a:pt x="330566" y="30447"/>
                      <a:pt x="329599" y="29722"/>
                    </a:cubicBezTo>
                    <a:cubicBezTo>
                      <a:pt x="328633" y="28997"/>
                      <a:pt x="327425" y="28272"/>
                      <a:pt x="326216" y="28030"/>
                    </a:cubicBezTo>
                    <a:cubicBezTo>
                      <a:pt x="325008" y="27547"/>
                      <a:pt x="323800" y="27547"/>
                      <a:pt x="322833" y="27547"/>
                    </a:cubicBezTo>
                    <a:cubicBezTo>
                      <a:pt x="319450" y="27547"/>
                      <a:pt x="316792" y="28514"/>
                      <a:pt x="314134" y="30205"/>
                    </a:cubicBezTo>
                    <a:cubicBezTo>
                      <a:pt x="311718" y="32138"/>
                      <a:pt x="309543" y="34555"/>
                      <a:pt x="307852" y="37696"/>
                    </a:cubicBezTo>
                    <a:lnTo>
                      <a:pt x="306643" y="28272"/>
                    </a:lnTo>
                    <a:lnTo>
                      <a:pt x="297219" y="29239"/>
                    </a:lnTo>
                    <a:cubicBezTo>
                      <a:pt x="297219" y="29722"/>
                      <a:pt x="297461" y="30447"/>
                      <a:pt x="297461" y="31413"/>
                    </a:cubicBezTo>
                    <a:cubicBezTo>
                      <a:pt x="297703" y="32380"/>
                      <a:pt x="297703" y="33588"/>
                      <a:pt x="297944" y="35038"/>
                    </a:cubicBezTo>
                    <a:cubicBezTo>
                      <a:pt x="298186" y="36488"/>
                      <a:pt x="298186" y="37696"/>
                      <a:pt x="298186" y="39146"/>
                    </a:cubicBezTo>
                    <a:cubicBezTo>
                      <a:pt x="298186" y="40596"/>
                      <a:pt x="298428" y="41804"/>
                      <a:pt x="298428" y="43254"/>
                    </a:cubicBezTo>
                    <a:lnTo>
                      <a:pt x="298428" y="84091"/>
                    </a:lnTo>
                    <a:close/>
                    <a:moveTo>
                      <a:pt x="267981" y="38179"/>
                    </a:moveTo>
                    <a:cubicBezTo>
                      <a:pt x="270156" y="41079"/>
                      <a:pt x="271122" y="45187"/>
                      <a:pt x="271122" y="50262"/>
                    </a:cubicBezTo>
                    <a:lnTo>
                      <a:pt x="271122" y="52195"/>
                    </a:lnTo>
                    <a:lnTo>
                      <a:pt x="243817" y="52195"/>
                    </a:lnTo>
                    <a:cubicBezTo>
                      <a:pt x="244058" y="49778"/>
                      <a:pt x="244783" y="47362"/>
                      <a:pt x="245508" y="45187"/>
                    </a:cubicBezTo>
                    <a:cubicBezTo>
                      <a:pt x="246233" y="43012"/>
                      <a:pt x="247441" y="41079"/>
                      <a:pt x="248649" y="39388"/>
                    </a:cubicBezTo>
                    <a:cubicBezTo>
                      <a:pt x="249858" y="37696"/>
                      <a:pt x="251549" y="36246"/>
                      <a:pt x="253241" y="35280"/>
                    </a:cubicBezTo>
                    <a:cubicBezTo>
                      <a:pt x="254932" y="34313"/>
                      <a:pt x="257107" y="33830"/>
                      <a:pt x="259282" y="33830"/>
                    </a:cubicBezTo>
                    <a:cubicBezTo>
                      <a:pt x="262906" y="33588"/>
                      <a:pt x="265806" y="35038"/>
                      <a:pt x="267981" y="38179"/>
                    </a:cubicBezTo>
                    <a:moveTo>
                      <a:pt x="281029" y="58236"/>
                    </a:moveTo>
                    <a:lnTo>
                      <a:pt x="281029" y="52678"/>
                    </a:lnTo>
                    <a:cubicBezTo>
                      <a:pt x="281029" y="49537"/>
                      <a:pt x="280788" y="46395"/>
                      <a:pt x="280063" y="43496"/>
                    </a:cubicBezTo>
                    <a:cubicBezTo>
                      <a:pt x="279338" y="40354"/>
                      <a:pt x="278130" y="37696"/>
                      <a:pt x="276438" y="35280"/>
                    </a:cubicBezTo>
                    <a:cubicBezTo>
                      <a:pt x="274747" y="32863"/>
                      <a:pt x="272572" y="30930"/>
                      <a:pt x="269672" y="29480"/>
                    </a:cubicBezTo>
                    <a:cubicBezTo>
                      <a:pt x="266773" y="28030"/>
                      <a:pt x="263390" y="27306"/>
                      <a:pt x="259040" y="27306"/>
                    </a:cubicBezTo>
                    <a:cubicBezTo>
                      <a:pt x="255415" y="27306"/>
                      <a:pt x="252274" y="28030"/>
                      <a:pt x="249133" y="29480"/>
                    </a:cubicBezTo>
                    <a:cubicBezTo>
                      <a:pt x="245991" y="30930"/>
                      <a:pt x="243333" y="32863"/>
                      <a:pt x="241159" y="35521"/>
                    </a:cubicBezTo>
                    <a:cubicBezTo>
                      <a:pt x="238984" y="38179"/>
                      <a:pt x="237051" y="41079"/>
                      <a:pt x="235842" y="44704"/>
                    </a:cubicBezTo>
                    <a:cubicBezTo>
                      <a:pt x="234634" y="48328"/>
                      <a:pt x="233909" y="52195"/>
                      <a:pt x="233909" y="56544"/>
                    </a:cubicBezTo>
                    <a:cubicBezTo>
                      <a:pt x="233909" y="66210"/>
                      <a:pt x="236084" y="73459"/>
                      <a:pt x="240675" y="78292"/>
                    </a:cubicBezTo>
                    <a:cubicBezTo>
                      <a:pt x="245025" y="83125"/>
                      <a:pt x="251791" y="85783"/>
                      <a:pt x="260490" y="85783"/>
                    </a:cubicBezTo>
                    <a:cubicBezTo>
                      <a:pt x="265081" y="85783"/>
                      <a:pt x="268947" y="84816"/>
                      <a:pt x="272572" y="83125"/>
                    </a:cubicBezTo>
                    <a:cubicBezTo>
                      <a:pt x="275955" y="81192"/>
                      <a:pt x="279338" y="78534"/>
                      <a:pt x="282238" y="75151"/>
                    </a:cubicBezTo>
                    <a:lnTo>
                      <a:pt x="278371" y="71043"/>
                    </a:lnTo>
                    <a:cubicBezTo>
                      <a:pt x="274747" y="74426"/>
                      <a:pt x="271605" y="76359"/>
                      <a:pt x="268947" y="77567"/>
                    </a:cubicBezTo>
                    <a:cubicBezTo>
                      <a:pt x="266289" y="78534"/>
                      <a:pt x="263631" y="79017"/>
                      <a:pt x="261215" y="79017"/>
                    </a:cubicBezTo>
                    <a:cubicBezTo>
                      <a:pt x="255657" y="79017"/>
                      <a:pt x="251549" y="77325"/>
                      <a:pt x="248649" y="73701"/>
                    </a:cubicBezTo>
                    <a:cubicBezTo>
                      <a:pt x="245750" y="70076"/>
                      <a:pt x="244300" y="65002"/>
                      <a:pt x="244058" y="58477"/>
                    </a:cubicBezTo>
                    <a:lnTo>
                      <a:pt x="281029" y="58477"/>
                    </a:lnTo>
                    <a:close/>
                    <a:moveTo>
                      <a:pt x="183648" y="28997"/>
                    </a:moveTo>
                    <a:lnTo>
                      <a:pt x="172774" y="28997"/>
                    </a:lnTo>
                    <a:lnTo>
                      <a:pt x="195247" y="85300"/>
                    </a:lnTo>
                    <a:lnTo>
                      <a:pt x="203221" y="85300"/>
                    </a:lnTo>
                    <a:lnTo>
                      <a:pt x="226418" y="28997"/>
                    </a:lnTo>
                    <a:lnTo>
                      <a:pt x="217236" y="28997"/>
                    </a:lnTo>
                    <a:lnTo>
                      <a:pt x="202496" y="67660"/>
                    </a:lnTo>
                    <a:cubicBezTo>
                      <a:pt x="201046" y="71526"/>
                      <a:pt x="200321" y="74426"/>
                      <a:pt x="200079" y="76359"/>
                    </a:cubicBezTo>
                    <a:cubicBezTo>
                      <a:pt x="199838" y="75392"/>
                      <a:pt x="199596" y="74184"/>
                      <a:pt x="199354" y="72734"/>
                    </a:cubicBezTo>
                    <a:cubicBezTo>
                      <a:pt x="199113" y="71284"/>
                      <a:pt x="198388" y="69351"/>
                      <a:pt x="197663" y="67176"/>
                    </a:cubicBezTo>
                    <a:lnTo>
                      <a:pt x="183648" y="28997"/>
                    </a:lnTo>
                    <a:close/>
                    <a:moveTo>
                      <a:pt x="159000" y="28997"/>
                    </a:moveTo>
                    <a:lnTo>
                      <a:pt x="148851" y="28997"/>
                    </a:lnTo>
                    <a:lnTo>
                      <a:pt x="148851" y="84091"/>
                    </a:lnTo>
                    <a:lnTo>
                      <a:pt x="159000" y="84091"/>
                    </a:lnTo>
                    <a:lnTo>
                      <a:pt x="159000" y="28997"/>
                    </a:lnTo>
                    <a:close/>
                    <a:moveTo>
                      <a:pt x="158517" y="2416"/>
                    </a:moveTo>
                    <a:cubicBezTo>
                      <a:pt x="157309" y="1208"/>
                      <a:pt x="155859" y="483"/>
                      <a:pt x="154167" y="483"/>
                    </a:cubicBezTo>
                    <a:cubicBezTo>
                      <a:pt x="152476" y="483"/>
                      <a:pt x="150784" y="1208"/>
                      <a:pt x="149576" y="2416"/>
                    </a:cubicBezTo>
                    <a:cubicBezTo>
                      <a:pt x="148368" y="3625"/>
                      <a:pt x="147643" y="5316"/>
                      <a:pt x="147643" y="6766"/>
                    </a:cubicBezTo>
                    <a:cubicBezTo>
                      <a:pt x="147643" y="8457"/>
                      <a:pt x="148368" y="9907"/>
                      <a:pt x="149576" y="11116"/>
                    </a:cubicBezTo>
                    <a:cubicBezTo>
                      <a:pt x="150784" y="12324"/>
                      <a:pt x="152476" y="13049"/>
                      <a:pt x="154167" y="13049"/>
                    </a:cubicBezTo>
                    <a:cubicBezTo>
                      <a:pt x="155859" y="13049"/>
                      <a:pt x="157309" y="12324"/>
                      <a:pt x="158517" y="11116"/>
                    </a:cubicBezTo>
                    <a:cubicBezTo>
                      <a:pt x="159725" y="9907"/>
                      <a:pt x="160450" y="8457"/>
                      <a:pt x="160450" y="6766"/>
                    </a:cubicBezTo>
                    <a:cubicBezTo>
                      <a:pt x="160450" y="5074"/>
                      <a:pt x="159725" y="3625"/>
                      <a:pt x="158517" y="2416"/>
                    </a:cubicBezTo>
                    <a:moveTo>
                      <a:pt x="128795" y="84091"/>
                    </a:moveTo>
                    <a:lnTo>
                      <a:pt x="128795" y="49537"/>
                    </a:lnTo>
                    <a:cubicBezTo>
                      <a:pt x="128795" y="46637"/>
                      <a:pt x="128553" y="43737"/>
                      <a:pt x="128312" y="41079"/>
                    </a:cubicBezTo>
                    <a:cubicBezTo>
                      <a:pt x="128070" y="38421"/>
                      <a:pt x="127345" y="36005"/>
                      <a:pt x="126137" y="34071"/>
                    </a:cubicBezTo>
                    <a:cubicBezTo>
                      <a:pt x="124929" y="32138"/>
                      <a:pt x="122996" y="30447"/>
                      <a:pt x="120338" y="29239"/>
                    </a:cubicBezTo>
                    <a:cubicBezTo>
                      <a:pt x="117680" y="28030"/>
                      <a:pt x="114297" y="27306"/>
                      <a:pt x="109705" y="27306"/>
                    </a:cubicBezTo>
                    <a:cubicBezTo>
                      <a:pt x="106806" y="27306"/>
                      <a:pt x="104389" y="27789"/>
                      <a:pt x="102214" y="28514"/>
                    </a:cubicBezTo>
                    <a:cubicBezTo>
                      <a:pt x="100040" y="29480"/>
                      <a:pt x="98348" y="30447"/>
                      <a:pt x="96898" y="31655"/>
                    </a:cubicBezTo>
                    <a:cubicBezTo>
                      <a:pt x="95449" y="32863"/>
                      <a:pt x="94240" y="34071"/>
                      <a:pt x="93274" y="35280"/>
                    </a:cubicBezTo>
                    <a:cubicBezTo>
                      <a:pt x="92307" y="36488"/>
                      <a:pt x="91824" y="37213"/>
                      <a:pt x="91341" y="37938"/>
                    </a:cubicBezTo>
                    <a:lnTo>
                      <a:pt x="90132" y="28514"/>
                    </a:lnTo>
                    <a:lnTo>
                      <a:pt x="80708" y="29480"/>
                    </a:lnTo>
                    <a:cubicBezTo>
                      <a:pt x="80708" y="29964"/>
                      <a:pt x="80950" y="30689"/>
                      <a:pt x="80950" y="31655"/>
                    </a:cubicBezTo>
                    <a:cubicBezTo>
                      <a:pt x="81192" y="32622"/>
                      <a:pt x="81192" y="33830"/>
                      <a:pt x="81433" y="35280"/>
                    </a:cubicBezTo>
                    <a:cubicBezTo>
                      <a:pt x="81675" y="36730"/>
                      <a:pt x="81675" y="37938"/>
                      <a:pt x="81675" y="39388"/>
                    </a:cubicBezTo>
                    <a:cubicBezTo>
                      <a:pt x="81675" y="40837"/>
                      <a:pt x="81917" y="42046"/>
                      <a:pt x="81917" y="43496"/>
                    </a:cubicBezTo>
                    <a:lnTo>
                      <a:pt x="81917" y="84333"/>
                    </a:lnTo>
                    <a:lnTo>
                      <a:pt x="91824" y="84333"/>
                    </a:lnTo>
                    <a:lnTo>
                      <a:pt x="91824" y="53403"/>
                    </a:lnTo>
                    <a:cubicBezTo>
                      <a:pt x="91824" y="50986"/>
                      <a:pt x="92307" y="48570"/>
                      <a:pt x="93032" y="46154"/>
                    </a:cubicBezTo>
                    <a:cubicBezTo>
                      <a:pt x="93757" y="43979"/>
                      <a:pt x="94965" y="41804"/>
                      <a:pt x="96415" y="40354"/>
                    </a:cubicBezTo>
                    <a:cubicBezTo>
                      <a:pt x="97865" y="38663"/>
                      <a:pt x="99556" y="37454"/>
                      <a:pt x="101248" y="36488"/>
                    </a:cubicBezTo>
                    <a:cubicBezTo>
                      <a:pt x="103181" y="35521"/>
                      <a:pt x="105114" y="35038"/>
                      <a:pt x="107531" y="35038"/>
                    </a:cubicBezTo>
                    <a:cubicBezTo>
                      <a:pt x="109947" y="35038"/>
                      <a:pt x="112122" y="35280"/>
                      <a:pt x="113572" y="36005"/>
                    </a:cubicBezTo>
                    <a:cubicBezTo>
                      <a:pt x="115021" y="36730"/>
                      <a:pt x="116230" y="37454"/>
                      <a:pt x="117196" y="38904"/>
                    </a:cubicBezTo>
                    <a:cubicBezTo>
                      <a:pt x="117921" y="40113"/>
                      <a:pt x="118404" y="41804"/>
                      <a:pt x="118888" y="43496"/>
                    </a:cubicBezTo>
                    <a:cubicBezTo>
                      <a:pt x="119129" y="45429"/>
                      <a:pt x="119371" y="47362"/>
                      <a:pt x="119371" y="49778"/>
                    </a:cubicBezTo>
                    <a:lnTo>
                      <a:pt x="119371" y="84333"/>
                    </a:lnTo>
                    <a:lnTo>
                      <a:pt x="128795" y="84333"/>
                    </a:lnTo>
                    <a:close/>
                    <a:moveTo>
                      <a:pt x="60894" y="5799"/>
                    </a:moveTo>
                    <a:lnTo>
                      <a:pt x="50986" y="5799"/>
                    </a:lnTo>
                    <a:lnTo>
                      <a:pt x="50986" y="54128"/>
                    </a:lnTo>
                    <a:cubicBezTo>
                      <a:pt x="50986" y="59202"/>
                      <a:pt x="50503" y="63552"/>
                      <a:pt x="49295" y="66935"/>
                    </a:cubicBezTo>
                    <a:cubicBezTo>
                      <a:pt x="48328" y="70318"/>
                      <a:pt x="46879" y="72976"/>
                      <a:pt x="44945" y="74667"/>
                    </a:cubicBezTo>
                    <a:cubicBezTo>
                      <a:pt x="43012" y="76600"/>
                      <a:pt x="40837" y="77809"/>
                      <a:pt x="38421" y="78534"/>
                    </a:cubicBezTo>
                    <a:cubicBezTo>
                      <a:pt x="36005" y="79259"/>
                      <a:pt x="33347" y="79500"/>
                      <a:pt x="30447" y="79500"/>
                    </a:cubicBezTo>
                    <a:cubicBezTo>
                      <a:pt x="27547" y="79500"/>
                      <a:pt x="24889" y="79259"/>
                      <a:pt x="22231" y="78534"/>
                    </a:cubicBezTo>
                    <a:cubicBezTo>
                      <a:pt x="19815" y="77809"/>
                      <a:pt x="17640" y="76600"/>
                      <a:pt x="15707" y="74667"/>
                    </a:cubicBezTo>
                    <a:cubicBezTo>
                      <a:pt x="14015" y="72734"/>
                      <a:pt x="12565" y="70076"/>
                      <a:pt x="11357" y="66935"/>
                    </a:cubicBezTo>
                    <a:cubicBezTo>
                      <a:pt x="10391" y="63552"/>
                      <a:pt x="9666" y="59444"/>
                      <a:pt x="9666" y="54128"/>
                    </a:cubicBezTo>
                    <a:lnTo>
                      <a:pt x="9666" y="5799"/>
                    </a:lnTo>
                    <a:lnTo>
                      <a:pt x="0" y="5799"/>
                    </a:lnTo>
                    <a:lnTo>
                      <a:pt x="0" y="54853"/>
                    </a:lnTo>
                    <a:cubicBezTo>
                      <a:pt x="0" y="66451"/>
                      <a:pt x="2658" y="74667"/>
                      <a:pt x="7733" y="79500"/>
                    </a:cubicBezTo>
                    <a:cubicBezTo>
                      <a:pt x="12807" y="84333"/>
                      <a:pt x="20540" y="86749"/>
                      <a:pt x="30689" y="86749"/>
                    </a:cubicBezTo>
                    <a:cubicBezTo>
                      <a:pt x="40837" y="86749"/>
                      <a:pt x="48570" y="84333"/>
                      <a:pt x="53403" y="79500"/>
                    </a:cubicBezTo>
                    <a:cubicBezTo>
                      <a:pt x="58477" y="74667"/>
                      <a:pt x="60894" y="66451"/>
                      <a:pt x="60894" y="54853"/>
                    </a:cubicBezTo>
                    <a:lnTo>
                      <a:pt x="60894" y="5799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31" name="Freihandform: Form 30">
                <a:extLst>
                  <a:ext uri="{FF2B5EF4-FFF2-40B4-BE49-F238E27FC236}">
                    <a16:creationId xmlns:a16="http://schemas.microsoft.com/office/drawing/2014/main" id="{22FEF1E6-C2ED-48D1-B68D-F0300DB16821}"/>
                  </a:ext>
                </a:extLst>
              </p:cNvPr>
              <p:cNvSpPr/>
              <p:nvPr/>
            </p:nvSpPr>
            <p:spPr>
              <a:xfrm>
                <a:off x="11569754" y="1219314"/>
                <a:ext cx="152234" cy="132903"/>
              </a:xfrm>
              <a:custGeom>
                <a:avLst/>
                <a:gdLst>
                  <a:gd name="connsiteX0" fmla="*/ 0 w 152234"/>
                  <a:gd name="connsiteY0" fmla="*/ 134353 h 132902"/>
                  <a:gd name="connsiteX1" fmla="*/ 84816 w 152234"/>
                  <a:gd name="connsiteY1" fmla="*/ 134353 h 132902"/>
                  <a:gd name="connsiteX2" fmla="*/ 152234 w 152234"/>
                  <a:gd name="connsiteY2" fmla="*/ 67176 h 132902"/>
                  <a:gd name="connsiteX3" fmla="*/ 84816 w 152234"/>
                  <a:gd name="connsiteY3" fmla="*/ 0 h 132902"/>
                  <a:gd name="connsiteX4" fmla="*/ 0 w 152234"/>
                  <a:gd name="connsiteY4" fmla="*/ 0 h 132902"/>
                  <a:gd name="connsiteX5" fmla="*/ 0 w 152234"/>
                  <a:gd name="connsiteY5" fmla="*/ 134353 h 1329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52234" h="132902">
                    <a:moveTo>
                      <a:pt x="0" y="134353"/>
                    </a:moveTo>
                    <a:lnTo>
                      <a:pt x="84816" y="134353"/>
                    </a:lnTo>
                    <a:cubicBezTo>
                      <a:pt x="122029" y="134353"/>
                      <a:pt x="152234" y="104389"/>
                      <a:pt x="152234" y="67176"/>
                    </a:cubicBezTo>
                    <a:cubicBezTo>
                      <a:pt x="152234" y="29964"/>
                      <a:pt x="122029" y="0"/>
                      <a:pt x="84816" y="0"/>
                    </a:cubicBezTo>
                    <a:lnTo>
                      <a:pt x="0" y="0"/>
                    </a:lnTo>
                    <a:lnTo>
                      <a:pt x="0" y="134353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</p:grpSp>
      </p:grpSp>
      <p:pic>
        <p:nvPicPr>
          <p:cNvPr id="12" name="Grafik 11">
            <a:extLst>
              <a:ext uri="{FF2B5EF4-FFF2-40B4-BE49-F238E27FC236}">
                <a16:creationId xmlns:a16="http://schemas.microsoft.com/office/drawing/2014/main" id="{3B9C8E9F-01A9-4CE0-8030-B76B3BE38D6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8921" t="8747" b="17591"/>
          <a:stretch>
            <a:fillRect/>
          </a:stretch>
        </p:blipFill>
        <p:spPr>
          <a:xfrm>
            <a:off x="0" y="0"/>
            <a:ext cx="4975944" cy="6545120"/>
          </a:xfrm>
          <a:custGeom>
            <a:avLst/>
            <a:gdLst>
              <a:gd name="connsiteX0" fmla="*/ 0 w 5015880"/>
              <a:gd name="connsiteY0" fmla="*/ 0 h 6597650"/>
              <a:gd name="connsiteX1" fmla="*/ 5015880 w 5015880"/>
              <a:gd name="connsiteY1" fmla="*/ 0 h 6597650"/>
              <a:gd name="connsiteX2" fmla="*/ 5015880 w 5015880"/>
              <a:gd name="connsiteY2" fmla="*/ 6597650 h 6597650"/>
              <a:gd name="connsiteX3" fmla="*/ 0 w 5015880"/>
              <a:gd name="connsiteY3" fmla="*/ 6597650 h 6597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15880" h="6597650">
                <a:moveTo>
                  <a:pt x="0" y="0"/>
                </a:moveTo>
                <a:lnTo>
                  <a:pt x="5015880" y="0"/>
                </a:lnTo>
                <a:lnTo>
                  <a:pt x="5015880" y="6597650"/>
                </a:lnTo>
                <a:lnTo>
                  <a:pt x="0" y="6597650"/>
                </a:lnTo>
                <a:close/>
              </a:path>
            </a:pathLst>
          </a:custGeom>
        </p:spPr>
      </p:pic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9D5327C6-E598-4991-AB22-BE7A8B832E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F4581514-8A34-423E-AF48-23D40C9BA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t>‹#›</a:t>
            </a:fld>
            <a:endParaRPr lang="de-DE"/>
          </a:p>
        </p:txBody>
      </p:sp>
      <p:sp>
        <p:nvSpPr>
          <p:cNvPr id="44" name="Titel 1">
            <a:extLst>
              <a:ext uri="{FF2B5EF4-FFF2-40B4-BE49-F238E27FC236}">
                <a16:creationId xmlns:a16="http://schemas.microsoft.com/office/drawing/2014/main" id="{A4C0BC30-E626-4EC3-B52E-EC6CECC18BA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52068" y="440669"/>
            <a:ext cx="3852421" cy="602352"/>
          </a:xfrm>
        </p:spPr>
        <p:txBody>
          <a:bodyPr/>
          <a:lstStyle/>
          <a:p>
            <a:r>
              <a:rPr lang="de-DE" dirty="0"/>
              <a:t>Inhalt + Kopf</a:t>
            </a:r>
          </a:p>
        </p:txBody>
      </p:sp>
      <p:cxnSp>
        <p:nvCxnSpPr>
          <p:cNvPr id="46" name="Gerader Verbinder 45">
            <a:extLst>
              <a:ext uri="{FF2B5EF4-FFF2-40B4-BE49-F238E27FC236}">
                <a16:creationId xmlns:a16="http://schemas.microsoft.com/office/drawing/2014/main" id="{F23939B8-98AC-4295-9C3F-D06AC0E2B265}"/>
              </a:ext>
            </a:extLst>
          </p:cNvPr>
          <p:cNvCxnSpPr>
            <a:cxnSpLocks/>
          </p:cNvCxnSpPr>
          <p:nvPr userDrawn="1"/>
        </p:nvCxnSpPr>
        <p:spPr>
          <a:xfrm>
            <a:off x="5952070" y="1298040"/>
            <a:ext cx="3852420" cy="0"/>
          </a:xfrm>
          <a:prstGeom prst="line">
            <a:avLst/>
          </a:prstGeom>
          <a:ln w="19050">
            <a:solidFill>
              <a:srgbClr val="CCDDE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D16C751C-C99C-4A88-ADDD-C33FB6EC870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952068" y="1894196"/>
            <a:ext cx="5825067" cy="4650925"/>
          </a:xfrm>
        </p:spPr>
        <p:txBody>
          <a:bodyPr>
            <a:noAutofit/>
          </a:bodyPr>
          <a:lstStyle/>
          <a:p>
            <a:pPr lvl="0"/>
            <a:r>
              <a:rPr lang="de-DE" dirty="0"/>
              <a:t>Text (bearbeiten)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0"/>
            <a:r>
              <a:rPr lang="de-DE" dirty="0"/>
              <a:t>Text bearbeiten
Text bearbeiten 
Text bearbeiten 
Text bearbeiten</a:t>
            </a:r>
          </a:p>
        </p:txBody>
      </p:sp>
      <p:sp>
        <p:nvSpPr>
          <p:cNvPr id="43" name="Textplatzhalter 3">
            <a:extLst>
              <a:ext uri="{FF2B5EF4-FFF2-40B4-BE49-F238E27FC236}">
                <a16:creationId xmlns:a16="http://schemas.microsoft.com/office/drawing/2014/main" id="{9D7F55B5-520F-1846-9A54-FEA146BB9F5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952068" y="1450244"/>
            <a:ext cx="5545667" cy="443952"/>
          </a:xfrm>
        </p:spPr>
        <p:txBody>
          <a:bodyPr/>
          <a:lstStyle>
            <a:lvl1pPr marL="0" indent="0">
              <a:buNone/>
              <a:defRPr sz="2397">
                <a:solidFill>
                  <a:srgbClr val="006AB3"/>
                </a:solidFill>
              </a:defRPr>
            </a:lvl1pPr>
            <a:lvl5pPr marL="1431194" indent="0">
              <a:buNone/>
              <a:defRPr/>
            </a:lvl5pPr>
          </a:lstStyle>
          <a:p>
            <a:pPr lvl="0"/>
            <a:r>
              <a:rPr lang="de-DE" dirty="0"/>
              <a:t>Untertitel (bearbeiten)</a:t>
            </a:r>
          </a:p>
        </p:txBody>
      </p:sp>
    </p:spTree>
    <p:extLst>
      <p:ext uri="{BB962C8B-B14F-4D97-AF65-F5344CB8AC3E}">
        <p14:creationId xmlns:p14="http://schemas.microsoft.com/office/powerpoint/2010/main" val="84620778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12">
          <p15:clr>
            <a:srgbClr val="FBAE40"/>
          </p15:clr>
        </p15:guide>
      </p15:sldGuideLst>
    </p:ext>
  </p:extLs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+ Bild rech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F6B91DF-85D8-463B-87B4-AC49FF3D804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Inhalt + Bild rechts (bearbeiten)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1F6D937-F931-4295-B1B7-42BB8F3F8D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1828BE-335D-4B57-A559-B7210FECF2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t>‹#›</a:t>
            </a:fld>
            <a:endParaRPr lang="de-DE"/>
          </a:p>
        </p:txBody>
      </p:sp>
      <p:sp>
        <p:nvSpPr>
          <p:cNvPr id="8" name="Inhaltsplatzhalter 7">
            <a:extLst>
              <a:ext uri="{FF2B5EF4-FFF2-40B4-BE49-F238E27FC236}">
                <a16:creationId xmlns:a16="http://schemas.microsoft.com/office/drawing/2014/main" id="{6D03C39F-F4DA-4E33-9C12-0C07D46B74D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167437" y="1894196"/>
            <a:ext cx="6024563" cy="4650925"/>
          </a:xfrm>
          <a:solidFill>
            <a:schemeClr val="bg2">
              <a:lumMod val="100000"/>
            </a:schemeClr>
          </a:solidFill>
          <a:ln/>
        </p:spPr>
        <p:txBody>
          <a:bodyPr vert="horz" lIns="0" tIns="540000" rIns="0" bIns="0" rtlCol="0" anchor="t">
            <a:noAutofit/>
          </a:bodyPr>
          <a:lstStyle>
            <a:lvl1pPr marL="240998" marR="0" indent="0" algn="l" defTabSz="121767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 lang="de-DE" b="0" dirty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240998" marR="0" lvl="0" indent="0" algn="l" defTabSz="121767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lang="de-DE" dirty="0"/>
              <a:t>Inhaltsplatzhalter</a:t>
            </a:r>
          </a:p>
          <a:p>
            <a:pPr marL="240998" lvl="0" indent="0">
              <a:buNone/>
            </a:pPr>
            <a:endParaRPr lang="de-DE" dirty="0"/>
          </a:p>
        </p:txBody>
      </p:sp>
      <p:sp>
        <p:nvSpPr>
          <p:cNvPr id="11" name="Textplatzhalter 10">
            <a:extLst>
              <a:ext uri="{FF2B5EF4-FFF2-40B4-BE49-F238E27FC236}">
                <a16:creationId xmlns:a16="http://schemas.microsoft.com/office/drawing/2014/main" id="{C5337AD4-58C4-4CD3-B6EE-0320BEF61A5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95402" y="1894194"/>
            <a:ext cx="5005916" cy="4650925"/>
          </a:xfrm>
        </p:spPr>
        <p:txBody>
          <a:bodyPr>
            <a:noAutofit/>
          </a:bodyPr>
          <a:lstStyle/>
          <a:p>
            <a:pPr lvl="0"/>
            <a:r>
              <a:rPr lang="de-DE" dirty="0"/>
              <a:t>Text (bearbeiten)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0"/>
            <a:r>
              <a:rPr lang="de-DE" dirty="0"/>
              <a:t>Text bearbeiten
Text bearbeiten 
Text bearbeiten 
Text bearbeiten</a:t>
            </a:r>
          </a:p>
        </p:txBody>
      </p:sp>
      <p:sp>
        <p:nvSpPr>
          <p:cNvPr id="10" name="Textplatzhalter 3">
            <a:extLst>
              <a:ext uri="{FF2B5EF4-FFF2-40B4-BE49-F238E27FC236}">
                <a16:creationId xmlns:a16="http://schemas.microsoft.com/office/drawing/2014/main" id="{66EF6949-DF2A-6945-ACA6-6155BA68DF6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96384" y="1450244"/>
            <a:ext cx="10801349" cy="443952"/>
          </a:xfrm>
        </p:spPr>
        <p:txBody>
          <a:bodyPr/>
          <a:lstStyle>
            <a:lvl1pPr marL="0" indent="0">
              <a:buNone/>
              <a:defRPr sz="2397">
                <a:solidFill>
                  <a:srgbClr val="006AB3"/>
                </a:solidFill>
              </a:defRPr>
            </a:lvl1pPr>
            <a:lvl5pPr marL="1431194" indent="0">
              <a:buNone/>
              <a:defRPr/>
            </a:lvl5pPr>
          </a:lstStyle>
          <a:p>
            <a:pPr lvl="0"/>
            <a:r>
              <a:rPr lang="de-DE" dirty="0"/>
              <a:t>Untertitel (bearbeiten)</a:t>
            </a:r>
          </a:p>
        </p:txBody>
      </p:sp>
    </p:spTree>
    <p:extLst>
      <p:ext uri="{BB962C8B-B14F-4D97-AF65-F5344CB8AC3E}">
        <p14:creationId xmlns:p14="http://schemas.microsoft.com/office/powerpoint/2010/main" val="3078827160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+ zwei Bilder rech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F6B91DF-85D8-463B-87B4-AC49FF3D804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Inhalt + 2 Bilder rechts (bearbeiten)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1F6D937-F931-4295-B1B7-42BB8F3F8D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1828BE-335D-4B57-A559-B7210FECF2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t>‹#›</a:t>
            </a:fld>
            <a:endParaRPr lang="de-DE"/>
          </a:p>
        </p:txBody>
      </p:sp>
      <p:sp>
        <p:nvSpPr>
          <p:cNvPr id="10" name="Inhaltsplatzhalter 9">
            <a:extLst>
              <a:ext uri="{FF2B5EF4-FFF2-40B4-BE49-F238E27FC236}">
                <a16:creationId xmlns:a16="http://schemas.microsoft.com/office/drawing/2014/main" id="{1ADE6869-998B-4809-AE43-C38E35BE8AA6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6167439" y="1894196"/>
            <a:ext cx="2989263" cy="4650925"/>
          </a:xfrm>
          <a:solidFill>
            <a:schemeClr val="bg2">
              <a:lumMod val="100000"/>
            </a:schemeClr>
          </a:solidFill>
          <a:ln/>
        </p:spPr>
        <p:txBody>
          <a:bodyPr vert="horz" lIns="0" tIns="540000" rIns="0" bIns="0" rtlCol="0" anchor="t">
            <a:noAutofit/>
          </a:bodyPr>
          <a:lstStyle>
            <a:lvl1pPr marL="240998" marR="0" indent="0" algn="l" defTabSz="121767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 lang="de-DE" b="0" dirty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240998" marR="0" lvl="0" indent="0" algn="l" defTabSz="121767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lang="de-DE" dirty="0"/>
              <a:t>Inhaltsplatzhalter</a:t>
            </a:r>
          </a:p>
          <a:p>
            <a:pPr marL="240998" lvl="0" indent="0">
              <a:buNone/>
            </a:pPr>
            <a:endParaRPr lang="de-DE" dirty="0"/>
          </a:p>
        </p:txBody>
      </p:sp>
      <p:sp>
        <p:nvSpPr>
          <p:cNvPr id="12" name="Inhaltsplatzhalter 11">
            <a:extLst>
              <a:ext uri="{FF2B5EF4-FFF2-40B4-BE49-F238E27FC236}">
                <a16:creationId xmlns:a16="http://schemas.microsoft.com/office/drawing/2014/main" id="{BB574367-BB34-447D-A233-6E083CBE551E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9228139" y="1894194"/>
            <a:ext cx="2963863" cy="4650925"/>
          </a:xfrm>
          <a:solidFill>
            <a:schemeClr val="bg2">
              <a:lumMod val="100000"/>
            </a:schemeClr>
          </a:solidFill>
          <a:ln/>
        </p:spPr>
        <p:txBody>
          <a:bodyPr vert="horz" lIns="0" tIns="540000" rIns="0" bIns="0" rtlCol="0" anchor="t">
            <a:noAutofit/>
          </a:bodyPr>
          <a:lstStyle>
            <a:lvl1pPr marL="240998" marR="0" indent="0" algn="l" defTabSz="121767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 lang="de-DE" b="0" dirty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240998" marR="0" lvl="0" indent="0" algn="l" defTabSz="121767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lang="de-DE" dirty="0"/>
              <a:t>Inhaltsplatzhalter</a:t>
            </a:r>
          </a:p>
          <a:p>
            <a:pPr marL="240998" lvl="0" indent="0">
              <a:buNone/>
            </a:pPr>
            <a:endParaRPr lang="de-DE" dirty="0"/>
          </a:p>
        </p:txBody>
      </p:sp>
      <p:sp>
        <p:nvSpPr>
          <p:cNvPr id="14" name="Textplatzhalter 13">
            <a:extLst>
              <a:ext uri="{FF2B5EF4-FFF2-40B4-BE49-F238E27FC236}">
                <a16:creationId xmlns:a16="http://schemas.microsoft.com/office/drawing/2014/main" id="{7DFAE767-5641-4D3F-9095-84DF2765072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96386" y="1894196"/>
            <a:ext cx="5005916" cy="4650925"/>
          </a:xfrm>
        </p:spPr>
        <p:txBody>
          <a:bodyPr/>
          <a:lstStyle/>
          <a:p>
            <a:pPr lvl="0"/>
            <a:r>
              <a:rPr lang="de-DE" dirty="0"/>
              <a:t>Text (bearbeiten)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0"/>
            <a:r>
              <a:rPr lang="de-DE" dirty="0"/>
              <a:t>Text bearbeiten
Text bearbeiten 
Text bearbeiten 
Text bearbeiten</a:t>
            </a:r>
          </a:p>
        </p:txBody>
      </p:sp>
      <p:sp>
        <p:nvSpPr>
          <p:cNvPr id="11" name="Textplatzhalter 3">
            <a:extLst>
              <a:ext uri="{FF2B5EF4-FFF2-40B4-BE49-F238E27FC236}">
                <a16:creationId xmlns:a16="http://schemas.microsoft.com/office/drawing/2014/main" id="{1169AC40-4AD9-954E-A54F-29F517D6CC6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96384" y="1450244"/>
            <a:ext cx="10801349" cy="443952"/>
          </a:xfrm>
        </p:spPr>
        <p:txBody>
          <a:bodyPr/>
          <a:lstStyle>
            <a:lvl1pPr marL="0" indent="0">
              <a:buNone/>
              <a:defRPr sz="2397">
                <a:solidFill>
                  <a:srgbClr val="006AB3"/>
                </a:solidFill>
              </a:defRPr>
            </a:lvl1pPr>
            <a:lvl5pPr marL="1431194" indent="0">
              <a:buNone/>
              <a:defRPr/>
            </a:lvl5pPr>
          </a:lstStyle>
          <a:p>
            <a:pPr lvl="0"/>
            <a:r>
              <a:rPr lang="de-DE" dirty="0"/>
              <a:t>Untertitel (bearbeiten)</a:t>
            </a:r>
          </a:p>
        </p:txBody>
      </p:sp>
    </p:spTree>
    <p:extLst>
      <p:ext uri="{BB962C8B-B14F-4D97-AF65-F5344CB8AC3E}">
        <p14:creationId xmlns:p14="http://schemas.microsoft.com/office/powerpoint/2010/main" val="14962984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4360">
          <p15:clr>
            <a:srgbClr val="FBAE40"/>
          </p15:clr>
        </p15:guide>
        <p15:guide id="2" pos="4326">
          <p15:clr>
            <a:srgbClr val="FBAE40"/>
          </p15:clr>
        </p15:guide>
      </p15:sldGuideLst>
    </p:ext>
  </p:extLs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nhalt + Bild lin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Gruppieren 53">
            <a:extLst>
              <a:ext uri="{FF2B5EF4-FFF2-40B4-BE49-F238E27FC236}">
                <a16:creationId xmlns:a16="http://schemas.microsoft.com/office/drawing/2014/main" id="{7376B4C5-BE86-46E2-BB73-C84DD0D0A2B1}"/>
              </a:ext>
            </a:extLst>
          </p:cNvPr>
          <p:cNvGrpSpPr/>
          <p:nvPr userDrawn="1"/>
        </p:nvGrpSpPr>
        <p:grpSpPr>
          <a:xfrm>
            <a:off x="-6501" y="6593007"/>
            <a:ext cx="12198503" cy="263835"/>
            <a:chOff x="-4877" y="4950860"/>
            <a:chExt cx="9148877" cy="198120"/>
          </a:xfrm>
          <a:solidFill>
            <a:schemeClr val="tx2"/>
          </a:solidFill>
        </p:grpSpPr>
        <p:sp>
          <p:nvSpPr>
            <p:cNvPr id="55" name="bk object 18">
              <a:extLst>
                <a:ext uri="{FF2B5EF4-FFF2-40B4-BE49-F238E27FC236}">
                  <a16:creationId xmlns:a16="http://schemas.microsoft.com/office/drawing/2014/main" id="{554B3AC1-FDFF-4DC3-9DC6-81F70D7AA0BB}"/>
                </a:ext>
              </a:extLst>
            </p:cNvPr>
            <p:cNvSpPr/>
            <p:nvPr userDrawn="1"/>
          </p:nvSpPr>
          <p:spPr>
            <a:xfrm>
              <a:off x="-4877" y="4950860"/>
              <a:ext cx="484937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 sz="1300"/>
            </a:p>
          </p:txBody>
        </p:sp>
        <p:sp>
          <p:nvSpPr>
            <p:cNvPr id="56" name="bk object 18">
              <a:extLst>
                <a:ext uri="{FF2B5EF4-FFF2-40B4-BE49-F238E27FC236}">
                  <a16:creationId xmlns:a16="http://schemas.microsoft.com/office/drawing/2014/main" id="{77DD96AE-1808-4743-8DCB-608D8DC68352}"/>
                </a:ext>
              </a:extLst>
            </p:cNvPr>
            <p:cNvSpPr/>
            <p:nvPr userDrawn="1"/>
          </p:nvSpPr>
          <p:spPr>
            <a:xfrm>
              <a:off x="522288" y="4950860"/>
              <a:ext cx="8621712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 sz="1300"/>
            </a:p>
          </p:txBody>
        </p:sp>
        <p:sp>
          <p:nvSpPr>
            <p:cNvPr id="57" name="Holder 3">
              <a:extLst>
                <a:ext uri="{FF2B5EF4-FFF2-40B4-BE49-F238E27FC236}">
                  <a16:creationId xmlns:a16="http://schemas.microsoft.com/office/drawing/2014/main" id="{DA1288D7-3EDD-4960-BA1A-AED8C420D139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8194726" y="4966101"/>
              <a:ext cx="449579" cy="167639"/>
            </a:xfrm>
            <a:prstGeom prst="rect">
              <a:avLst/>
            </a:prstGeom>
            <a:grpFill/>
          </p:spPr>
          <p:txBody>
            <a:bodyPr lIns="0" tIns="0" rIns="0" bIns="0" anchor="ctr"/>
            <a:lstStyle>
              <a:defPPr>
                <a:defRPr lang="de-DE"/>
              </a:defPPr>
              <a:lvl1pPr marL="0" algn="l" defTabSz="686074" rtl="0" eaLnBrk="1" latinLnBrk="0" hangingPunct="1">
                <a:defRPr sz="1000" b="1" i="0" kern="1200">
                  <a:solidFill>
                    <a:schemeClr val="bg1"/>
                  </a:solidFill>
                  <a:latin typeface="Arial"/>
                  <a:ea typeface="+mn-ea"/>
                  <a:cs typeface="Arial"/>
                </a:defRPr>
              </a:lvl1pPr>
              <a:lvl2pPr marL="34303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6074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9111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2149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5186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223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1260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429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6913">
                <a:spcBef>
                  <a:spcPts val="7"/>
                </a:spcBef>
              </a:pPr>
              <a:r>
                <a:rPr lang="de-DE" sz="1332" spc="13"/>
                <a:t>hhu.de</a:t>
              </a:r>
            </a:p>
          </p:txBody>
        </p:sp>
      </p:grp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9D5327C6-E598-4991-AB22-BE7A8B832E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F4581514-8A34-423E-AF48-23D40C9BA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t>‹#›</a:t>
            </a:fld>
            <a:endParaRPr lang="de-DE"/>
          </a:p>
        </p:txBody>
      </p:sp>
      <p:sp>
        <p:nvSpPr>
          <p:cNvPr id="44" name="Titel 1">
            <a:extLst>
              <a:ext uri="{FF2B5EF4-FFF2-40B4-BE49-F238E27FC236}">
                <a16:creationId xmlns:a16="http://schemas.microsoft.com/office/drawing/2014/main" id="{A4C0BC30-E626-4EC3-B52E-EC6CECC18BA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167441" y="440669"/>
            <a:ext cx="3637049" cy="602352"/>
          </a:xfrm>
        </p:spPr>
        <p:txBody>
          <a:bodyPr/>
          <a:lstStyle/>
          <a:p>
            <a:r>
              <a:rPr lang="de-DE" dirty="0"/>
              <a:t>Inhalt + Bild links</a:t>
            </a:r>
          </a:p>
        </p:txBody>
      </p:sp>
      <p:cxnSp>
        <p:nvCxnSpPr>
          <p:cNvPr id="47" name="Gerader Verbinder 46">
            <a:extLst>
              <a:ext uri="{FF2B5EF4-FFF2-40B4-BE49-F238E27FC236}">
                <a16:creationId xmlns:a16="http://schemas.microsoft.com/office/drawing/2014/main" id="{2A6B4FCA-16D8-4C61-9911-C6EBBA2E9614}"/>
              </a:ext>
            </a:extLst>
          </p:cNvPr>
          <p:cNvCxnSpPr>
            <a:cxnSpLocks/>
          </p:cNvCxnSpPr>
          <p:nvPr userDrawn="1"/>
        </p:nvCxnSpPr>
        <p:spPr>
          <a:xfrm>
            <a:off x="6167969" y="1298040"/>
            <a:ext cx="3636521" cy="0"/>
          </a:xfrm>
          <a:prstGeom prst="line">
            <a:avLst/>
          </a:prstGeom>
          <a:ln w="19050">
            <a:solidFill>
              <a:srgbClr val="CCDDE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6973DDC7-C42E-4F39-AF1D-5C1BA1202CB8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-8041" y="-3"/>
            <a:ext cx="5703040" cy="6545120"/>
          </a:xfrm>
          <a:solidFill>
            <a:schemeClr val="bg2">
              <a:lumMod val="100000"/>
            </a:schemeClr>
          </a:solidFill>
          <a:ln/>
        </p:spPr>
        <p:txBody>
          <a:bodyPr vert="horz" lIns="0" tIns="540000" rIns="0" bIns="0" rtlCol="0" anchor="t">
            <a:noAutofit/>
          </a:bodyPr>
          <a:lstStyle>
            <a:lvl1pPr marL="240998" marR="0" indent="0" algn="l" defTabSz="121767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 lang="de-DE" b="0" dirty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240998" marR="0" lvl="0" indent="0" algn="l" defTabSz="121767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lang="de-DE" dirty="0"/>
              <a:t>Inhaltsplatzhalter</a:t>
            </a:r>
          </a:p>
          <a:p>
            <a:pPr marL="240998" lvl="0" indent="0">
              <a:buNone/>
            </a:pPr>
            <a:endParaRPr lang="de-DE" dirty="0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18E86CCD-5F3A-4D32-9430-6A5FA2D9994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167437" y="1894197"/>
            <a:ext cx="5330296" cy="4644583"/>
          </a:xfrm>
        </p:spPr>
        <p:txBody>
          <a:bodyPr>
            <a:noAutofit/>
          </a:bodyPr>
          <a:lstStyle/>
          <a:p>
            <a:pPr lvl="0"/>
            <a:r>
              <a:rPr lang="de-DE" dirty="0"/>
              <a:t>Text (bearbeiten)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0"/>
            <a:r>
              <a:rPr lang="de-DE" dirty="0"/>
              <a:t>Text bearbeiten
Text bearbeiten 
Text bearbeiten 
Text bearbeiten</a:t>
            </a:r>
          </a:p>
        </p:txBody>
      </p:sp>
      <p:grpSp>
        <p:nvGrpSpPr>
          <p:cNvPr id="43" name="Grafik 9">
            <a:extLst>
              <a:ext uri="{FF2B5EF4-FFF2-40B4-BE49-F238E27FC236}">
                <a16:creationId xmlns:a16="http://schemas.microsoft.com/office/drawing/2014/main" id="{C91C6619-4CF7-49A7-802B-6AF7FF4914DA}"/>
              </a:ext>
            </a:extLst>
          </p:cNvPr>
          <p:cNvGrpSpPr/>
          <p:nvPr userDrawn="1"/>
        </p:nvGrpSpPr>
        <p:grpSpPr>
          <a:xfrm>
            <a:off x="10321917" y="525079"/>
            <a:ext cx="1399107" cy="827140"/>
            <a:chOff x="10321916" y="525077"/>
            <a:chExt cx="1399106" cy="827140"/>
          </a:xfrm>
          <a:solidFill>
            <a:schemeClr val="accent1"/>
          </a:solidFill>
        </p:grpSpPr>
        <p:grpSp>
          <p:nvGrpSpPr>
            <p:cNvPr id="45" name="Grafik 9">
              <a:extLst>
                <a:ext uri="{FF2B5EF4-FFF2-40B4-BE49-F238E27FC236}">
                  <a16:creationId xmlns:a16="http://schemas.microsoft.com/office/drawing/2014/main" id="{455B36EC-528F-4E97-93BF-21959E6FD9B9}"/>
                </a:ext>
              </a:extLst>
            </p:cNvPr>
            <p:cNvGrpSpPr/>
            <p:nvPr/>
          </p:nvGrpSpPr>
          <p:grpSpPr>
            <a:xfrm>
              <a:off x="10321916" y="525077"/>
              <a:ext cx="1179212" cy="575107"/>
              <a:chOff x="10321916" y="525077"/>
              <a:chExt cx="1179212" cy="575107"/>
            </a:xfrm>
            <a:solidFill>
              <a:schemeClr val="accent1"/>
            </a:solidFill>
          </p:grpSpPr>
          <p:sp>
            <p:nvSpPr>
              <p:cNvPr id="69" name="Freihandform: Form 68">
                <a:extLst>
                  <a:ext uri="{FF2B5EF4-FFF2-40B4-BE49-F238E27FC236}">
                    <a16:creationId xmlns:a16="http://schemas.microsoft.com/office/drawing/2014/main" id="{91D309B1-63F8-4AB2-8EB2-1CAEF4C839A6}"/>
                  </a:ext>
                </a:extLst>
              </p:cNvPr>
              <p:cNvSpPr/>
              <p:nvPr/>
            </p:nvSpPr>
            <p:spPr>
              <a:xfrm>
                <a:off x="11143981" y="639857"/>
                <a:ext cx="357630" cy="357630"/>
              </a:xfrm>
              <a:custGeom>
                <a:avLst/>
                <a:gdLst>
                  <a:gd name="connsiteX0" fmla="*/ 358113 w 357629"/>
                  <a:gd name="connsiteY0" fmla="*/ 0 h 357629"/>
                  <a:gd name="connsiteX1" fmla="*/ 358113 w 357629"/>
                  <a:gd name="connsiteY1" fmla="*/ 179540 h 357629"/>
                  <a:gd name="connsiteX2" fmla="*/ 179057 w 357629"/>
                  <a:gd name="connsiteY2" fmla="*/ 359080 h 357629"/>
                  <a:gd name="connsiteX3" fmla="*/ 0 w 357629"/>
                  <a:gd name="connsiteY3" fmla="*/ 179540 h 357629"/>
                  <a:gd name="connsiteX4" fmla="*/ 0 w 357629"/>
                  <a:gd name="connsiteY4" fmla="*/ 0 h 357629"/>
                  <a:gd name="connsiteX5" fmla="*/ 90857 w 357629"/>
                  <a:gd name="connsiteY5" fmla="*/ 0 h 357629"/>
                  <a:gd name="connsiteX6" fmla="*/ 90857 w 357629"/>
                  <a:gd name="connsiteY6" fmla="*/ 171807 h 357629"/>
                  <a:gd name="connsiteX7" fmla="*/ 179057 w 357629"/>
                  <a:gd name="connsiteY7" fmla="*/ 265323 h 357629"/>
                  <a:gd name="connsiteX8" fmla="*/ 267256 w 357629"/>
                  <a:gd name="connsiteY8" fmla="*/ 171807 h 357629"/>
                  <a:gd name="connsiteX9" fmla="*/ 267256 w 357629"/>
                  <a:gd name="connsiteY9" fmla="*/ 0 h 357629"/>
                  <a:gd name="connsiteX10" fmla="*/ 358113 w 357629"/>
                  <a:gd name="connsiteY10" fmla="*/ 0 h 3576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57629" h="357629">
                    <a:moveTo>
                      <a:pt x="358113" y="0"/>
                    </a:moveTo>
                    <a:lnTo>
                      <a:pt x="358113" y="179540"/>
                    </a:lnTo>
                    <a:cubicBezTo>
                      <a:pt x="358113" y="286587"/>
                      <a:pt x="277888" y="359080"/>
                      <a:pt x="179057" y="359080"/>
                    </a:cubicBezTo>
                    <a:cubicBezTo>
                      <a:pt x="80225" y="359080"/>
                      <a:pt x="0" y="286587"/>
                      <a:pt x="0" y="179540"/>
                    </a:cubicBezTo>
                    <a:cubicBezTo>
                      <a:pt x="0" y="164075"/>
                      <a:pt x="0" y="0"/>
                      <a:pt x="0" y="0"/>
                    </a:cubicBezTo>
                    <a:lnTo>
                      <a:pt x="90857" y="0"/>
                    </a:lnTo>
                    <a:cubicBezTo>
                      <a:pt x="90857" y="32622"/>
                      <a:pt x="90857" y="165041"/>
                      <a:pt x="90857" y="171807"/>
                    </a:cubicBezTo>
                    <a:cubicBezTo>
                      <a:pt x="90857" y="227385"/>
                      <a:pt x="130487" y="265323"/>
                      <a:pt x="179057" y="265323"/>
                    </a:cubicBezTo>
                    <a:cubicBezTo>
                      <a:pt x="227868" y="265323"/>
                      <a:pt x="267256" y="227385"/>
                      <a:pt x="267256" y="171807"/>
                    </a:cubicBezTo>
                    <a:lnTo>
                      <a:pt x="267256" y="0"/>
                    </a:lnTo>
                    <a:lnTo>
                      <a:pt x="358113" y="0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70" name="Freihandform: Form 69">
                <a:extLst>
                  <a:ext uri="{FF2B5EF4-FFF2-40B4-BE49-F238E27FC236}">
                    <a16:creationId xmlns:a16="http://schemas.microsoft.com/office/drawing/2014/main" id="{A36242A3-7F74-4857-8FF1-ADD22CCD327C}"/>
                  </a:ext>
                </a:extLst>
              </p:cNvPr>
              <p:cNvSpPr/>
              <p:nvPr/>
            </p:nvSpPr>
            <p:spPr>
              <a:xfrm>
                <a:off x="10321916" y="525077"/>
                <a:ext cx="357630" cy="463952"/>
              </a:xfrm>
              <a:custGeom>
                <a:avLst/>
                <a:gdLst>
                  <a:gd name="connsiteX0" fmla="*/ 90857 w 357629"/>
                  <a:gd name="connsiteY0" fmla="*/ 464435 h 463952"/>
                  <a:gd name="connsiteX1" fmla="*/ 0 w 357629"/>
                  <a:gd name="connsiteY1" fmla="*/ 464435 h 463952"/>
                  <a:gd name="connsiteX2" fmla="*/ 0 w 357629"/>
                  <a:gd name="connsiteY2" fmla="*/ 0 h 463952"/>
                  <a:gd name="connsiteX3" fmla="*/ 90857 w 357629"/>
                  <a:gd name="connsiteY3" fmla="*/ 0 h 463952"/>
                  <a:gd name="connsiteX4" fmla="*/ 90857 w 357629"/>
                  <a:gd name="connsiteY4" fmla="*/ 127345 h 463952"/>
                  <a:gd name="connsiteX5" fmla="*/ 179298 w 357629"/>
                  <a:gd name="connsiteY5" fmla="*/ 105597 h 463952"/>
                  <a:gd name="connsiteX6" fmla="*/ 358355 w 357629"/>
                  <a:gd name="connsiteY6" fmla="*/ 285137 h 463952"/>
                  <a:gd name="connsiteX7" fmla="*/ 358355 w 357629"/>
                  <a:gd name="connsiteY7" fmla="*/ 464677 h 463952"/>
                  <a:gd name="connsiteX8" fmla="*/ 267497 w 357629"/>
                  <a:gd name="connsiteY8" fmla="*/ 464677 h 463952"/>
                  <a:gd name="connsiteX9" fmla="*/ 267497 w 357629"/>
                  <a:gd name="connsiteY9" fmla="*/ 292870 h 463952"/>
                  <a:gd name="connsiteX10" fmla="*/ 179298 w 357629"/>
                  <a:gd name="connsiteY10" fmla="*/ 199354 h 463952"/>
                  <a:gd name="connsiteX11" fmla="*/ 91099 w 357629"/>
                  <a:gd name="connsiteY11" fmla="*/ 292870 h 463952"/>
                  <a:gd name="connsiteX12" fmla="*/ 91099 w 357629"/>
                  <a:gd name="connsiteY12" fmla="*/ 464435 h 4639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57629" h="463952">
                    <a:moveTo>
                      <a:pt x="90857" y="464435"/>
                    </a:moveTo>
                    <a:lnTo>
                      <a:pt x="0" y="464435"/>
                    </a:lnTo>
                    <a:lnTo>
                      <a:pt x="0" y="0"/>
                    </a:lnTo>
                    <a:lnTo>
                      <a:pt x="90857" y="0"/>
                    </a:lnTo>
                    <a:lnTo>
                      <a:pt x="90857" y="127345"/>
                    </a:lnTo>
                    <a:cubicBezTo>
                      <a:pt x="116955" y="113330"/>
                      <a:pt x="146918" y="105597"/>
                      <a:pt x="179298" y="105597"/>
                    </a:cubicBezTo>
                    <a:cubicBezTo>
                      <a:pt x="278130" y="105597"/>
                      <a:pt x="358355" y="178090"/>
                      <a:pt x="358355" y="285137"/>
                    </a:cubicBezTo>
                    <a:lnTo>
                      <a:pt x="358355" y="464677"/>
                    </a:lnTo>
                    <a:lnTo>
                      <a:pt x="267497" y="464677"/>
                    </a:lnTo>
                    <a:lnTo>
                      <a:pt x="267497" y="292870"/>
                    </a:lnTo>
                    <a:cubicBezTo>
                      <a:pt x="267497" y="237292"/>
                      <a:pt x="227868" y="199354"/>
                      <a:pt x="179298" y="199354"/>
                    </a:cubicBezTo>
                    <a:cubicBezTo>
                      <a:pt x="130728" y="199354"/>
                      <a:pt x="91099" y="237292"/>
                      <a:pt x="91099" y="292870"/>
                    </a:cubicBezTo>
                    <a:lnTo>
                      <a:pt x="91099" y="464435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71" name="Freihandform: Form 70">
                <a:extLst>
                  <a:ext uri="{FF2B5EF4-FFF2-40B4-BE49-F238E27FC236}">
                    <a16:creationId xmlns:a16="http://schemas.microsoft.com/office/drawing/2014/main" id="{373027A2-4C51-4E71-A123-42FB987BF2B4}"/>
                  </a:ext>
                </a:extLst>
              </p:cNvPr>
              <p:cNvSpPr/>
              <p:nvPr/>
            </p:nvSpPr>
            <p:spPr>
              <a:xfrm>
                <a:off x="10734399" y="525077"/>
                <a:ext cx="357630" cy="463952"/>
              </a:xfrm>
              <a:custGeom>
                <a:avLst/>
                <a:gdLst>
                  <a:gd name="connsiteX0" fmla="*/ 90857 w 357629"/>
                  <a:gd name="connsiteY0" fmla="*/ 464435 h 463952"/>
                  <a:gd name="connsiteX1" fmla="*/ 0 w 357629"/>
                  <a:gd name="connsiteY1" fmla="*/ 464435 h 463952"/>
                  <a:gd name="connsiteX2" fmla="*/ 0 w 357629"/>
                  <a:gd name="connsiteY2" fmla="*/ 0 h 463952"/>
                  <a:gd name="connsiteX3" fmla="*/ 90857 w 357629"/>
                  <a:gd name="connsiteY3" fmla="*/ 0 h 463952"/>
                  <a:gd name="connsiteX4" fmla="*/ 90857 w 357629"/>
                  <a:gd name="connsiteY4" fmla="*/ 127345 h 463952"/>
                  <a:gd name="connsiteX5" fmla="*/ 179298 w 357629"/>
                  <a:gd name="connsiteY5" fmla="*/ 105597 h 463952"/>
                  <a:gd name="connsiteX6" fmla="*/ 358355 w 357629"/>
                  <a:gd name="connsiteY6" fmla="*/ 285137 h 463952"/>
                  <a:gd name="connsiteX7" fmla="*/ 358355 w 357629"/>
                  <a:gd name="connsiteY7" fmla="*/ 464677 h 463952"/>
                  <a:gd name="connsiteX8" fmla="*/ 267497 w 357629"/>
                  <a:gd name="connsiteY8" fmla="*/ 464677 h 463952"/>
                  <a:gd name="connsiteX9" fmla="*/ 267497 w 357629"/>
                  <a:gd name="connsiteY9" fmla="*/ 292870 h 463952"/>
                  <a:gd name="connsiteX10" fmla="*/ 179298 w 357629"/>
                  <a:gd name="connsiteY10" fmla="*/ 199354 h 463952"/>
                  <a:gd name="connsiteX11" fmla="*/ 91099 w 357629"/>
                  <a:gd name="connsiteY11" fmla="*/ 292870 h 463952"/>
                  <a:gd name="connsiteX12" fmla="*/ 91099 w 357629"/>
                  <a:gd name="connsiteY12" fmla="*/ 464435 h 4639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57629" h="463952">
                    <a:moveTo>
                      <a:pt x="90857" y="464435"/>
                    </a:moveTo>
                    <a:lnTo>
                      <a:pt x="0" y="464435"/>
                    </a:lnTo>
                    <a:lnTo>
                      <a:pt x="0" y="0"/>
                    </a:lnTo>
                    <a:lnTo>
                      <a:pt x="90857" y="0"/>
                    </a:lnTo>
                    <a:lnTo>
                      <a:pt x="90857" y="127345"/>
                    </a:lnTo>
                    <a:cubicBezTo>
                      <a:pt x="116955" y="113330"/>
                      <a:pt x="146918" y="105597"/>
                      <a:pt x="179298" y="105597"/>
                    </a:cubicBezTo>
                    <a:cubicBezTo>
                      <a:pt x="278130" y="105597"/>
                      <a:pt x="358355" y="178090"/>
                      <a:pt x="358355" y="285137"/>
                    </a:cubicBezTo>
                    <a:lnTo>
                      <a:pt x="358355" y="464677"/>
                    </a:lnTo>
                    <a:lnTo>
                      <a:pt x="267497" y="464677"/>
                    </a:lnTo>
                    <a:lnTo>
                      <a:pt x="267497" y="292870"/>
                    </a:lnTo>
                    <a:cubicBezTo>
                      <a:pt x="267497" y="237292"/>
                      <a:pt x="227868" y="199354"/>
                      <a:pt x="179298" y="199354"/>
                    </a:cubicBezTo>
                    <a:cubicBezTo>
                      <a:pt x="130728" y="199354"/>
                      <a:pt x="91099" y="237292"/>
                      <a:pt x="91099" y="292870"/>
                    </a:cubicBezTo>
                    <a:lnTo>
                      <a:pt x="91099" y="464435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72" name="Freihandform: Form 71">
                <a:extLst>
                  <a:ext uri="{FF2B5EF4-FFF2-40B4-BE49-F238E27FC236}">
                    <a16:creationId xmlns:a16="http://schemas.microsoft.com/office/drawing/2014/main" id="{A909C168-98E6-4FA2-8D75-923A389A4E9A}"/>
                  </a:ext>
                </a:extLst>
              </p:cNvPr>
              <p:cNvSpPr/>
              <p:nvPr/>
            </p:nvSpPr>
            <p:spPr>
              <a:xfrm>
                <a:off x="10464001" y="1088585"/>
                <a:ext cx="12082" cy="12082"/>
              </a:xfrm>
              <a:custGeom>
                <a:avLst/>
                <a:gdLst>
                  <a:gd name="connsiteX0" fmla="*/ 10874 w 12082"/>
                  <a:gd name="connsiteY0" fmla="*/ 1933 h 12082"/>
                  <a:gd name="connsiteX1" fmla="*/ 6524 w 12082"/>
                  <a:gd name="connsiteY1" fmla="*/ 0 h 12082"/>
                  <a:gd name="connsiteX2" fmla="*/ 1933 w 12082"/>
                  <a:gd name="connsiteY2" fmla="*/ 1933 h 12082"/>
                  <a:gd name="connsiteX3" fmla="*/ 0 w 12082"/>
                  <a:gd name="connsiteY3" fmla="*/ 6283 h 12082"/>
                  <a:gd name="connsiteX4" fmla="*/ 1933 w 12082"/>
                  <a:gd name="connsiteY4" fmla="*/ 10632 h 12082"/>
                  <a:gd name="connsiteX5" fmla="*/ 6524 w 12082"/>
                  <a:gd name="connsiteY5" fmla="*/ 12565 h 12082"/>
                  <a:gd name="connsiteX6" fmla="*/ 10874 w 12082"/>
                  <a:gd name="connsiteY6" fmla="*/ 10632 h 12082"/>
                  <a:gd name="connsiteX7" fmla="*/ 12807 w 12082"/>
                  <a:gd name="connsiteY7" fmla="*/ 6283 h 12082"/>
                  <a:gd name="connsiteX8" fmla="*/ 10874 w 12082"/>
                  <a:gd name="connsiteY8" fmla="*/ 1933 h 120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082" h="12082">
                    <a:moveTo>
                      <a:pt x="10874" y="1933"/>
                    </a:moveTo>
                    <a:cubicBezTo>
                      <a:pt x="9666" y="725"/>
                      <a:pt x="8216" y="0"/>
                      <a:pt x="6524" y="0"/>
                    </a:cubicBezTo>
                    <a:cubicBezTo>
                      <a:pt x="4833" y="0"/>
                      <a:pt x="3141" y="725"/>
                      <a:pt x="1933" y="1933"/>
                    </a:cubicBezTo>
                    <a:cubicBezTo>
                      <a:pt x="725" y="3141"/>
                      <a:pt x="0" y="4833"/>
                      <a:pt x="0" y="6283"/>
                    </a:cubicBezTo>
                    <a:cubicBezTo>
                      <a:pt x="0" y="7733"/>
                      <a:pt x="725" y="9424"/>
                      <a:pt x="1933" y="10632"/>
                    </a:cubicBezTo>
                    <a:cubicBezTo>
                      <a:pt x="3141" y="11840"/>
                      <a:pt x="4591" y="12565"/>
                      <a:pt x="6524" y="12565"/>
                    </a:cubicBezTo>
                    <a:cubicBezTo>
                      <a:pt x="8216" y="12565"/>
                      <a:pt x="9666" y="11840"/>
                      <a:pt x="10874" y="10632"/>
                    </a:cubicBezTo>
                    <a:cubicBezTo>
                      <a:pt x="12082" y="9424"/>
                      <a:pt x="12807" y="7974"/>
                      <a:pt x="12807" y="6283"/>
                    </a:cubicBezTo>
                    <a:cubicBezTo>
                      <a:pt x="12807" y="4591"/>
                      <a:pt x="12082" y="3383"/>
                      <a:pt x="10874" y="1933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73" name="Freihandform: Form 72">
                <a:extLst>
                  <a:ext uri="{FF2B5EF4-FFF2-40B4-BE49-F238E27FC236}">
                    <a16:creationId xmlns:a16="http://schemas.microsoft.com/office/drawing/2014/main" id="{9A3716B3-558A-427F-BA0B-829497FC8881}"/>
                  </a:ext>
                </a:extLst>
              </p:cNvPr>
              <p:cNvSpPr/>
              <p:nvPr/>
            </p:nvSpPr>
            <p:spPr>
              <a:xfrm>
                <a:off x="10610678" y="1088585"/>
                <a:ext cx="12082" cy="12082"/>
              </a:xfrm>
              <a:custGeom>
                <a:avLst/>
                <a:gdLst>
                  <a:gd name="connsiteX0" fmla="*/ 10874 w 12082"/>
                  <a:gd name="connsiteY0" fmla="*/ 1933 h 12082"/>
                  <a:gd name="connsiteX1" fmla="*/ 6524 w 12082"/>
                  <a:gd name="connsiteY1" fmla="*/ 0 h 12082"/>
                  <a:gd name="connsiteX2" fmla="*/ 1933 w 12082"/>
                  <a:gd name="connsiteY2" fmla="*/ 1933 h 12082"/>
                  <a:gd name="connsiteX3" fmla="*/ 0 w 12082"/>
                  <a:gd name="connsiteY3" fmla="*/ 6283 h 12082"/>
                  <a:gd name="connsiteX4" fmla="*/ 1933 w 12082"/>
                  <a:gd name="connsiteY4" fmla="*/ 10632 h 12082"/>
                  <a:gd name="connsiteX5" fmla="*/ 6524 w 12082"/>
                  <a:gd name="connsiteY5" fmla="*/ 12565 h 12082"/>
                  <a:gd name="connsiteX6" fmla="*/ 10874 w 12082"/>
                  <a:gd name="connsiteY6" fmla="*/ 10632 h 12082"/>
                  <a:gd name="connsiteX7" fmla="*/ 12807 w 12082"/>
                  <a:gd name="connsiteY7" fmla="*/ 6283 h 12082"/>
                  <a:gd name="connsiteX8" fmla="*/ 10874 w 12082"/>
                  <a:gd name="connsiteY8" fmla="*/ 1933 h 120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082" h="12082">
                    <a:moveTo>
                      <a:pt x="10874" y="1933"/>
                    </a:moveTo>
                    <a:cubicBezTo>
                      <a:pt x="9666" y="725"/>
                      <a:pt x="8216" y="0"/>
                      <a:pt x="6524" y="0"/>
                    </a:cubicBezTo>
                    <a:cubicBezTo>
                      <a:pt x="4833" y="0"/>
                      <a:pt x="3141" y="725"/>
                      <a:pt x="1933" y="1933"/>
                    </a:cubicBezTo>
                    <a:cubicBezTo>
                      <a:pt x="725" y="3141"/>
                      <a:pt x="0" y="4833"/>
                      <a:pt x="0" y="6283"/>
                    </a:cubicBezTo>
                    <a:cubicBezTo>
                      <a:pt x="0" y="7733"/>
                      <a:pt x="725" y="9424"/>
                      <a:pt x="1933" y="10632"/>
                    </a:cubicBezTo>
                    <a:cubicBezTo>
                      <a:pt x="3141" y="11840"/>
                      <a:pt x="4591" y="12565"/>
                      <a:pt x="6524" y="12565"/>
                    </a:cubicBezTo>
                    <a:cubicBezTo>
                      <a:pt x="8216" y="12565"/>
                      <a:pt x="9666" y="11840"/>
                      <a:pt x="10874" y="10632"/>
                    </a:cubicBezTo>
                    <a:cubicBezTo>
                      <a:pt x="12082" y="9424"/>
                      <a:pt x="12807" y="7974"/>
                      <a:pt x="12807" y="6283"/>
                    </a:cubicBezTo>
                    <a:cubicBezTo>
                      <a:pt x="12807" y="4591"/>
                      <a:pt x="12082" y="3383"/>
                      <a:pt x="10874" y="1933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74" name="Freihandform: Form 73">
                <a:extLst>
                  <a:ext uri="{FF2B5EF4-FFF2-40B4-BE49-F238E27FC236}">
                    <a16:creationId xmlns:a16="http://schemas.microsoft.com/office/drawing/2014/main" id="{F8470D77-D85D-4975-9A60-9CE2E8808B2C}"/>
                  </a:ext>
                </a:extLst>
              </p:cNvPr>
              <p:cNvSpPr/>
              <p:nvPr/>
            </p:nvSpPr>
            <p:spPr>
              <a:xfrm>
                <a:off x="10949701" y="1088585"/>
                <a:ext cx="12082" cy="12082"/>
              </a:xfrm>
              <a:custGeom>
                <a:avLst/>
                <a:gdLst>
                  <a:gd name="connsiteX0" fmla="*/ 10874 w 12082"/>
                  <a:gd name="connsiteY0" fmla="*/ 1933 h 12082"/>
                  <a:gd name="connsiteX1" fmla="*/ 6524 w 12082"/>
                  <a:gd name="connsiteY1" fmla="*/ 0 h 12082"/>
                  <a:gd name="connsiteX2" fmla="*/ 1933 w 12082"/>
                  <a:gd name="connsiteY2" fmla="*/ 1933 h 12082"/>
                  <a:gd name="connsiteX3" fmla="*/ 0 w 12082"/>
                  <a:gd name="connsiteY3" fmla="*/ 6283 h 12082"/>
                  <a:gd name="connsiteX4" fmla="*/ 1933 w 12082"/>
                  <a:gd name="connsiteY4" fmla="*/ 10632 h 12082"/>
                  <a:gd name="connsiteX5" fmla="*/ 6524 w 12082"/>
                  <a:gd name="connsiteY5" fmla="*/ 12565 h 12082"/>
                  <a:gd name="connsiteX6" fmla="*/ 10874 w 12082"/>
                  <a:gd name="connsiteY6" fmla="*/ 10632 h 12082"/>
                  <a:gd name="connsiteX7" fmla="*/ 12807 w 12082"/>
                  <a:gd name="connsiteY7" fmla="*/ 6283 h 12082"/>
                  <a:gd name="connsiteX8" fmla="*/ 10874 w 12082"/>
                  <a:gd name="connsiteY8" fmla="*/ 1933 h 120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082" h="12082">
                    <a:moveTo>
                      <a:pt x="10874" y="1933"/>
                    </a:moveTo>
                    <a:cubicBezTo>
                      <a:pt x="9666" y="725"/>
                      <a:pt x="8216" y="0"/>
                      <a:pt x="6524" y="0"/>
                    </a:cubicBezTo>
                    <a:cubicBezTo>
                      <a:pt x="4833" y="0"/>
                      <a:pt x="3141" y="725"/>
                      <a:pt x="1933" y="1933"/>
                    </a:cubicBezTo>
                    <a:cubicBezTo>
                      <a:pt x="725" y="3141"/>
                      <a:pt x="0" y="4833"/>
                      <a:pt x="0" y="6283"/>
                    </a:cubicBezTo>
                    <a:cubicBezTo>
                      <a:pt x="0" y="7733"/>
                      <a:pt x="725" y="9424"/>
                      <a:pt x="1933" y="10632"/>
                    </a:cubicBezTo>
                    <a:cubicBezTo>
                      <a:pt x="3141" y="11840"/>
                      <a:pt x="4591" y="12565"/>
                      <a:pt x="6524" y="12565"/>
                    </a:cubicBezTo>
                    <a:cubicBezTo>
                      <a:pt x="8216" y="12565"/>
                      <a:pt x="9666" y="11840"/>
                      <a:pt x="10874" y="10632"/>
                    </a:cubicBezTo>
                    <a:cubicBezTo>
                      <a:pt x="12082" y="9424"/>
                      <a:pt x="12807" y="7974"/>
                      <a:pt x="12807" y="6283"/>
                    </a:cubicBezTo>
                    <a:cubicBezTo>
                      <a:pt x="12807" y="4591"/>
                      <a:pt x="12324" y="3383"/>
                      <a:pt x="10874" y="1933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</p:grpSp>
        <p:sp>
          <p:nvSpPr>
            <p:cNvPr id="46" name="Freihandform: Form 45">
              <a:extLst>
                <a:ext uri="{FF2B5EF4-FFF2-40B4-BE49-F238E27FC236}">
                  <a16:creationId xmlns:a16="http://schemas.microsoft.com/office/drawing/2014/main" id="{BCF37C2F-5134-4162-BE90-58DA31D2F78C}"/>
                </a:ext>
              </a:extLst>
            </p:cNvPr>
            <p:cNvSpPr/>
            <p:nvPr/>
          </p:nvSpPr>
          <p:spPr>
            <a:xfrm>
              <a:off x="10322158" y="1089069"/>
              <a:ext cx="57994" cy="77325"/>
            </a:xfrm>
            <a:custGeom>
              <a:avLst/>
              <a:gdLst>
                <a:gd name="connsiteX0" fmla="*/ 49053 w 57994"/>
                <a:gd name="connsiteY0" fmla="*/ 0 h 77325"/>
                <a:gd name="connsiteX1" fmla="*/ 49053 w 57994"/>
                <a:gd name="connsiteY1" fmla="*/ 34071 h 77325"/>
                <a:gd name="connsiteX2" fmla="*/ 10149 w 57994"/>
                <a:gd name="connsiteY2" fmla="*/ 34071 h 77325"/>
                <a:gd name="connsiteX3" fmla="*/ 10149 w 57994"/>
                <a:gd name="connsiteY3" fmla="*/ 0 h 77325"/>
                <a:gd name="connsiteX4" fmla="*/ 0 w 57994"/>
                <a:gd name="connsiteY4" fmla="*/ 0 h 77325"/>
                <a:gd name="connsiteX5" fmla="*/ 0 w 57994"/>
                <a:gd name="connsiteY5" fmla="*/ 78292 h 77325"/>
                <a:gd name="connsiteX6" fmla="*/ 10149 w 57994"/>
                <a:gd name="connsiteY6" fmla="*/ 78292 h 77325"/>
                <a:gd name="connsiteX7" fmla="*/ 10149 w 57994"/>
                <a:gd name="connsiteY7" fmla="*/ 40837 h 77325"/>
                <a:gd name="connsiteX8" fmla="*/ 49053 w 57994"/>
                <a:gd name="connsiteY8" fmla="*/ 40837 h 77325"/>
                <a:gd name="connsiteX9" fmla="*/ 49053 w 57994"/>
                <a:gd name="connsiteY9" fmla="*/ 78292 h 77325"/>
                <a:gd name="connsiteX10" fmla="*/ 58961 w 57994"/>
                <a:gd name="connsiteY10" fmla="*/ 78292 h 77325"/>
                <a:gd name="connsiteX11" fmla="*/ 58961 w 57994"/>
                <a:gd name="connsiteY11" fmla="*/ 0 h 77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7994" h="77325">
                  <a:moveTo>
                    <a:pt x="49053" y="0"/>
                  </a:moveTo>
                  <a:lnTo>
                    <a:pt x="49053" y="34071"/>
                  </a:lnTo>
                  <a:lnTo>
                    <a:pt x="10149" y="34071"/>
                  </a:lnTo>
                  <a:lnTo>
                    <a:pt x="10149" y="0"/>
                  </a:lnTo>
                  <a:lnTo>
                    <a:pt x="0" y="0"/>
                  </a:lnTo>
                  <a:lnTo>
                    <a:pt x="0" y="78292"/>
                  </a:lnTo>
                  <a:lnTo>
                    <a:pt x="10149" y="78292"/>
                  </a:lnTo>
                  <a:lnTo>
                    <a:pt x="10149" y="40837"/>
                  </a:lnTo>
                  <a:lnTo>
                    <a:pt x="49053" y="40837"/>
                  </a:lnTo>
                  <a:lnTo>
                    <a:pt x="49053" y="78292"/>
                  </a:lnTo>
                  <a:lnTo>
                    <a:pt x="58961" y="78292"/>
                  </a:lnTo>
                  <a:lnTo>
                    <a:pt x="58961" y="0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48" name="Freihandform: Form 47">
              <a:extLst>
                <a:ext uri="{FF2B5EF4-FFF2-40B4-BE49-F238E27FC236}">
                  <a16:creationId xmlns:a16="http://schemas.microsoft.com/office/drawing/2014/main" id="{80B310A5-C7B4-461B-A746-BE06FBD16D53}"/>
                </a:ext>
              </a:extLst>
            </p:cNvPr>
            <p:cNvSpPr/>
            <p:nvPr/>
          </p:nvSpPr>
          <p:spPr>
            <a:xfrm>
              <a:off x="10399483" y="1110575"/>
              <a:ext cx="48328" cy="57994"/>
            </a:xfrm>
            <a:custGeom>
              <a:avLst/>
              <a:gdLst>
                <a:gd name="connsiteX0" fmla="*/ 9907 w 48328"/>
                <a:gd name="connsiteY0" fmla="*/ 24647 h 57994"/>
                <a:gd name="connsiteX1" fmla="*/ 11599 w 48328"/>
                <a:gd name="connsiteY1" fmla="*/ 17640 h 57994"/>
                <a:gd name="connsiteX2" fmla="*/ 14740 w 48328"/>
                <a:gd name="connsiteY2" fmla="*/ 11840 h 57994"/>
                <a:gd name="connsiteX3" fmla="*/ 19331 w 48328"/>
                <a:gd name="connsiteY3" fmla="*/ 7733 h 57994"/>
                <a:gd name="connsiteX4" fmla="*/ 25372 w 48328"/>
                <a:gd name="connsiteY4" fmla="*/ 6283 h 57994"/>
                <a:gd name="connsiteX5" fmla="*/ 33830 w 48328"/>
                <a:gd name="connsiteY5" fmla="*/ 10874 h 57994"/>
                <a:gd name="connsiteX6" fmla="*/ 36971 w 48328"/>
                <a:gd name="connsiteY6" fmla="*/ 22956 h 57994"/>
                <a:gd name="connsiteX7" fmla="*/ 36971 w 48328"/>
                <a:gd name="connsiteY7" fmla="*/ 24889 h 57994"/>
                <a:gd name="connsiteX8" fmla="*/ 9907 w 48328"/>
                <a:gd name="connsiteY8" fmla="*/ 24889 h 57994"/>
                <a:gd name="connsiteX9" fmla="*/ 9666 w 48328"/>
                <a:gd name="connsiteY9" fmla="*/ 30930 h 57994"/>
                <a:gd name="connsiteX10" fmla="*/ 47120 w 48328"/>
                <a:gd name="connsiteY10" fmla="*/ 30930 h 57994"/>
                <a:gd name="connsiteX11" fmla="*/ 47120 w 48328"/>
                <a:gd name="connsiteY11" fmla="*/ 25372 h 57994"/>
                <a:gd name="connsiteX12" fmla="*/ 46154 w 48328"/>
                <a:gd name="connsiteY12" fmla="*/ 16190 h 57994"/>
                <a:gd name="connsiteX13" fmla="*/ 42529 w 48328"/>
                <a:gd name="connsiteY13" fmla="*/ 7974 h 57994"/>
                <a:gd name="connsiteX14" fmla="*/ 35763 w 48328"/>
                <a:gd name="connsiteY14" fmla="*/ 2175 h 57994"/>
                <a:gd name="connsiteX15" fmla="*/ 25131 w 48328"/>
                <a:gd name="connsiteY15" fmla="*/ 0 h 57994"/>
                <a:gd name="connsiteX16" fmla="*/ 15223 w 48328"/>
                <a:gd name="connsiteY16" fmla="*/ 2175 h 57994"/>
                <a:gd name="connsiteX17" fmla="*/ 7249 w 48328"/>
                <a:gd name="connsiteY17" fmla="*/ 8216 h 57994"/>
                <a:gd name="connsiteX18" fmla="*/ 1933 w 48328"/>
                <a:gd name="connsiteY18" fmla="*/ 17398 h 57994"/>
                <a:gd name="connsiteX19" fmla="*/ 0 w 48328"/>
                <a:gd name="connsiteY19" fmla="*/ 29239 h 57994"/>
                <a:gd name="connsiteX20" fmla="*/ 6766 w 48328"/>
                <a:gd name="connsiteY20" fmla="*/ 50986 h 57994"/>
                <a:gd name="connsiteX21" fmla="*/ 26581 w 48328"/>
                <a:gd name="connsiteY21" fmla="*/ 58477 h 57994"/>
                <a:gd name="connsiteX22" fmla="*/ 38663 w 48328"/>
                <a:gd name="connsiteY22" fmla="*/ 55819 h 57994"/>
                <a:gd name="connsiteX23" fmla="*/ 48328 w 48328"/>
                <a:gd name="connsiteY23" fmla="*/ 47845 h 57994"/>
                <a:gd name="connsiteX24" fmla="*/ 44462 w 48328"/>
                <a:gd name="connsiteY24" fmla="*/ 43737 h 57994"/>
                <a:gd name="connsiteX25" fmla="*/ 35038 w 48328"/>
                <a:gd name="connsiteY25" fmla="*/ 50261 h 57994"/>
                <a:gd name="connsiteX26" fmla="*/ 27306 w 48328"/>
                <a:gd name="connsiteY26" fmla="*/ 51711 h 57994"/>
                <a:gd name="connsiteX27" fmla="*/ 14740 w 48328"/>
                <a:gd name="connsiteY27" fmla="*/ 46395 h 57994"/>
                <a:gd name="connsiteX28" fmla="*/ 9666 w 48328"/>
                <a:gd name="connsiteY28" fmla="*/ 30930 h 57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8328" h="57994">
                  <a:moveTo>
                    <a:pt x="9907" y="24647"/>
                  </a:moveTo>
                  <a:cubicBezTo>
                    <a:pt x="10149" y="22231"/>
                    <a:pt x="10874" y="19815"/>
                    <a:pt x="11599" y="17640"/>
                  </a:cubicBezTo>
                  <a:cubicBezTo>
                    <a:pt x="12324" y="15465"/>
                    <a:pt x="13532" y="13532"/>
                    <a:pt x="14740" y="11840"/>
                  </a:cubicBezTo>
                  <a:cubicBezTo>
                    <a:pt x="15948" y="10149"/>
                    <a:pt x="17640" y="8699"/>
                    <a:pt x="19331" y="7733"/>
                  </a:cubicBezTo>
                  <a:cubicBezTo>
                    <a:pt x="21023" y="6766"/>
                    <a:pt x="23198" y="6283"/>
                    <a:pt x="25372" y="6283"/>
                  </a:cubicBezTo>
                  <a:cubicBezTo>
                    <a:pt x="28755" y="6283"/>
                    <a:pt x="31655" y="7733"/>
                    <a:pt x="33830" y="10874"/>
                  </a:cubicBezTo>
                  <a:cubicBezTo>
                    <a:pt x="36005" y="13774"/>
                    <a:pt x="36971" y="17881"/>
                    <a:pt x="36971" y="22956"/>
                  </a:cubicBezTo>
                  <a:lnTo>
                    <a:pt x="36971" y="24889"/>
                  </a:lnTo>
                  <a:lnTo>
                    <a:pt x="9907" y="24889"/>
                  </a:lnTo>
                  <a:close/>
                  <a:moveTo>
                    <a:pt x="9666" y="30930"/>
                  </a:moveTo>
                  <a:lnTo>
                    <a:pt x="47120" y="30930"/>
                  </a:lnTo>
                  <a:lnTo>
                    <a:pt x="47120" y="25372"/>
                  </a:lnTo>
                  <a:cubicBezTo>
                    <a:pt x="47120" y="22231"/>
                    <a:pt x="46879" y="19090"/>
                    <a:pt x="46154" y="16190"/>
                  </a:cubicBezTo>
                  <a:cubicBezTo>
                    <a:pt x="45429" y="13049"/>
                    <a:pt x="44220" y="10391"/>
                    <a:pt x="42529" y="7974"/>
                  </a:cubicBezTo>
                  <a:cubicBezTo>
                    <a:pt x="40837" y="5558"/>
                    <a:pt x="38663" y="3625"/>
                    <a:pt x="35763" y="2175"/>
                  </a:cubicBezTo>
                  <a:cubicBezTo>
                    <a:pt x="32863" y="725"/>
                    <a:pt x="29480" y="0"/>
                    <a:pt x="25131" y="0"/>
                  </a:cubicBezTo>
                  <a:cubicBezTo>
                    <a:pt x="21506" y="0"/>
                    <a:pt x="18365" y="725"/>
                    <a:pt x="15223" y="2175"/>
                  </a:cubicBezTo>
                  <a:cubicBezTo>
                    <a:pt x="12082" y="3625"/>
                    <a:pt x="9424" y="5558"/>
                    <a:pt x="7249" y="8216"/>
                  </a:cubicBezTo>
                  <a:cubicBezTo>
                    <a:pt x="5074" y="10874"/>
                    <a:pt x="3141" y="13774"/>
                    <a:pt x="1933" y="17398"/>
                  </a:cubicBezTo>
                  <a:cubicBezTo>
                    <a:pt x="725" y="21023"/>
                    <a:pt x="0" y="24889"/>
                    <a:pt x="0" y="29239"/>
                  </a:cubicBezTo>
                  <a:cubicBezTo>
                    <a:pt x="0" y="38904"/>
                    <a:pt x="2175" y="46154"/>
                    <a:pt x="6766" y="50986"/>
                  </a:cubicBezTo>
                  <a:cubicBezTo>
                    <a:pt x="11116" y="55819"/>
                    <a:pt x="17881" y="58477"/>
                    <a:pt x="26581" y="58477"/>
                  </a:cubicBezTo>
                  <a:cubicBezTo>
                    <a:pt x="31172" y="58477"/>
                    <a:pt x="35038" y="57511"/>
                    <a:pt x="38663" y="55819"/>
                  </a:cubicBezTo>
                  <a:cubicBezTo>
                    <a:pt x="42046" y="53886"/>
                    <a:pt x="45429" y="51228"/>
                    <a:pt x="48328" y="47845"/>
                  </a:cubicBezTo>
                  <a:lnTo>
                    <a:pt x="44462" y="43737"/>
                  </a:lnTo>
                  <a:cubicBezTo>
                    <a:pt x="40837" y="47120"/>
                    <a:pt x="37696" y="49053"/>
                    <a:pt x="35038" y="50261"/>
                  </a:cubicBezTo>
                  <a:cubicBezTo>
                    <a:pt x="32380" y="51228"/>
                    <a:pt x="29722" y="51711"/>
                    <a:pt x="27306" y="51711"/>
                  </a:cubicBezTo>
                  <a:cubicBezTo>
                    <a:pt x="21748" y="51711"/>
                    <a:pt x="17640" y="50020"/>
                    <a:pt x="14740" y="46395"/>
                  </a:cubicBezTo>
                  <a:cubicBezTo>
                    <a:pt x="11599" y="42529"/>
                    <a:pt x="10149" y="37454"/>
                    <a:pt x="9666" y="30930"/>
                  </a:cubicBezTo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49" name="Freihandform: Form 48">
              <a:extLst>
                <a:ext uri="{FF2B5EF4-FFF2-40B4-BE49-F238E27FC236}">
                  <a16:creationId xmlns:a16="http://schemas.microsoft.com/office/drawing/2014/main" id="{41295C12-5E33-43EE-8872-7957A8D8536C}"/>
                </a:ext>
              </a:extLst>
            </p:cNvPr>
            <p:cNvSpPr/>
            <p:nvPr/>
          </p:nvSpPr>
          <p:spPr>
            <a:xfrm>
              <a:off x="10465451" y="1112266"/>
              <a:ext cx="9666" cy="53161"/>
            </a:xfrm>
            <a:custGeom>
              <a:avLst/>
              <a:gdLst>
                <a:gd name="connsiteX0" fmla="*/ 0 w 9665"/>
                <a:gd name="connsiteY0" fmla="*/ 0 h 53161"/>
                <a:gd name="connsiteX1" fmla="*/ 10149 w 9665"/>
                <a:gd name="connsiteY1" fmla="*/ 0 h 53161"/>
                <a:gd name="connsiteX2" fmla="*/ 10149 w 9665"/>
                <a:gd name="connsiteY2" fmla="*/ 55094 h 53161"/>
                <a:gd name="connsiteX3" fmla="*/ 0 w 9665"/>
                <a:gd name="connsiteY3" fmla="*/ 55094 h 53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65" h="53161">
                  <a:moveTo>
                    <a:pt x="0" y="0"/>
                  </a:moveTo>
                  <a:lnTo>
                    <a:pt x="10149" y="0"/>
                  </a:lnTo>
                  <a:lnTo>
                    <a:pt x="10149" y="55094"/>
                  </a:lnTo>
                  <a:lnTo>
                    <a:pt x="0" y="55094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grpSp>
          <p:nvGrpSpPr>
            <p:cNvPr id="50" name="Grafik 9">
              <a:extLst>
                <a:ext uri="{FF2B5EF4-FFF2-40B4-BE49-F238E27FC236}">
                  <a16:creationId xmlns:a16="http://schemas.microsoft.com/office/drawing/2014/main" id="{3A5FF387-F0B6-477E-998D-234DECE1DB1B}"/>
                </a:ext>
              </a:extLst>
            </p:cNvPr>
            <p:cNvGrpSpPr/>
            <p:nvPr/>
          </p:nvGrpSpPr>
          <p:grpSpPr>
            <a:xfrm>
              <a:off x="10496140" y="1110575"/>
              <a:ext cx="101490" cy="55578"/>
              <a:chOff x="10496140" y="1110575"/>
              <a:chExt cx="101490" cy="55578"/>
            </a:xfrm>
            <a:solidFill>
              <a:srgbClr val="000000"/>
            </a:solidFill>
          </p:grpSpPr>
          <p:sp>
            <p:nvSpPr>
              <p:cNvPr id="67" name="Freihandform: Form 66">
                <a:extLst>
                  <a:ext uri="{FF2B5EF4-FFF2-40B4-BE49-F238E27FC236}">
                    <a16:creationId xmlns:a16="http://schemas.microsoft.com/office/drawing/2014/main" id="{FE518397-1522-4A04-B6ED-00F9007F357A}"/>
                  </a:ext>
                </a:extLst>
              </p:cNvPr>
              <p:cNvSpPr/>
              <p:nvPr/>
            </p:nvSpPr>
            <p:spPr>
              <a:xfrm>
                <a:off x="10496140" y="1110575"/>
                <a:ext cx="45912" cy="55578"/>
              </a:xfrm>
              <a:custGeom>
                <a:avLst/>
                <a:gdLst>
                  <a:gd name="connsiteX0" fmla="*/ 48087 w 45911"/>
                  <a:gd name="connsiteY0" fmla="*/ 56786 h 55577"/>
                  <a:gd name="connsiteX1" fmla="*/ 48087 w 45911"/>
                  <a:gd name="connsiteY1" fmla="*/ 22231 h 55577"/>
                  <a:gd name="connsiteX2" fmla="*/ 47603 w 45911"/>
                  <a:gd name="connsiteY2" fmla="*/ 13774 h 55577"/>
                  <a:gd name="connsiteX3" fmla="*/ 45429 w 45911"/>
                  <a:gd name="connsiteY3" fmla="*/ 6766 h 55577"/>
                  <a:gd name="connsiteX4" fmla="*/ 39629 w 45911"/>
                  <a:gd name="connsiteY4" fmla="*/ 1933 h 55577"/>
                  <a:gd name="connsiteX5" fmla="*/ 28997 w 45911"/>
                  <a:gd name="connsiteY5" fmla="*/ 0 h 55577"/>
                  <a:gd name="connsiteX6" fmla="*/ 21506 w 45911"/>
                  <a:gd name="connsiteY6" fmla="*/ 1208 h 55577"/>
                  <a:gd name="connsiteX7" fmla="*/ 16190 w 45911"/>
                  <a:gd name="connsiteY7" fmla="*/ 4350 h 55577"/>
                  <a:gd name="connsiteX8" fmla="*/ 12565 w 45911"/>
                  <a:gd name="connsiteY8" fmla="*/ 7974 h 55577"/>
                  <a:gd name="connsiteX9" fmla="*/ 10632 w 45911"/>
                  <a:gd name="connsiteY9" fmla="*/ 10632 h 55577"/>
                  <a:gd name="connsiteX10" fmla="*/ 9424 w 45911"/>
                  <a:gd name="connsiteY10" fmla="*/ 967 h 55577"/>
                  <a:gd name="connsiteX11" fmla="*/ 0 w 45911"/>
                  <a:gd name="connsiteY11" fmla="*/ 1933 h 55577"/>
                  <a:gd name="connsiteX12" fmla="*/ 242 w 45911"/>
                  <a:gd name="connsiteY12" fmla="*/ 4108 h 55577"/>
                  <a:gd name="connsiteX13" fmla="*/ 725 w 45911"/>
                  <a:gd name="connsiteY13" fmla="*/ 7733 h 55577"/>
                  <a:gd name="connsiteX14" fmla="*/ 967 w 45911"/>
                  <a:gd name="connsiteY14" fmla="*/ 11840 h 55577"/>
                  <a:gd name="connsiteX15" fmla="*/ 1208 w 45911"/>
                  <a:gd name="connsiteY15" fmla="*/ 15948 h 55577"/>
                  <a:gd name="connsiteX16" fmla="*/ 1208 w 45911"/>
                  <a:gd name="connsiteY16" fmla="*/ 56786 h 55577"/>
                  <a:gd name="connsiteX17" fmla="*/ 11116 w 45911"/>
                  <a:gd name="connsiteY17" fmla="*/ 56786 h 55577"/>
                  <a:gd name="connsiteX18" fmla="*/ 11116 w 45911"/>
                  <a:gd name="connsiteY18" fmla="*/ 25856 h 55577"/>
                  <a:gd name="connsiteX19" fmla="*/ 12324 w 45911"/>
                  <a:gd name="connsiteY19" fmla="*/ 18606 h 55577"/>
                  <a:gd name="connsiteX20" fmla="*/ 15707 w 45911"/>
                  <a:gd name="connsiteY20" fmla="*/ 12807 h 55577"/>
                  <a:gd name="connsiteX21" fmla="*/ 20540 w 45911"/>
                  <a:gd name="connsiteY21" fmla="*/ 8941 h 55577"/>
                  <a:gd name="connsiteX22" fmla="*/ 26822 w 45911"/>
                  <a:gd name="connsiteY22" fmla="*/ 7491 h 55577"/>
                  <a:gd name="connsiteX23" fmla="*/ 32863 w 45911"/>
                  <a:gd name="connsiteY23" fmla="*/ 8457 h 55577"/>
                  <a:gd name="connsiteX24" fmla="*/ 36488 w 45911"/>
                  <a:gd name="connsiteY24" fmla="*/ 11357 h 55577"/>
                  <a:gd name="connsiteX25" fmla="*/ 38179 w 45911"/>
                  <a:gd name="connsiteY25" fmla="*/ 15948 h 55577"/>
                  <a:gd name="connsiteX26" fmla="*/ 38663 w 45911"/>
                  <a:gd name="connsiteY26" fmla="*/ 22231 h 55577"/>
                  <a:gd name="connsiteX27" fmla="*/ 38663 w 45911"/>
                  <a:gd name="connsiteY27" fmla="*/ 56786 h 55577"/>
                  <a:gd name="connsiteX28" fmla="*/ 48087 w 45911"/>
                  <a:gd name="connsiteY28" fmla="*/ 56786 h 55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5911" h="55577">
                    <a:moveTo>
                      <a:pt x="48087" y="56786"/>
                    </a:moveTo>
                    <a:lnTo>
                      <a:pt x="48087" y="22231"/>
                    </a:lnTo>
                    <a:cubicBezTo>
                      <a:pt x="48087" y="19331"/>
                      <a:pt x="47845" y="16432"/>
                      <a:pt x="47603" y="13774"/>
                    </a:cubicBezTo>
                    <a:cubicBezTo>
                      <a:pt x="47362" y="11115"/>
                      <a:pt x="46637" y="8699"/>
                      <a:pt x="45429" y="6766"/>
                    </a:cubicBezTo>
                    <a:cubicBezTo>
                      <a:pt x="44220" y="4833"/>
                      <a:pt x="42287" y="3141"/>
                      <a:pt x="39629" y="1933"/>
                    </a:cubicBezTo>
                    <a:cubicBezTo>
                      <a:pt x="36971" y="725"/>
                      <a:pt x="33588" y="0"/>
                      <a:pt x="28997" y="0"/>
                    </a:cubicBezTo>
                    <a:cubicBezTo>
                      <a:pt x="26097" y="0"/>
                      <a:pt x="23681" y="483"/>
                      <a:pt x="21506" y="1208"/>
                    </a:cubicBezTo>
                    <a:cubicBezTo>
                      <a:pt x="19331" y="2175"/>
                      <a:pt x="17640" y="3141"/>
                      <a:pt x="16190" y="4350"/>
                    </a:cubicBezTo>
                    <a:cubicBezTo>
                      <a:pt x="14740" y="5558"/>
                      <a:pt x="13532" y="6766"/>
                      <a:pt x="12565" y="7974"/>
                    </a:cubicBezTo>
                    <a:cubicBezTo>
                      <a:pt x="11599" y="9182"/>
                      <a:pt x="11116" y="10149"/>
                      <a:pt x="10632" y="10632"/>
                    </a:cubicBezTo>
                    <a:lnTo>
                      <a:pt x="9424" y="967"/>
                    </a:lnTo>
                    <a:lnTo>
                      <a:pt x="0" y="1933"/>
                    </a:lnTo>
                    <a:cubicBezTo>
                      <a:pt x="0" y="2416"/>
                      <a:pt x="242" y="3141"/>
                      <a:pt x="242" y="4108"/>
                    </a:cubicBezTo>
                    <a:cubicBezTo>
                      <a:pt x="483" y="5074"/>
                      <a:pt x="483" y="6283"/>
                      <a:pt x="725" y="7733"/>
                    </a:cubicBezTo>
                    <a:cubicBezTo>
                      <a:pt x="967" y="9182"/>
                      <a:pt x="967" y="10391"/>
                      <a:pt x="967" y="11840"/>
                    </a:cubicBezTo>
                    <a:cubicBezTo>
                      <a:pt x="967" y="13290"/>
                      <a:pt x="1208" y="14499"/>
                      <a:pt x="1208" y="15948"/>
                    </a:cubicBezTo>
                    <a:lnTo>
                      <a:pt x="1208" y="56786"/>
                    </a:lnTo>
                    <a:lnTo>
                      <a:pt x="11116" y="56786"/>
                    </a:lnTo>
                    <a:lnTo>
                      <a:pt x="11116" y="25856"/>
                    </a:lnTo>
                    <a:cubicBezTo>
                      <a:pt x="11116" y="23439"/>
                      <a:pt x="11599" y="21023"/>
                      <a:pt x="12324" y="18606"/>
                    </a:cubicBezTo>
                    <a:cubicBezTo>
                      <a:pt x="13049" y="16432"/>
                      <a:pt x="14257" y="14257"/>
                      <a:pt x="15707" y="12807"/>
                    </a:cubicBezTo>
                    <a:cubicBezTo>
                      <a:pt x="17157" y="11115"/>
                      <a:pt x="18848" y="9907"/>
                      <a:pt x="20540" y="8941"/>
                    </a:cubicBezTo>
                    <a:cubicBezTo>
                      <a:pt x="22473" y="7974"/>
                      <a:pt x="24406" y="7491"/>
                      <a:pt x="26822" y="7491"/>
                    </a:cubicBezTo>
                    <a:cubicBezTo>
                      <a:pt x="29239" y="7491"/>
                      <a:pt x="31413" y="7733"/>
                      <a:pt x="32863" y="8457"/>
                    </a:cubicBezTo>
                    <a:cubicBezTo>
                      <a:pt x="34313" y="9182"/>
                      <a:pt x="35521" y="9907"/>
                      <a:pt x="36488" y="11357"/>
                    </a:cubicBezTo>
                    <a:cubicBezTo>
                      <a:pt x="37213" y="12565"/>
                      <a:pt x="37696" y="14257"/>
                      <a:pt x="38179" y="15948"/>
                    </a:cubicBezTo>
                    <a:cubicBezTo>
                      <a:pt x="38421" y="17881"/>
                      <a:pt x="38663" y="19815"/>
                      <a:pt x="38663" y="22231"/>
                    </a:cubicBezTo>
                    <a:lnTo>
                      <a:pt x="38663" y="56786"/>
                    </a:lnTo>
                    <a:lnTo>
                      <a:pt x="48087" y="56786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8" name="Freihandform: Form 67">
                <a:extLst>
                  <a:ext uri="{FF2B5EF4-FFF2-40B4-BE49-F238E27FC236}">
                    <a16:creationId xmlns:a16="http://schemas.microsoft.com/office/drawing/2014/main" id="{10063F5E-0004-4BCF-97BF-1F768B2194CF}"/>
                  </a:ext>
                </a:extLst>
              </p:cNvPr>
              <p:cNvSpPr/>
              <p:nvPr/>
            </p:nvSpPr>
            <p:spPr>
              <a:xfrm>
                <a:off x="10562833" y="1110816"/>
                <a:ext cx="33830" cy="55578"/>
              </a:xfrm>
              <a:custGeom>
                <a:avLst/>
                <a:gdLst>
                  <a:gd name="connsiteX0" fmla="*/ 1208 w 33829"/>
                  <a:gd name="connsiteY0" fmla="*/ 56544 h 55577"/>
                  <a:gd name="connsiteX1" fmla="*/ 10632 w 33829"/>
                  <a:gd name="connsiteY1" fmla="*/ 56544 h 55577"/>
                  <a:gd name="connsiteX2" fmla="*/ 10632 w 33829"/>
                  <a:gd name="connsiteY2" fmla="*/ 29964 h 55577"/>
                  <a:gd name="connsiteX3" fmla="*/ 10874 w 33829"/>
                  <a:gd name="connsiteY3" fmla="*/ 24406 h 55577"/>
                  <a:gd name="connsiteX4" fmla="*/ 11599 w 33829"/>
                  <a:gd name="connsiteY4" fmla="*/ 19090 h 55577"/>
                  <a:gd name="connsiteX5" fmla="*/ 15707 w 33829"/>
                  <a:gd name="connsiteY5" fmla="*/ 10391 h 55577"/>
                  <a:gd name="connsiteX6" fmla="*/ 21748 w 33829"/>
                  <a:gd name="connsiteY6" fmla="*/ 7008 h 55577"/>
                  <a:gd name="connsiteX7" fmla="*/ 27789 w 33829"/>
                  <a:gd name="connsiteY7" fmla="*/ 13049 h 55577"/>
                  <a:gd name="connsiteX8" fmla="*/ 36005 w 33829"/>
                  <a:gd name="connsiteY8" fmla="*/ 10149 h 55577"/>
                  <a:gd name="connsiteX9" fmla="*/ 34796 w 33829"/>
                  <a:gd name="connsiteY9" fmla="*/ 5316 h 55577"/>
                  <a:gd name="connsiteX10" fmla="*/ 32380 w 33829"/>
                  <a:gd name="connsiteY10" fmla="*/ 2175 h 55577"/>
                  <a:gd name="connsiteX11" fmla="*/ 28997 w 33829"/>
                  <a:gd name="connsiteY11" fmla="*/ 483 h 55577"/>
                  <a:gd name="connsiteX12" fmla="*/ 25614 w 33829"/>
                  <a:gd name="connsiteY12" fmla="*/ 0 h 55577"/>
                  <a:gd name="connsiteX13" fmla="*/ 16915 w 33829"/>
                  <a:gd name="connsiteY13" fmla="*/ 2658 h 55577"/>
                  <a:gd name="connsiteX14" fmla="*/ 10632 w 33829"/>
                  <a:gd name="connsiteY14" fmla="*/ 10149 h 55577"/>
                  <a:gd name="connsiteX15" fmla="*/ 9424 w 33829"/>
                  <a:gd name="connsiteY15" fmla="*/ 483 h 55577"/>
                  <a:gd name="connsiteX16" fmla="*/ 0 w 33829"/>
                  <a:gd name="connsiteY16" fmla="*/ 1450 h 55577"/>
                  <a:gd name="connsiteX17" fmla="*/ 242 w 33829"/>
                  <a:gd name="connsiteY17" fmla="*/ 3625 h 55577"/>
                  <a:gd name="connsiteX18" fmla="*/ 725 w 33829"/>
                  <a:gd name="connsiteY18" fmla="*/ 7249 h 55577"/>
                  <a:gd name="connsiteX19" fmla="*/ 967 w 33829"/>
                  <a:gd name="connsiteY19" fmla="*/ 11357 h 55577"/>
                  <a:gd name="connsiteX20" fmla="*/ 1208 w 33829"/>
                  <a:gd name="connsiteY20" fmla="*/ 15465 h 55577"/>
                  <a:gd name="connsiteX21" fmla="*/ 1208 w 33829"/>
                  <a:gd name="connsiteY21" fmla="*/ 56544 h 55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33829" h="55577">
                    <a:moveTo>
                      <a:pt x="1208" y="56544"/>
                    </a:moveTo>
                    <a:lnTo>
                      <a:pt x="10632" y="56544"/>
                    </a:lnTo>
                    <a:lnTo>
                      <a:pt x="10632" y="29964"/>
                    </a:lnTo>
                    <a:cubicBezTo>
                      <a:pt x="10632" y="28030"/>
                      <a:pt x="10632" y="26339"/>
                      <a:pt x="10874" y="24406"/>
                    </a:cubicBezTo>
                    <a:cubicBezTo>
                      <a:pt x="11116" y="22473"/>
                      <a:pt x="11357" y="20781"/>
                      <a:pt x="11599" y="19090"/>
                    </a:cubicBezTo>
                    <a:cubicBezTo>
                      <a:pt x="12565" y="15707"/>
                      <a:pt x="13774" y="12807"/>
                      <a:pt x="15707" y="10391"/>
                    </a:cubicBezTo>
                    <a:cubicBezTo>
                      <a:pt x="17398" y="7974"/>
                      <a:pt x="19573" y="7008"/>
                      <a:pt x="21748" y="7008"/>
                    </a:cubicBezTo>
                    <a:cubicBezTo>
                      <a:pt x="25614" y="7008"/>
                      <a:pt x="27547" y="8941"/>
                      <a:pt x="27789" y="13049"/>
                    </a:cubicBezTo>
                    <a:lnTo>
                      <a:pt x="36005" y="10149"/>
                    </a:lnTo>
                    <a:cubicBezTo>
                      <a:pt x="36005" y="8216"/>
                      <a:pt x="35521" y="6766"/>
                      <a:pt x="34796" y="5316"/>
                    </a:cubicBezTo>
                    <a:cubicBezTo>
                      <a:pt x="34072" y="3866"/>
                      <a:pt x="33347" y="2900"/>
                      <a:pt x="32380" y="2175"/>
                    </a:cubicBezTo>
                    <a:cubicBezTo>
                      <a:pt x="31413" y="1450"/>
                      <a:pt x="30205" y="725"/>
                      <a:pt x="28997" y="483"/>
                    </a:cubicBezTo>
                    <a:cubicBezTo>
                      <a:pt x="27789" y="0"/>
                      <a:pt x="26581" y="0"/>
                      <a:pt x="25614" y="0"/>
                    </a:cubicBezTo>
                    <a:cubicBezTo>
                      <a:pt x="22231" y="0"/>
                      <a:pt x="19573" y="967"/>
                      <a:pt x="16915" y="2658"/>
                    </a:cubicBezTo>
                    <a:cubicBezTo>
                      <a:pt x="14499" y="4591"/>
                      <a:pt x="12324" y="7008"/>
                      <a:pt x="10632" y="10149"/>
                    </a:cubicBezTo>
                    <a:lnTo>
                      <a:pt x="9424" y="483"/>
                    </a:lnTo>
                    <a:lnTo>
                      <a:pt x="0" y="1450"/>
                    </a:lnTo>
                    <a:cubicBezTo>
                      <a:pt x="0" y="1933"/>
                      <a:pt x="242" y="2658"/>
                      <a:pt x="242" y="3625"/>
                    </a:cubicBezTo>
                    <a:cubicBezTo>
                      <a:pt x="483" y="4591"/>
                      <a:pt x="483" y="5799"/>
                      <a:pt x="725" y="7249"/>
                    </a:cubicBezTo>
                    <a:cubicBezTo>
                      <a:pt x="967" y="8699"/>
                      <a:pt x="967" y="9907"/>
                      <a:pt x="967" y="11357"/>
                    </a:cubicBezTo>
                    <a:cubicBezTo>
                      <a:pt x="967" y="12807"/>
                      <a:pt x="1208" y="14015"/>
                      <a:pt x="1208" y="15465"/>
                    </a:cubicBezTo>
                    <a:lnTo>
                      <a:pt x="1208" y="56544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</p:grpSp>
        <p:sp>
          <p:nvSpPr>
            <p:cNvPr id="51" name="Freihandform: Form 50">
              <a:extLst>
                <a:ext uri="{FF2B5EF4-FFF2-40B4-BE49-F238E27FC236}">
                  <a16:creationId xmlns:a16="http://schemas.microsoft.com/office/drawing/2014/main" id="{1A6F300E-3CC4-4B75-80D8-A919F613F4A3}"/>
                </a:ext>
              </a:extLst>
            </p:cNvPr>
            <p:cNvSpPr/>
            <p:nvPr/>
          </p:nvSpPr>
          <p:spPr>
            <a:xfrm>
              <a:off x="10612128" y="1112266"/>
              <a:ext cx="9666" cy="53161"/>
            </a:xfrm>
            <a:custGeom>
              <a:avLst/>
              <a:gdLst>
                <a:gd name="connsiteX0" fmla="*/ 0 w 9665"/>
                <a:gd name="connsiteY0" fmla="*/ 0 h 53161"/>
                <a:gd name="connsiteX1" fmla="*/ 10149 w 9665"/>
                <a:gd name="connsiteY1" fmla="*/ 0 h 53161"/>
                <a:gd name="connsiteX2" fmla="*/ 10149 w 9665"/>
                <a:gd name="connsiteY2" fmla="*/ 55094 h 53161"/>
                <a:gd name="connsiteX3" fmla="*/ 0 w 9665"/>
                <a:gd name="connsiteY3" fmla="*/ 55094 h 53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65" h="53161">
                  <a:moveTo>
                    <a:pt x="0" y="0"/>
                  </a:moveTo>
                  <a:lnTo>
                    <a:pt x="10149" y="0"/>
                  </a:lnTo>
                  <a:lnTo>
                    <a:pt x="10149" y="55094"/>
                  </a:lnTo>
                  <a:lnTo>
                    <a:pt x="0" y="55094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grpSp>
          <p:nvGrpSpPr>
            <p:cNvPr id="52" name="Grafik 9">
              <a:extLst>
                <a:ext uri="{FF2B5EF4-FFF2-40B4-BE49-F238E27FC236}">
                  <a16:creationId xmlns:a16="http://schemas.microsoft.com/office/drawing/2014/main" id="{04AC514E-52CF-4856-ADD0-332C339C4D48}"/>
                </a:ext>
              </a:extLst>
            </p:cNvPr>
            <p:cNvGrpSpPr/>
            <p:nvPr/>
          </p:nvGrpSpPr>
          <p:grpSpPr>
            <a:xfrm>
              <a:off x="10639675" y="1081336"/>
              <a:ext cx="106322" cy="86991"/>
              <a:chOff x="10639675" y="1081336"/>
              <a:chExt cx="106322" cy="86991"/>
            </a:xfrm>
            <a:solidFill>
              <a:srgbClr val="000000"/>
            </a:solidFill>
          </p:grpSpPr>
          <p:sp>
            <p:nvSpPr>
              <p:cNvPr id="65" name="Freihandform: Form 64">
                <a:extLst>
                  <a:ext uri="{FF2B5EF4-FFF2-40B4-BE49-F238E27FC236}">
                    <a16:creationId xmlns:a16="http://schemas.microsoft.com/office/drawing/2014/main" id="{546461AE-92FF-428D-A949-FB0BA0C40486}"/>
                  </a:ext>
                </a:extLst>
              </p:cNvPr>
              <p:cNvSpPr/>
              <p:nvPr/>
            </p:nvSpPr>
            <p:spPr>
              <a:xfrm>
                <a:off x="10639675" y="1110575"/>
                <a:ext cx="45912" cy="57994"/>
              </a:xfrm>
              <a:custGeom>
                <a:avLst/>
                <a:gdLst>
                  <a:gd name="connsiteX0" fmla="*/ 41804 w 45911"/>
                  <a:gd name="connsiteY0" fmla="*/ 44462 h 57994"/>
                  <a:gd name="connsiteX1" fmla="*/ 33830 w 45911"/>
                  <a:gd name="connsiteY1" fmla="*/ 50261 h 57994"/>
                  <a:gd name="connsiteX2" fmla="*/ 26581 w 45911"/>
                  <a:gd name="connsiteY2" fmla="*/ 51711 h 57994"/>
                  <a:gd name="connsiteX3" fmla="*/ 18848 w 45911"/>
                  <a:gd name="connsiteY3" fmla="*/ 50020 h 57994"/>
                  <a:gd name="connsiteX4" fmla="*/ 13774 w 45911"/>
                  <a:gd name="connsiteY4" fmla="*/ 45187 h 57994"/>
                  <a:gd name="connsiteX5" fmla="*/ 11116 w 45911"/>
                  <a:gd name="connsiteY5" fmla="*/ 38179 h 57994"/>
                  <a:gd name="connsiteX6" fmla="*/ 10391 w 45911"/>
                  <a:gd name="connsiteY6" fmla="*/ 30205 h 57994"/>
                  <a:gd name="connsiteX7" fmla="*/ 11357 w 45911"/>
                  <a:gd name="connsiteY7" fmla="*/ 21748 h 57994"/>
                  <a:gd name="connsiteX8" fmla="*/ 14257 w 45911"/>
                  <a:gd name="connsiteY8" fmla="*/ 14015 h 57994"/>
                  <a:gd name="connsiteX9" fmla="*/ 19331 w 45911"/>
                  <a:gd name="connsiteY9" fmla="*/ 8457 h 57994"/>
                  <a:gd name="connsiteX10" fmla="*/ 26822 w 45911"/>
                  <a:gd name="connsiteY10" fmla="*/ 6283 h 57994"/>
                  <a:gd name="connsiteX11" fmla="*/ 34555 w 45911"/>
                  <a:gd name="connsiteY11" fmla="*/ 7733 h 57994"/>
                  <a:gd name="connsiteX12" fmla="*/ 39629 w 45911"/>
                  <a:gd name="connsiteY12" fmla="*/ 11599 h 57994"/>
                  <a:gd name="connsiteX13" fmla="*/ 44462 w 45911"/>
                  <a:gd name="connsiteY13" fmla="*/ 4350 h 57994"/>
                  <a:gd name="connsiteX14" fmla="*/ 36488 w 45911"/>
                  <a:gd name="connsiteY14" fmla="*/ 967 h 57994"/>
                  <a:gd name="connsiteX15" fmla="*/ 28030 w 45911"/>
                  <a:gd name="connsiteY15" fmla="*/ 0 h 57994"/>
                  <a:gd name="connsiteX16" fmla="*/ 16432 w 45911"/>
                  <a:gd name="connsiteY16" fmla="*/ 2175 h 57994"/>
                  <a:gd name="connsiteX17" fmla="*/ 7491 w 45911"/>
                  <a:gd name="connsiteY17" fmla="*/ 8216 h 57994"/>
                  <a:gd name="connsiteX18" fmla="*/ 1933 w 45911"/>
                  <a:gd name="connsiteY18" fmla="*/ 17640 h 57994"/>
                  <a:gd name="connsiteX19" fmla="*/ 0 w 45911"/>
                  <a:gd name="connsiteY19" fmla="*/ 29722 h 57994"/>
                  <a:gd name="connsiteX20" fmla="*/ 7008 w 45911"/>
                  <a:gd name="connsiteY20" fmla="*/ 50986 h 57994"/>
                  <a:gd name="connsiteX21" fmla="*/ 26581 w 45911"/>
                  <a:gd name="connsiteY21" fmla="*/ 58236 h 57994"/>
                  <a:gd name="connsiteX22" fmla="*/ 31172 w 45911"/>
                  <a:gd name="connsiteY22" fmla="*/ 57752 h 57994"/>
                  <a:gd name="connsiteX23" fmla="*/ 36246 w 45911"/>
                  <a:gd name="connsiteY23" fmla="*/ 56303 h 57994"/>
                  <a:gd name="connsiteX24" fmla="*/ 41321 w 45911"/>
                  <a:gd name="connsiteY24" fmla="*/ 53403 h 57994"/>
                  <a:gd name="connsiteX25" fmla="*/ 46154 w 45911"/>
                  <a:gd name="connsiteY25" fmla="*/ 48328 h 57994"/>
                  <a:gd name="connsiteX26" fmla="*/ 41804 w 45911"/>
                  <a:gd name="connsiteY26" fmla="*/ 44462 h 579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45911" h="57994">
                    <a:moveTo>
                      <a:pt x="41804" y="44462"/>
                    </a:moveTo>
                    <a:cubicBezTo>
                      <a:pt x="38663" y="47362"/>
                      <a:pt x="36005" y="49295"/>
                      <a:pt x="33830" y="50261"/>
                    </a:cubicBezTo>
                    <a:cubicBezTo>
                      <a:pt x="31655" y="51228"/>
                      <a:pt x="28997" y="51711"/>
                      <a:pt x="26581" y="51711"/>
                    </a:cubicBezTo>
                    <a:cubicBezTo>
                      <a:pt x="23439" y="51711"/>
                      <a:pt x="21023" y="51228"/>
                      <a:pt x="18848" y="50020"/>
                    </a:cubicBezTo>
                    <a:cubicBezTo>
                      <a:pt x="16673" y="48812"/>
                      <a:pt x="15223" y="47362"/>
                      <a:pt x="13774" y="45187"/>
                    </a:cubicBezTo>
                    <a:cubicBezTo>
                      <a:pt x="12565" y="43254"/>
                      <a:pt x="11599" y="40837"/>
                      <a:pt x="11116" y="38179"/>
                    </a:cubicBezTo>
                    <a:cubicBezTo>
                      <a:pt x="10632" y="35521"/>
                      <a:pt x="10391" y="32863"/>
                      <a:pt x="10391" y="30205"/>
                    </a:cubicBezTo>
                    <a:cubicBezTo>
                      <a:pt x="10391" y="27547"/>
                      <a:pt x="10632" y="24647"/>
                      <a:pt x="11357" y="21748"/>
                    </a:cubicBezTo>
                    <a:cubicBezTo>
                      <a:pt x="12082" y="18848"/>
                      <a:pt x="13049" y="16432"/>
                      <a:pt x="14257" y="14015"/>
                    </a:cubicBezTo>
                    <a:cubicBezTo>
                      <a:pt x="15707" y="11599"/>
                      <a:pt x="17398" y="9907"/>
                      <a:pt x="19331" y="8457"/>
                    </a:cubicBezTo>
                    <a:cubicBezTo>
                      <a:pt x="21506" y="7008"/>
                      <a:pt x="23923" y="6283"/>
                      <a:pt x="26822" y="6283"/>
                    </a:cubicBezTo>
                    <a:cubicBezTo>
                      <a:pt x="29964" y="6283"/>
                      <a:pt x="32622" y="6766"/>
                      <a:pt x="34555" y="7733"/>
                    </a:cubicBezTo>
                    <a:cubicBezTo>
                      <a:pt x="36488" y="8699"/>
                      <a:pt x="38179" y="9907"/>
                      <a:pt x="39629" y="11599"/>
                    </a:cubicBezTo>
                    <a:lnTo>
                      <a:pt x="44462" y="4350"/>
                    </a:lnTo>
                    <a:cubicBezTo>
                      <a:pt x="42046" y="2658"/>
                      <a:pt x="39388" y="1450"/>
                      <a:pt x="36488" y="967"/>
                    </a:cubicBezTo>
                    <a:cubicBezTo>
                      <a:pt x="33588" y="483"/>
                      <a:pt x="30689" y="0"/>
                      <a:pt x="28030" y="0"/>
                    </a:cubicBezTo>
                    <a:cubicBezTo>
                      <a:pt x="23681" y="0"/>
                      <a:pt x="19815" y="725"/>
                      <a:pt x="16432" y="2175"/>
                    </a:cubicBezTo>
                    <a:cubicBezTo>
                      <a:pt x="13049" y="3625"/>
                      <a:pt x="9907" y="5799"/>
                      <a:pt x="7491" y="8216"/>
                    </a:cubicBezTo>
                    <a:cubicBezTo>
                      <a:pt x="5074" y="10874"/>
                      <a:pt x="3141" y="14015"/>
                      <a:pt x="1933" y="17640"/>
                    </a:cubicBezTo>
                    <a:cubicBezTo>
                      <a:pt x="725" y="21264"/>
                      <a:pt x="0" y="25372"/>
                      <a:pt x="0" y="29722"/>
                    </a:cubicBezTo>
                    <a:cubicBezTo>
                      <a:pt x="0" y="39146"/>
                      <a:pt x="2416" y="46154"/>
                      <a:pt x="7008" y="50986"/>
                    </a:cubicBezTo>
                    <a:cubicBezTo>
                      <a:pt x="11599" y="55819"/>
                      <a:pt x="18123" y="58236"/>
                      <a:pt x="26581" y="58236"/>
                    </a:cubicBezTo>
                    <a:cubicBezTo>
                      <a:pt x="28030" y="58236"/>
                      <a:pt x="29480" y="57994"/>
                      <a:pt x="31172" y="57752"/>
                    </a:cubicBezTo>
                    <a:cubicBezTo>
                      <a:pt x="32863" y="57511"/>
                      <a:pt x="34555" y="57027"/>
                      <a:pt x="36246" y="56303"/>
                    </a:cubicBezTo>
                    <a:cubicBezTo>
                      <a:pt x="37938" y="55578"/>
                      <a:pt x="39629" y="54611"/>
                      <a:pt x="41321" y="53403"/>
                    </a:cubicBezTo>
                    <a:cubicBezTo>
                      <a:pt x="43012" y="52195"/>
                      <a:pt x="44462" y="50503"/>
                      <a:pt x="46154" y="48328"/>
                    </a:cubicBezTo>
                    <a:lnTo>
                      <a:pt x="41804" y="44462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6" name="Freihandform: Form 65">
                <a:extLst>
                  <a:ext uri="{FF2B5EF4-FFF2-40B4-BE49-F238E27FC236}">
                    <a16:creationId xmlns:a16="http://schemas.microsoft.com/office/drawing/2014/main" id="{E965C189-A801-452A-859F-28368D6503EA}"/>
                  </a:ext>
                </a:extLst>
              </p:cNvPr>
              <p:cNvSpPr/>
              <p:nvPr/>
            </p:nvSpPr>
            <p:spPr>
              <a:xfrm>
                <a:off x="10699360" y="1081336"/>
                <a:ext cx="45912" cy="84575"/>
              </a:xfrm>
              <a:custGeom>
                <a:avLst/>
                <a:gdLst>
                  <a:gd name="connsiteX0" fmla="*/ 9907 w 45911"/>
                  <a:gd name="connsiteY0" fmla="*/ 0 h 84574"/>
                  <a:gd name="connsiteX1" fmla="*/ 0 w 45911"/>
                  <a:gd name="connsiteY1" fmla="*/ 0 h 84574"/>
                  <a:gd name="connsiteX2" fmla="*/ 0 w 45911"/>
                  <a:gd name="connsiteY2" fmla="*/ 86266 h 84574"/>
                  <a:gd name="connsiteX3" fmla="*/ 9907 w 45911"/>
                  <a:gd name="connsiteY3" fmla="*/ 86266 h 84574"/>
                  <a:gd name="connsiteX4" fmla="*/ 9907 w 45911"/>
                  <a:gd name="connsiteY4" fmla="*/ 55094 h 84574"/>
                  <a:gd name="connsiteX5" fmla="*/ 11116 w 45911"/>
                  <a:gd name="connsiteY5" fmla="*/ 47845 h 84574"/>
                  <a:gd name="connsiteX6" fmla="*/ 14499 w 45911"/>
                  <a:gd name="connsiteY6" fmla="*/ 42046 h 84574"/>
                  <a:gd name="connsiteX7" fmla="*/ 19331 w 45911"/>
                  <a:gd name="connsiteY7" fmla="*/ 38179 h 84574"/>
                  <a:gd name="connsiteX8" fmla="*/ 25614 w 45911"/>
                  <a:gd name="connsiteY8" fmla="*/ 36730 h 84574"/>
                  <a:gd name="connsiteX9" fmla="*/ 31655 w 45911"/>
                  <a:gd name="connsiteY9" fmla="*/ 37696 h 84574"/>
                  <a:gd name="connsiteX10" fmla="*/ 35280 w 45911"/>
                  <a:gd name="connsiteY10" fmla="*/ 40596 h 84574"/>
                  <a:gd name="connsiteX11" fmla="*/ 36971 w 45911"/>
                  <a:gd name="connsiteY11" fmla="*/ 45187 h 84574"/>
                  <a:gd name="connsiteX12" fmla="*/ 37454 w 45911"/>
                  <a:gd name="connsiteY12" fmla="*/ 51470 h 84574"/>
                  <a:gd name="connsiteX13" fmla="*/ 37454 w 45911"/>
                  <a:gd name="connsiteY13" fmla="*/ 86024 h 84574"/>
                  <a:gd name="connsiteX14" fmla="*/ 47362 w 45911"/>
                  <a:gd name="connsiteY14" fmla="*/ 86024 h 84574"/>
                  <a:gd name="connsiteX15" fmla="*/ 47362 w 45911"/>
                  <a:gd name="connsiteY15" fmla="*/ 51470 h 84574"/>
                  <a:gd name="connsiteX16" fmla="*/ 46879 w 45911"/>
                  <a:gd name="connsiteY16" fmla="*/ 43012 h 84574"/>
                  <a:gd name="connsiteX17" fmla="*/ 44704 w 45911"/>
                  <a:gd name="connsiteY17" fmla="*/ 36005 h 84574"/>
                  <a:gd name="connsiteX18" fmla="*/ 38904 w 45911"/>
                  <a:gd name="connsiteY18" fmla="*/ 31172 h 84574"/>
                  <a:gd name="connsiteX19" fmla="*/ 28272 w 45911"/>
                  <a:gd name="connsiteY19" fmla="*/ 29239 h 84574"/>
                  <a:gd name="connsiteX20" fmla="*/ 20781 w 45911"/>
                  <a:gd name="connsiteY20" fmla="*/ 30447 h 84574"/>
                  <a:gd name="connsiteX21" fmla="*/ 15465 w 45911"/>
                  <a:gd name="connsiteY21" fmla="*/ 33347 h 84574"/>
                  <a:gd name="connsiteX22" fmla="*/ 12082 w 45911"/>
                  <a:gd name="connsiteY22" fmla="*/ 36730 h 84574"/>
                  <a:gd name="connsiteX23" fmla="*/ 10149 w 45911"/>
                  <a:gd name="connsiteY23" fmla="*/ 39388 h 84574"/>
                  <a:gd name="connsiteX24" fmla="*/ 10149 w 45911"/>
                  <a:gd name="connsiteY24" fmla="*/ 0 h 84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5911" h="84574">
                    <a:moveTo>
                      <a:pt x="9907" y="0"/>
                    </a:moveTo>
                    <a:lnTo>
                      <a:pt x="0" y="0"/>
                    </a:lnTo>
                    <a:lnTo>
                      <a:pt x="0" y="86266"/>
                    </a:lnTo>
                    <a:lnTo>
                      <a:pt x="9907" y="86266"/>
                    </a:lnTo>
                    <a:lnTo>
                      <a:pt x="9907" y="55094"/>
                    </a:lnTo>
                    <a:cubicBezTo>
                      <a:pt x="9907" y="52678"/>
                      <a:pt x="10391" y="50261"/>
                      <a:pt x="11116" y="47845"/>
                    </a:cubicBezTo>
                    <a:cubicBezTo>
                      <a:pt x="11840" y="45670"/>
                      <a:pt x="13049" y="43737"/>
                      <a:pt x="14499" y="42046"/>
                    </a:cubicBezTo>
                    <a:cubicBezTo>
                      <a:pt x="15948" y="40354"/>
                      <a:pt x="17640" y="39146"/>
                      <a:pt x="19331" y="38179"/>
                    </a:cubicBezTo>
                    <a:cubicBezTo>
                      <a:pt x="21264" y="37213"/>
                      <a:pt x="23198" y="36730"/>
                      <a:pt x="25614" y="36730"/>
                    </a:cubicBezTo>
                    <a:cubicBezTo>
                      <a:pt x="28030" y="36730"/>
                      <a:pt x="30205" y="36971"/>
                      <a:pt x="31655" y="37696"/>
                    </a:cubicBezTo>
                    <a:cubicBezTo>
                      <a:pt x="33105" y="38421"/>
                      <a:pt x="34313" y="39146"/>
                      <a:pt x="35280" y="40596"/>
                    </a:cubicBezTo>
                    <a:cubicBezTo>
                      <a:pt x="36246" y="42046"/>
                      <a:pt x="36488" y="43496"/>
                      <a:pt x="36971" y="45187"/>
                    </a:cubicBezTo>
                    <a:cubicBezTo>
                      <a:pt x="37213" y="47120"/>
                      <a:pt x="37454" y="49053"/>
                      <a:pt x="37454" y="51470"/>
                    </a:cubicBezTo>
                    <a:lnTo>
                      <a:pt x="37454" y="86024"/>
                    </a:lnTo>
                    <a:lnTo>
                      <a:pt x="47362" y="86024"/>
                    </a:lnTo>
                    <a:lnTo>
                      <a:pt x="47362" y="51470"/>
                    </a:lnTo>
                    <a:cubicBezTo>
                      <a:pt x="47362" y="48570"/>
                      <a:pt x="47120" y="45670"/>
                      <a:pt x="46879" y="43012"/>
                    </a:cubicBezTo>
                    <a:cubicBezTo>
                      <a:pt x="46637" y="40354"/>
                      <a:pt x="45912" y="37938"/>
                      <a:pt x="44704" y="36005"/>
                    </a:cubicBezTo>
                    <a:cubicBezTo>
                      <a:pt x="43496" y="34071"/>
                      <a:pt x="41562" y="32380"/>
                      <a:pt x="38904" y="31172"/>
                    </a:cubicBezTo>
                    <a:cubicBezTo>
                      <a:pt x="36246" y="29964"/>
                      <a:pt x="32863" y="29239"/>
                      <a:pt x="28272" y="29239"/>
                    </a:cubicBezTo>
                    <a:cubicBezTo>
                      <a:pt x="25372" y="29239"/>
                      <a:pt x="22956" y="29722"/>
                      <a:pt x="20781" y="30447"/>
                    </a:cubicBezTo>
                    <a:cubicBezTo>
                      <a:pt x="18606" y="31172"/>
                      <a:pt x="16915" y="32380"/>
                      <a:pt x="15465" y="33347"/>
                    </a:cubicBezTo>
                    <a:cubicBezTo>
                      <a:pt x="14015" y="34555"/>
                      <a:pt x="12807" y="35521"/>
                      <a:pt x="12082" y="36730"/>
                    </a:cubicBezTo>
                    <a:cubicBezTo>
                      <a:pt x="11116" y="37938"/>
                      <a:pt x="10632" y="38663"/>
                      <a:pt x="10149" y="39388"/>
                    </a:cubicBezTo>
                    <a:lnTo>
                      <a:pt x="10149" y="0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</p:grpSp>
        <p:sp>
          <p:nvSpPr>
            <p:cNvPr id="53" name="Freihandform: Form 52">
              <a:extLst>
                <a:ext uri="{FF2B5EF4-FFF2-40B4-BE49-F238E27FC236}">
                  <a16:creationId xmlns:a16="http://schemas.microsoft.com/office/drawing/2014/main" id="{6B42D9CC-533D-471D-AE03-C7814754949F}"/>
                </a:ext>
              </a:extLst>
            </p:cNvPr>
            <p:cNvSpPr/>
            <p:nvPr/>
          </p:nvSpPr>
          <p:spPr>
            <a:xfrm>
              <a:off x="10808824" y="1089069"/>
              <a:ext cx="57994" cy="77325"/>
            </a:xfrm>
            <a:custGeom>
              <a:avLst/>
              <a:gdLst>
                <a:gd name="connsiteX0" fmla="*/ 10149 w 57994"/>
                <a:gd name="connsiteY0" fmla="*/ 78292 h 77325"/>
                <a:gd name="connsiteX1" fmla="*/ 10149 w 57994"/>
                <a:gd name="connsiteY1" fmla="*/ 40837 h 77325"/>
                <a:gd name="connsiteX2" fmla="*/ 48812 w 57994"/>
                <a:gd name="connsiteY2" fmla="*/ 40837 h 77325"/>
                <a:gd name="connsiteX3" fmla="*/ 48812 w 57994"/>
                <a:gd name="connsiteY3" fmla="*/ 78292 h 77325"/>
                <a:gd name="connsiteX4" fmla="*/ 58961 w 57994"/>
                <a:gd name="connsiteY4" fmla="*/ 78292 h 77325"/>
                <a:gd name="connsiteX5" fmla="*/ 58961 w 57994"/>
                <a:gd name="connsiteY5" fmla="*/ 0 h 77325"/>
                <a:gd name="connsiteX6" fmla="*/ 48812 w 57994"/>
                <a:gd name="connsiteY6" fmla="*/ 0 h 77325"/>
                <a:gd name="connsiteX7" fmla="*/ 48812 w 57994"/>
                <a:gd name="connsiteY7" fmla="*/ 34071 h 77325"/>
                <a:gd name="connsiteX8" fmla="*/ 10149 w 57994"/>
                <a:gd name="connsiteY8" fmla="*/ 34071 h 77325"/>
                <a:gd name="connsiteX9" fmla="*/ 10149 w 57994"/>
                <a:gd name="connsiteY9" fmla="*/ 0 h 77325"/>
                <a:gd name="connsiteX10" fmla="*/ 0 w 57994"/>
                <a:gd name="connsiteY10" fmla="*/ 0 h 77325"/>
                <a:gd name="connsiteX11" fmla="*/ 0 w 57994"/>
                <a:gd name="connsiteY11" fmla="*/ 78292 h 77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7994" h="77325">
                  <a:moveTo>
                    <a:pt x="10149" y="78292"/>
                  </a:moveTo>
                  <a:lnTo>
                    <a:pt x="10149" y="40837"/>
                  </a:lnTo>
                  <a:lnTo>
                    <a:pt x="48812" y="40837"/>
                  </a:lnTo>
                  <a:lnTo>
                    <a:pt x="48812" y="78292"/>
                  </a:lnTo>
                  <a:lnTo>
                    <a:pt x="58961" y="78292"/>
                  </a:lnTo>
                  <a:lnTo>
                    <a:pt x="58961" y="0"/>
                  </a:lnTo>
                  <a:lnTo>
                    <a:pt x="48812" y="0"/>
                  </a:lnTo>
                  <a:lnTo>
                    <a:pt x="48812" y="34071"/>
                  </a:lnTo>
                  <a:lnTo>
                    <a:pt x="10149" y="34071"/>
                  </a:lnTo>
                  <a:lnTo>
                    <a:pt x="10149" y="0"/>
                  </a:lnTo>
                  <a:lnTo>
                    <a:pt x="0" y="0"/>
                  </a:lnTo>
                  <a:lnTo>
                    <a:pt x="0" y="78292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58" name="Freihandform: Form 57">
              <a:extLst>
                <a:ext uri="{FF2B5EF4-FFF2-40B4-BE49-F238E27FC236}">
                  <a16:creationId xmlns:a16="http://schemas.microsoft.com/office/drawing/2014/main" id="{1CA820B0-ACB2-443B-BBD2-E5DA3D05A486}"/>
                </a:ext>
              </a:extLst>
            </p:cNvPr>
            <p:cNvSpPr/>
            <p:nvPr/>
          </p:nvSpPr>
          <p:spPr>
            <a:xfrm>
              <a:off x="10886391" y="1110575"/>
              <a:ext cx="48328" cy="57994"/>
            </a:xfrm>
            <a:custGeom>
              <a:avLst/>
              <a:gdLst>
                <a:gd name="connsiteX0" fmla="*/ 9907 w 48328"/>
                <a:gd name="connsiteY0" fmla="*/ 24647 h 57994"/>
                <a:gd name="connsiteX1" fmla="*/ 11599 w 48328"/>
                <a:gd name="connsiteY1" fmla="*/ 17640 h 57994"/>
                <a:gd name="connsiteX2" fmla="*/ 14740 w 48328"/>
                <a:gd name="connsiteY2" fmla="*/ 11840 h 57994"/>
                <a:gd name="connsiteX3" fmla="*/ 19331 w 48328"/>
                <a:gd name="connsiteY3" fmla="*/ 7733 h 57994"/>
                <a:gd name="connsiteX4" fmla="*/ 25372 w 48328"/>
                <a:gd name="connsiteY4" fmla="*/ 6283 h 57994"/>
                <a:gd name="connsiteX5" fmla="*/ 33830 w 48328"/>
                <a:gd name="connsiteY5" fmla="*/ 10874 h 57994"/>
                <a:gd name="connsiteX6" fmla="*/ 36971 w 48328"/>
                <a:gd name="connsiteY6" fmla="*/ 22956 h 57994"/>
                <a:gd name="connsiteX7" fmla="*/ 36971 w 48328"/>
                <a:gd name="connsiteY7" fmla="*/ 24889 h 57994"/>
                <a:gd name="connsiteX8" fmla="*/ 9907 w 48328"/>
                <a:gd name="connsiteY8" fmla="*/ 24889 h 57994"/>
                <a:gd name="connsiteX9" fmla="*/ 9666 w 48328"/>
                <a:gd name="connsiteY9" fmla="*/ 30930 h 57994"/>
                <a:gd name="connsiteX10" fmla="*/ 47120 w 48328"/>
                <a:gd name="connsiteY10" fmla="*/ 30930 h 57994"/>
                <a:gd name="connsiteX11" fmla="*/ 47120 w 48328"/>
                <a:gd name="connsiteY11" fmla="*/ 25372 h 57994"/>
                <a:gd name="connsiteX12" fmla="*/ 46154 w 48328"/>
                <a:gd name="connsiteY12" fmla="*/ 16190 h 57994"/>
                <a:gd name="connsiteX13" fmla="*/ 42529 w 48328"/>
                <a:gd name="connsiteY13" fmla="*/ 7974 h 57994"/>
                <a:gd name="connsiteX14" fmla="*/ 35763 w 48328"/>
                <a:gd name="connsiteY14" fmla="*/ 2175 h 57994"/>
                <a:gd name="connsiteX15" fmla="*/ 25131 w 48328"/>
                <a:gd name="connsiteY15" fmla="*/ 0 h 57994"/>
                <a:gd name="connsiteX16" fmla="*/ 15223 w 48328"/>
                <a:gd name="connsiteY16" fmla="*/ 2175 h 57994"/>
                <a:gd name="connsiteX17" fmla="*/ 7249 w 48328"/>
                <a:gd name="connsiteY17" fmla="*/ 8216 h 57994"/>
                <a:gd name="connsiteX18" fmla="*/ 1933 w 48328"/>
                <a:gd name="connsiteY18" fmla="*/ 17398 h 57994"/>
                <a:gd name="connsiteX19" fmla="*/ 0 w 48328"/>
                <a:gd name="connsiteY19" fmla="*/ 29239 h 57994"/>
                <a:gd name="connsiteX20" fmla="*/ 6766 w 48328"/>
                <a:gd name="connsiteY20" fmla="*/ 50986 h 57994"/>
                <a:gd name="connsiteX21" fmla="*/ 26581 w 48328"/>
                <a:gd name="connsiteY21" fmla="*/ 58477 h 57994"/>
                <a:gd name="connsiteX22" fmla="*/ 38663 w 48328"/>
                <a:gd name="connsiteY22" fmla="*/ 55819 h 57994"/>
                <a:gd name="connsiteX23" fmla="*/ 48328 w 48328"/>
                <a:gd name="connsiteY23" fmla="*/ 47845 h 57994"/>
                <a:gd name="connsiteX24" fmla="*/ 44462 w 48328"/>
                <a:gd name="connsiteY24" fmla="*/ 43737 h 57994"/>
                <a:gd name="connsiteX25" fmla="*/ 35038 w 48328"/>
                <a:gd name="connsiteY25" fmla="*/ 50261 h 57994"/>
                <a:gd name="connsiteX26" fmla="*/ 27305 w 48328"/>
                <a:gd name="connsiteY26" fmla="*/ 51711 h 57994"/>
                <a:gd name="connsiteX27" fmla="*/ 14740 w 48328"/>
                <a:gd name="connsiteY27" fmla="*/ 46395 h 57994"/>
                <a:gd name="connsiteX28" fmla="*/ 9666 w 48328"/>
                <a:gd name="connsiteY28" fmla="*/ 30930 h 57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8328" h="57994">
                  <a:moveTo>
                    <a:pt x="9907" y="24647"/>
                  </a:moveTo>
                  <a:cubicBezTo>
                    <a:pt x="10149" y="22231"/>
                    <a:pt x="10874" y="19815"/>
                    <a:pt x="11599" y="17640"/>
                  </a:cubicBezTo>
                  <a:cubicBezTo>
                    <a:pt x="12324" y="15465"/>
                    <a:pt x="13532" y="13532"/>
                    <a:pt x="14740" y="11840"/>
                  </a:cubicBezTo>
                  <a:cubicBezTo>
                    <a:pt x="15948" y="10149"/>
                    <a:pt x="17640" y="8699"/>
                    <a:pt x="19331" y="7733"/>
                  </a:cubicBezTo>
                  <a:cubicBezTo>
                    <a:pt x="21023" y="6766"/>
                    <a:pt x="23198" y="6283"/>
                    <a:pt x="25372" y="6283"/>
                  </a:cubicBezTo>
                  <a:cubicBezTo>
                    <a:pt x="28755" y="6283"/>
                    <a:pt x="31655" y="7733"/>
                    <a:pt x="33830" y="10874"/>
                  </a:cubicBezTo>
                  <a:cubicBezTo>
                    <a:pt x="36005" y="13774"/>
                    <a:pt x="36971" y="17881"/>
                    <a:pt x="36971" y="22956"/>
                  </a:cubicBezTo>
                  <a:lnTo>
                    <a:pt x="36971" y="24889"/>
                  </a:lnTo>
                  <a:lnTo>
                    <a:pt x="9907" y="24889"/>
                  </a:lnTo>
                  <a:close/>
                  <a:moveTo>
                    <a:pt x="9666" y="30930"/>
                  </a:moveTo>
                  <a:lnTo>
                    <a:pt x="47120" y="30930"/>
                  </a:lnTo>
                  <a:lnTo>
                    <a:pt x="47120" y="25372"/>
                  </a:lnTo>
                  <a:cubicBezTo>
                    <a:pt x="47120" y="22231"/>
                    <a:pt x="46878" y="19090"/>
                    <a:pt x="46154" y="16190"/>
                  </a:cubicBezTo>
                  <a:cubicBezTo>
                    <a:pt x="45429" y="13049"/>
                    <a:pt x="44220" y="10391"/>
                    <a:pt x="42529" y="7974"/>
                  </a:cubicBezTo>
                  <a:cubicBezTo>
                    <a:pt x="40837" y="5558"/>
                    <a:pt x="38663" y="3625"/>
                    <a:pt x="35763" y="2175"/>
                  </a:cubicBezTo>
                  <a:cubicBezTo>
                    <a:pt x="32863" y="725"/>
                    <a:pt x="29480" y="0"/>
                    <a:pt x="25131" y="0"/>
                  </a:cubicBezTo>
                  <a:cubicBezTo>
                    <a:pt x="21506" y="0"/>
                    <a:pt x="18365" y="725"/>
                    <a:pt x="15223" y="2175"/>
                  </a:cubicBezTo>
                  <a:cubicBezTo>
                    <a:pt x="12082" y="3625"/>
                    <a:pt x="9424" y="5558"/>
                    <a:pt x="7249" y="8216"/>
                  </a:cubicBezTo>
                  <a:cubicBezTo>
                    <a:pt x="5074" y="10874"/>
                    <a:pt x="3141" y="13774"/>
                    <a:pt x="1933" y="17398"/>
                  </a:cubicBezTo>
                  <a:cubicBezTo>
                    <a:pt x="725" y="21023"/>
                    <a:pt x="0" y="24889"/>
                    <a:pt x="0" y="29239"/>
                  </a:cubicBezTo>
                  <a:cubicBezTo>
                    <a:pt x="0" y="38904"/>
                    <a:pt x="2175" y="46154"/>
                    <a:pt x="6766" y="50986"/>
                  </a:cubicBezTo>
                  <a:cubicBezTo>
                    <a:pt x="11116" y="55819"/>
                    <a:pt x="17881" y="58477"/>
                    <a:pt x="26581" y="58477"/>
                  </a:cubicBezTo>
                  <a:cubicBezTo>
                    <a:pt x="31172" y="58477"/>
                    <a:pt x="35038" y="57511"/>
                    <a:pt x="38663" y="55819"/>
                  </a:cubicBezTo>
                  <a:cubicBezTo>
                    <a:pt x="42046" y="53886"/>
                    <a:pt x="45429" y="51228"/>
                    <a:pt x="48328" y="47845"/>
                  </a:cubicBezTo>
                  <a:lnTo>
                    <a:pt x="44462" y="43737"/>
                  </a:lnTo>
                  <a:cubicBezTo>
                    <a:pt x="40837" y="47120"/>
                    <a:pt x="37696" y="49053"/>
                    <a:pt x="35038" y="50261"/>
                  </a:cubicBezTo>
                  <a:cubicBezTo>
                    <a:pt x="32380" y="51228"/>
                    <a:pt x="29722" y="51711"/>
                    <a:pt x="27305" y="51711"/>
                  </a:cubicBezTo>
                  <a:cubicBezTo>
                    <a:pt x="21748" y="51711"/>
                    <a:pt x="17640" y="50020"/>
                    <a:pt x="14740" y="46395"/>
                  </a:cubicBezTo>
                  <a:cubicBezTo>
                    <a:pt x="11599" y="42529"/>
                    <a:pt x="9907" y="37454"/>
                    <a:pt x="9666" y="30930"/>
                  </a:cubicBezTo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59" name="Freihandform: Form 58">
              <a:extLst>
                <a:ext uri="{FF2B5EF4-FFF2-40B4-BE49-F238E27FC236}">
                  <a16:creationId xmlns:a16="http://schemas.microsoft.com/office/drawing/2014/main" id="{958C57C2-4634-4F2D-AAFF-837FFB064E0F}"/>
                </a:ext>
              </a:extLst>
            </p:cNvPr>
            <p:cNvSpPr/>
            <p:nvPr/>
          </p:nvSpPr>
          <p:spPr>
            <a:xfrm>
              <a:off x="10951151" y="1112266"/>
              <a:ext cx="9666" cy="53161"/>
            </a:xfrm>
            <a:custGeom>
              <a:avLst/>
              <a:gdLst>
                <a:gd name="connsiteX0" fmla="*/ 0 w 9665"/>
                <a:gd name="connsiteY0" fmla="*/ 0 h 53161"/>
                <a:gd name="connsiteX1" fmla="*/ 10149 w 9665"/>
                <a:gd name="connsiteY1" fmla="*/ 0 h 53161"/>
                <a:gd name="connsiteX2" fmla="*/ 10149 w 9665"/>
                <a:gd name="connsiteY2" fmla="*/ 55094 h 53161"/>
                <a:gd name="connsiteX3" fmla="*/ 0 w 9665"/>
                <a:gd name="connsiteY3" fmla="*/ 55094 h 53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65" h="53161">
                  <a:moveTo>
                    <a:pt x="0" y="0"/>
                  </a:moveTo>
                  <a:lnTo>
                    <a:pt x="10149" y="0"/>
                  </a:lnTo>
                  <a:lnTo>
                    <a:pt x="10149" y="55094"/>
                  </a:lnTo>
                  <a:lnTo>
                    <a:pt x="0" y="55094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grpSp>
          <p:nvGrpSpPr>
            <p:cNvPr id="60" name="Grafik 9">
              <a:extLst>
                <a:ext uri="{FF2B5EF4-FFF2-40B4-BE49-F238E27FC236}">
                  <a16:creationId xmlns:a16="http://schemas.microsoft.com/office/drawing/2014/main" id="{FD7A4790-53F8-44AD-B4D7-867D12B3CFB1}"/>
                </a:ext>
              </a:extLst>
            </p:cNvPr>
            <p:cNvGrpSpPr/>
            <p:nvPr/>
          </p:nvGrpSpPr>
          <p:grpSpPr>
            <a:xfrm>
              <a:off x="10321916" y="1110575"/>
              <a:ext cx="1399106" cy="241642"/>
              <a:chOff x="10321916" y="1110575"/>
              <a:chExt cx="1399106" cy="241642"/>
            </a:xfrm>
            <a:solidFill>
              <a:schemeClr val="accent1"/>
            </a:solidFill>
          </p:grpSpPr>
          <p:sp>
            <p:nvSpPr>
              <p:cNvPr id="61" name="Freihandform: Form 60">
                <a:extLst>
                  <a:ext uri="{FF2B5EF4-FFF2-40B4-BE49-F238E27FC236}">
                    <a16:creationId xmlns:a16="http://schemas.microsoft.com/office/drawing/2014/main" id="{360B4408-9AA2-45E3-BA56-27796B0DA924}"/>
                  </a:ext>
                </a:extLst>
              </p:cNvPr>
              <p:cNvSpPr/>
              <p:nvPr/>
            </p:nvSpPr>
            <p:spPr>
              <a:xfrm>
                <a:off x="10981840" y="1110575"/>
                <a:ext cx="45912" cy="55578"/>
              </a:xfrm>
              <a:custGeom>
                <a:avLst/>
                <a:gdLst>
                  <a:gd name="connsiteX0" fmla="*/ 48087 w 45911"/>
                  <a:gd name="connsiteY0" fmla="*/ 56786 h 55577"/>
                  <a:gd name="connsiteX1" fmla="*/ 48087 w 45911"/>
                  <a:gd name="connsiteY1" fmla="*/ 22231 h 55577"/>
                  <a:gd name="connsiteX2" fmla="*/ 47603 w 45911"/>
                  <a:gd name="connsiteY2" fmla="*/ 13774 h 55577"/>
                  <a:gd name="connsiteX3" fmla="*/ 45429 w 45911"/>
                  <a:gd name="connsiteY3" fmla="*/ 6766 h 55577"/>
                  <a:gd name="connsiteX4" fmla="*/ 39629 w 45911"/>
                  <a:gd name="connsiteY4" fmla="*/ 1933 h 55577"/>
                  <a:gd name="connsiteX5" fmla="*/ 28997 w 45911"/>
                  <a:gd name="connsiteY5" fmla="*/ 0 h 55577"/>
                  <a:gd name="connsiteX6" fmla="*/ 21506 w 45911"/>
                  <a:gd name="connsiteY6" fmla="*/ 1208 h 55577"/>
                  <a:gd name="connsiteX7" fmla="*/ 16190 w 45911"/>
                  <a:gd name="connsiteY7" fmla="*/ 4350 h 55577"/>
                  <a:gd name="connsiteX8" fmla="*/ 12565 w 45911"/>
                  <a:gd name="connsiteY8" fmla="*/ 7974 h 55577"/>
                  <a:gd name="connsiteX9" fmla="*/ 10632 w 45911"/>
                  <a:gd name="connsiteY9" fmla="*/ 10632 h 55577"/>
                  <a:gd name="connsiteX10" fmla="*/ 9424 w 45911"/>
                  <a:gd name="connsiteY10" fmla="*/ 967 h 55577"/>
                  <a:gd name="connsiteX11" fmla="*/ 0 w 45911"/>
                  <a:gd name="connsiteY11" fmla="*/ 1933 h 55577"/>
                  <a:gd name="connsiteX12" fmla="*/ 242 w 45911"/>
                  <a:gd name="connsiteY12" fmla="*/ 4108 h 55577"/>
                  <a:gd name="connsiteX13" fmla="*/ 725 w 45911"/>
                  <a:gd name="connsiteY13" fmla="*/ 7733 h 55577"/>
                  <a:gd name="connsiteX14" fmla="*/ 967 w 45911"/>
                  <a:gd name="connsiteY14" fmla="*/ 11840 h 55577"/>
                  <a:gd name="connsiteX15" fmla="*/ 1208 w 45911"/>
                  <a:gd name="connsiteY15" fmla="*/ 15948 h 55577"/>
                  <a:gd name="connsiteX16" fmla="*/ 1208 w 45911"/>
                  <a:gd name="connsiteY16" fmla="*/ 56786 h 55577"/>
                  <a:gd name="connsiteX17" fmla="*/ 11116 w 45911"/>
                  <a:gd name="connsiteY17" fmla="*/ 56786 h 55577"/>
                  <a:gd name="connsiteX18" fmla="*/ 11116 w 45911"/>
                  <a:gd name="connsiteY18" fmla="*/ 25856 h 55577"/>
                  <a:gd name="connsiteX19" fmla="*/ 12324 w 45911"/>
                  <a:gd name="connsiteY19" fmla="*/ 18606 h 55577"/>
                  <a:gd name="connsiteX20" fmla="*/ 15707 w 45911"/>
                  <a:gd name="connsiteY20" fmla="*/ 12807 h 55577"/>
                  <a:gd name="connsiteX21" fmla="*/ 20540 w 45911"/>
                  <a:gd name="connsiteY21" fmla="*/ 8941 h 55577"/>
                  <a:gd name="connsiteX22" fmla="*/ 26822 w 45911"/>
                  <a:gd name="connsiteY22" fmla="*/ 7491 h 55577"/>
                  <a:gd name="connsiteX23" fmla="*/ 32863 w 45911"/>
                  <a:gd name="connsiteY23" fmla="*/ 8457 h 55577"/>
                  <a:gd name="connsiteX24" fmla="*/ 36488 w 45911"/>
                  <a:gd name="connsiteY24" fmla="*/ 11357 h 55577"/>
                  <a:gd name="connsiteX25" fmla="*/ 38179 w 45911"/>
                  <a:gd name="connsiteY25" fmla="*/ 15948 h 55577"/>
                  <a:gd name="connsiteX26" fmla="*/ 38663 w 45911"/>
                  <a:gd name="connsiteY26" fmla="*/ 22231 h 55577"/>
                  <a:gd name="connsiteX27" fmla="*/ 38663 w 45911"/>
                  <a:gd name="connsiteY27" fmla="*/ 56786 h 55577"/>
                  <a:gd name="connsiteX28" fmla="*/ 48087 w 45911"/>
                  <a:gd name="connsiteY28" fmla="*/ 56786 h 55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5911" h="55577">
                    <a:moveTo>
                      <a:pt x="48087" y="56786"/>
                    </a:moveTo>
                    <a:lnTo>
                      <a:pt x="48087" y="22231"/>
                    </a:lnTo>
                    <a:cubicBezTo>
                      <a:pt x="48087" y="19331"/>
                      <a:pt x="47845" y="16432"/>
                      <a:pt x="47603" y="13774"/>
                    </a:cubicBezTo>
                    <a:cubicBezTo>
                      <a:pt x="47362" y="11115"/>
                      <a:pt x="46637" y="8699"/>
                      <a:pt x="45429" y="6766"/>
                    </a:cubicBezTo>
                    <a:cubicBezTo>
                      <a:pt x="44220" y="4833"/>
                      <a:pt x="42287" y="3141"/>
                      <a:pt x="39629" y="1933"/>
                    </a:cubicBezTo>
                    <a:cubicBezTo>
                      <a:pt x="36971" y="725"/>
                      <a:pt x="33588" y="0"/>
                      <a:pt x="28997" y="0"/>
                    </a:cubicBezTo>
                    <a:cubicBezTo>
                      <a:pt x="26097" y="0"/>
                      <a:pt x="23681" y="483"/>
                      <a:pt x="21506" y="1208"/>
                    </a:cubicBezTo>
                    <a:cubicBezTo>
                      <a:pt x="19331" y="2175"/>
                      <a:pt x="17640" y="3141"/>
                      <a:pt x="16190" y="4350"/>
                    </a:cubicBezTo>
                    <a:cubicBezTo>
                      <a:pt x="14740" y="5558"/>
                      <a:pt x="13532" y="6766"/>
                      <a:pt x="12565" y="7974"/>
                    </a:cubicBezTo>
                    <a:cubicBezTo>
                      <a:pt x="11599" y="9182"/>
                      <a:pt x="11116" y="10149"/>
                      <a:pt x="10632" y="10632"/>
                    </a:cubicBezTo>
                    <a:lnTo>
                      <a:pt x="9424" y="967"/>
                    </a:lnTo>
                    <a:lnTo>
                      <a:pt x="0" y="1933"/>
                    </a:lnTo>
                    <a:cubicBezTo>
                      <a:pt x="0" y="2416"/>
                      <a:pt x="242" y="3141"/>
                      <a:pt x="242" y="4108"/>
                    </a:cubicBezTo>
                    <a:cubicBezTo>
                      <a:pt x="483" y="5074"/>
                      <a:pt x="483" y="6283"/>
                      <a:pt x="725" y="7733"/>
                    </a:cubicBezTo>
                    <a:cubicBezTo>
                      <a:pt x="967" y="9182"/>
                      <a:pt x="967" y="10391"/>
                      <a:pt x="967" y="11840"/>
                    </a:cubicBezTo>
                    <a:cubicBezTo>
                      <a:pt x="967" y="13290"/>
                      <a:pt x="1208" y="14499"/>
                      <a:pt x="1208" y="15948"/>
                    </a:cubicBezTo>
                    <a:lnTo>
                      <a:pt x="1208" y="56786"/>
                    </a:lnTo>
                    <a:lnTo>
                      <a:pt x="11116" y="56786"/>
                    </a:lnTo>
                    <a:lnTo>
                      <a:pt x="11116" y="25856"/>
                    </a:lnTo>
                    <a:cubicBezTo>
                      <a:pt x="11116" y="23439"/>
                      <a:pt x="11599" y="21023"/>
                      <a:pt x="12324" y="18606"/>
                    </a:cubicBezTo>
                    <a:cubicBezTo>
                      <a:pt x="13049" y="16432"/>
                      <a:pt x="14257" y="14257"/>
                      <a:pt x="15707" y="12807"/>
                    </a:cubicBezTo>
                    <a:cubicBezTo>
                      <a:pt x="17157" y="11115"/>
                      <a:pt x="18848" y="9907"/>
                      <a:pt x="20540" y="8941"/>
                    </a:cubicBezTo>
                    <a:cubicBezTo>
                      <a:pt x="22473" y="7974"/>
                      <a:pt x="24406" y="7491"/>
                      <a:pt x="26822" y="7491"/>
                    </a:cubicBezTo>
                    <a:cubicBezTo>
                      <a:pt x="29239" y="7491"/>
                      <a:pt x="31413" y="7733"/>
                      <a:pt x="32863" y="8457"/>
                    </a:cubicBezTo>
                    <a:cubicBezTo>
                      <a:pt x="34313" y="9182"/>
                      <a:pt x="35521" y="9907"/>
                      <a:pt x="36488" y="11357"/>
                    </a:cubicBezTo>
                    <a:cubicBezTo>
                      <a:pt x="37213" y="12565"/>
                      <a:pt x="37696" y="14257"/>
                      <a:pt x="38179" y="15948"/>
                    </a:cubicBezTo>
                    <a:cubicBezTo>
                      <a:pt x="38421" y="17881"/>
                      <a:pt x="38663" y="19815"/>
                      <a:pt x="38663" y="22231"/>
                    </a:cubicBezTo>
                    <a:lnTo>
                      <a:pt x="38663" y="56786"/>
                    </a:lnTo>
                    <a:lnTo>
                      <a:pt x="48087" y="56786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2" name="Freihandform: Form 61">
                <a:extLst>
                  <a:ext uri="{FF2B5EF4-FFF2-40B4-BE49-F238E27FC236}">
                    <a16:creationId xmlns:a16="http://schemas.microsoft.com/office/drawing/2014/main" id="{A4F7D52C-F51B-4EFD-812F-B2EE83A760E2}"/>
                  </a:ext>
                </a:extLst>
              </p:cNvPr>
              <p:cNvSpPr/>
              <p:nvPr/>
            </p:nvSpPr>
            <p:spPr>
              <a:xfrm>
                <a:off x="11046358" y="1110575"/>
                <a:ext cx="48328" cy="57994"/>
              </a:xfrm>
              <a:custGeom>
                <a:avLst/>
                <a:gdLst>
                  <a:gd name="connsiteX0" fmla="*/ 9907 w 48328"/>
                  <a:gd name="connsiteY0" fmla="*/ 24647 h 57994"/>
                  <a:gd name="connsiteX1" fmla="*/ 11599 w 48328"/>
                  <a:gd name="connsiteY1" fmla="*/ 17640 h 57994"/>
                  <a:gd name="connsiteX2" fmla="*/ 14740 w 48328"/>
                  <a:gd name="connsiteY2" fmla="*/ 11840 h 57994"/>
                  <a:gd name="connsiteX3" fmla="*/ 19331 w 48328"/>
                  <a:gd name="connsiteY3" fmla="*/ 7733 h 57994"/>
                  <a:gd name="connsiteX4" fmla="*/ 25372 w 48328"/>
                  <a:gd name="connsiteY4" fmla="*/ 6283 h 57994"/>
                  <a:gd name="connsiteX5" fmla="*/ 33830 w 48328"/>
                  <a:gd name="connsiteY5" fmla="*/ 10874 h 57994"/>
                  <a:gd name="connsiteX6" fmla="*/ 36971 w 48328"/>
                  <a:gd name="connsiteY6" fmla="*/ 22956 h 57994"/>
                  <a:gd name="connsiteX7" fmla="*/ 36971 w 48328"/>
                  <a:gd name="connsiteY7" fmla="*/ 24889 h 57994"/>
                  <a:gd name="connsiteX8" fmla="*/ 9907 w 48328"/>
                  <a:gd name="connsiteY8" fmla="*/ 24889 h 57994"/>
                  <a:gd name="connsiteX9" fmla="*/ 9666 w 48328"/>
                  <a:gd name="connsiteY9" fmla="*/ 30930 h 57994"/>
                  <a:gd name="connsiteX10" fmla="*/ 47120 w 48328"/>
                  <a:gd name="connsiteY10" fmla="*/ 30930 h 57994"/>
                  <a:gd name="connsiteX11" fmla="*/ 47120 w 48328"/>
                  <a:gd name="connsiteY11" fmla="*/ 25372 h 57994"/>
                  <a:gd name="connsiteX12" fmla="*/ 46154 w 48328"/>
                  <a:gd name="connsiteY12" fmla="*/ 16190 h 57994"/>
                  <a:gd name="connsiteX13" fmla="*/ 42529 w 48328"/>
                  <a:gd name="connsiteY13" fmla="*/ 7974 h 57994"/>
                  <a:gd name="connsiteX14" fmla="*/ 35763 w 48328"/>
                  <a:gd name="connsiteY14" fmla="*/ 2175 h 57994"/>
                  <a:gd name="connsiteX15" fmla="*/ 25131 w 48328"/>
                  <a:gd name="connsiteY15" fmla="*/ 0 h 57994"/>
                  <a:gd name="connsiteX16" fmla="*/ 15223 w 48328"/>
                  <a:gd name="connsiteY16" fmla="*/ 2175 h 57994"/>
                  <a:gd name="connsiteX17" fmla="*/ 7249 w 48328"/>
                  <a:gd name="connsiteY17" fmla="*/ 8216 h 57994"/>
                  <a:gd name="connsiteX18" fmla="*/ 1933 w 48328"/>
                  <a:gd name="connsiteY18" fmla="*/ 17398 h 57994"/>
                  <a:gd name="connsiteX19" fmla="*/ 0 w 48328"/>
                  <a:gd name="connsiteY19" fmla="*/ 29239 h 57994"/>
                  <a:gd name="connsiteX20" fmla="*/ 6766 w 48328"/>
                  <a:gd name="connsiteY20" fmla="*/ 50986 h 57994"/>
                  <a:gd name="connsiteX21" fmla="*/ 26581 w 48328"/>
                  <a:gd name="connsiteY21" fmla="*/ 58477 h 57994"/>
                  <a:gd name="connsiteX22" fmla="*/ 38663 w 48328"/>
                  <a:gd name="connsiteY22" fmla="*/ 55819 h 57994"/>
                  <a:gd name="connsiteX23" fmla="*/ 48328 w 48328"/>
                  <a:gd name="connsiteY23" fmla="*/ 47845 h 57994"/>
                  <a:gd name="connsiteX24" fmla="*/ 44462 w 48328"/>
                  <a:gd name="connsiteY24" fmla="*/ 43737 h 57994"/>
                  <a:gd name="connsiteX25" fmla="*/ 35038 w 48328"/>
                  <a:gd name="connsiteY25" fmla="*/ 50261 h 57994"/>
                  <a:gd name="connsiteX26" fmla="*/ 27306 w 48328"/>
                  <a:gd name="connsiteY26" fmla="*/ 51711 h 57994"/>
                  <a:gd name="connsiteX27" fmla="*/ 14740 w 48328"/>
                  <a:gd name="connsiteY27" fmla="*/ 46395 h 57994"/>
                  <a:gd name="connsiteX28" fmla="*/ 9666 w 48328"/>
                  <a:gd name="connsiteY28" fmla="*/ 30930 h 579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8328" h="57994">
                    <a:moveTo>
                      <a:pt x="9907" y="24647"/>
                    </a:moveTo>
                    <a:cubicBezTo>
                      <a:pt x="10149" y="22231"/>
                      <a:pt x="10874" y="19815"/>
                      <a:pt x="11599" y="17640"/>
                    </a:cubicBezTo>
                    <a:cubicBezTo>
                      <a:pt x="12324" y="15465"/>
                      <a:pt x="13532" y="13532"/>
                      <a:pt x="14740" y="11840"/>
                    </a:cubicBezTo>
                    <a:cubicBezTo>
                      <a:pt x="15948" y="10149"/>
                      <a:pt x="17640" y="8699"/>
                      <a:pt x="19331" y="7733"/>
                    </a:cubicBezTo>
                    <a:cubicBezTo>
                      <a:pt x="21023" y="6766"/>
                      <a:pt x="23198" y="6283"/>
                      <a:pt x="25372" y="6283"/>
                    </a:cubicBezTo>
                    <a:cubicBezTo>
                      <a:pt x="28755" y="6283"/>
                      <a:pt x="31655" y="7733"/>
                      <a:pt x="33830" y="10874"/>
                    </a:cubicBezTo>
                    <a:cubicBezTo>
                      <a:pt x="36005" y="13774"/>
                      <a:pt x="36971" y="17881"/>
                      <a:pt x="36971" y="22956"/>
                    </a:cubicBezTo>
                    <a:lnTo>
                      <a:pt x="36971" y="24889"/>
                    </a:lnTo>
                    <a:lnTo>
                      <a:pt x="9907" y="24889"/>
                    </a:lnTo>
                    <a:close/>
                    <a:moveTo>
                      <a:pt x="9666" y="30930"/>
                    </a:moveTo>
                    <a:lnTo>
                      <a:pt x="47120" y="30930"/>
                    </a:lnTo>
                    <a:lnTo>
                      <a:pt x="47120" y="25372"/>
                    </a:lnTo>
                    <a:cubicBezTo>
                      <a:pt x="47120" y="22231"/>
                      <a:pt x="46879" y="19090"/>
                      <a:pt x="46154" y="16190"/>
                    </a:cubicBezTo>
                    <a:cubicBezTo>
                      <a:pt x="45429" y="13049"/>
                      <a:pt x="44220" y="10391"/>
                      <a:pt x="42529" y="7974"/>
                    </a:cubicBezTo>
                    <a:cubicBezTo>
                      <a:pt x="40838" y="5558"/>
                      <a:pt x="38663" y="3625"/>
                      <a:pt x="35763" y="2175"/>
                    </a:cubicBezTo>
                    <a:cubicBezTo>
                      <a:pt x="32863" y="725"/>
                      <a:pt x="29480" y="0"/>
                      <a:pt x="25131" y="0"/>
                    </a:cubicBezTo>
                    <a:cubicBezTo>
                      <a:pt x="21506" y="0"/>
                      <a:pt x="18365" y="725"/>
                      <a:pt x="15223" y="2175"/>
                    </a:cubicBezTo>
                    <a:cubicBezTo>
                      <a:pt x="12082" y="3625"/>
                      <a:pt x="9424" y="5558"/>
                      <a:pt x="7249" y="8216"/>
                    </a:cubicBezTo>
                    <a:cubicBezTo>
                      <a:pt x="5074" y="10874"/>
                      <a:pt x="3141" y="13774"/>
                      <a:pt x="1933" y="17398"/>
                    </a:cubicBezTo>
                    <a:cubicBezTo>
                      <a:pt x="725" y="21023"/>
                      <a:pt x="0" y="24889"/>
                      <a:pt x="0" y="29239"/>
                    </a:cubicBezTo>
                    <a:cubicBezTo>
                      <a:pt x="0" y="38904"/>
                      <a:pt x="2175" y="46154"/>
                      <a:pt x="6766" y="50986"/>
                    </a:cubicBezTo>
                    <a:cubicBezTo>
                      <a:pt x="11116" y="55819"/>
                      <a:pt x="17882" y="58477"/>
                      <a:pt x="26581" y="58477"/>
                    </a:cubicBezTo>
                    <a:cubicBezTo>
                      <a:pt x="31172" y="58477"/>
                      <a:pt x="35038" y="57511"/>
                      <a:pt x="38663" y="55819"/>
                    </a:cubicBezTo>
                    <a:cubicBezTo>
                      <a:pt x="42046" y="53886"/>
                      <a:pt x="45429" y="51228"/>
                      <a:pt x="48328" y="47845"/>
                    </a:cubicBezTo>
                    <a:lnTo>
                      <a:pt x="44462" y="43737"/>
                    </a:lnTo>
                    <a:cubicBezTo>
                      <a:pt x="40838" y="47120"/>
                      <a:pt x="37696" y="49053"/>
                      <a:pt x="35038" y="50261"/>
                    </a:cubicBezTo>
                    <a:cubicBezTo>
                      <a:pt x="32380" y="51228"/>
                      <a:pt x="29722" y="51711"/>
                      <a:pt x="27306" y="51711"/>
                    </a:cubicBezTo>
                    <a:cubicBezTo>
                      <a:pt x="21748" y="51711"/>
                      <a:pt x="17640" y="50020"/>
                      <a:pt x="14740" y="46395"/>
                    </a:cubicBezTo>
                    <a:cubicBezTo>
                      <a:pt x="11357" y="42529"/>
                      <a:pt x="9907" y="37454"/>
                      <a:pt x="9666" y="30930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3" name="Freihandform: Form 62">
                <a:extLst>
                  <a:ext uri="{FF2B5EF4-FFF2-40B4-BE49-F238E27FC236}">
                    <a16:creationId xmlns:a16="http://schemas.microsoft.com/office/drawing/2014/main" id="{4EC28B88-2DCA-403B-A59C-F6B806C02DBB}"/>
                  </a:ext>
                </a:extLst>
              </p:cNvPr>
              <p:cNvSpPr/>
              <p:nvPr/>
            </p:nvSpPr>
            <p:spPr>
              <a:xfrm>
                <a:off x="10321916" y="1217139"/>
                <a:ext cx="1179212" cy="84575"/>
              </a:xfrm>
              <a:custGeom>
                <a:avLst/>
                <a:gdLst>
                  <a:gd name="connsiteX0" fmla="*/ 1181145 w 1179211"/>
                  <a:gd name="connsiteY0" fmla="*/ 2658 h 84574"/>
                  <a:gd name="connsiteX1" fmla="*/ 1176071 w 1179211"/>
                  <a:gd name="connsiteY1" fmla="*/ 725 h 84574"/>
                  <a:gd name="connsiteX2" fmla="*/ 1168580 w 1179211"/>
                  <a:gd name="connsiteY2" fmla="*/ 0 h 84574"/>
                  <a:gd name="connsiteX3" fmla="*/ 1158672 w 1179211"/>
                  <a:gd name="connsiteY3" fmla="*/ 1933 h 84574"/>
                  <a:gd name="connsiteX4" fmla="*/ 1151182 w 1179211"/>
                  <a:gd name="connsiteY4" fmla="*/ 8941 h 84574"/>
                  <a:gd name="connsiteX5" fmla="*/ 1148282 w 1179211"/>
                  <a:gd name="connsiteY5" fmla="*/ 16915 h 84574"/>
                  <a:gd name="connsiteX6" fmla="*/ 1147799 w 1179211"/>
                  <a:gd name="connsiteY6" fmla="*/ 25131 h 84574"/>
                  <a:gd name="connsiteX7" fmla="*/ 1147799 w 1179211"/>
                  <a:gd name="connsiteY7" fmla="*/ 29239 h 84574"/>
                  <a:gd name="connsiteX8" fmla="*/ 1137891 w 1179211"/>
                  <a:gd name="connsiteY8" fmla="*/ 29239 h 84574"/>
                  <a:gd name="connsiteX9" fmla="*/ 1137891 w 1179211"/>
                  <a:gd name="connsiteY9" fmla="*/ 35521 h 84574"/>
                  <a:gd name="connsiteX10" fmla="*/ 1147799 w 1179211"/>
                  <a:gd name="connsiteY10" fmla="*/ 35521 h 84574"/>
                  <a:gd name="connsiteX11" fmla="*/ 1147799 w 1179211"/>
                  <a:gd name="connsiteY11" fmla="*/ 84333 h 84574"/>
                  <a:gd name="connsiteX12" fmla="*/ 1157223 w 1179211"/>
                  <a:gd name="connsiteY12" fmla="*/ 84333 h 84574"/>
                  <a:gd name="connsiteX13" fmla="*/ 1157223 w 1179211"/>
                  <a:gd name="connsiteY13" fmla="*/ 35280 h 84574"/>
                  <a:gd name="connsiteX14" fmla="*/ 1172446 w 1179211"/>
                  <a:gd name="connsiteY14" fmla="*/ 35280 h 84574"/>
                  <a:gd name="connsiteX15" fmla="*/ 1172446 w 1179211"/>
                  <a:gd name="connsiteY15" fmla="*/ 28997 h 84574"/>
                  <a:gd name="connsiteX16" fmla="*/ 1157223 w 1179211"/>
                  <a:gd name="connsiteY16" fmla="*/ 28997 h 84574"/>
                  <a:gd name="connsiteX17" fmla="*/ 1157223 w 1179211"/>
                  <a:gd name="connsiteY17" fmla="*/ 25372 h 84574"/>
                  <a:gd name="connsiteX18" fmla="*/ 1157464 w 1179211"/>
                  <a:gd name="connsiteY18" fmla="*/ 18606 h 84574"/>
                  <a:gd name="connsiteX19" fmla="*/ 1158672 w 1179211"/>
                  <a:gd name="connsiteY19" fmla="*/ 12324 h 84574"/>
                  <a:gd name="connsiteX20" fmla="*/ 1161572 w 1179211"/>
                  <a:gd name="connsiteY20" fmla="*/ 7733 h 84574"/>
                  <a:gd name="connsiteX21" fmla="*/ 1167130 w 1179211"/>
                  <a:gd name="connsiteY21" fmla="*/ 5799 h 84574"/>
                  <a:gd name="connsiteX22" fmla="*/ 1173413 w 1179211"/>
                  <a:gd name="connsiteY22" fmla="*/ 7008 h 84574"/>
                  <a:gd name="connsiteX23" fmla="*/ 1177762 w 1179211"/>
                  <a:gd name="connsiteY23" fmla="*/ 9666 h 84574"/>
                  <a:gd name="connsiteX24" fmla="*/ 1181145 w 1179211"/>
                  <a:gd name="connsiteY24" fmla="*/ 2658 h 84574"/>
                  <a:gd name="connsiteX25" fmla="*/ 1092946 w 1179211"/>
                  <a:gd name="connsiteY25" fmla="*/ 84091 h 84574"/>
                  <a:gd name="connsiteX26" fmla="*/ 1102370 w 1179211"/>
                  <a:gd name="connsiteY26" fmla="*/ 84091 h 84574"/>
                  <a:gd name="connsiteX27" fmla="*/ 1102370 w 1179211"/>
                  <a:gd name="connsiteY27" fmla="*/ 57511 h 84574"/>
                  <a:gd name="connsiteX28" fmla="*/ 1102612 w 1179211"/>
                  <a:gd name="connsiteY28" fmla="*/ 51953 h 84574"/>
                  <a:gd name="connsiteX29" fmla="*/ 1103337 w 1179211"/>
                  <a:gd name="connsiteY29" fmla="*/ 46637 h 84574"/>
                  <a:gd name="connsiteX30" fmla="*/ 1107444 w 1179211"/>
                  <a:gd name="connsiteY30" fmla="*/ 37938 h 84574"/>
                  <a:gd name="connsiteX31" fmla="*/ 1113485 w 1179211"/>
                  <a:gd name="connsiteY31" fmla="*/ 34555 h 84574"/>
                  <a:gd name="connsiteX32" fmla="*/ 1119526 w 1179211"/>
                  <a:gd name="connsiteY32" fmla="*/ 40596 h 84574"/>
                  <a:gd name="connsiteX33" fmla="*/ 1127742 w 1179211"/>
                  <a:gd name="connsiteY33" fmla="*/ 37696 h 84574"/>
                  <a:gd name="connsiteX34" fmla="*/ 1126534 w 1179211"/>
                  <a:gd name="connsiteY34" fmla="*/ 32863 h 84574"/>
                  <a:gd name="connsiteX35" fmla="*/ 1124118 w 1179211"/>
                  <a:gd name="connsiteY35" fmla="*/ 29722 h 84574"/>
                  <a:gd name="connsiteX36" fmla="*/ 1120735 w 1179211"/>
                  <a:gd name="connsiteY36" fmla="*/ 28030 h 84574"/>
                  <a:gd name="connsiteX37" fmla="*/ 1117352 w 1179211"/>
                  <a:gd name="connsiteY37" fmla="*/ 27547 h 84574"/>
                  <a:gd name="connsiteX38" fmla="*/ 1108653 w 1179211"/>
                  <a:gd name="connsiteY38" fmla="*/ 30205 h 84574"/>
                  <a:gd name="connsiteX39" fmla="*/ 1102370 w 1179211"/>
                  <a:gd name="connsiteY39" fmla="*/ 37696 h 84574"/>
                  <a:gd name="connsiteX40" fmla="*/ 1101162 w 1179211"/>
                  <a:gd name="connsiteY40" fmla="*/ 28272 h 84574"/>
                  <a:gd name="connsiteX41" fmla="*/ 1091738 w 1179211"/>
                  <a:gd name="connsiteY41" fmla="*/ 29239 h 84574"/>
                  <a:gd name="connsiteX42" fmla="*/ 1091979 w 1179211"/>
                  <a:gd name="connsiteY42" fmla="*/ 31413 h 84574"/>
                  <a:gd name="connsiteX43" fmla="*/ 1092463 w 1179211"/>
                  <a:gd name="connsiteY43" fmla="*/ 35038 h 84574"/>
                  <a:gd name="connsiteX44" fmla="*/ 1092704 w 1179211"/>
                  <a:gd name="connsiteY44" fmla="*/ 39146 h 84574"/>
                  <a:gd name="connsiteX45" fmla="*/ 1092946 w 1179211"/>
                  <a:gd name="connsiteY45" fmla="*/ 43254 h 84574"/>
                  <a:gd name="connsiteX46" fmla="*/ 1092946 w 1179211"/>
                  <a:gd name="connsiteY46" fmla="*/ 84091 h 84574"/>
                  <a:gd name="connsiteX47" fmla="*/ 1062016 w 1179211"/>
                  <a:gd name="connsiteY47" fmla="*/ 72251 h 84574"/>
                  <a:gd name="connsiteX48" fmla="*/ 1049934 w 1179211"/>
                  <a:gd name="connsiteY48" fmla="*/ 78292 h 84574"/>
                  <a:gd name="connsiteX49" fmla="*/ 1037852 w 1179211"/>
                  <a:gd name="connsiteY49" fmla="*/ 72251 h 84574"/>
                  <a:gd name="connsiteX50" fmla="*/ 1033502 w 1179211"/>
                  <a:gd name="connsiteY50" fmla="*/ 55819 h 84574"/>
                  <a:gd name="connsiteX51" fmla="*/ 1037852 w 1179211"/>
                  <a:gd name="connsiteY51" fmla="*/ 39629 h 84574"/>
                  <a:gd name="connsiteX52" fmla="*/ 1050175 w 1179211"/>
                  <a:gd name="connsiteY52" fmla="*/ 33588 h 84574"/>
                  <a:gd name="connsiteX53" fmla="*/ 1062499 w 1179211"/>
                  <a:gd name="connsiteY53" fmla="*/ 39629 h 84574"/>
                  <a:gd name="connsiteX54" fmla="*/ 1066849 w 1179211"/>
                  <a:gd name="connsiteY54" fmla="*/ 55819 h 84574"/>
                  <a:gd name="connsiteX55" fmla="*/ 1062016 w 1179211"/>
                  <a:gd name="connsiteY55" fmla="*/ 72251 h 84574"/>
                  <a:gd name="connsiteX56" fmla="*/ 1075306 w 1179211"/>
                  <a:gd name="connsiteY56" fmla="*/ 44462 h 84574"/>
                  <a:gd name="connsiteX57" fmla="*/ 1070232 w 1179211"/>
                  <a:gd name="connsiteY57" fmla="*/ 35280 h 84574"/>
                  <a:gd name="connsiteX58" fmla="*/ 1061774 w 1179211"/>
                  <a:gd name="connsiteY58" fmla="*/ 29480 h 84574"/>
                  <a:gd name="connsiteX59" fmla="*/ 1050175 w 1179211"/>
                  <a:gd name="connsiteY59" fmla="*/ 27306 h 84574"/>
                  <a:gd name="connsiteX60" fmla="*/ 1038576 w 1179211"/>
                  <a:gd name="connsiteY60" fmla="*/ 29480 h 84574"/>
                  <a:gd name="connsiteX61" fmla="*/ 1030119 w 1179211"/>
                  <a:gd name="connsiteY61" fmla="*/ 35280 h 84574"/>
                  <a:gd name="connsiteX62" fmla="*/ 1024803 w 1179211"/>
                  <a:gd name="connsiteY62" fmla="*/ 44462 h 84574"/>
                  <a:gd name="connsiteX63" fmla="*/ 1023111 w 1179211"/>
                  <a:gd name="connsiteY63" fmla="*/ 56303 h 84574"/>
                  <a:gd name="connsiteX64" fmla="*/ 1025286 w 1179211"/>
                  <a:gd name="connsiteY64" fmla="*/ 68626 h 84574"/>
                  <a:gd name="connsiteX65" fmla="*/ 1031086 w 1179211"/>
                  <a:gd name="connsiteY65" fmla="*/ 77809 h 84574"/>
                  <a:gd name="connsiteX66" fmla="*/ 1039785 w 1179211"/>
                  <a:gd name="connsiteY66" fmla="*/ 83608 h 84574"/>
                  <a:gd name="connsiteX67" fmla="*/ 1050417 w 1179211"/>
                  <a:gd name="connsiteY67" fmla="*/ 85783 h 84574"/>
                  <a:gd name="connsiteX68" fmla="*/ 1061049 w 1179211"/>
                  <a:gd name="connsiteY68" fmla="*/ 83608 h 84574"/>
                  <a:gd name="connsiteX69" fmla="*/ 1069748 w 1179211"/>
                  <a:gd name="connsiteY69" fmla="*/ 77809 h 84574"/>
                  <a:gd name="connsiteX70" fmla="*/ 1075548 w 1179211"/>
                  <a:gd name="connsiteY70" fmla="*/ 68626 h 84574"/>
                  <a:gd name="connsiteX71" fmla="*/ 1077722 w 1179211"/>
                  <a:gd name="connsiteY71" fmla="*/ 56303 h 84574"/>
                  <a:gd name="connsiteX72" fmla="*/ 1075306 w 1179211"/>
                  <a:gd name="connsiteY72" fmla="*/ 44462 h 84574"/>
                  <a:gd name="connsiteX73" fmla="*/ 998464 w 1179211"/>
                  <a:gd name="connsiteY73" fmla="*/ 84816 h 84574"/>
                  <a:gd name="connsiteX74" fmla="*/ 1007888 w 1179211"/>
                  <a:gd name="connsiteY74" fmla="*/ 83850 h 84574"/>
                  <a:gd name="connsiteX75" fmla="*/ 1007646 w 1179211"/>
                  <a:gd name="connsiteY75" fmla="*/ 81675 h 84574"/>
                  <a:gd name="connsiteX76" fmla="*/ 1007163 w 1179211"/>
                  <a:gd name="connsiteY76" fmla="*/ 78050 h 84574"/>
                  <a:gd name="connsiteX77" fmla="*/ 1006921 w 1179211"/>
                  <a:gd name="connsiteY77" fmla="*/ 73942 h 84574"/>
                  <a:gd name="connsiteX78" fmla="*/ 1006680 w 1179211"/>
                  <a:gd name="connsiteY78" fmla="*/ 69834 h 84574"/>
                  <a:gd name="connsiteX79" fmla="*/ 1006680 w 1179211"/>
                  <a:gd name="connsiteY79" fmla="*/ 483 h 84574"/>
                  <a:gd name="connsiteX80" fmla="*/ 997497 w 1179211"/>
                  <a:gd name="connsiteY80" fmla="*/ 483 h 84574"/>
                  <a:gd name="connsiteX81" fmla="*/ 997497 w 1179211"/>
                  <a:gd name="connsiteY81" fmla="*/ 36730 h 84574"/>
                  <a:gd name="connsiteX82" fmla="*/ 990973 w 1179211"/>
                  <a:gd name="connsiteY82" fmla="*/ 29964 h 84574"/>
                  <a:gd name="connsiteX83" fmla="*/ 980341 w 1179211"/>
                  <a:gd name="connsiteY83" fmla="*/ 27064 h 84574"/>
                  <a:gd name="connsiteX84" fmla="*/ 970675 w 1179211"/>
                  <a:gd name="connsiteY84" fmla="*/ 28997 h 84574"/>
                  <a:gd name="connsiteX85" fmla="*/ 962701 w 1179211"/>
                  <a:gd name="connsiteY85" fmla="*/ 34555 h 84574"/>
                  <a:gd name="connsiteX86" fmla="*/ 957385 w 1179211"/>
                  <a:gd name="connsiteY86" fmla="*/ 43737 h 84574"/>
                  <a:gd name="connsiteX87" fmla="*/ 955452 w 1179211"/>
                  <a:gd name="connsiteY87" fmla="*/ 56544 h 84574"/>
                  <a:gd name="connsiteX88" fmla="*/ 956902 w 1179211"/>
                  <a:gd name="connsiteY88" fmla="*/ 67660 h 84574"/>
                  <a:gd name="connsiteX89" fmla="*/ 961251 w 1179211"/>
                  <a:gd name="connsiteY89" fmla="*/ 76842 h 84574"/>
                  <a:gd name="connsiteX90" fmla="*/ 968742 w 1179211"/>
                  <a:gd name="connsiteY90" fmla="*/ 83125 h 84574"/>
                  <a:gd name="connsiteX91" fmla="*/ 979616 w 1179211"/>
                  <a:gd name="connsiteY91" fmla="*/ 85300 h 84574"/>
                  <a:gd name="connsiteX92" fmla="*/ 986623 w 1179211"/>
                  <a:gd name="connsiteY92" fmla="*/ 84091 h 84574"/>
                  <a:gd name="connsiteX93" fmla="*/ 991698 w 1179211"/>
                  <a:gd name="connsiteY93" fmla="*/ 81433 h 84574"/>
                  <a:gd name="connsiteX94" fmla="*/ 995081 w 1179211"/>
                  <a:gd name="connsiteY94" fmla="*/ 78050 h 84574"/>
                  <a:gd name="connsiteX95" fmla="*/ 997014 w 1179211"/>
                  <a:gd name="connsiteY95" fmla="*/ 74909 h 84574"/>
                  <a:gd name="connsiteX96" fmla="*/ 998464 w 1179211"/>
                  <a:gd name="connsiteY96" fmla="*/ 84816 h 84574"/>
                  <a:gd name="connsiteX97" fmla="*/ 996048 w 1179211"/>
                  <a:gd name="connsiteY97" fmla="*/ 67660 h 84574"/>
                  <a:gd name="connsiteX98" fmla="*/ 991456 w 1179211"/>
                  <a:gd name="connsiteY98" fmla="*/ 74667 h 84574"/>
                  <a:gd name="connsiteX99" fmla="*/ 985657 w 1179211"/>
                  <a:gd name="connsiteY99" fmla="*/ 78050 h 84574"/>
                  <a:gd name="connsiteX100" fmla="*/ 980582 w 1179211"/>
                  <a:gd name="connsiteY100" fmla="*/ 78775 h 84574"/>
                  <a:gd name="connsiteX101" fmla="*/ 974058 w 1179211"/>
                  <a:gd name="connsiteY101" fmla="*/ 77084 h 84574"/>
                  <a:gd name="connsiteX102" fmla="*/ 969467 w 1179211"/>
                  <a:gd name="connsiteY102" fmla="*/ 72493 h 84574"/>
                  <a:gd name="connsiteX103" fmla="*/ 966809 w 1179211"/>
                  <a:gd name="connsiteY103" fmla="*/ 65243 h 84574"/>
                  <a:gd name="connsiteX104" fmla="*/ 965842 w 1179211"/>
                  <a:gd name="connsiteY104" fmla="*/ 56303 h 84574"/>
                  <a:gd name="connsiteX105" fmla="*/ 967051 w 1179211"/>
                  <a:gd name="connsiteY105" fmla="*/ 47362 h 84574"/>
                  <a:gd name="connsiteX106" fmla="*/ 970192 w 1179211"/>
                  <a:gd name="connsiteY106" fmla="*/ 40354 h 84574"/>
                  <a:gd name="connsiteX107" fmla="*/ 975266 w 1179211"/>
                  <a:gd name="connsiteY107" fmla="*/ 36005 h 84574"/>
                  <a:gd name="connsiteX108" fmla="*/ 981549 w 1179211"/>
                  <a:gd name="connsiteY108" fmla="*/ 34555 h 84574"/>
                  <a:gd name="connsiteX109" fmla="*/ 987832 w 1179211"/>
                  <a:gd name="connsiteY109" fmla="*/ 35763 h 84574"/>
                  <a:gd name="connsiteX110" fmla="*/ 992906 w 1179211"/>
                  <a:gd name="connsiteY110" fmla="*/ 39629 h 84574"/>
                  <a:gd name="connsiteX111" fmla="*/ 996531 w 1179211"/>
                  <a:gd name="connsiteY111" fmla="*/ 46395 h 84574"/>
                  <a:gd name="connsiteX112" fmla="*/ 997739 w 1179211"/>
                  <a:gd name="connsiteY112" fmla="*/ 56061 h 84574"/>
                  <a:gd name="connsiteX113" fmla="*/ 996048 w 1179211"/>
                  <a:gd name="connsiteY113" fmla="*/ 67660 h 84574"/>
                  <a:gd name="connsiteX114" fmla="*/ 938537 w 1179211"/>
                  <a:gd name="connsiteY114" fmla="*/ 725 h 84574"/>
                  <a:gd name="connsiteX115" fmla="*/ 928629 w 1179211"/>
                  <a:gd name="connsiteY115" fmla="*/ 725 h 84574"/>
                  <a:gd name="connsiteX116" fmla="*/ 928629 w 1179211"/>
                  <a:gd name="connsiteY116" fmla="*/ 84333 h 84574"/>
                  <a:gd name="connsiteX117" fmla="*/ 938537 w 1179211"/>
                  <a:gd name="connsiteY117" fmla="*/ 84333 h 84574"/>
                  <a:gd name="connsiteX118" fmla="*/ 938537 w 1179211"/>
                  <a:gd name="connsiteY118" fmla="*/ 725 h 84574"/>
                  <a:gd name="connsiteX119" fmla="*/ 897699 w 1179211"/>
                  <a:gd name="connsiteY119" fmla="*/ 38179 h 84574"/>
                  <a:gd name="connsiteX120" fmla="*/ 900841 w 1179211"/>
                  <a:gd name="connsiteY120" fmla="*/ 50262 h 84574"/>
                  <a:gd name="connsiteX121" fmla="*/ 900841 w 1179211"/>
                  <a:gd name="connsiteY121" fmla="*/ 52195 h 84574"/>
                  <a:gd name="connsiteX122" fmla="*/ 873535 w 1179211"/>
                  <a:gd name="connsiteY122" fmla="*/ 52195 h 84574"/>
                  <a:gd name="connsiteX123" fmla="*/ 875227 w 1179211"/>
                  <a:gd name="connsiteY123" fmla="*/ 45187 h 84574"/>
                  <a:gd name="connsiteX124" fmla="*/ 878368 w 1179211"/>
                  <a:gd name="connsiteY124" fmla="*/ 39388 h 84574"/>
                  <a:gd name="connsiteX125" fmla="*/ 882959 w 1179211"/>
                  <a:gd name="connsiteY125" fmla="*/ 35280 h 84574"/>
                  <a:gd name="connsiteX126" fmla="*/ 889000 w 1179211"/>
                  <a:gd name="connsiteY126" fmla="*/ 33830 h 84574"/>
                  <a:gd name="connsiteX127" fmla="*/ 897699 w 1179211"/>
                  <a:gd name="connsiteY127" fmla="*/ 38179 h 84574"/>
                  <a:gd name="connsiteX128" fmla="*/ 910748 w 1179211"/>
                  <a:gd name="connsiteY128" fmla="*/ 58236 h 84574"/>
                  <a:gd name="connsiteX129" fmla="*/ 910748 w 1179211"/>
                  <a:gd name="connsiteY129" fmla="*/ 52678 h 84574"/>
                  <a:gd name="connsiteX130" fmla="*/ 909781 w 1179211"/>
                  <a:gd name="connsiteY130" fmla="*/ 43496 h 84574"/>
                  <a:gd name="connsiteX131" fmla="*/ 906157 w 1179211"/>
                  <a:gd name="connsiteY131" fmla="*/ 35280 h 84574"/>
                  <a:gd name="connsiteX132" fmla="*/ 899391 w 1179211"/>
                  <a:gd name="connsiteY132" fmla="*/ 29480 h 84574"/>
                  <a:gd name="connsiteX133" fmla="*/ 888759 w 1179211"/>
                  <a:gd name="connsiteY133" fmla="*/ 27306 h 84574"/>
                  <a:gd name="connsiteX134" fmla="*/ 878851 w 1179211"/>
                  <a:gd name="connsiteY134" fmla="*/ 29480 h 84574"/>
                  <a:gd name="connsiteX135" fmla="*/ 870877 w 1179211"/>
                  <a:gd name="connsiteY135" fmla="*/ 35521 h 84574"/>
                  <a:gd name="connsiteX136" fmla="*/ 865561 w 1179211"/>
                  <a:gd name="connsiteY136" fmla="*/ 44704 h 84574"/>
                  <a:gd name="connsiteX137" fmla="*/ 863628 w 1179211"/>
                  <a:gd name="connsiteY137" fmla="*/ 56544 h 84574"/>
                  <a:gd name="connsiteX138" fmla="*/ 870394 w 1179211"/>
                  <a:gd name="connsiteY138" fmla="*/ 78292 h 84574"/>
                  <a:gd name="connsiteX139" fmla="*/ 890208 w 1179211"/>
                  <a:gd name="connsiteY139" fmla="*/ 85783 h 84574"/>
                  <a:gd name="connsiteX140" fmla="*/ 902290 w 1179211"/>
                  <a:gd name="connsiteY140" fmla="*/ 83125 h 84574"/>
                  <a:gd name="connsiteX141" fmla="*/ 911956 w 1179211"/>
                  <a:gd name="connsiteY141" fmla="*/ 75151 h 84574"/>
                  <a:gd name="connsiteX142" fmla="*/ 908090 w 1179211"/>
                  <a:gd name="connsiteY142" fmla="*/ 71043 h 84574"/>
                  <a:gd name="connsiteX143" fmla="*/ 898666 w 1179211"/>
                  <a:gd name="connsiteY143" fmla="*/ 77567 h 84574"/>
                  <a:gd name="connsiteX144" fmla="*/ 890933 w 1179211"/>
                  <a:gd name="connsiteY144" fmla="*/ 79017 h 84574"/>
                  <a:gd name="connsiteX145" fmla="*/ 878368 w 1179211"/>
                  <a:gd name="connsiteY145" fmla="*/ 73701 h 84574"/>
                  <a:gd name="connsiteX146" fmla="*/ 873777 w 1179211"/>
                  <a:gd name="connsiteY146" fmla="*/ 58477 h 84574"/>
                  <a:gd name="connsiteX147" fmla="*/ 910748 w 1179211"/>
                  <a:gd name="connsiteY147" fmla="*/ 58477 h 84574"/>
                  <a:gd name="connsiteX148" fmla="*/ 848404 w 1179211"/>
                  <a:gd name="connsiteY148" fmla="*/ 61377 h 84574"/>
                  <a:gd name="connsiteX149" fmla="*/ 844296 w 1179211"/>
                  <a:gd name="connsiteY149" fmla="*/ 56544 h 84574"/>
                  <a:gd name="connsiteX150" fmla="*/ 838980 w 1179211"/>
                  <a:gd name="connsiteY150" fmla="*/ 53403 h 84574"/>
                  <a:gd name="connsiteX151" fmla="*/ 833181 w 1179211"/>
                  <a:gd name="connsiteY151" fmla="*/ 51470 h 84574"/>
                  <a:gd name="connsiteX152" fmla="*/ 824723 w 1179211"/>
                  <a:gd name="connsiteY152" fmla="*/ 47603 h 84574"/>
                  <a:gd name="connsiteX153" fmla="*/ 821582 w 1179211"/>
                  <a:gd name="connsiteY153" fmla="*/ 40837 h 84574"/>
                  <a:gd name="connsiteX154" fmla="*/ 824482 w 1179211"/>
                  <a:gd name="connsiteY154" fmla="*/ 35280 h 84574"/>
                  <a:gd name="connsiteX155" fmla="*/ 831731 w 1179211"/>
                  <a:gd name="connsiteY155" fmla="*/ 33105 h 84574"/>
                  <a:gd name="connsiteX156" fmla="*/ 838980 w 1179211"/>
                  <a:gd name="connsiteY156" fmla="*/ 34796 h 84574"/>
                  <a:gd name="connsiteX157" fmla="*/ 843572 w 1179211"/>
                  <a:gd name="connsiteY157" fmla="*/ 38421 h 84574"/>
                  <a:gd name="connsiteX158" fmla="*/ 848404 w 1179211"/>
                  <a:gd name="connsiteY158" fmla="*/ 32380 h 84574"/>
                  <a:gd name="connsiteX159" fmla="*/ 842605 w 1179211"/>
                  <a:gd name="connsiteY159" fmla="*/ 28997 h 84574"/>
                  <a:gd name="connsiteX160" fmla="*/ 832214 w 1179211"/>
                  <a:gd name="connsiteY160" fmla="*/ 27306 h 84574"/>
                  <a:gd name="connsiteX161" fmla="*/ 824723 w 1179211"/>
                  <a:gd name="connsiteY161" fmla="*/ 28272 h 84574"/>
                  <a:gd name="connsiteX162" fmla="*/ 818441 w 1179211"/>
                  <a:gd name="connsiteY162" fmla="*/ 31172 h 84574"/>
                  <a:gd name="connsiteX163" fmla="*/ 814091 w 1179211"/>
                  <a:gd name="connsiteY163" fmla="*/ 36005 h 84574"/>
                  <a:gd name="connsiteX164" fmla="*/ 812400 w 1179211"/>
                  <a:gd name="connsiteY164" fmla="*/ 42771 h 84574"/>
                  <a:gd name="connsiteX165" fmla="*/ 813850 w 1179211"/>
                  <a:gd name="connsiteY165" fmla="*/ 50020 h 84574"/>
                  <a:gd name="connsiteX166" fmla="*/ 817716 w 1179211"/>
                  <a:gd name="connsiteY166" fmla="*/ 54853 h 84574"/>
                  <a:gd name="connsiteX167" fmla="*/ 822790 w 1179211"/>
                  <a:gd name="connsiteY167" fmla="*/ 57752 h 84574"/>
                  <a:gd name="connsiteX168" fmla="*/ 828106 w 1179211"/>
                  <a:gd name="connsiteY168" fmla="*/ 59686 h 84574"/>
                  <a:gd name="connsiteX169" fmla="*/ 836564 w 1179211"/>
                  <a:gd name="connsiteY169" fmla="*/ 63310 h 84574"/>
                  <a:gd name="connsiteX170" fmla="*/ 839705 w 1179211"/>
                  <a:gd name="connsiteY170" fmla="*/ 70559 h 84574"/>
                  <a:gd name="connsiteX171" fmla="*/ 837047 w 1179211"/>
                  <a:gd name="connsiteY171" fmla="*/ 77325 h 84574"/>
                  <a:gd name="connsiteX172" fmla="*/ 829556 w 1179211"/>
                  <a:gd name="connsiteY172" fmla="*/ 79742 h 84574"/>
                  <a:gd name="connsiteX173" fmla="*/ 824723 w 1179211"/>
                  <a:gd name="connsiteY173" fmla="*/ 79017 h 84574"/>
                  <a:gd name="connsiteX174" fmla="*/ 820616 w 1179211"/>
                  <a:gd name="connsiteY174" fmla="*/ 76842 h 84574"/>
                  <a:gd name="connsiteX175" fmla="*/ 817233 w 1179211"/>
                  <a:gd name="connsiteY175" fmla="*/ 74184 h 84574"/>
                  <a:gd name="connsiteX176" fmla="*/ 814816 w 1179211"/>
                  <a:gd name="connsiteY176" fmla="*/ 71768 h 84574"/>
                  <a:gd name="connsiteX177" fmla="*/ 809983 w 1179211"/>
                  <a:gd name="connsiteY177" fmla="*/ 79500 h 84574"/>
                  <a:gd name="connsiteX178" fmla="*/ 829073 w 1179211"/>
                  <a:gd name="connsiteY178" fmla="*/ 85783 h 84574"/>
                  <a:gd name="connsiteX179" fmla="*/ 836806 w 1179211"/>
                  <a:gd name="connsiteY179" fmla="*/ 84575 h 84574"/>
                  <a:gd name="connsiteX180" fmla="*/ 843088 w 1179211"/>
                  <a:gd name="connsiteY180" fmla="*/ 81192 h 84574"/>
                  <a:gd name="connsiteX181" fmla="*/ 847438 w 1179211"/>
                  <a:gd name="connsiteY181" fmla="*/ 75634 h 84574"/>
                  <a:gd name="connsiteX182" fmla="*/ 849129 w 1179211"/>
                  <a:gd name="connsiteY182" fmla="*/ 68143 h 84574"/>
                  <a:gd name="connsiteX183" fmla="*/ 848404 w 1179211"/>
                  <a:gd name="connsiteY183" fmla="*/ 61377 h 84574"/>
                  <a:gd name="connsiteX184" fmla="*/ 796693 w 1179211"/>
                  <a:gd name="connsiteY184" fmla="*/ 61377 h 84574"/>
                  <a:gd name="connsiteX185" fmla="*/ 792585 w 1179211"/>
                  <a:gd name="connsiteY185" fmla="*/ 56544 h 84574"/>
                  <a:gd name="connsiteX186" fmla="*/ 787269 w 1179211"/>
                  <a:gd name="connsiteY186" fmla="*/ 53403 h 84574"/>
                  <a:gd name="connsiteX187" fmla="*/ 781470 w 1179211"/>
                  <a:gd name="connsiteY187" fmla="*/ 51470 h 84574"/>
                  <a:gd name="connsiteX188" fmla="*/ 773012 w 1179211"/>
                  <a:gd name="connsiteY188" fmla="*/ 47603 h 84574"/>
                  <a:gd name="connsiteX189" fmla="*/ 769871 w 1179211"/>
                  <a:gd name="connsiteY189" fmla="*/ 40837 h 84574"/>
                  <a:gd name="connsiteX190" fmla="*/ 772770 w 1179211"/>
                  <a:gd name="connsiteY190" fmla="*/ 35280 h 84574"/>
                  <a:gd name="connsiteX191" fmla="*/ 780020 w 1179211"/>
                  <a:gd name="connsiteY191" fmla="*/ 33105 h 84574"/>
                  <a:gd name="connsiteX192" fmla="*/ 787269 w 1179211"/>
                  <a:gd name="connsiteY192" fmla="*/ 34796 h 84574"/>
                  <a:gd name="connsiteX193" fmla="*/ 791860 w 1179211"/>
                  <a:gd name="connsiteY193" fmla="*/ 38421 h 84574"/>
                  <a:gd name="connsiteX194" fmla="*/ 796693 w 1179211"/>
                  <a:gd name="connsiteY194" fmla="*/ 32380 h 84574"/>
                  <a:gd name="connsiteX195" fmla="*/ 790894 w 1179211"/>
                  <a:gd name="connsiteY195" fmla="*/ 28997 h 84574"/>
                  <a:gd name="connsiteX196" fmla="*/ 780503 w 1179211"/>
                  <a:gd name="connsiteY196" fmla="*/ 27306 h 84574"/>
                  <a:gd name="connsiteX197" fmla="*/ 773012 w 1179211"/>
                  <a:gd name="connsiteY197" fmla="*/ 28272 h 84574"/>
                  <a:gd name="connsiteX198" fmla="*/ 766729 w 1179211"/>
                  <a:gd name="connsiteY198" fmla="*/ 31172 h 84574"/>
                  <a:gd name="connsiteX199" fmla="*/ 762380 w 1179211"/>
                  <a:gd name="connsiteY199" fmla="*/ 36005 h 84574"/>
                  <a:gd name="connsiteX200" fmla="*/ 760688 w 1179211"/>
                  <a:gd name="connsiteY200" fmla="*/ 42771 h 84574"/>
                  <a:gd name="connsiteX201" fmla="*/ 762138 w 1179211"/>
                  <a:gd name="connsiteY201" fmla="*/ 50020 h 84574"/>
                  <a:gd name="connsiteX202" fmla="*/ 766005 w 1179211"/>
                  <a:gd name="connsiteY202" fmla="*/ 54853 h 84574"/>
                  <a:gd name="connsiteX203" fmla="*/ 771079 w 1179211"/>
                  <a:gd name="connsiteY203" fmla="*/ 57752 h 84574"/>
                  <a:gd name="connsiteX204" fmla="*/ 776395 w 1179211"/>
                  <a:gd name="connsiteY204" fmla="*/ 59686 h 84574"/>
                  <a:gd name="connsiteX205" fmla="*/ 784853 w 1179211"/>
                  <a:gd name="connsiteY205" fmla="*/ 63310 h 84574"/>
                  <a:gd name="connsiteX206" fmla="*/ 787994 w 1179211"/>
                  <a:gd name="connsiteY206" fmla="*/ 70559 h 84574"/>
                  <a:gd name="connsiteX207" fmla="*/ 785336 w 1179211"/>
                  <a:gd name="connsiteY207" fmla="*/ 77325 h 84574"/>
                  <a:gd name="connsiteX208" fmla="*/ 777845 w 1179211"/>
                  <a:gd name="connsiteY208" fmla="*/ 79742 h 84574"/>
                  <a:gd name="connsiteX209" fmla="*/ 773012 w 1179211"/>
                  <a:gd name="connsiteY209" fmla="*/ 79017 h 84574"/>
                  <a:gd name="connsiteX210" fmla="*/ 768904 w 1179211"/>
                  <a:gd name="connsiteY210" fmla="*/ 76842 h 84574"/>
                  <a:gd name="connsiteX211" fmla="*/ 765521 w 1179211"/>
                  <a:gd name="connsiteY211" fmla="*/ 74184 h 84574"/>
                  <a:gd name="connsiteX212" fmla="*/ 763105 w 1179211"/>
                  <a:gd name="connsiteY212" fmla="*/ 71768 h 84574"/>
                  <a:gd name="connsiteX213" fmla="*/ 758272 w 1179211"/>
                  <a:gd name="connsiteY213" fmla="*/ 79500 h 84574"/>
                  <a:gd name="connsiteX214" fmla="*/ 777362 w 1179211"/>
                  <a:gd name="connsiteY214" fmla="*/ 85783 h 84574"/>
                  <a:gd name="connsiteX215" fmla="*/ 785094 w 1179211"/>
                  <a:gd name="connsiteY215" fmla="*/ 84575 h 84574"/>
                  <a:gd name="connsiteX216" fmla="*/ 791377 w 1179211"/>
                  <a:gd name="connsiteY216" fmla="*/ 81192 h 84574"/>
                  <a:gd name="connsiteX217" fmla="*/ 795726 w 1179211"/>
                  <a:gd name="connsiteY217" fmla="*/ 75634 h 84574"/>
                  <a:gd name="connsiteX218" fmla="*/ 797418 w 1179211"/>
                  <a:gd name="connsiteY218" fmla="*/ 68143 h 84574"/>
                  <a:gd name="connsiteX219" fmla="*/ 796693 w 1179211"/>
                  <a:gd name="connsiteY219" fmla="*/ 61377 h 84574"/>
                  <a:gd name="connsiteX220" fmla="*/ 711393 w 1179211"/>
                  <a:gd name="connsiteY220" fmla="*/ 6041 h 84574"/>
                  <a:gd name="connsiteX221" fmla="*/ 707286 w 1179211"/>
                  <a:gd name="connsiteY221" fmla="*/ 4350 h 84574"/>
                  <a:gd name="connsiteX222" fmla="*/ 703178 w 1179211"/>
                  <a:gd name="connsiteY222" fmla="*/ 6041 h 84574"/>
                  <a:gd name="connsiteX223" fmla="*/ 701486 w 1179211"/>
                  <a:gd name="connsiteY223" fmla="*/ 9907 h 84574"/>
                  <a:gd name="connsiteX224" fmla="*/ 703178 w 1179211"/>
                  <a:gd name="connsiteY224" fmla="*/ 13774 h 84574"/>
                  <a:gd name="connsiteX225" fmla="*/ 707286 w 1179211"/>
                  <a:gd name="connsiteY225" fmla="*/ 15465 h 84574"/>
                  <a:gd name="connsiteX226" fmla="*/ 711393 w 1179211"/>
                  <a:gd name="connsiteY226" fmla="*/ 13774 h 84574"/>
                  <a:gd name="connsiteX227" fmla="*/ 713085 w 1179211"/>
                  <a:gd name="connsiteY227" fmla="*/ 9907 h 84574"/>
                  <a:gd name="connsiteX228" fmla="*/ 711393 w 1179211"/>
                  <a:gd name="connsiteY228" fmla="*/ 6041 h 84574"/>
                  <a:gd name="connsiteX229" fmla="*/ 734833 w 1179211"/>
                  <a:gd name="connsiteY229" fmla="*/ 6041 h 84574"/>
                  <a:gd name="connsiteX230" fmla="*/ 730725 w 1179211"/>
                  <a:gd name="connsiteY230" fmla="*/ 4350 h 84574"/>
                  <a:gd name="connsiteX231" fmla="*/ 726617 w 1179211"/>
                  <a:gd name="connsiteY231" fmla="*/ 6041 h 84574"/>
                  <a:gd name="connsiteX232" fmla="*/ 724925 w 1179211"/>
                  <a:gd name="connsiteY232" fmla="*/ 9907 h 84574"/>
                  <a:gd name="connsiteX233" fmla="*/ 726617 w 1179211"/>
                  <a:gd name="connsiteY233" fmla="*/ 13774 h 84574"/>
                  <a:gd name="connsiteX234" fmla="*/ 730725 w 1179211"/>
                  <a:gd name="connsiteY234" fmla="*/ 15465 h 84574"/>
                  <a:gd name="connsiteX235" fmla="*/ 734833 w 1179211"/>
                  <a:gd name="connsiteY235" fmla="*/ 13774 h 84574"/>
                  <a:gd name="connsiteX236" fmla="*/ 736524 w 1179211"/>
                  <a:gd name="connsiteY236" fmla="*/ 9907 h 84574"/>
                  <a:gd name="connsiteX237" fmla="*/ 734833 w 1179211"/>
                  <a:gd name="connsiteY237" fmla="*/ 6041 h 84574"/>
                  <a:gd name="connsiteX238" fmla="*/ 695445 w 1179211"/>
                  <a:gd name="connsiteY238" fmla="*/ 28997 h 84574"/>
                  <a:gd name="connsiteX239" fmla="*/ 695445 w 1179211"/>
                  <a:gd name="connsiteY239" fmla="*/ 63552 h 84574"/>
                  <a:gd name="connsiteX240" fmla="*/ 695928 w 1179211"/>
                  <a:gd name="connsiteY240" fmla="*/ 72009 h 84574"/>
                  <a:gd name="connsiteX241" fmla="*/ 698103 w 1179211"/>
                  <a:gd name="connsiteY241" fmla="*/ 79017 h 84574"/>
                  <a:gd name="connsiteX242" fmla="*/ 703903 w 1179211"/>
                  <a:gd name="connsiteY242" fmla="*/ 83850 h 84574"/>
                  <a:gd name="connsiteX243" fmla="*/ 714535 w 1179211"/>
                  <a:gd name="connsiteY243" fmla="*/ 85783 h 84574"/>
                  <a:gd name="connsiteX244" fmla="*/ 722026 w 1179211"/>
                  <a:gd name="connsiteY244" fmla="*/ 84575 h 84574"/>
                  <a:gd name="connsiteX245" fmla="*/ 727342 w 1179211"/>
                  <a:gd name="connsiteY245" fmla="*/ 81433 h 84574"/>
                  <a:gd name="connsiteX246" fmla="*/ 730725 w 1179211"/>
                  <a:gd name="connsiteY246" fmla="*/ 77809 h 84574"/>
                  <a:gd name="connsiteX247" fmla="*/ 732658 w 1179211"/>
                  <a:gd name="connsiteY247" fmla="*/ 75151 h 84574"/>
                  <a:gd name="connsiteX248" fmla="*/ 733866 w 1179211"/>
                  <a:gd name="connsiteY248" fmla="*/ 84575 h 84574"/>
                  <a:gd name="connsiteX249" fmla="*/ 743290 w 1179211"/>
                  <a:gd name="connsiteY249" fmla="*/ 83608 h 84574"/>
                  <a:gd name="connsiteX250" fmla="*/ 743049 w 1179211"/>
                  <a:gd name="connsiteY250" fmla="*/ 81433 h 84574"/>
                  <a:gd name="connsiteX251" fmla="*/ 742565 w 1179211"/>
                  <a:gd name="connsiteY251" fmla="*/ 77809 h 84574"/>
                  <a:gd name="connsiteX252" fmla="*/ 742324 w 1179211"/>
                  <a:gd name="connsiteY252" fmla="*/ 73701 h 84574"/>
                  <a:gd name="connsiteX253" fmla="*/ 742082 w 1179211"/>
                  <a:gd name="connsiteY253" fmla="*/ 69593 h 84574"/>
                  <a:gd name="connsiteX254" fmla="*/ 742082 w 1179211"/>
                  <a:gd name="connsiteY254" fmla="*/ 28755 h 84574"/>
                  <a:gd name="connsiteX255" fmla="*/ 732175 w 1179211"/>
                  <a:gd name="connsiteY255" fmla="*/ 28755 h 84574"/>
                  <a:gd name="connsiteX256" fmla="*/ 732175 w 1179211"/>
                  <a:gd name="connsiteY256" fmla="*/ 59686 h 84574"/>
                  <a:gd name="connsiteX257" fmla="*/ 730966 w 1179211"/>
                  <a:gd name="connsiteY257" fmla="*/ 66935 h 84574"/>
                  <a:gd name="connsiteX258" fmla="*/ 727583 w 1179211"/>
                  <a:gd name="connsiteY258" fmla="*/ 72734 h 84574"/>
                  <a:gd name="connsiteX259" fmla="*/ 722751 w 1179211"/>
                  <a:gd name="connsiteY259" fmla="*/ 76600 h 84574"/>
                  <a:gd name="connsiteX260" fmla="*/ 716468 w 1179211"/>
                  <a:gd name="connsiteY260" fmla="*/ 78050 h 84574"/>
                  <a:gd name="connsiteX261" fmla="*/ 710427 w 1179211"/>
                  <a:gd name="connsiteY261" fmla="*/ 77084 h 84574"/>
                  <a:gd name="connsiteX262" fmla="*/ 706802 w 1179211"/>
                  <a:gd name="connsiteY262" fmla="*/ 74184 h 84574"/>
                  <a:gd name="connsiteX263" fmla="*/ 705111 w 1179211"/>
                  <a:gd name="connsiteY263" fmla="*/ 69593 h 84574"/>
                  <a:gd name="connsiteX264" fmla="*/ 704628 w 1179211"/>
                  <a:gd name="connsiteY264" fmla="*/ 63310 h 84574"/>
                  <a:gd name="connsiteX265" fmla="*/ 704628 w 1179211"/>
                  <a:gd name="connsiteY265" fmla="*/ 28755 h 84574"/>
                  <a:gd name="connsiteX266" fmla="*/ 695445 w 1179211"/>
                  <a:gd name="connsiteY266" fmla="*/ 28755 h 84574"/>
                  <a:gd name="connsiteX267" fmla="*/ 664515 w 1179211"/>
                  <a:gd name="connsiteY267" fmla="*/ 60894 h 84574"/>
                  <a:gd name="connsiteX268" fmla="*/ 657991 w 1179211"/>
                  <a:gd name="connsiteY268" fmla="*/ 71284 h 84574"/>
                  <a:gd name="connsiteX269" fmla="*/ 648325 w 1179211"/>
                  <a:gd name="connsiteY269" fmla="*/ 76600 h 84574"/>
                  <a:gd name="connsiteX270" fmla="*/ 636726 w 1179211"/>
                  <a:gd name="connsiteY270" fmla="*/ 78050 h 84574"/>
                  <a:gd name="connsiteX271" fmla="*/ 631893 w 1179211"/>
                  <a:gd name="connsiteY271" fmla="*/ 77809 h 84574"/>
                  <a:gd name="connsiteX272" fmla="*/ 626577 w 1179211"/>
                  <a:gd name="connsiteY272" fmla="*/ 77325 h 84574"/>
                  <a:gd name="connsiteX273" fmla="*/ 626577 w 1179211"/>
                  <a:gd name="connsiteY273" fmla="*/ 10874 h 84574"/>
                  <a:gd name="connsiteX274" fmla="*/ 630927 w 1179211"/>
                  <a:gd name="connsiteY274" fmla="*/ 10632 h 84574"/>
                  <a:gd name="connsiteX275" fmla="*/ 635276 w 1179211"/>
                  <a:gd name="connsiteY275" fmla="*/ 10632 h 84574"/>
                  <a:gd name="connsiteX276" fmla="*/ 659440 w 1179211"/>
                  <a:gd name="connsiteY276" fmla="*/ 18848 h 84574"/>
                  <a:gd name="connsiteX277" fmla="*/ 666931 w 1179211"/>
                  <a:gd name="connsiteY277" fmla="*/ 44220 h 84574"/>
                  <a:gd name="connsiteX278" fmla="*/ 664515 w 1179211"/>
                  <a:gd name="connsiteY278" fmla="*/ 60894 h 84574"/>
                  <a:gd name="connsiteX279" fmla="*/ 675389 w 1179211"/>
                  <a:gd name="connsiteY279" fmla="*/ 25856 h 84574"/>
                  <a:gd name="connsiteX280" fmla="*/ 667173 w 1179211"/>
                  <a:gd name="connsiteY280" fmla="*/ 13774 h 84574"/>
                  <a:gd name="connsiteX281" fmla="*/ 654366 w 1179211"/>
                  <a:gd name="connsiteY281" fmla="*/ 6524 h 84574"/>
                  <a:gd name="connsiteX282" fmla="*/ 637451 w 1179211"/>
                  <a:gd name="connsiteY282" fmla="*/ 4108 h 84574"/>
                  <a:gd name="connsiteX283" fmla="*/ 631168 w 1179211"/>
                  <a:gd name="connsiteY283" fmla="*/ 4108 h 84574"/>
                  <a:gd name="connsiteX284" fmla="*/ 627060 w 1179211"/>
                  <a:gd name="connsiteY284" fmla="*/ 4350 h 84574"/>
                  <a:gd name="connsiteX285" fmla="*/ 622953 w 1179211"/>
                  <a:gd name="connsiteY285" fmla="*/ 4350 h 84574"/>
                  <a:gd name="connsiteX286" fmla="*/ 616670 w 1179211"/>
                  <a:gd name="connsiteY286" fmla="*/ 4591 h 84574"/>
                  <a:gd name="connsiteX287" fmla="*/ 616670 w 1179211"/>
                  <a:gd name="connsiteY287" fmla="*/ 84091 h 84574"/>
                  <a:gd name="connsiteX288" fmla="*/ 625611 w 1179211"/>
                  <a:gd name="connsiteY288" fmla="*/ 84333 h 84574"/>
                  <a:gd name="connsiteX289" fmla="*/ 637209 w 1179211"/>
                  <a:gd name="connsiteY289" fmla="*/ 84575 h 84574"/>
                  <a:gd name="connsiteX290" fmla="*/ 650741 w 1179211"/>
                  <a:gd name="connsiteY290" fmla="*/ 82883 h 84574"/>
                  <a:gd name="connsiteX291" fmla="*/ 664032 w 1179211"/>
                  <a:gd name="connsiteY291" fmla="*/ 76842 h 84574"/>
                  <a:gd name="connsiteX292" fmla="*/ 674181 w 1179211"/>
                  <a:gd name="connsiteY292" fmla="*/ 64518 h 84574"/>
                  <a:gd name="connsiteX293" fmla="*/ 678289 w 1179211"/>
                  <a:gd name="connsiteY293" fmla="*/ 43979 h 84574"/>
                  <a:gd name="connsiteX294" fmla="*/ 675389 w 1179211"/>
                  <a:gd name="connsiteY294" fmla="*/ 25856 h 84574"/>
                  <a:gd name="connsiteX295" fmla="*/ 562059 w 1179211"/>
                  <a:gd name="connsiteY295" fmla="*/ 77325 h 84574"/>
                  <a:gd name="connsiteX296" fmla="*/ 558918 w 1179211"/>
                  <a:gd name="connsiteY296" fmla="*/ 78534 h 84574"/>
                  <a:gd name="connsiteX297" fmla="*/ 555776 w 1179211"/>
                  <a:gd name="connsiteY297" fmla="*/ 79017 h 84574"/>
                  <a:gd name="connsiteX298" fmla="*/ 553360 w 1179211"/>
                  <a:gd name="connsiteY298" fmla="*/ 78534 h 84574"/>
                  <a:gd name="connsiteX299" fmla="*/ 551185 w 1179211"/>
                  <a:gd name="connsiteY299" fmla="*/ 77567 h 84574"/>
                  <a:gd name="connsiteX300" fmla="*/ 549010 w 1179211"/>
                  <a:gd name="connsiteY300" fmla="*/ 74184 h 84574"/>
                  <a:gd name="connsiteX301" fmla="*/ 548769 w 1179211"/>
                  <a:gd name="connsiteY301" fmla="*/ 67901 h 84574"/>
                  <a:gd name="connsiteX302" fmla="*/ 548769 w 1179211"/>
                  <a:gd name="connsiteY302" fmla="*/ 35280 h 84574"/>
                  <a:gd name="connsiteX303" fmla="*/ 561817 w 1179211"/>
                  <a:gd name="connsiteY303" fmla="*/ 35280 h 84574"/>
                  <a:gd name="connsiteX304" fmla="*/ 561817 w 1179211"/>
                  <a:gd name="connsiteY304" fmla="*/ 28997 h 84574"/>
                  <a:gd name="connsiteX305" fmla="*/ 548769 w 1179211"/>
                  <a:gd name="connsiteY305" fmla="*/ 28997 h 84574"/>
                  <a:gd name="connsiteX306" fmla="*/ 548769 w 1179211"/>
                  <a:gd name="connsiteY306" fmla="*/ 12807 h 84574"/>
                  <a:gd name="connsiteX307" fmla="*/ 539103 w 1179211"/>
                  <a:gd name="connsiteY307" fmla="*/ 14982 h 84574"/>
                  <a:gd name="connsiteX308" fmla="*/ 539103 w 1179211"/>
                  <a:gd name="connsiteY308" fmla="*/ 28997 h 84574"/>
                  <a:gd name="connsiteX309" fmla="*/ 529679 w 1179211"/>
                  <a:gd name="connsiteY309" fmla="*/ 28997 h 84574"/>
                  <a:gd name="connsiteX310" fmla="*/ 529679 w 1179211"/>
                  <a:gd name="connsiteY310" fmla="*/ 35280 h 84574"/>
                  <a:gd name="connsiteX311" fmla="*/ 539103 w 1179211"/>
                  <a:gd name="connsiteY311" fmla="*/ 35280 h 84574"/>
                  <a:gd name="connsiteX312" fmla="*/ 539103 w 1179211"/>
                  <a:gd name="connsiteY312" fmla="*/ 68868 h 84574"/>
                  <a:gd name="connsiteX313" fmla="*/ 539345 w 1179211"/>
                  <a:gd name="connsiteY313" fmla="*/ 76117 h 84574"/>
                  <a:gd name="connsiteX314" fmla="*/ 541278 w 1179211"/>
                  <a:gd name="connsiteY314" fmla="*/ 81433 h 84574"/>
                  <a:gd name="connsiteX315" fmla="*/ 545869 w 1179211"/>
                  <a:gd name="connsiteY315" fmla="*/ 84816 h 84574"/>
                  <a:gd name="connsiteX316" fmla="*/ 551910 w 1179211"/>
                  <a:gd name="connsiteY316" fmla="*/ 85783 h 84574"/>
                  <a:gd name="connsiteX317" fmla="*/ 558434 w 1179211"/>
                  <a:gd name="connsiteY317" fmla="*/ 84816 h 84574"/>
                  <a:gd name="connsiteX318" fmla="*/ 563992 w 1179211"/>
                  <a:gd name="connsiteY318" fmla="*/ 82158 h 84574"/>
                  <a:gd name="connsiteX319" fmla="*/ 562059 w 1179211"/>
                  <a:gd name="connsiteY319" fmla="*/ 77325 h 84574"/>
                  <a:gd name="connsiteX320" fmla="*/ 487392 w 1179211"/>
                  <a:gd name="connsiteY320" fmla="*/ 6041 h 84574"/>
                  <a:gd name="connsiteX321" fmla="*/ 483284 w 1179211"/>
                  <a:gd name="connsiteY321" fmla="*/ 4350 h 84574"/>
                  <a:gd name="connsiteX322" fmla="*/ 479176 w 1179211"/>
                  <a:gd name="connsiteY322" fmla="*/ 6041 h 84574"/>
                  <a:gd name="connsiteX323" fmla="*/ 477484 w 1179211"/>
                  <a:gd name="connsiteY323" fmla="*/ 9907 h 84574"/>
                  <a:gd name="connsiteX324" fmla="*/ 479176 w 1179211"/>
                  <a:gd name="connsiteY324" fmla="*/ 13774 h 84574"/>
                  <a:gd name="connsiteX325" fmla="*/ 483284 w 1179211"/>
                  <a:gd name="connsiteY325" fmla="*/ 15465 h 84574"/>
                  <a:gd name="connsiteX326" fmla="*/ 487392 w 1179211"/>
                  <a:gd name="connsiteY326" fmla="*/ 13774 h 84574"/>
                  <a:gd name="connsiteX327" fmla="*/ 489083 w 1179211"/>
                  <a:gd name="connsiteY327" fmla="*/ 9907 h 84574"/>
                  <a:gd name="connsiteX328" fmla="*/ 487392 w 1179211"/>
                  <a:gd name="connsiteY328" fmla="*/ 6041 h 84574"/>
                  <a:gd name="connsiteX329" fmla="*/ 510589 w 1179211"/>
                  <a:gd name="connsiteY329" fmla="*/ 6041 h 84574"/>
                  <a:gd name="connsiteX330" fmla="*/ 506481 w 1179211"/>
                  <a:gd name="connsiteY330" fmla="*/ 4350 h 84574"/>
                  <a:gd name="connsiteX331" fmla="*/ 502373 w 1179211"/>
                  <a:gd name="connsiteY331" fmla="*/ 6041 h 84574"/>
                  <a:gd name="connsiteX332" fmla="*/ 500682 w 1179211"/>
                  <a:gd name="connsiteY332" fmla="*/ 9907 h 84574"/>
                  <a:gd name="connsiteX333" fmla="*/ 502373 w 1179211"/>
                  <a:gd name="connsiteY333" fmla="*/ 13774 h 84574"/>
                  <a:gd name="connsiteX334" fmla="*/ 506481 w 1179211"/>
                  <a:gd name="connsiteY334" fmla="*/ 15465 h 84574"/>
                  <a:gd name="connsiteX335" fmla="*/ 510589 w 1179211"/>
                  <a:gd name="connsiteY335" fmla="*/ 13774 h 84574"/>
                  <a:gd name="connsiteX336" fmla="*/ 512281 w 1179211"/>
                  <a:gd name="connsiteY336" fmla="*/ 9907 h 84574"/>
                  <a:gd name="connsiteX337" fmla="*/ 510589 w 1179211"/>
                  <a:gd name="connsiteY337" fmla="*/ 6041 h 84574"/>
                  <a:gd name="connsiteX338" fmla="*/ 504548 w 1179211"/>
                  <a:gd name="connsiteY338" fmla="*/ 62827 h 84574"/>
                  <a:gd name="connsiteX339" fmla="*/ 504306 w 1179211"/>
                  <a:gd name="connsiteY339" fmla="*/ 67660 h 84574"/>
                  <a:gd name="connsiteX340" fmla="*/ 502373 w 1179211"/>
                  <a:gd name="connsiteY340" fmla="*/ 72976 h 84574"/>
                  <a:gd name="connsiteX341" fmla="*/ 498990 w 1179211"/>
                  <a:gd name="connsiteY341" fmla="*/ 76600 h 84574"/>
                  <a:gd name="connsiteX342" fmla="*/ 495124 w 1179211"/>
                  <a:gd name="connsiteY342" fmla="*/ 78534 h 84574"/>
                  <a:gd name="connsiteX343" fmla="*/ 491741 w 1179211"/>
                  <a:gd name="connsiteY343" fmla="*/ 79017 h 84574"/>
                  <a:gd name="connsiteX344" fmla="*/ 488116 w 1179211"/>
                  <a:gd name="connsiteY344" fmla="*/ 78534 h 84574"/>
                  <a:gd name="connsiteX345" fmla="*/ 484975 w 1179211"/>
                  <a:gd name="connsiteY345" fmla="*/ 76842 h 84574"/>
                  <a:gd name="connsiteX346" fmla="*/ 482800 w 1179211"/>
                  <a:gd name="connsiteY346" fmla="*/ 73942 h 84574"/>
                  <a:gd name="connsiteX347" fmla="*/ 482075 w 1179211"/>
                  <a:gd name="connsiteY347" fmla="*/ 69351 h 84574"/>
                  <a:gd name="connsiteX348" fmla="*/ 483284 w 1179211"/>
                  <a:gd name="connsiteY348" fmla="*/ 64760 h 84574"/>
                  <a:gd name="connsiteX349" fmla="*/ 486183 w 1179211"/>
                  <a:gd name="connsiteY349" fmla="*/ 61619 h 84574"/>
                  <a:gd name="connsiteX350" fmla="*/ 489566 w 1179211"/>
                  <a:gd name="connsiteY350" fmla="*/ 59686 h 84574"/>
                  <a:gd name="connsiteX351" fmla="*/ 492708 w 1179211"/>
                  <a:gd name="connsiteY351" fmla="*/ 58719 h 84574"/>
                  <a:gd name="connsiteX352" fmla="*/ 496091 w 1179211"/>
                  <a:gd name="connsiteY352" fmla="*/ 58236 h 84574"/>
                  <a:gd name="connsiteX353" fmla="*/ 499715 w 1179211"/>
                  <a:gd name="connsiteY353" fmla="*/ 57994 h 84574"/>
                  <a:gd name="connsiteX354" fmla="*/ 502857 w 1179211"/>
                  <a:gd name="connsiteY354" fmla="*/ 57752 h 84574"/>
                  <a:gd name="connsiteX355" fmla="*/ 505031 w 1179211"/>
                  <a:gd name="connsiteY355" fmla="*/ 57752 h 84574"/>
                  <a:gd name="connsiteX356" fmla="*/ 504548 w 1179211"/>
                  <a:gd name="connsiteY356" fmla="*/ 62827 h 84574"/>
                  <a:gd name="connsiteX357" fmla="*/ 522188 w 1179211"/>
                  <a:gd name="connsiteY357" fmla="*/ 78292 h 84574"/>
                  <a:gd name="connsiteX358" fmla="*/ 517838 w 1179211"/>
                  <a:gd name="connsiteY358" fmla="*/ 79017 h 84574"/>
                  <a:gd name="connsiteX359" fmla="*/ 514939 w 1179211"/>
                  <a:gd name="connsiteY359" fmla="*/ 77809 h 84574"/>
                  <a:gd name="connsiteX360" fmla="*/ 513972 w 1179211"/>
                  <a:gd name="connsiteY360" fmla="*/ 72734 h 84574"/>
                  <a:gd name="connsiteX361" fmla="*/ 513972 w 1179211"/>
                  <a:gd name="connsiteY361" fmla="*/ 43496 h 84574"/>
                  <a:gd name="connsiteX362" fmla="*/ 513972 w 1179211"/>
                  <a:gd name="connsiteY362" fmla="*/ 40354 h 84574"/>
                  <a:gd name="connsiteX363" fmla="*/ 513489 w 1179211"/>
                  <a:gd name="connsiteY363" fmla="*/ 36971 h 84574"/>
                  <a:gd name="connsiteX364" fmla="*/ 512281 w 1179211"/>
                  <a:gd name="connsiteY364" fmla="*/ 33830 h 84574"/>
                  <a:gd name="connsiteX365" fmla="*/ 509864 w 1179211"/>
                  <a:gd name="connsiteY365" fmla="*/ 31172 h 84574"/>
                  <a:gd name="connsiteX366" fmla="*/ 502615 w 1179211"/>
                  <a:gd name="connsiteY366" fmla="*/ 27789 h 84574"/>
                  <a:gd name="connsiteX367" fmla="*/ 494882 w 1179211"/>
                  <a:gd name="connsiteY367" fmla="*/ 27064 h 84574"/>
                  <a:gd name="connsiteX368" fmla="*/ 488116 w 1179211"/>
                  <a:gd name="connsiteY368" fmla="*/ 27789 h 84574"/>
                  <a:gd name="connsiteX369" fmla="*/ 482075 w 1179211"/>
                  <a:gd name="connsiteY369" fmla="*/ 29964 h 84574"/>
                  <a:gd name="connsiteX370" fmla="*/ 477243 w 1179211"/>
                  <a:gd name="connsiteY370" fmla="*/ 33830 h 84574"/>
                  <a:gd name="connsiteX371" fmla="*/ 474584 w 1179211"/>
                  <a:gd name="connsiteY371" fmla="*/ 40113 h 84574"/>
                  <a:gd name="connsiteX372" fmla="*/ 482317 w 1179211"/>
                  <a:gd name="connsiteY372" fmla="*/ 42529 h 84574"/>
                  <a:gd name="connsiteX373" fmla="*/ 483284 w 1179211"/>
                  <a:gd name="connsiteY373" fmla="*/ 38904 h 84574"/>
                  <a:gd name="connsiteX374" fmla="*/ 485217 w 1179211"/>
                  <a:gd name="connsiteY374" fmla="*/ 36005 h 84574"/>
                  <a:gd name="connsiteX375" fmla="*/ 488600 w 1179211"/>
                  <a:gd name="connsiteY375" fmla="*/ 33830 h 84574"/>
                  <a:gd name="connsiteX376" fmla="*/ 493916 w 1179211"/>
                  <a:gd name="connsiteY376" fmla="*/ 33105 h 84574"/>
                  <a:gd name="connsiteX377" fmla="*/ 497299 w 1179211"/>
                  <a:gd name="connsiteY377" fmla="*/ 33347 h 84574"/>
                  <a:gd name="connsiteX378" fmla="*/ 500440 w 1179211"/>
                  <a:gd name="connsiteY378" fmla="*/ 34313 h 84574"/>
                  <a:gd name="connsiteX379" fmla="*/ 503582 w 1179211"/>
                  <a:gd name="connsiteY379" fmla="*/ 37213 h 84574"/>
                  <a:gd name="connsiteX380" fmla="*/ 504548 w 1179211"/>
                  <a:gd name="connsiteY380" fmla="*/ 42287 h 84574"/>
                  <a:gd name="connsiteX381" fmla="*/ 504548 w 1179211"/>
                  <a:gd name="connsiteY381" fmla="*/ 51711 h 84574"/>
                  <a:gd name="connsiteX382" fmla="*/ 497057 w 1179211"/>
                  <a:gd name="connsiteY382" fmla="*/ 51953 h 84574"/>
                  <a:gd name="connsiteX383" fmla="*/ 491016 w 1179211"/>
                  <a:gd name="connsiteY383" fmla="*/ 52436 h 84574"/>
                  <a:gd name="connsiteX384" fmla="*/ 483525 w 1179211"/>
                  <a:gd name="connsiteY384" fmla="*/ 54369 h 84574"/>
                  <a:gd name="connsiteX385" fmla="*/ 477484 w 1179211"/>
                  <a:gd name="connsiteY385" fmla="*/ 57994 h 84574"/>
                  <a:gd name="connsiteX386" fmla="*/ 473618 w 1179211"/>
                  <a:gd name="connsiteY386" fmla="*/ 63310 h 84574"/>
                  <a:gd name="connsiteX387" fmla="*/ 472168 w 1179211"/>
                  <a:gd name="connsiteY387" fmla="*/ 70076 h 84574"/>
                  <a:gd name="connsiteX388" fmla="*/ 473618 w 1179211"/>
                  <a:gd name="connsiteY388" fmla="*/ 76842 h 84574"/>
                  <a:gd name="connsiteX389" fmla="*/ 477243 w 1179211"/>
                  <a:gd name="connsiteY389" fmla="*/ 81675 h 84574"/>
                  <a:gd name="connsiteX390" fmla="*/ 482317 w 1179211"/>
                  <a:gd name="connsiteY390" fmla="*/ 84575 h 84574"/>
                  <a:gd name="connsiteX391" fmla="*/ 488116 w 1179211"/>
                  <a:gd name="connsiteY391" fmla="*/ 85541 h 84574"/>
                  <a:gd name="connsiteX392" fmla="*/ 499232 w 1179211"/>
                  <a:gd name="connsiteY392" fmla="*/ 82641 h 84574"/>
                  <a:gd name="connsiteX393" fmla="*/ 505031 w 1179211"/>
                  <a:gd name="connsiteY393" fmla="*/ 75634 h 84574"/>
                  <a:gd name="connsiteX394" fmla="*/ 507689 w 1179211"/>
                  <a:gd name="connsiteY394" fmla="*/ 82158 h 84574"/>
                  <a:gd name="connsiteX395" fmla="*/ 514214 w 1179211"/>
                  <a:gd name="connsiteY395" fmla="*/ 84816 h 84574"/>
                  <a:gd name="connsiteX396" fmla="*/ 519047 w 1179211"/>
                  <a:gd name="connsiteY396" fmla="*/ 84333 h 84574"/>
                  <a:gd name="connsiteX397" fmla="*/ 522430 w 1179211"/>
                  <a:gd name="connsiteY397" fmla="*/ 83608 h 84574"/>
                  <a:gd name="connsiteX398" fmla="*/ 522430 w 1179211"/>
                  <a:gd name="connsiteY398" fmla="*/ 78292 h 84574"/>
                  <a:gd name="connsiteX399" fmla="*/ 458636 w 1179211"/>
                  <a:gd name="connsiteY399" fmla="*/ 77325 h 84574"/>
                  <a:gd name="connsiteX400" fmla="*/ 455495 w 1179211"/>
                  <a:gd name="connsiteY400" fmla="*/ 78534 h 84574"/>
                  <a:gd name="connsiteX401" fmla="*/ 452353 w 1179211"/>
                  <a:gd name="connsiteY401" fmla="*/ 79017 h 84574"/>
                  <a:gd name="connsiteX402" fmla="*/ 449937 w 1179211"/>
                  <a:gd name="connsiteY402" fmla="*/ 78534 h 84574"/>
                  <a:gd name="connsiteX403" fmla="*/ 447762 w 1179211"/>
                  <a:gd name="connsiteY403" fmla="*/ 77567 h 84574"/>
                  <a:gd name="connsiteX404" fmla="*/ 445587 w 1179211"/>
                  <a:gd name="connsiteY404" fmla="*/ 74184 h 84574"/>
                  <a:gd name="connsiteX405" fmla="*/ 445346 w 1179211"/>
                  <a:gd name="connsiteY405" fmla="*/ 67901 h 84574"/>
                  <a:gd name="connsiteX406" fmla="*/ 445346 w 1179211"/>
                  <a:gd name="connsiteY406" fmla="*/ 35280 h 84574"/>
                  <a:gd name="connsiteX407" fmla="*/ 458394 w 1179211"/>
                  <a:gd name="connsiteY407" fmla="*/ 35280 h 84574"/>
                  <a:gd name="connsiteX408" fmla="*/ 458394 w 1179211"/>
                  <a:gd name="connsiteY408" fmla="*/ 28997 h 84574"/>
                  <a:gd name="connsiteX409" fmla="*/ 445346 w 1179211"/>
                  <a:gd name="connsiteY409" fmla="*/ 28997 h 84574"/>
                  <a:gd name="connsiteX410" fmla="*/ 445346 w 1179211"/>
                  <a:gd name="connsiteY410" fmla="*/ 12807 h 84574"/>
                  <a:gd name="connsiteX411" fmla="*/ 435680 w 1179211"/>
                  <a:gd name="connsiteY411" fmla="*/ 14982 h 84574"/>
                  <a:gd name="connsiteX412" fmla="*/ 435680 w 1179211"/>
                  <a:gd name="connsiteY412" fmla="*/ 28997 h 84574"/>
                  <a:gd name="connsiteX413" fmla="*/ 426256 w 1179211"/>
                  <a:gd name="connsiteY413" fmla="*/ 28997 h 84574"/>
                  <a:gd name="connsiteX414" fmla="*/ 426256 w 1179211"/>
                  <a:gd name="connsiteY414" fmla="*/ 35280 h 84574"/>
                  <a:gd name="connsiteX415" fmla="*/ 435680 w 1179211"/>
                  <a:gd name="connsiteY415" fmla="*/ 35280 h 84574"/>
                  <a:gd name="connsiteX416" fmla="*/ 435680 w 1179211"/>
                  <a:gd name="connsiteY416" fmla="*/ 68868 h 84574"/>
                  <a:gd name="connsiteX417" fmla="*/ 435922 w 1179211"/>
                  <a:gd name="connsiteY417" fmla="*/ 76117 h 84574"/>
                  <a:gd name="connsiteX418" fmla="*/ 437855 w 1179211"/>
                  <a:gd name="connsiteY418" fmla="*/ 81433 h 84574"/>
                  <a:gd name="connsiteX419" fmla="*/ 442446 w 1179211"/>
                  <a:gd name="connsiteY419" fmla="*/ 84816 h 84574"/>
                  <a:gd name="connsiteX420" fmla="*/ 448487 w 1179211"/>
                  <a:gd name="connsiteY420" fmla="*/ 85783 h 84574"/>
                  <a:gd name="connsiteX421" fmla="*/ 455012 w 1179211"/>
                  <a:gd name="connsiteY421" fmla="*/ 84816 h 84574"/>
                  <a:gd name="connsiteX422" fmla="*/ 460569 w 1179211"/>
                  <a:gd name="connsiteY422" fmla="*/ 82158 h 84574"/>
                  <a:gd name="connsiteX423" fmla="*/ 458636 w 1179211"/>
                  <a:gd name="connsiteY423" fmla="*/ 77325 h 84574"/>
                  <a:gd name="connsiteX424" fmla="*/ 409825 w 1179211"/>
                  <a:gd name="connsiteY424" fmla="*/ 28997 h 84574"/>
                  <a:gd name="connsiteX425" fmla="*/ 399676 w 1179211"/>
                  <a:gd name="connsiteY425" fmla="*/ 28997 h 84574"/>
                  <a:gd name="connsiteX426" fmla="*/ 399676 w 1179211"/>
                  <a:gd name="connsiteY426" fmla="*/ 84091 h 84574"/>
                  <a:gd name="connsiteX427" fmla="*/ 409825 w 1179211"/>
                  <a:gd name="connsiteY427" fmla="*/ 84091 h 84574"/>
                  <a:gd name="connsiteX428" fmla="*/ 409825 w 1179211"/>
                  <a:gd name="connsiteY428" fmla="*/ 28997 h 84574"/>
                  <a:gd name="connsiteX429" fmla="*/ 409341 w 1179211"/>
                  <a:gd name="connsiteY429" fmla="*/ 2416 h 84574"/>
                  <a:gd name="connsiteX430" fmla="*/ 404992 w 1179211"/>
                  <a:gd name="connsiteY430" fmla="*/ 483 h 84574"/>
                  <a:gd name="connsiteX431" fmla="*/ 400400 w 1179211"/>
                  <a:gd name="connsiteY431" fmla="*/ 2416 h 84574"/>
                  <a:gd name="connsiteX432" fmla="*/ 398467 w 1179211"/>
                  <a:gd name="connsiteY432" fmla="*/ 6766 h 84574"/>
                  <a:gd name="connsiteX433" fmla="*/ 400400 w 1179211"/>
                  <a:gd name="connsiteY433" fmla="*/ 11116 h 84574"/>
                  <a:gd name="connsiteX434" fmla="*/ 404992 w 1179211"/>
                  <a:gd name="connsiteY434" fmla="*/ 13049 h 84574"/>
                  <a:gd name="connsiteX435" fmla="*/ 409341 w 1179211"/>
                  <a:gd name="connsiteY435" fmla="*/ 11116 h 84574"/>
                  <a:gd name="connsiteX436" fmla="*/ 411274 w 1179211"/>
                  <a:gd name="connsiteY436" fmla="*/ 6766 h 84574"/>
                  <a:gd name="connsiteX437" fmla="*/ 409341 w 1179211"/>
                  <a:gd name="connsiteY437" fmla="*/ 2416 h 84574"/>
                  <a:gd name="connsiteX438" fmla="*/ 379619 w 1179211"/>
                  <a:gd name="connsiteY438" fmla="*/ 61377 h 84574"/>
                  <a:gd name="connsiteX439" fmla="*/ 375511 w 1179211"/>
                  <a:gd name="connsiteY439" fmla="*/ 56544 h 84574"/>
                  <a:gd name="connsiteX440" fmla="*/ 370195 w 1179211"/>
                  <a:gd name="connsiteY440" fmla="*/ 53403 h 84574"/>
                  <a:gd name="connsiteX441" fmla="*/ 364396 w 1179211"/>
                  <a:gd name="connsiteY441" fmla="*/ 51470 h 84574"/>
                  <a:gd name="connsiteX442" fmla="*/ 355938 w 1179211"/>
                  <a:gd name="connsiteY442" fmla="*/ 47603 h 84574"/>
                  <a:gd name="connsiteX443" fmla="*/ 352797 w 1179211"/>
                  <a:gd name="connsiteY443" fmla="*/ 40837 h 84574"/>
                  <a:gd name="connsiteX444" fmla="*/ 355697 w 1179211"/>
                  <a:gd name="connsiteY444" fmla="*/ 35280 h 84574"/>
                  <a:gd name="connsiteX445" fmla="*/ 362946 w 1179211"/>
                  <a:gd name="connsiteY445" fmla="*/ 33105 h 84574"/>
                  <a:gd name="connsiteX446" fmla="*/ 370195 w 1179211"/>
                  <a:gd name="connsiteY446" fmla="*/ 34796 h 84574"/>
                  <a:gd name="connsiteX447" fmla="*/ 374786 w 1179211"/>
                  <a:gd name="connsiteY447" fmla="*/ 38421 h 84574"/>
                  <a:gd name="connsiteX448" fmla="*/ 379619 w 1179211"/>
                  <a:gd name="connsiteY448" fmla="*/ 32380 h 84574"/>
                  <a:gd name="connsiteX449" fmla="*/ 373820 w 1179211"/>
                  <a:gd name="connsiteY449" fmla="*/ 28997 h 84574"/>
                  <a:gd name="connsiteX450" fmla="*/ 363429 w 1179211"/>
                  <a:gd name="connsiteY450" fmla="*/ 27306 h 84574"/>
                  <a:gd name="connsiteX451" fmla="*/ 355938 w 1179211"/>
                  <a:gd name="connsiteY451" fmla="*/ 28272 h 84574"/>
                  <a:gd name="connsiteX452" fmla="*/ 349656 w 1179211"/>
                  <a:gd name="connsiteY452" fmla="*/ 31172 h 84574"/>
                  <a:gd name="connsiteX453" fmla="*/ 345306 w 1179211"/>
                  <a:gd name="connsiteY453" fmla="*/ 36005 h 84574"/>
                  <a:gd name="connsiteX454" fmla="*/ 343615 w 1179211"/>
                  <a:gd name="connsiteY454" fmla="*/ 42771 h 84574"/>
                  <a:gd name="connsiteX455" fmla="*/ 345065 w 1179211"/>
                  <a:gd name="connsiteY455" fmla="*/ 50020 h 84574"/>
                  <a:gd name="connsiteX456" fmla="*/ 348931 w 1179211"/>
                  <a:gd name="connsiteY456" fmla="*/ 54853 h 84574"/>
                  <a:gd name="connsiteX457" fmla="*/ 354005 w 1179211"/>
                  <a:gd name="connsiteY457" fmla="*/ 57752 h 84574"/>
                  <a:gd name="connsiteX458" fmla="*/ 359321 w 1179211"/>
                  <a:gd name="connsiteY458" fmla="*/ 59686 h 84574"/>
                  <a:gd name="connsiteX459" fmla="*/ 367779 w 1179211"/>
                  <a:gd name="connsiteY459" fmla="*/ 63310 h 84574"/>
                  <a:gd name="connsiteX460" fmla="*/ 370920 w 1179211"/>
                  <a:gd name="connsiteY460" fmla="*/ 70559 h 84574"/>
                  <a:gd name="connsiteX461" fmla="*/ 368262 w 1179211"/>
                  <a:gd name="connsiteY461" fmla="*/ 77325 h 84574"/>
                  <a:gd name="connsiteX462" fmla="*/ 360771 w 1179211"/>
                  <a:gd name="connsiteY462" fmla="*/ 79742 h 84574"/>
                  <a:gd name="connsiteX463" fmla="*/ 355938 w 1179211"/>
                  <a:gd name="connsiteY463" fmla="*/ 79017 h 84574"/>
                  <a:gd name="connsiteX464" fmla="*/ 351830 w 1179211"/>
                  <a:gd name="connsiteY464" fmla="*/ 76842 h 84574"/>
                  <a:gd name="connsiteX465" fmla="*/ 348447 w 1179211"/>
                  <a:gd name="connsiteY465" fmla="*/ 74184 h 84574"/>
                  <a:gd name="connsiteX466" fmla="*/ 346031 w 1179211"/>
                  <a:gd name="connsiteY466" fmla="*/ 71768 h 84574"/>
                  <a:gd name="connsiteX467" fmla="*/ 341198 w 1179211"/>
                  <a:gd name="connsiteY467" fmla="*/ 79500 h 84574"/>
                  <a:gd name="connsiteX468" fmla="*/ 360288 w 1179211"/>
                  <a:gd name="connsiteY468" fmla="*/ 85783 h 84574"/>
                  <a:gd name="connsiteX469" fmla="*/ 368020 w 1179211"/>
                  <a:gd name="connsiteY469" fmla="*/ 84575 h 84574"/>
                  <a:gd name="connsiteX470" fmla="*/ 374303 w 1179211"/>
                  <a:gd name="connsiteY470" fmla="*/ 81192 h 84574"/>
                  <a:gd name="connsiteX471" fmla="*/ 378411 w 1179211"/>
                  <a:gd name="connsiteY471" fmla="*/ 75634 h 84574"/>
                  <a:gd name="connsiteX472" fmla="*/ 380103 w 1179211"/>
                  <a:gd name="connsiteY472" fmla="*/ 68143 h 84574"/>
                  <a:gd name="connsiteX473" fmla="*/ 379619 w 1179211"/>
                  <a:gd name="connsiteY473" fmla="*/ 61377 h 84574"/>
                  <a:gd name="connsiteX474" fmla="*/ 298428 w 1179211"/>
                  <a:gd name="connsiteY474" fmla="*/ 84091 h 84574"/>
                  <a:gd name="connsiteX475" fmla="*/ 307852 w 1179211"/>
                  <a:gd name="connsiteY475" fmla="*/ 84091 h 84574"/>
                  <a:gd name="connsiteX476" fmla="*/ 307852 w 1179211"/>
                  <a:gd name="connsiteY476" fmla="*/ 57511 h 84574"/>
                  <a:gd name="connsiteX477" fmla="*/ 308093 w 1179211"/>
                  <a:gd name="connsiteY477" fmla="*/ 51953 h 84574"/>
                  <a:gd name="connsiteX478" fmla="*/ 308818 w 1179211"/>
                  <a:gd name="connsiteY478" fmla="*/ 46637 h 84574"/>
                  <a:gd name="connsiteX479" fmla="*/ 312926 w 1179211"/>
                  <a:gd name="connsiteY479" fmla="*/ 37938 h 84574"/>
                  <a:gd name="connsiteX480" fmla="*/ 318967 w 1179211"/>
                  <a:gd name="connsiteY480" fmla="*/ 34555 h 84574"/>
                  <a:gd name="connsiteX481" fmla="*/ 325008 w 1179211"/>
                  <a:gd name="connsiteY481" fmla="*/ 40596 h 84574"/>
                  <a:gd name="connsiteX482" fmla="*/ 333224 w 1179211"/>
                  <a:gd name="connsiteY482" fmla="*/ 37696 h 84574"/>
                  <a:gd name="connsiteX483" fmla="*/ 332016 w 1179211"/>
                  <a:gd name="connsiteY483" fmla="*/ 32863 h 84574"/>
                  <a:gd name="connsiteX484" fmla="*/ 329599 w 1179211"/>
                  <a:gd name="connsiteY484" fmla="*/ 29722 h 84574"/>
                  <a:gd name="connsiteX485" fmla="*/ 326216 w 1179211"/>
                  <a:gd name="connsiteY485" fmla="*/ 28030 h 84574"/>
                  <a:gd name="connsiteX486" fmla="*/ 322833 w 1179211"/>
                  <a:gd name="connsiteY486" fmla="*/ 27547 h 84574"/>
                  <a:gd name="connsiteX487" fmla="*/ 314134 w 1179211"/>
                  <a:gd name="connsiteY487" fmla="*/ 30205 h 84574"/>
                  <a:gd name="connsiteX488" fmla="*/ 307852 w 1179211"/>
                  <a:gd name="connsiteY488" fmla="*/ 37696 h 84574"/>
                  <a:gd name="connsiteX489" fmla="*/ 306643 w 1179211"/>
                  <a:gd name="connsiteY489" fmla="*/ 28272 h 84574"/>
                  <a:gd name="connsiteX490" fmla="*/ 297219 w 1179211"/>
                  <a:gd name="connsiteY490" fmla="*/ 29239 h 84574"/>
                  <a:gd name="connsiteX491" fmla="*/ 297461 w 1179211"/>
                  <a:gd name="connsiteY491" fmla="*/ 31413 h 84574"/>
                  <a:gd name="connsiteX492" fmla="*/ 297944 w 1179211"/>
                  <a:gd name="connsiteY492" fmla="*/ 35038 h 84574"/>
                  <a:gd name="connsiteX493" fmla="*/ 298186 w 1179211"/>
                  <a:gd name="connsiteY493" fmla="*/ 39146 h 84574"/>
                  <a:gd name="connsiteX494" fmla="*/ 298428 w 1179211"/>
                  <a:gd name="connsiteY494" fmla="*/ 43254 h 84574"/>
                  <a:gd name="connsiteX495" fmla="*/ 298428 w 1179211"/>
                  <a:gd name="connsiteY495" fmla="*/ 84091 h 84574"/>
                  <a:gd name="connsiteX496" fmla="*/ 267981 w 1179211"/>
                  <a:gd name="connsiteY496" fmla="*/ 38179 h 84574"/>
                  <a:gd name="connsiteX497" fmla="*/ 271122 w 1179211"/>
                  <a:gd name="connsiteY497" fmla="*/ 50262 h 84574"/>
                  <a:gd name="connsiteX498" fmla="*/ 271122 w 1179211"/>
                  <a:gd name="connsiteY498" fmla="*/ 52195 h 84574"/>
                  <a:gd name="connsiteX499" fmla="*/ 243817 w 1179211"/>
                  <a:gd name="connsiteY499" fmla="*/ 52195 h 84574"/>
                  <a:gd name="connsiteX500" fmla="*/ 245508 w 1179211"/>
                  <a:gd name="connsiteY500" fmla="*/ 45187 h 84574"/>
                  <a:gd name="connsiteX501" fmla="*/ 248649 w 1179211"/>
                  <a:gd name="connsiteY501" fmla="*/ 39388 h 84574"/>
                  <a:gd name="connsiteX502" fmla="*/ 253241 w 1179211"/>
                  <a:gd name="connsiteY502" fmla="*/ 35280 h 84574"/>
                  <a:gd name="connsiteX503" fmla="*/ 259282 w 1179211"/>
                  <a:gd name="connsiteY503" fmla="*/ 33830 h 84574"/>
                  <a:gd name="connsiteX504" fmla="*/ 267981 w 1179211"/>
                  <a:gd name="connsiteY504" fmla="*/ 38179 h 84574"/>
                  <a:gd name="connsiteX505" fmla="*/ 281029 w 1179211"/>
                  <a:gd name="connsiteY505" fmla="*/ 58236 h 84574"/>
                  <a:gd name="connsiteX506" fmla="*/ 281029 w 1179211"/>
                  <a:gd name="connsiteY506" fmla="*/ 52678 h 84574"/>
                  <a:gd name="connsiteX507" fmla="*/ 280063 w 1179211"/>
                  <a:gd name="connsiteY507" fmla="*/ 43496 h 84574"/>
                  <a:gd name="connsiteX508" fmla="*/ 276438 w 1179211"/>
                  <a:gd name="connsiteY508" fmla="*/ 35280 h 84574"/>
                  <a:gd name="connsiteX509" fmla="*/ 269672 w 1179211"/>
                  <a:gd name="connsiteY509" fmla="*/ 29480 h 84574"/>
                  <a:gd name="connsiteX510" fmla="*/ 259040 w 1179211"/>
                  <a:gd name="connsiteY510" fmla="*/ 27306 h 84574"/>
                  <a:gd name="connsiteX511" fmla="*/ 249133 w 1179211"/>
                  <a:gd name="connsiteY511" fmla="*/ 29480 h 84574"/>
                  <a:gd name="connsiteX512" fmla="*/ 241159 w 1179211"/>
                  <a:gd name="connsiteY512" fmla="*/ 35521 h 84574"/>
                  <a:gd name="connsiteX513" fmla="*/ 235842 w 1179211"/>
                  <a:gd name="connsiteY513" fmla="*/ 44704 h 84574"/>
                  <a:gd name="connsiteX514" fmla="*/ 233909 w 1179211"/>
                  <a:gd name="connsiteY514" fmla="*/ 56544 h 84574"/>
                  <a:gd name="connsiteX515" fmla="*/ 240675 w 1179211"/>
                  <a:gd name="connsiteY515" fmla="*/ 78292 h 84574"/>
                  <a:gd name="connsiteX516" fmla="*/ 260490 w 1179211"/>
                  <a:gd name="connsiteY516" fmla="*/ 85783 h 84574"/>
                  <a:gd name="connsiteX517" fmla="*/ 272572 w 1179211"/>
                  <a:gd name="connsiteY517" fmla="*/ 83125 h 84574"/>
                  <a:gd name="connsiteX518" fmla="*/ 282238 w 1179211"/>
                  <a:gd name="connsiteY518" fmla="*/ 75151 h 84574"/>
                  <a:gd name="connsiteX519" fmla="*/ 278371 w 1179211"/>
                  <a:gd name="connsiteY519" fmla="*/ 71043 h 84574"/>
                  <a:gd name="connsiteX520" fmla="*/ 268947 w 1179211"/>
                  <a:gd name="connsiteY520" fmla="*/ 77567 h 84574"/>
                  <a:gd name="connsiteX521" fmla="*/ 261215 w 1179211"/>
                  <a:gd name="connsiteY521" fmla="*/ 79017 h 84574"/>
                  <a:gd name="connsiteX522" fmla="*/ 248649 w 1179211"/>
                  <a:gd name="connsiteY522" fmla="*/ 73701 h 84574"/>
                  <a:gd name="connsiteX523" fmla="*/ 244058 w 1179211"/>
                  <a:gd name="connsiteY523" fmla="*/ 58477 h 84574"/>
                  <a:gd name="connsiteX524" fmla="*/ 281029 w 1179211"/>
                  <a:gd name="connsiteY524" fmla="*/ 58477 h 84574"/>
                  <a:gd name="connsiteX525" fmla="*/ 183648 w 1179211"/>
                  <a:gd name="connsiteY525" fmla="*/ 28997 h 84574"/>
                  <a:gd name="connsiteX526" fmla="*/ 172774 w 1179211"/>
                  <a:gd name="connsiteY526" fmla="*/ 28997 h 84574"/>
                  <a:gd name="connsiteX527" fmla="*/ 195247 w 1179211"/>
                  <a:gd name="connsiteY527" fmla="*/ 85300 h 84574"/>
                  <a:gd name="connsiteX528" fmla="*/ 203221 w 1179211"/>
                  <a:gd name="connsiteY528" fmla="*/ 85300 h 84574"/>
                  <a:gd name="connsiteX529" fmla="*/ 226418 w 1179211"/>
                  <a:gd name="connsiteY529" fmla="*/ 28997 h 84574"/>
                  <a:gd name="connsiteX530" fmla="*/ 217236 w 1179211"/>
                  <a:gd name="connsiteY530" fmla="*/ 28997 h 84574"/>
                  <a:gd name="connsiteX531" fmla="*/ 202496 w 1179211"/>
                  <a:gd name="connsiteY531" fmla="*/ 67660 h 84574"/>
                  <a:gd name="connsiteX532" fmla="*/ 200079 w 1179211"/>
                  <a:gd name="connsiteY532" fmla="*/ 76359 h 84574"/>
                  <a:gd name="connsiteX533" fmla="*/ 199354 w 1179211"/>
                  <a:gd name="connsiteY533" fmla="*/ 72734 h 84574"/>
                  <a:gd name="connsiteX534" fmla="*/ 197663 w 1179211"/>
                  <a:gd name="connsiteY534" fmla="*/ 67176 h 84574"/>
                  <a:gd name="connsiteX535" fmla="*/ 183648 w 1179211"/>
                  <a:gd name="connsiteY535" fmla="*/ 28997 h 84574"/>
                  <a:gd name="connsiteX536" fmla="*/ 159000 w 1179211"/>
                  <a:gd name="connsiteY536" fmla="*/ 28997 h 84574"/>
                  <a:gd name="connsiteX537" fmla="*/ 148851 w 1179211"/>
                  <a:gd name="connsiteY537" fmla="*/ 28997 h 84574"/>
                  <a:gd name="connsiteX538" fmla="*/ 148851 w 1179211"/>
                  <a:gd name="connsiteY538" fmla="*/ 84091 h 84574"/>
                  <a:gd name="connsiteX539" fmla="*/ 159000 w 1179211"/>
                  <a:gd name="connsiteY539" fmla="*/ 84091 h 84574"/>
                  <a:gd name="connsiteX540" fmla="*/ 159000 w 1179211"/>
                  <a:gd name="connsiteY540" fmla="*/ 28997 h 84574"/>
                  <a:gd name="connsiteX541" fmla="*/ 158517 w 1179211"/>
                  <a:gd name="connsiteY541" fmla="*/ 2416 h 84574"/>
                  <a:gd name="connsiteX542" fmla="*/ 154167 w 1179211"/>
                  <a:gd name="connsiteY542" fmla="*/ 483 h 84574"/>
                  <a:gd name="connsiteX543" fmla="*/ 149576 w 1179211"/>
                  <a:gd name="connsiteY543" fmla="*/ 2416 h 84574"/>
                  <a:gd name="connsiteX544" fmla="*/ 147643 w 1179211"/>
                  <a:gd name="connsiteY544" fmla="*/ 6766 h 84574"/>
                  <a:gd name="connsiteX545" fmla="*/ 149576 w 1179211"/>
                  <a:gd name="connsiteY545" fmla="*/ 11116 h 84574"/>
                  <a:gd name="connsiteX546" fmla="*/ 154167 w 1179211"/>
                  <a:gd name="connsiteY546" fmla="*/ 13049 h 84574"/>
                  <a:gd name="connsiteX547" fmla="*/ 158517 w 1179211"/>
                  <a:gd name="connsiteY547" fmla="*/ 11116 h 84574"/>
                  <a:gd name="connsiteX548" fmla="*/ 160450 w 1179211"/>
                  <a:gd name="connsiteY548" fmla="*/ 6766 h 84574"/>
                  <a:gd name="connsiteX549" fmla="*/ 158517 w 1179211"/>
                  <a:gd name="connsiteY549" fmla="*/ 2416 h 84574"/>
                  <a:gd name="connsiteX550" fmla="*/ 128795 w 1179211"/>
                  <a:gd name="connsiteY550" fmla="*/ 84091 h 84574"/>
                  <a:gd name="connsiteX551" fmla="*/ 128795 w 1179211"/>
                  <a:gd name="connsiteY551" fmla="*/ 49537 h 84574"/>
                  <a:gd name="connsiteX552" fmla="*/ 128312 w 1179211"/>
                  <a:gd name="connsiteY552" fmla="*/ 41079 h 84574"/>
                  <a:gd name="connsiteX553" fmla="*/ 126137 w 1179211"/>
                  <a:gd name="connsiteY553" fmla="*/ 34071 h 84574"/>
                  <a:gd name="connsiteX554" fmla="*/ 120338 w 1179211"/>
                  <a:gd name="connsiteY554" fmla="*/ 29239 h 84574"/>
                  <a:gd name="connsiteX555" fmla="*/ 109705 w 1179211"/>
                  <a:gd name="connsiteY555" fmla="*/ 27306 h 84574"/>
                  <a:gd name="connsiteX556" fmla="*/ 102214 w 1179211"/>
                  <a:gd name="connsiteY556" fmla="*/ 28514 h 84574"/>
                  <a:gd name="connsiteX557" fmla="*/ 96898 w 1179211"/>
                  <a:gd name="connsiteY557" fmla="*/ 31655 h 84574"/>
                  <a:gd name="connsiteX558" fmla="*/ 93274 w 1179211"/>
                  <a:gd name="connsiteY558" fmla="*/ 35280 h 84574"/>
                  <a:gd name="connsiteX559" fmla="*/ 91341 w 1179211"/>
                  <a:gd name="connsiteY559" fmla="*/ 37938 h 84574"/>
                  <a:gd name="connsiteX560" fmla="*/ 90132 w 1179211"/>
                  <a:gd name="connsiteY560" fmla="*/ 28514 h 84574"/>
                  <a:gd name="connsiteX561" fmla="*/ 80708 w 1179211"/>
                  <a:gd name="connsiteY561" fmla="*/ 29480 h 84574"/>
                  <a:gd name="connsiteX562" fmla="*/ 80950 w 1179211"/>
                  <a:gd name="connsiteY562" fmla="*/ 31655 h 84574"/>
                  <a:gd name="connsiteX563" fmla="*/ 81433 w 1179211"/>
                  <a:gd name="connsiteY563" fmla="*/ 35280 h 84574"/>
                  <a:gd name="connsiteX564" fmla="*/ 81675 w 1179211"/>
                  <a:gd name="connsiteY564" fmla="*/ 39388 h 84574"/>
                  <a:gd name="connsiteX565" fmla="*/ 81917 w 1179211"/>
                  <a:gd name="connsiteY565" fmla="*/ 43496 h 84574"/>
                  <a:gd name="connsiteX566" fmla="*/ 81917 w 1179211"/>
                  <a:gd name="connsiteY566" fmla="*/ 84333 h 84574"/>
                  <a:gd name="connsiteX567" fmla="*/ 91824 w 1179211"/>
                  <a:gd name="connsiteY567" fmla="*/ 84333 h 84574"/>
                  <a:gd name="connsiteX568" fmla="*/ 91824 w 1179211"/>
                  <a:gd name="connsiteY568" fmla="*/ 53403 h 84574"/>
                  <a:gd name="connsiteX569" fmla="*/ 93032 w 1179211"/>
                  <a:gd name="connsiteY569" fmla="*/ 46154 h 84574"/>
                  <a:gd name="connsiteX570" fmla="*/ 96415 w 1179211"/>
                  <a:gd name="connsiteY570" fmla="*/ 40354 h 84574"/>
                  <a:gd name="connsiteX571" fmla="*/ 101248 w 1179211"/>
                  <a:gd name="connsiteY571" fmla="*/ 36488 h 84574"/>
                  <a:gd name="connsiteX572" fmla="*/ 107531 w 1179211"/>
                  <a:gd name="connsiteY572" fmla="*/ 35038 h 84574"/>
                  <a:gd name="connsiteX573" fmla="*/ 113572 w 1179211"/>
                  <a:gd name="connsiteY573" fmla="*/ 36005 h 84574"/>
                  <a:gd name="connsiteX574" fmla="*/ 117196 w 1179211"/>
                  <a:gd name="connsiteY574" fmla="*/ 38904 h 84574"/>
                  <a:gd name="connsiteX575" fmla="*/ 118888 w 1179211"/>
                  <a:gd name="connsiteY575" fmla="*/ 43496 h 84574"/>
                  <a:gd name="connsiteX576" fmla="*/ 119371 w 1179211"/>
                  <a:gd name="connsiteY576" fmla="*/ 49778 h 84574"/>
                  <a:gd name="connsiteX577" fmla="*/ 119371 w 1179211"/>
                  <a:gd name="connsiteY577" fmla="*/ 84333 h 84574"/>
                  <a:gd name="connsiteX578" fmla="*/ 128795 w 1179211"/>
                  <a:gd name="connsiteY578" fmla="*/ 84333 h 84574"/>
                  <a:gd name="connsiteX579" fmla="*/ 60894 w 1179211"/>
                  <a:gd name="connsiteY579" fmla="*/ 5799 h 84574"/>
                  <a:gd name="connsiteX580" fmla="*/ 50986 w 1179211"/>
                  <a:gd name="connsiteY580" fmla="*/ 5799 h 84574"/>
                  <a:gd name="connsiteX581" fmla="*/ 50986 w 1179211"/>
                  <a:gd name="connsiteY581" fmla="*/ 54128 h 84574"/>
                  <a:gd name="connsiteX582" fmla="*/ 49295 w 1179211"/>
                  <a:gd name="connsiteY582" fmla="*/ 66935 h 84574"/>
                  <a:gd name="connsiteX583" fmla="*/ 44945 w 1179211"/>
                  <a:gd name="connsiteY583" fmla="*/ 74667 h 84574"/>
                  <a:gd name="connsiteX584" fmla="*/ 38421 w 1179211"/>
                  <a:gd name="connsiteY584" fmla="*/ 78534 h 84574"/>
                  <a:gd name="connsiteX585" fmla="*/ 30447 w 1179211"/>
                  <a:gd name="connsiteY585" fmla="*/ 79500 h 84574"/>
                  <a:gd name="connsiteX586" fmla="*/ 22231 w 1179211"/>
                  <a:gd name="connsiteY586" fmla="*/ 78534 h 84574"/>
                  <a:gd name="connsiteX587" fmla="*/ 15707 w 1179211"/>
                  <a:gd name="connsiteY587" fmla="*/ 74667 h 84574"/>
                  <a:gd name="connsiteX588" fmla="*/ 11357 w 1179211"/>
                  <a:gd name="connsiteY588" fmla="*/ 66935 h 84574"/>
                  <a:gd name="connsiteX589" fmla="*/ 9666 w 1179211"/>
                  <a:gd name="connsiteY589" fmla="*/ 54128 h 84574"/>
                  <a:gd name="connsiteX590" fmla="*/ 9666 w 1179211"/>
                  <a:gd name="connsiteY590" fmla="*/ 5799 h 84574"/>
                  <a:gd name="connsiteX591" fmla="*/ 0 w 1179211"/>
                  <a:gd name="connsiteY591" fmla="*/ 5799 h 84574"/>
                  <a:gd name="connsiteX592" fmla="*/ 0 w 1179211"/>
                  <a:gd name="connsiteY592" fmla="*/ 54853 h 84574"/>
                  <a:gd name="connsiteX593" fmla="*/ 7733 w 1179211"/>
                  <a:gd name="connsiteY593" fmla="*/ 79500 h 84574"/>
                  <a:gd name="connsiteX594" fmla="*/ 30689 w 1179211"/>
                  <a:gd name="connsiteY594" fmla="*/ 86749 h 84574"/>
                  <a:gd name="connsiteX595" fmla="*/ 53403 w 1179211"/>
                  <a:gd name="connsiteY595" fmla="*/ 79500 h 84574"/>
                  <a:gd name="connsiteX596" fmla="*/ 60894 w 1179211"/>
                  <a:gd name="connsiteY596" fmla="*/ 54853 h 84574"/>
                  <a:gd name="connsiteX597" fmla="*/ 60894 w 1179211"/>
                  <a:gd name="connsiteY597" fmla="*/ 5799 h 84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  <a:cxn ang="0">
                    <a:pos x="connsiteX442" y="connsiteY442"/>
                  </a:cxn>
                  <a:cxn ang="0">
                    <a:pos x="connsiteX443" y="connsiteY443"/>
                  </a:cxn>
                  <a:cxn ang="0">
                    <a:pos x="connsiteX444" y="connsiteY444"/>
                  </a:cxn>
                  <a:cxn ang="0">
                    <a:pos x="connsiteX445" y="connsiteY445"/>
                  </a:cxn>
                  <a:cxn ang="0">
                    <a:pos x="connsiteX446" y="connsiteY446"/>
                  </a:cxn>
                  <a:cxn ang="0">
                    <a:pos x="connsiteX447" y="connsiteY447"/>
                  </a:cxn>
                  <a:cxn ang="0">
                    <a:pos x="connsiteX448" y="connsiteY448"/>
                  </a:cxn>
                  <a:cxn ang="0">
                    <a:pos x="connsiteX449" y="connsiteY449"/>
                  </a:cxn>
                  <a:cxn ang="0">
                    <a:pos x="connsiteX450" y="connsiteY450"/>
                  </a:cxn>
                  <a:cxn ang="0">
                    <a:pos x="connsiteX451" y="connsiteY451"/>
                  </a:cxn>
                  <a:cxn ang="0">
                    <a:pos x="connsiteX452" y="connsiteY452"/>
                  </a:cxn>
                  <a:cxn ang="0">
                    <a:pos x="connsiteX453" y="connsiteY453"/>
                  </a:cxn>
                  <a:cxn ang="0">
                    <a:pos x="connsiteX454" y="connsiteY454"/>
                  </a:cxn>
                  <a:cxn ang="0">
                    <a:pos x="connsiteX455" y="connsiteY455"/>
                  </a:cxn>
                  <a:cxn ang="0">
                    <a:pos x="connsiteX456" y="connsiteY456"/>
                  </a:cxn>
                  <a:cxn ang="0">
                    <a:pos x="connsiteX457" y="connsiteY457"/>
                  </a:cxn>
                  <a:cxn ang="0">
                    <a:pos x="connsiteX458" y="connsiteY458"/>
                  </a:cxn>
                  <a:cxn ang="0">
                    <a:pos x="connsiteX459" y="connsiteY459"/>
                  </a:cxn>
                  <a:cxn ang="0">
                    <a:pos x="connsiteX460" y="connsiteY460"/>
                  </a:cxn>
                  <a:cxn ang="0">
                    <a:pos x="connsiteX461" y="connsiteY461"/>
                  </a:cxn>
                  <a:cxn ang="0">
                    <a:pos x="connsiteX462" y="connsiteY462"/>
                  </a:cxn>
                  <a:cxn ang="0">
                    <a:pos x="connsiteX463" y="connsiteY463"/>
                  </a:cxn>
                  <a:cxn ang="0">
                    <a:pos x="connsiteX464" y="connsiteY464"/>
                  </a:cxn>
                  <a:cxn ang="0">
                    <a:pos x="connsiteX465" y="connsiteY465"/>
                  </a:cxn>
                  <a:cxn ang="0">
                    <a:pos x="connsiteX466" y="connsiteY466"/>
                  </a:cxn>
                  <a:cxn ang="0">
                    <a:pos x="connsiteX467" y="connsiteY467"/>
                  </a:cxn>
                  <a:cxn ang="0">
                    <a:pos x="connsiteX468" y="connsiteY468"/>
                  </a:cxn>
                  <a:cxn ang="0">
                    <a:pos x="connsiteX469" y="connsiteY469"/>
                  </a:cxn>
                  <a:cxn ang="0">
                    <a:pos x="connsiteX470" y="connsiteY470"/>
                  </a:cxn>
                  <a:cxn ang="0">
                    <a:pos x="connsiteX471" y="connsiteY471"/>
                  </a:cxn>
                  <a:cxn ang="0">
                    <a:pos x="connsiteX472" y="connsiteY472"/>
                  </a:cxn>
                  <a:cxn ang="0">
                    <a:pos x="connsiteX473" y="connsiteY473"/>
                  </a:cxn>
                  <a:cxn ang="0">
                    <a:pos x="connsiteX474" y="connsiteY474"/>
                  </a:cxn>
                  <a:cxn ang="0">
                    <a:pos x="connsiteX475" y="connsiteY475"/>
                  </a:cxn>
                  <a:cxn ang="0">
                    <a:pos x="connsiteX476" y="connsiteY476"/>
                  </a:cxn>
                  <a:cxn ang="0">
                    <a:pos x="connsiteX477" y="connsiteY477"/>
                  </a:cxn>
                  <a:cxn ang="0">
                    <a:pos x="connsiteX478" y="connsiteY478"/>
                  </a:cxn>
                  <a:cxn ang="0">
                    <a:pos x="connsiteX479" y="connsiteY479"/>
                  </a:cxn>
                  <a:cxn ang="0">
                    <a:pos x="connsiteX480" y="connsiteY480"/>
                  </a:cxn>
                  <a:cxn ang="0">
                    <a:pos x="connsiteX481" y="connsiteY481"/>
                  </a:cxn>
                  <a:cxn ang="0">
                    <a:pos x="connsiteX482" y="connsiteY482"/>
                  </a:cxn>
                  <a:cxn ang="0">
                    <a:pos x="connsiteX483" y="connsiteY483"/>
                  </a:cxn>
                  <a:cxn ang="0">
                    <a:pos x="connsiteX484" y="connsiteY484"/>
                  </a:cxn>
                  <a:cxn ang="0">
                    <a:pos x="connsiteX485" y="connsiteY485"/>
                  </a:cxn>
                  <a:cxn ang="0">
                    <a:pos x="connsiteX486" y="connsiteY486"/>
                  </a:cxn>
                  <a:cxn ang="0">
                    <a:pos x="connsiteX487" y="connsiteY487"/>
                  </a:cxn>
                  <a:cxn ang="0">
                    <a:pos x="connsiteX488" y="connsiteY488"/>
                  </a:cxn>
                  <a:cxn ang="0">
                    <a:pos x="connsiteX489" y="connsiteY489"/>
                  </a:cxn>
                  <a:cxn ang="0">
                    <a:pos x="connsiteX490" y="connsiteY490"/>
                  </a:cxn>
                  <a:cxn ang="0">
                    <a:pos x="connsiteX491" y="connsiteY491"/>
                  </a:cxn>
                  <a:cxn ang="0">
                    <a:pos x="connsiteX492" y="connsiteY492"/>
                  </a:cxn>
                  <a:cxn ang="0">
                    <a:pos x="connsiteX493" y="connsiteY493"/>
                  </a:cxn>
                  <a:cxn ang="0">
                    <a:pos x="connsiteX494" y="connsiteY494"/>
                  </a:cxn>
                  <a:cxn ang="0">
                    <a:pos x="connsiteX495" y="connsiteY495"/>
                  </a:cxn>
                  <a:cxn ang="0">
                    <a:pos x="connsiteX496" y="connsiteY496"/>
                  </a:cxn>
                  <a:cxn ang="0">
                    <a:pos x="connsiteX497" y="connsiteY497"/>
                  </a:cxn>
                  <a:cxn ang="0">
                    <a:pos x="connsiteX498" y="connsiteY498"/>
                  </a:cxn>
                  <a:cxn ang="0">
                    <a:pos x="connsiteX499" y="connsiteY499"/>
                  </a:cxn>
                  <a:cxn ang="0">
                    <a:pos x="connsiteX500" y="connsiteY500"/>
                  </a:cxn>
                  <a:cxn ang="0">
                    <a:pos x="connsiteX501" y="connsiteY501"/>
                  </a:cxn>
                  <a:cxn ang="0">
                    <a:pos x="connsiteX502" y="connsiteY502"/>
                  </a:cxn>
                  <a:cxn ang="0">
                    <a:pos x="connsiteX503" y="connsiteY503"/>
                  </a:cxn>
                  <a:cxn ang="0">
                    <a:pos x="connsiteX504" y="connsiteY504"/>
                  </a:cxn>
                  <a:cxn ang="0">
                    <a:pos x="connsiteX505" y="connsiteY505"/>
                  </a:cxn>
                  <a:cxn ang="0">
                    <a:pos x="connsiteX506" y="connsiteY506"/>
                  </a:cxn>
                  <a:cxn ang="0">
                    <a:pos x="connsiteX507" y="connsiteY507"/>
                  </a:cxn>
                  <a:cxn ang="0">
                    <a:pos x="connsiteX508" y="connsiteY508"/>
                  </a:cxn>
                  <a:cxn ang="0">
                    <a:pos x="connsiteX509" y="connsiteY509"/>
                  </a:cxn>
                  <a:cxn ang="0">
                    <a:pos x="connsiteX510" y="connsiteY510"/>
                  </a:cxn>
                  <a:cxn ang="0">
                    <a:pos x="connsiteX511" y="connsiteY511"/>
                  </a:cxn>
                  <a:cxn ang="0">
                    <a:pos x="connsiteX512" y="connsiteY512"/>
                  </a:cxn>
                  <a:cxn ang="0">
                    <a:pos x="connsiteX513" y="connsiteY513"/>
                  </a:cxn>
                  <a:cxn ang="0">
                    <a:pos x="connsiteX514" y="connsiteY514"/>
                  </a:cxn>
                  <a:cxn ang="0">
                    <a:pos x="connsiteX515" y="connsiteY515"/>
                  </a:cxn>
                  <a:cxn ang="0">
                    <a:pos x="connsiteX516" y="connsiteY516"/>
                  </a:cxn>
                  <a:cxn ang="0">
                    <a:pos x="connsiteX517" y="connsiteY517"/>
                  </a:cxn>
                  <a:cxn ang="0">
                    <a:pos x="connsiteX518" y="connsiteY518"/>
                  </a:cxn>
                  <a:cxn ang="0">
                    <a:pos x="connsiteX519" y="connsiteY519"/>
                  </a:cxn>
                  <a:cxn ang="0">
                    <a:pos x="connsiteX520" y="connsiteY520"/>
                  </a:cxn>
                  <a:cxn ang="0">
                    <a:pos x="connsiteX521" y="connsiteY521"/>
                  </a:cxn>
                  <a:cxn ang="0">
                    <a:pos x="connsiteX522" y="connsiteY522"/>
                  </a:cxn>
                  <a:cxn ang="0">
                    <a:pos x="connsiteX523" y="connsiteY523"/>
                  </a:cxn>
                  <a:cxn ang="0">
                    <a:pos x="connsiteX524" y="connsiteY524"/>
                  </a:cxn>
                  <a:cxn ang="0">
                    <a:pos x="connsiteX525" y="connsiteY525"/>
                  </a:cxn>
                  <a:cxn ang="0">
                    <a:pos x="connsiteX526" y="connsiteY526"/>
                  </a:cxn>
                  <a:cxn ang="0">
                    <a:pos x="connsiteX527" y="connsiteY527"/>
                  </a:cxn>
                  <a:cxn ang="0">
                    <a:pos x="connsiteX528" y="connsiteY528"/>
                  </a:cxn>
                  <a:cxn ang="0">
                    <a:pos x="connsiteX529" y="connsiteY529"/>
                  </a:cxn>
                  <a:cxn ang="0">
                    <a:pos x="connsiteX530" y="connsiteY530"/>
                  </a:cxn>
                  <a:cxn ang="0">
                    <a:pos x="connsiteX531" y="connsiteY531"/>
                  </a:cxn>
                  <a:cxn ang="0">
                    <a:pos x="connsiteX532" y="connsiteY532"/>
                  </a:cxn>
                  <a:cxn ang="0">
                    <a:pos x="connsiteX533" y="connsiteY533"/>
                  </a:cxn>
                  <a:cxn ang="0">
                    <a:pos x="connsiteX534" y="connsiteY534"/>
                  </a:cxn>
                  <a:cxn ang="0">
                    <a:pos x="connsiteX535" y="connsiteY535"/>
                  </a:cxn>
                  <a:cxn ang="0">
                    <a:pos x="connsiteX536" y="connsiteY536"/>
                  </a:cxn>
                  <a:cxn ang="0">
                    <a:pos x="connsiteX537" y="connsiteY537"/>
                  </a:cxn>
                  <a:cxn ang="0">
                    <a:pos x="connsiteX538" y="connsiteY538"/>
                  </a:cxn>
                  <a:cxn ang="0">
                    <a:pos x="connsiteX539" y="connsiteY539"/>
                  </a:cxn>
                  <a:cxn ang="0">
                    <a:pos x="connsiteX540" y="connsiteY540"/>
                  </a:cxn>
                  <a:cxn ang="0">
                    <a:pos x="connsiteX541" y="connsiteY541"/>
                  </a:cxn>
                  <a:cxn ang="0">
                    <a:pos x="connsiteX542" y="connsiteY542"/>
                  </a:cxn>
                  <a:cxn ang="0">
                    <a:pos x="connsiteX543" y="connsiteY543"/>
                  </a:cxn>
                  <a:cxn ang="0">
                    <a:pos x="connsiteX544" y="connsiteY544"/>
                  </a:cxn>
                  <a:cxn ang="0">
                    <a:pos x="connsiteX545" y="connsiteY545"/>
                  </a:cxn>
                  <a:cxn ang="0">
                    <a:pos x="connsiteX546" y="connsiteY546"/>
                  </a:cxn>
                  <a:cxn ang="0">
                    <a:pos x="connsiteX547" y="connsiteY547"/>
                  </a:cxn>
                  <a:cxn ang="0">
                    <a:pos x="connsiteX548" y="connsiteY548"/>
                  </a:cxn>
                  <a:cxn ang="0">
                    <a:pos x="connsiteX549" y="connsiteY549"/>
                  </a:cxn>
                  <a:cxn ang="0">
                    <a:pos x="connsiteX550" y="connsiteY550"/>
                  </a:cxn>
                  <a:cxn ang="0">
                    <a:pos x="connsiteX551" y="connsiteY551"/>
                  </a:cxn>
                  <a:cxn ang="0">
                    <a:pos x="connsiteX552" y="connsiteY552"/>
                  </a:cxn>
                  <a:cxn ang="0">
                    <a:pos x="connsiteX553" y="connsiteY553"/>
                  </a:cxn>
                  <a:cxn ang="0">
                    <a:pos x="connsiteX554" y="connsiteY554"/>
                  </a:cxn>
                  <a:cxn ang="0">
                    <a:pos x="connsiteX555" y="connsiteY555"/>
                  </a:cxn>
                  <a:cxn ang="0">
                    <a:pos x="connsiteX556" y="connsiteY556"/>
                  </a:cxn>
                  <a:cxn ang="0">
                    <a:pos x="connsiteX557" y="connsiteY557"/>
                  </a:cxn>
                  <a:cxn ang="0">
                    <a:pos x="connsiteX558" y="connsiteY558"/>
                  </a:cxn>
                  <a:cxn ang="0">
                    <a:pos x="connsiteX559" y="connsiteY559"/>
                  </a:cxn>
                  <a:cxn ang="0">
                    <a:pos x="connsiteX560" y="connsiteY560"/>
                  </a:cxn>
                  <a:cxn ang="0">
                    <a:pos x="connsiteX561" y="connsiteY561"/>
                  </a:cxn>
                  <a:cxn ang="0">
                    <a:pos x="connsiteX562" y="connsiteY562"/>
                  </a:cxn>
                  <a:cxn ang="0">
                    <a:pos x="connsiteX563" y="connsiteY563"/>
                  </a:cxn>
                  <a:cxn ang="0">
                    <a:pos x="connsiteX564" y="connsiteY564"/>
                  </a:cxn>
                  <a:cxn ang="0">
                    <a:pos x="connsiteX565" y="connsiteY565"/>
                  </a:cxn>
                  <a:cxn ang="0">
                    <a:pos x="connsiteX566" y="connsiteY566"/>
                  </a:cxn>
                  <a:cxn ang="0">
                    <a:pos x="connsiteX567" y="connsiteY567"/>
                  </a:cxn>
                  <a:cxn ang="0">
                    <a:pos x="connsiteX568" y="connsiteY568"/>
                  </a:cxn>
                  <a:cxn ang="0">
                    <a:pos x="connsiteX569" y="connsiteY569"/>
                  </a:cxn>
                  <a:cxn ang="0">
                    <a:pos x="connsiteX570" y="connsiteY570"/>
                  </a:cxn>
                  <a:cxn ang="0">
                    <a:pos x="connsiteX571" y="connsiteY571"/>
                  </a:cxn>
                  <a:cxn ang="0">
                    <a:pos x="connsiteX572" y="connsiteY572"/>
                  </a:cxn>
                  <a:cxn ang="0">
                    <a:pos x="connsiteX573" y="connsiteY573"/>
                  </a:cxn>
                  <a:cxn ang="0">
                    <a:pos x="connsiteX574" y="connsiteY574"/>
                  </a:cxn>
                  <a:cxn ang="0">
                    <a:pos x="connsiteX575" y="connsiteY575"/>
                  </a:cxn>
                  <a:cxn ang="0">
                    <a:pos x="connsiteX576" y="connsiteY576"/>
                  </a:cxn>
                  <a:cxn ang="0">
                    <a:pos x="connsiteX577" y="connsiteY577"/>
                  </a:cxn>
                  <a:cxn ang="0">
                    <a:pos x="connsiteX578" y="connsiteY578"/>
                  </a:cxn>
                  <a:cxn ang="0">
                    <a:pos x="connsiteX579" y="connsiteY579"/>
                  </a:cxn>
                  <a:cxn ang="0">
                    <a:pos x="connsiteX580" y="connsiteY580"/>
                  </a:cxn>
                  <a:cxn ang="0">
                    <a:pos x="connsiteX581" y="connsiteY581"/>
                  </a:cxn>
                  <a:cxn ang="0">
                    <a:pos x="connsiteX582" y="connsiteY582"/>
                  </a:cxn>
                  <a:cxn ang="0">
                    <a:pos x="connsiteX583" y="connsiteY583"/>
                  </a:cxn>
                  <a:cxn ang="0">
                    <a:pos x="connsiteX584" y="connsiteY584"/>
                  </a:cxn>
                  <a:cxn ang="0">
                    <a:pos x="connsiteX585" y="connsiteY585"/>
                  </a:cxn>
                  <a:cxn ang="0">
                    <a:pos x="connsiteX586" y="connsiteY586"/>
                  </a:cxn>
                  <a:cxn ang="0">
                    <a:pos x="connsiteX587" y="connsiteY587"/>
                  </a:cxn>
                  <a:cxn ang="0">
                    <a:pos x="connsiteX588" y="connsiteY588"/>
                  </a:cxn>
                  <a:cxn ang="0">
                    <a:pos x="connsiteX589" y="connsiteY589"/>
                  </a:cxn>
                  <a:cxn ang="0">
                    <a:pos x="connsiteX590" y="connsiteY590"/>
                  </a:cxn>
                  <a:cxn ang="0">
                    <a:pos x="connsiteX591" y="connsiteY591"/>
                  </a:cxn>
                  <a:cxn ang="0">
                    <a:pos x="connsiteX592" y="connsiteY592"/>
                  </a:cxn>
                  <a:cxn ang="0">
                    <a:pos x="connsiteX593" y="connsiteY593"/>
                  </a:cxn>
                  <a:cxn ang="0">
                    <a:pos x="connsiteX594" y="connsiteY594"/>
                  </a:cxn>
                  <a:cxn ang="0">
                    <a:pos x="connsiteX595" y="connsiteY595"/>
                  </a:cxn>
                  <a:cxn ang="0">
                    <a:pos x="connsiteX596" y="connsiteY596"/>
                  </a:cxn>
                  <a:cxn ang="0">
                    <a:pos x="connsiteX597" y="connsiteY597"/>
                  </a:cxn>
                </a:cxnLst>
                <a:rect l="l" t="t" r="r" b="b"/>
                <a:pathLst>
                  <a:path w="1179211" h="84574">
                    <a:moveTo>
                      <a:pt x="1181145" y="2658"/>
                    </a:moveTo>
                    <a:cubicBezTo>
                      <a:pt x="1179937" y="1933"/>
                      <a:pt x="1178245" y="1450"/>
                      <a:pt x="1176071" y="725"/>
                    </a:cubicBezTo>
                    <a:cubicBezTo>
                      <a:pt x="1173654" y="242"/>
                      <a:pt x="1171238" y="0"/>
                      <a:pt x="1168580" y="0"/>
                    </a:cubicBezTo>
                    <a:cubicBezTo>
                      <a:pt x="1164955" y="0"/>
                      <a:pt x="1161572" y="725"/>
                      <a:pt x="1158672" y="1933"/>
                    </a:cubicBezTo>
                    <a:cubicBezTo>
                      <a:pt x="1155773" y="3383"/>
                      <a:pt x="1153115" y="5558"/>
                      <a:pt x="1151182" y="8941"/>
                    </a:cubicBezTo>
                    <a:cubicBezTo>
                      <a:pt x="1149490" y="11357"/>
                      <a:pt x="1148523" y="14015"/>
                      <a:pt x="1148282" y="16915"/>
                    </a:cubicBezTo>
                    <a:cubicBezTo>
                      <a:pt x="1148040" y="19815"/>
                      <a:pt x="1147799" y="22473"/>
                      <a:pt x="1147799" y="25131"/>
                    </a:cubicBezTo>
                    <a:lnTo>
                      <a:pt x="1147799" y="29239"/>
                    </a:lnTo>
                    <a:lnTo>
                      <a:pt x="1137891" y="29239"/>
                    </a:lnTo>
                    <a:lnTo>
                      <a:pt x="1137891" y="35521"/>
                    </a:lnTo>
                    <a:lnTo>
                      <a:pt x="1147799" y="35521"/>
                    </a:lnTo>
                    <a:lnTo>
                      <a:pt x="1147799" y="84333"/>
                    </a:lnTo>
                    <a:lnTo>
                      <a:pt x="1157223" y="84333"/>
                    </a:lnTo>
                    <a:lnTo>
                      <a:pt x="1157223" y="35280"/>
                    </a:lnTo>
                    <a:lnTo>
                      <a:pt x="1172446" y="35280"/>
                    </a:lnTo>
                    <a:lnTo>
                      <a:pt x="1172446" y="28997"/>
                    </a:lnTo>
                    <a:lnTo>
                      <a:pt x="1157223" y="28997"/>
                    </a:lnTo>
                    <a:lnTo>
                      <a:pt x="1157223" y="25372"/>
                    </a:lnTo>
                    <a:cubicBezTo>
                      <a:pt x="1157223" y="23198"/>
                      <a:pt x="1157223" y="21023"/>
                      <a:pt x="1157464" y="18606"/>
                    </a:cubicBezTo>
                    <a:cubicBezTo>
                      <a:pt x="1157706" y="16190"/>
                      <a:pt x="1157948" y="14257"/>
                      <a:pt x="1158672" y="12324"/>
                    </a:cubicBezTo>
                    <a:cubicBezTo>
                      <a:pt x="1159397" y="10391"/>
                      <a:pt x="1160364" y="8941"/>
                      <a:pt x="1161572" y="7733"/>
                    </a:cubicBezTo>
                    <a:cubicBezTo>
                      <a:pt x="1162780" y="6524"/>
                      <a:pt x="1164714" y="5799"/>
                      <a:pt x="1167130" y="5799"/>
                    </a:cubicBezTo>
                    <a:cubicBezTo>
                      <a:pt x="1169546" y="5799"/>
                      <a:pt x="1171721" y="6283"/>
                      <a:pt x="1173413" y="7008"/>
                    </a:cubicBezTo>
                    <a:cubicBezTo>
                      <a:pt x="1175104" y="7733"/>
                      <a:pt x="1176554" y="8699"/>
                      <a:pt x="1177762" y="9666"/>
                    </a:cubicBezTo>
                    <a:lnTo>
                      <a:pt x="1181145" y="2658"/>
                    </a:lnTo>
                    <a:close/>
                    <a:moveTo>
                      <a:pt x="1092946" y="84091"/>
                    </a:moveTo>
                    <a:lnTo>
                      <a:pt x="1102370" y="84091"/>
                    </a:lnTo>
                    <a:lnTo>
                      <a:pt x="1102370" y="57511"/>
                    </a:lnTo>
                    <a:cubicBezTo>
                      <a:pt x="1102370" y="55578"/>
                      <a:pt x="1102370" y="53886"/>
                      <a:pt x="1102612" y="51953"/>
                    </a:cubicBezTo>
                    <a:cubicBezTo>
                      <a:pt x="1102853" y="50020"/>
                      <a:pt x="1103095" y="48328"/>
                      <a:pt x="1103337" y="46637"/>
                    </a:cubicBezTo>
                    <a:cubicBezTo>
                      <a:pt x="1104303" y="43254"/>
                      <a:pt x="1105511" y="40354"/>
                      <a:pt x="1107444" y="37938"/>
                    </a:cubicBezTo>
                    <a:cubicBezTo>
                      <a:pt x="1109136" y="35521"/>
                      <a:pt x="1111311" y="34555"/>
                      <a:pt x="1113485" y="34555"/>
                    </a:cubicBezTo>
                    <a:cubicBezTo>
                      <a:pt x="1117352" y="34555"/>
                      <a:pt x="1119285" y="36488"/>
                      <a:pt x="1119526" y="40596"/>
                    </a:cubicBezTo>
                    <a:lnTo>
                      <a:pt x="1127742" y="37696"/>
                    </a:lnTo>
                    <a:cubicBezTo>
                      <a:pt x="1127742" y="35763"/>
                      <a:pt x="1127259" y="34313"/>
                      <a:pt x="1126534" y="32863"/>
                    </a:cubicBezTo>
                    <a:cubicBezTo>
                      <a:pt x="1125809" y="31413"/>
                      <a:pt x="1125084" y="30447"/>
                      <a:pt x="1124118" y="29722"/>
                    </a:cubicBezTo>
                    <a:cubicBezTo>
                      <a:pt x="1123151" y="28997"/>
                      <a:pt x="1121943" y="28272"/>
                      <a:pt x="1120735" y="28030"/>
                    </a:cubicBezTo>
                    <a:cubicBezTo>
                      <a:pt x="1119526" y="27547"/>
                      <a:pt x="1118318" y="27547"/>
                      <a:pt x="1117352" y="27547"/>
                    </a:cubicBezTo>
                    <a:cubicBezTo>
                      <a:pt x="1113969" y="27547"/>
                      <a:pt x="1111311" y="28514"/>
                      <a:pt x="1108653" y="30205"/>
                    </a:cubicBezTo>
                    <a:cubicBezTo>
                      <a:pt x="1106236" y="32138"/>
                      <a:pt x="1104061" y="34555"/>
                      <a:pt x="1102370" y="37696"/>
                    </a:cubicBezTo>
                    <a:lnTo>
                      <a:pt x="1101162" y="28272"/>
                    </a:lnTo>
                    <a:lnTo>
                      <a:pt x="1091738" y="29239"/>
                    </a:lnTo>
                    <a:cubicBezTo>
                      <a:pt x="1091738" y="29722"/>
                      <a:pt x="1091979" y="30447"/>
                      <a:pt x="1091979" y="31413"/>
                    </a:cubicBezTo>
                    <a:cubicBezTo>
                      <a:pt x="1092221" y="32380"/>
                      <a:pt x="1092221" y="33588"/>
                      <a:pt x="1092463" y="35038"/>
                    </a:cubicBezTo>
                    <a:cubicBezTo>
                      <a:pt x="1092704" y="36488"/>
                      <a:pt x="1092704" y="37696"/>
                      <a:pt x="1092704" y="39146"/>
                    </a:cubicBezTo>
                    <a:cubicBezTo>
                      <a:pt x="1092704" y="40596"/>
                      <a:pt x="1092946" y="41804"/>
                      <a:pt x="1092946" y="43254"/>
                    </a:cubicBezTo>
                    <a:lnTo>
                      <a:pt x="1092946" y="84091"/>
                    </a:lnTo>
                    <a:close/>
                    <a:moveTo>
                      <a:pt x="1062016" y="72251"/>
                    </a:moveTo>
                    <a:cubicBezTo>
                      <a:pt x="1059116" y="76359"/>
                      <a:pt x="1055008" y="78292"/>
                      <a:pt x="1049934" y="78292"/>
                    </a:cubicBezTo>
                    <a:cubicBezTo>
                      <a:pt x="1044617" y="78292"/>
                      <a:pt x="1040751" y="76359"/>
                      <a:pt x="1037852" y="72251"/>
                    </a:cubicBezTo>
                    <a:cubicBezTo>
                      <a:pt x="1034952" y="68143"/>
                      <a:pt x="1033502" y="62827"/>
                      <a:pt x="1033502" y="55819"/>
                    </a:cubicBezTo>
                    <a:cubicBezTo>
                      <a:pt x="1033502" y="49053"/>
                      <a:pt x="1034952" y="43737"/>
                      <a:pt x="1037852" y="39629"/>
                    </a:cubicBezTo>
                    <a:cubicBezTo>
                      <a:pt x="1040751" y="35521"/>
                      <a:pt x="1044859" y="33588"/>
                      <a:pt x="1050175" y="33588"/>
                    </a:cubicBezTo>
                    <a:cubicBezTo>
                      <a:pt x="1055491" y="33588"/>
                      <a:pt x="1059599" y="35521"/>
                      <a:pt x="1062499" y="39629"/>
                    </a:cubicBezTo>
                    <a:cubicBezTo>
                      <a:pt x="1065399" y="43737"/>
                      <a:pt x="1066849" y="49053"/>
                      <a:pt x="1066849" y="55819"/>
                    </a:cubicBezTo>
                    <a:cubicBezTo>
                      <a:pt x="1066365" y="62827"/>
                      <a:pt x="1064915" y="68143"/>
                      <a:pt x="1062016" y="72251"/>
                    </a:cubicBezTo>
                    <a:moveTo>
                      <a:pt x="1075306" y="44462"/>
                    </a:moveTo>
                    <a:cubicBezTo>
                      <a:pt x="1074098" y="40837"/>
                      <a:pt x="1072406" y="37938"/>
                      <a:pt x="1070232" y="35280"/>
                    </a:cubicBezTo>
                    <a:cubicBezTo>
                      <a:pt x="1068057" y="32863"/>
                      <a:pt x="1065157" y="30930"/>
                      <a:pt x="1061774" y="29480"/>
                    </a:cubicBezTo>
                    <a:cubicBezTo>
                      <a:pt x="1058391" y="28030"/>
                      <a:pt x="1054525" y="27306"/>
                      <a:pt x="1050175" y="27306"/>
                    </a:cubicBezTo>
                    <a:cubicBezTo>
                      <a:pt x="1045826" y="27306"/>
                      <a:pt x="1041959" y="28030"/>
                      <a:pt x="1038576" y="29480"/>
                    </a:cubicBezTo>
                    <a:cubicBezTo>
                      <a:pt x="1035193" y="30930"/>
                      <a:pt x="1032294" y="32863"/>
                      <a:pt x="1030119" y="35280"/>
                    </a:cubicBezTo>
                    <a:cubicBezTo>
                      <a:pt x="1027703" y="37696"/>
                      <a:pt x="1026011" y="40837"/>
                      <a:pt x="1024803" y="44462"/>
                    </a:cubicBezTo>
                    <a:cubicBezTo>
                      <a:pt x="1023595" y="48087"/>
                      <a:pt x="1023111" y="51953"/>
                      <a:pt x="1023111" y="56303"/>
                    </a:cubicBezTo>
                    <a:cubicBezTo>
                      <a:pt x="1023111" y="60894"/>
                      <a:pt x="1023836" y="65002"/>
                      <a:pt x="1025286" y="68626"/>
                    </a:cubicBezTo>
                    <a:cubicBezTo>
                      <a:pt x="1026736" y="72251"/>
                      <a:pt x="1028669" y="75392"/>
                      <a:pt x="1031086" y="77809"/>
                    </a:cubicBezTo>
                    <a:cubicBezTo>
                      <a:pt x="1033502" y="80467"/>
                      <a:pt x="1036402" y="82400"/>
                      <a:pt x="1039785" y="83608"/>
                    </a:cubicBezTo>
                    <a:cubicBezTo>
                      <a:pt x="1043168" y="85058"/>
                      <a:pt x="1046551" y="85783"/>
                      <a:pt x="1050417" y="85783"/>
                    </a:cubicBezTo>
                    <a:cubicBezTo>
                      <a:pt x="1054283" y="85783"/>
                      <a:pt x="1057666" y="85058"/>
                      <a:pt x="1061049" y="83608"/>
                    </a:cubicBezTo>
                    <a:cubicBezTo>
                      <a:pt x="1064432" y="82158"/>
                      <a:pt x="1067332" y="80225"/>
                      <a:pt x="1069748" y="77809"/>
                    </a:cubicBezTo>
                    <a:cubicBezTo>
                      <a:pt x="1072165" y="75151"/>
                      <a:pt x="1074098" y="72251"/>
                      <a:pt x="1075548" y="68626"/>
                    </a:cubicBezTo>
                    <a:cubicBezTo>
                      <a:pt x="1076998" y="65002"/>
                      <a:pt x="1077722" y="60894"/>
                      <a:pt x="1077722" y="56303"/>
                    </a:cubicBezTo>
                    <a:cubicBezTo>
                      <a:pt x="1076998" y="51953"/>
                      <a:pt x="1076514" y="48087"/>
                      <a:pt x="1075306" y="44462"/>
                    </a:cubicBezTo>
                    <a:moveTo>
                      <a:pt x="998464" y="84816"/>
                    </a:moveTo>
                    <a:lnTo>
                      <a:pt x="1007888" y="83850"/>
                    </a:lnTo>
                    <a:cubicBezTo>
                      <a:pt x="1007888" y="83366"/>
                      <a:pt x="1007646" y="82641"/>
                      <a:pt x="1007646" y="81675"/>
                    </a:cubicBezTo>
                    <a:cubicBezTo>
                      <a:pt x="1007405" y="80708"/>
                      <a:pt x="1007405" y="79500"/>
                      <a:pt x="1007163" y="78050"/>
                    </a:cubicBezTo>
                    <a:cubicBezTo>
                      <a:pt x="1006921" y="76842"/>
                      <a:pt x="1006921" y="75392"/>
                      <a:pt x="1006921" y="73942"/>
                    </a:cubicBezTo>
                    <a:cubicBezTo>
                      <a:pt x="1006921" y="72493"/>
                      <a:pt x="1006680" y="71043"/>
                      <a:pt x="1006680" y="69834"/>
                    </a:cubicBezTo>
                    <a:lnTo>
                      <a:pt x="1006680" y="483"/>
                    </a:lnTo>
                    <a:lnTo>
                      <a:pt x="997497" y="483"/>
                    </a:lnTo>
                    <a:lnTo>
                      <a:pt x="997497" y="36730"/>
                    </a:lnTo>
                    <a:cubicBezTo>
                      <a:pt x="996048" y="34071"/>
                      <a:pt x="993873" y="31897"/>
                      <a:pt x="990973" y="29964"/>
                    </a:cubicBezTo>
                    <a:cubicBezTo>
                      <a:pt x="988073" y="28030"/>
                      <a:pt x="984449" y="27064"/>
                      <a:pt x="980341" y="27064"/>
                    </a:cubicBezTo>
                    <a:cubicBezTo>
                      <a:pt x="976958" y="27064"/>
                      <a:pt x="973575" y="27789"/>
                      <a:pt x="970675" y="28997"/>
                    </a:cubicBezTo>
                    <a:cubicBezTo>
                      <a:pt x="967534" y="30205"/>
                      <a:pt x="965117" y="32138"/>
                      <a:pt x="962701" y="34555"/>
                    </a:cubicBezTo>
                    <a:cubicBezTo>
                      <a:pt x="960526" y="36971"/>
                      <a:pt x="958593" y="40113"/>
                      <a:pt x="957385" y="43737"/>
                    </a:cubicBezTo>
                    <a:cubicBezTo>
                      <a:pt x="955935" y="47362"/>
                      <a:pt x="955452" y="51711"/>
                      <a:pt x="955452" y="56544"/>
                    </a:cubicBezTo>
                    <a:cubicBezTo>
                      <a:pt x="955452" y="60410"/>
                      <a:pt x="955935" y="64277"/>
                      <a:pt x="956902" y="67660"/>
                    </a:cubicBezTo>
                    <a:cubicBezTo>
                      <a:pt x="957868" y="71043"/>
                      <a:pt x="959318" y="74184"/>
                      <a:pt x="961251" y="76842"/>
                    </a:cubicBezTo>
                    <a:cubicBezTo>
                      <a:pt x="963184" y="79500"/>
                      <a:pt x="965842" y="81433"/>
                      <a:pt x="968742" y="83125"/>
                    </a:cubicBezTo>
                    <a:cubicBezTo>
                      <a:pt x="971883" y="84575"/>
                      <a:pt x="975508" y="85300"/>
                      <a:pt x="979616" y="85300"/>
                    </a:cubicBezTo>
                    <a:cubicBezTo>
                      <a:pt x="982274" y="85300"/>
                      <a:pt x="984690" y="84816"/>
                      <a:pt x="986623" y="84091"/>
                    </a:cubicBezTo>
                    <a:cubicBezTo>
                      <a:pt x="988557" y="83366"/>
                      <a:pt x="990248" y="82400"/>
                      <a:pt x="991698" y="81433"/>
                    </a:cubicBezTo>
                    <a:cubicBezTo>
                      <a:pt x="993148" y="80467"/>
                      <a:pt x="994114" y="79259"/>
                      <a:pt x="995081" y="78050"/>
                    </a:cubicBezTo>
                    <a:cubicBezTo>
                      <a:pt x="995806" y="76842"/>
                      <a:pt x="996531" y="75875"/>
                      <a:pt x="997014" y="74909"/>
                    </a:cubicBezTo>
                    <a:lnTo>
                      <a:pt x="998464" y="84816"/>
                    </a:lnTo>
                    <a:close/>
                    <a:moveTo>
                      <a:pt x="996048" y="67660"/>
                    </a:moveTo>
                    <a:cubicBezTo>
                      <a:pt x="994839" y="70559"/>
                      <a:pt x="993148" y="72976"/>
                      <a:pt x="991456" y="74667"/>
                    </a:cubicBezTo>
                    <a:cubicBezTo>
                      <a:pt x="989765" y="76359"/>
                      <a:pt x="987832" y="77325"/>
                      <a:pt x="985657" y="78050"/>
                    </a:cubicBezTo>
                    <a:cubicBezTo>
                      <a:pt x="983482" y="78775"/>
                      <a:pt x="982032" y="78775"/>
                      <a:pt x="980582" y="78775"/>
                    </a:cubicBezTo>
                    <a:cubicBezTo>
                      <a:pt x="978166" y="78775"/>
                      <a:pt x="975991" y="78292"/>
                      <a:pt x="974058" y="77084"/>
                    </a:cubicBezTo>
                    <a:cubicBezTo>
                      <a:pt x="972125" y="75875"/>
                      <a:pt x="970675" y="74426"/>
                      <a:pt x="969467" y="72493"/>
                    </a:cubicBezTo>
                    <a:cubicBezTo>
                      <a:pt x="968259" y="70559"/>
                      <a:pt x="967292" y="68143"/>
                      <a:pt x="966809" y="65243"/>
                    </a:cubicBezTo>
                    <a:cubicBezTo>
                      <a:pt x="966326" y="62585"/>
                      <a:pt x="965842" y="59444"/>
                      <a:pt x="965842" y="56303"/>
                    </a:cubicBezTo>
                    <a:cubicBezTo>
                      <a:pt x="965842" y="53161"/>
                      <a:pt x="966326" y="50020"/>
                      <a:pt x="967051" y="47362"/>
                    </a:cubicBezTo>
                    <a:cubicBezTo>
                      <a:pt x="967775" y="44704"/>
                      <a:pt x="968984" y="42287"/>
                      <a:pt x="970192" y="40354"/>
                    </a:cubicBezTo>
                    <a:cubicBezTo>
                      <a:pt x="971642" y="38421"/>
                      <a:pt x="973333" y="36971"/>
                      <a:pt x="975266" y="36005"/>
                    </a:cubicBezTo>
                    <a:cubicBezTo>
                      <a:pt x="977199" y="35038"/>
                      <a:pt x="979374" y="34555"/>
                      <a:pt x="981549" y="34555"/>
                    </a:cubicBezTo>
                    <a:cubicBezTo>
                      <a:pt x="983724" y="34555"/>
                      <a:pt x="985899" y="35038"/>
                      <a:pt x="987832" y="35763"/>
                    </a:cubicBezTo>
                    <a:cubicBezTo>
                      <a:pt x="989765" y="36488"/>
                      <a:pt x="991456" y="37938"/>
                      <a:pt x="992906" y="39629"/>
                    </a:cubicBezTo>
                    <a:cubicBezTo>
                      <a:pt x="994356" y="41321"/>
                      <a:pt x="995564" y="43496"/>
                      <a:pt x="996531" y="46395"/>
                    </a:cubicBezTo>
                    <a:cubicBezTo>
                      <a:pt x="997497" y="49053"/>
                      <a:pt x="997739" y="52195"/>
                      <a:pt x="997739" y="56061"/>
                    </a:cubicBezTo>
                    <a:cubicBezTo>
                      <a:pt x="997981" y="60652"/>
                      <a:pt x="997256" y="64760"/>
                      <a:pt x="996048" y="67660"/>
                    </a:cubicBezTo>
                    <a:moveTo>
                      <a:pt x="938537" y="725"/>
                    </a:moveTo>
                    <a:lnTo>
                      <a:pt x="928629" y="725"/>
                    </a:lnTo>
                    <a:lnTo>
                      <a:pt x="928629" y="84333"/>
                    </a:lnTo>
                    <a:lnTo>
                      <a:pt x="938537" y="84333"/>
                    </a:lnTo>
                    <a:lnTo>
                      <a:pt x="938537" y="725"/>
                    </a:lnTo>
                    <a:close/>
                    <a:moveTo>
                      <a:pt x="897699" y="38179"/>
                    </a:moveTo>
                    <a:cubicBezTo>
                      <a:pt x="899874" y="41079"/>
                      <a:pt x="900841" y="45187"/>
                      <a:pt x="900841" y="50262"/>
                    </a:cubicBezTo>
                    <a:lnTo>
                      <a:pt x="900841" y="52195"/>
                    </a:lnTo>
                    <a:lnTo>
                      <a:pt x="873535" y="52195"/>
                    </a:lnTo>
                    <a:cubicBezTo>
                      <a:pt x="873777" y="49778"/>
                      <a:pt x="874502" y="47362"/>
                      <a:pt x="875227" y="45187"/>
                    </a:cubicBezTo>
                    <a:cubicBezTo>
                      <a:pt x="875952" y="43012"/>
                      <a:pt x="877160" y="41079"/>
                      <a:pt x="878368" y="39388"/>
                    </a:cubicBezTo>
                    <a:cubicBezTo>
                      <a:pt x="879576" y="37696"/>
                      <a:pt x="881268" y="36246"/>
                      <a:pt x="882959" y="35280"/>
                    </a:cubicBezTo>
                    <a:cubicBezTo>
                      <a:pt x="884651" y="34313"/>
                      <a:pt x="886825" y="33830"/>
                      <a:pt x="889000" y="33830"/>
                    </a:cubicBezTo>
                    <a:cubicBezTo>
                      <a:pt x="892866" y="33588"/>
                      <a:pt x="895766" y="35038"/>
                      <a:pt x="897699" y="38179"/>
                    </a:cubicBezTo>
                    <a:moveTo>
                      <a:pt x="910748" y="58236"/>
                    </a:moveTo>
                    <a:lnTo>
                      <a:pt x="910748" y="52678"/>
                    </a:lnTo>
                    <a:cubicBezTo>
                      <a:pt x="910748" y="49537"/>
                      <a:pt x="910506" y="46395"/>
                      <a:pt x="909781" y="43496"/>
                    </a:cubicBezTo>
                    <a:cubicBezTo>
                      <a:pt x="909056" y="40354"/>
                      <a:pt x="907848" y="37696"/>
                      <a:pt x="906157" y="35280"/>
                    </a:cubicBezTo>
                    <a:cubicBezTo>
                      <a:pt x="904465" y="32863"/>
                      <a:pt x="902290" y="30930"/>
                      <a:pt x="899391" y="29480"/>
                    </a:cubicBezTo>
                    <a:cubicBezTo>
                      <a:pt x="896491" y="28030"/>
                      <a:pt x="893108" y="27306"/>
                      <a:pt x="888759" y="27306"/>
                    </a:cubicBezTo>
                    <a:cubicBezTo>
                      <a:pt x="885134" y="27306"/>
                      <a:pt x="881993" y="28030"/>
                      <a:pt x="878851" y="29480"/>
                    </a:cubicBezTo>
                    <a:cubicBezTo>
                      <a:pt x="875710" y="30930"/>
                      <a:pt x="873052" y="32863"/>
                      <a:pt x="870877" y="35521"/>
                    </a:cubicBezTo>
                    <a:cubicBezTo>
                      <a:pt x="868702" y="38179"/>
                      <a:pt x="866769" y="41079"/>
                      <a:pt x="865561" y="44704"/>
                    </a:cubicBezTo>
                    <a:cubicBezTo>
                      <a:pt x="864353" y="48328"/>
                      <a:pt x="863628" y="52195"/>
                      <a:pt x="863628" y="56544"/>
                    </a:cubicBezTo>
                    <a:cubicBezTo>
                      <a:pt x="863628" y="66210"/>
                      <a:pt x="865803" y="73459"/>
                      <a:pt x="870394" y="78292"/>
                    </a:cubicBezTo>
                    <a:cubicBezTo>
                      <a:pt x="874985" y="83125"/>
                      <a:pt x="881509" y="85783"/>
                      <a:pt x="890208" y="85783"/>
                    </a:cubicBezTo>
                    <a:cubicBezTo>
                      <a:pt x="894800" y="85783"/>
                      <a:pt x="898666" y="84816"/>
                      <a:pt x="902290" y="83125"/>
                    </a:cubicBezTo>
                    <a:cubicBezTo>
                      <a:pt x="905673" y="81192"/>
                      <a:pt x="909056" y="78534"/>
                      <a:pt x="911956" y="75151"/>
                    </a:cubicBezTo>
                    <a:lnTo>
                      <a:pt x="908090" y="71043"/>
                    </a:lnTo>
                    <a:cubicBezTo>
                      <a:pt x="904465" y="74426"/>
                      <a:pt x="901324" y="76359"/>
                      <a:pt x="898666" y="77567"/>
                    </a:cubicBezTo>
                    <a:cubicBezTo>
                      <a:pt x="896008" y="78534"/>
                      <a:pt x="893350" y="79017"/>
                      <a:pt x="890933" y="79017"/>
                    </a:cubicBezTo>
                    <a:cubicBezTo>
                      <a:pt x="885376" y="79017"/>
                      <a:pt x="881268" y="77325"/>
                      <a:pt x="878368" y="73701"/>
                    </a:cubicBezTo>
                    <a:cubicBezTo>
                      <a:pt x="875468" y="70076"/>
                      <a:pt x="874018" y="65002"/>
                      <a:pt x="873777" y="58477"/>
                    </a:cubicBezTo>
                    <a:lnTo>
                      <a:pt x="910748" y="58477"/>
                    </a:lnTo>
                    <a:close/>
                    <a:moveTo>
                      <a:pt x="848404" y="61377"/>
                    </a:moveTo>
                    <a:cubicBezTo>
                      <a:pt x="847438" y="59444"/>
                      <a:pt x="845988" y="57994"/>
                      <a:pt x="844296" y="56544"/>
                    </a:cubicBezTo>
                    <a:cubicBezTo>
                      <a:pt x="842605" y="55094"/>
                      <a:pt x="840913" y="54128"/>
                      <a:pt x="838980" y="53403"/>
                    </a:cubicBezTo>
                    <a:cubicBezTo>
                      <a:pt x="837047" y="52678"/>
                      <a:pt x="835114" y="51953"/>
                      <a:pt x="833181" y="51470"/>
                    </a:cubicBezTo>
                    <a:cubicBezTo>
                      <a:pt x="829798" y="50503"/>
                      <a:pt x="826898" y="49295"/>
                      <a:pt x="824723" y="47603"/>
                    </a:cubicBezTo>
                    <a:cubicBezTo>
                      <a:pt x="822549" y="45912"/>
                      <a:pt x="821582" y="43737"/>
                      <a:pt x="821582" y="40837"/>
                    </a:cubicBezTo>
                    <a:cubicBezTo>
                      <a:pt x="821582" y="38663"/>
                      <a:pt x="822549" y="36730"/>
                      <a:pt x="824482" y="35280"/>
                    </a:cubicBezTo>
                    <a:cubicBezTo>
                      <a:pt x="826415" y="33830"/>
                      <a:pt x="828831" y="33105"/>
                      <a:pt x="831731" y="33105"/>
                    </a:cubicBezTo>
                    <a:cubicBezTo>
                      <a:pt x="834872" y="33105"/>
                      <a:pt x="837289" y="33588"/>
                      <a:pt x="838980" y="34796"/>
                    </a:cubicBezTo>
                    <a:cubicBezTo>
                      <a:pt x="840672" y="36005"/>
                      <a:pt x="842122" y="37213"/>
                      <a:pt x="843572" y="38421"/>
                    </a:cubicBezTo>
                    <a:lnTo>
                      <a:pt x="848404" y="32380"/>
                    </a:lnTo>
                    <a:cubicBezTo>
                      <a:pt x="846955" y="31172"/>
                      <a:pt x="845021" y="29964"/>
                      <a:pt x="842605" y="28997"/>
                    </a:cubicBezTo>
                    <a:cubicBezTo>
                      <a:pt x="840189" y="28030"/>
                      <a:pt x="836564" y="27306"/>
                      <a:pt x="832214" y="27306"/>
                    </a:cubicBezTo>
                    <a:cubicBezTo>
                      <a:pt x="829556" y="27306"/>
                      <a:pt x="827140" y="27547"/>
                      <a:pt x="824723" y="28272"/>
                    </a:cubicBezTo>
                    <a:cubicBezTo>
                      <a:pt x="822307" y="28997"/>
                      <a:pt x="820374" y="29722"/>
                      <a:pt x="818441" y="31172"/>
                    </a:cubicBezTo>
                    <a:cubicBezTo>
                      <a:pt x="816749" y="32380"/>
                      <a:pt x="815299" y="34071"/>
                      <a:pt x="814091" y="36005"/>
                    </a:cubicBezTo>
                    <a:cubicBezTo>
                      <a:pt x="812883" y="37938"/>
                      <a:pt x="812400" y="40113"/>
                      <a:pt x="812400" y="42771"/>
                    </a:cubicBezTo>
                    <a:cubicBezTo>
                      <a:pt x="812400" y="45670"/>
                      <a:pt x="812883" y="48087"/>
                      <a:pt x="813850" y="50020"/>
                    </a:cubicBezTo>
                    <a:cubicBezTo>
                      <a:pt x="814816" y="51953"/>
                      <a:pt x="816266" y="53644"/>
                      <a:pt x="817716" y="54853"/>
                    </a:cubicBezTo>
                    <a:cubicBezTo>
                      <a:pt x="819407" y="56061"/>
                      <a:pt x="821099" y="57269"/>
                      <a:pt x="822790" y="57752"/>
                    </a:cubicBezTo>
                    <a:cubicBezTo>
                      <a:pt x="824723" y="58477"/>
                      <a:pt x="826415" y="58961"/>
                      <a:pt x="828106" y="59686"/>
                    </a:cubicBezTo>
                    <a:cubicBezTo>
                      <a:pt x="831731" y="60652"/>
                      <a:pt x="834389" y="61860"/>
                      <a:pt x="836564" y="63310"/>
                    </a:cubicBezTo>
                    <a:cubicBezTo>
                      <a:pt x="838739" y="64760"/>
                      <a:pt x="839705" y="67176"/>
                      <a:pt x="839705" y="70559"/>
                    </a:cubicBezTo>
                    <a:cubicBezTo>
                      <a:pt x="839705" y="73459"/>
                      <a:pt x="838739" y="75634"/>
                      <a:pt x="837047" y="77325"/>
                    </a:cubicBezTo>
                    <a:cubicBezTo>
                      <a:pt x="835356" y="78775"/>
                      <a:pt x="832939" y="79742"/>
                      <a:pt x="829556" y="79742"/>
                    </a:cubicBezTo>
                    <a:cubicBezTo>
                      <a:pt x="827865" y="79742"/>
                      <a:pt x="826415" y="79500"/>
                      <a:pt x="824723" y="79017"/>
                    </a:cubicBezTo>
                    <a:cubicBezTo>
                      <a:pt x="823274" y="78534"/>
                      <a:pt x="821824" y="77809"/>
                      <a:pt x="820616" y="76842"/>
                    </a:cubicBezTo>
                    <a:cubicBezTo>
                      <a:pt x="819407" y="76117"/>
                      <a:pt x="818199" y="75151"/>
                      <a:pt x="817233" y="74184"/>
                    </a:cubicBezTo>
                    <a:cubicBezTo>
                      <a:pt x="816266" y="73217"/>
                      <a:pt x="815541" y="72493"/>
                      <a:pt x="814816" y="71768"/>
                    </a:cubicBezTo>
                    <a:lnTo>
                      <a:pt x="809983" y="79500"/>
                    </a:lnTo>
                    <a:cubicBezTo>
                      <a:pt x="815299" y="83608"/>
                      <a:pt x="821582" y="85783"/>
                      <a:pt x="829073" y="85783"/>
                    </a:cubicBezTo>
                    <a:cubicBezTo>
                      <a:pt x="831731" y="85783"/>
                      <a:pt x="834389" y="85300"/>
                      <a:pt x="836806" y="84575"/>
                    </a:cubicBezTo>
                    <a:cubicBezTo>
                      <a:pt x="839222" y="83850"/>
                      <a:pt x="841397" y="82641"/>
                      <a:pt x="843088" y="81192"/>
                    </a:cubicBezTo>
                    <a:cubicBezTo>
                      <a:pt x="844780" y="79742"/>
                      <a:pt x="846230" y="77809"/>
                      <a:pt x="847438" y="75634"/>
                    </a:cubicBezTo>
                    <a:cubicBezTo>
                      <a:pt x="848404" y="73459"/>
                      <a:pt x="849129" y="71043"/>
                      <a:pt x="849129" y="68143"/>
                    </a:cubicBezTo>
                    <a:cubicBezTo>
                      <a:pt x="849854" y="65485"/>
                      <a:pt x="849371" y="63310"/>
                      <a:pt x="848404" y="61377"/>
                    </a:cubicBezTo>
                    <a:moveTo>
                      <a:pt x="796693" y="61377"/>
                    </a:moveTo>
                    <a:cubicBezTo>
                      <a:pt x="795726" y="59444"/>
                      <a:pt x="794277" y="57994"/>
                      <a:pt x="792585" y="56544"/>
                    </a:cubicBezTo>
                    <a:cubicBezTo>
                      <a:pt x="790894" y="55094"/>
                      <a:pt x="789202" y="54128"/>
                      <a:pt x="787269" y="53403"/>
                    </a:cubicBezTo>
                    <a:cubicBezTo>
                      <a:pt x="785336" y="52678"/>
                      <a:pt x="783403" y="51953"/>
                      <a:pt x="781470" y="51470"/>
                    </a:cubicBezTo>
                    <a:cubicBezTo>
                      <a:pt x="778087" y="50503"/>
                      <a:pt x="775187" y="49295"/>
                      <a:pt x="773012" y="47603"/>
                    </a:cubicBezTo>
                    <a:cubicBezTo>
                      <a:pt x="770837" y="45912"/>
                      <a:pt x="769871" y="43737"/>
                      <a:pt x="769871" y="40837"/>
                    </a:cubicBezTo>
                    <a:cubicBezTo>
                      <a:pt x="769871" y="38663"/>
                      <a:pt x="770837" y="36730"/>
                      <a:pt x="772770" y="35280"/>
                    </a:cubicBezTo>
                    <a:cubicBezTo>
                      <a:pt x="774704" y="33830"/>
                      <a:pt x="777120" y="33105"/>
                      <a:pt x="780020" y="33105"/>
                    </a:cubicBezTo>
                    <a:cubicBezTo>
                      <a:pt x="783161" y="33105"/>
                      <a:pt x="785578" y="33588"/>
                      <a:pt x="787269" y="34796"/>
                    </a:cubicBezTo>
                    <a:cubicBezTo>
                      <a:pt x="788960" y="36005"/>
                      <a:pt x="790410" y="37213"/>
                      <a:pt x="791860" y="38421"/>
                    </a:cubicBezTo>
                    <a:lnTo>
                      <a:pt x="796693" y="32380"/>
                    </a:lnTo>
                    <a:cubicBezTo>
                      <a:pt x="795243" y="31172"/>
                      <a:pt x="793310" y="29964"/>
                      <a:pt x="790894" y="28997"/>
                    </a:cubicBezTo>
                    <a:cubicBezTo>
                      <a:pt x="788236" y="27789"/>
                      <a:pt x="784853" y="27306"/>
                      <a:pt x="780503" y="27306"/>
                    </a:cubicBezTo>
                    <a:cubicBezTo>
                      <a:pt x="777845" y="27306"/>
                      <a:pt x="775429" y="27547"/>
                      <a:pt x="773012" y="28272"/>
                    </a:cubicBezTo>
                    <a:cubicBezTo>
                      <a:pt x="770596" y="28997"/>
                      <a:pt x="768663" y="29722"/>
                      <a:pt x="766729" y="31172"/>
                    </a:cubicBezTo>
                    <a:cubicBezTo>
                      <a:pt x="765038" y="32380"/>
                      <a:pt x="763346" y="34071"/>
                      <a:pt x="762380" y="36005"/>
                    </a:cubicBezTo>
                    <a:cubicBezTo>
                      <a:pt x="761172" y="37938"/>
                      <a:pt x="760688" y="40113"/>
                      <a:pt x="760688" y="42771"/>
                    </a:cubicBezTo>
                    <a:cubicBezTo>
                      <a:pt x="760688" y="45670"/>
                      <a:pt x="761172" y="48087"/>
                      <a:pt x="762138" y="50020"/>
                    </a:cubicBezTo>
                    <a:cubicBezTo>
                      <a:pt x="763105" y="51953"/>
                      <a:pt x="764555" y="53644"/>
                      <a:pt x="766005" y="54853"/>
                    </a:cubicBezTo>
                    <a:cubicBezTo>
                      <a:pt x="767696" y="56061"/>
                      <a:pt x="769387" y="57269"/>
                      <a:pt x="771079" y="57752"/>
                    </a:cubicBezTo>
                    <a:cubicBezTo>
                      <a:pt x="773012" y="58477"/>
                      <a:pt x="774704" y="58961"/>
                      <a:pt x="776395" y="59686"/>
                    </a:cubicBezTo>
                    <a:cubicBezTo>
                      <a:pt x="780020" y="60652"/>
                      <a:pt x="782678" y="61860"/>
                      <a:pt x="784853" y="63310"/>
                    </a:cubicBezTo>
                    <a:cubicBezTo>
                      <a:pt x="787027" y="64760"/>
                      <a:pt x="787994" y="67176"/>
                      <a:pt x="787994" y="70559"/>
                    </a:cubicBezTo>
                    <a:cubicBezTo>
                      <a:pt x="787994" y="73459"/>
                      <a:pt x="787027" y="75634"/>
                      <a:pt x="785336" y="77325"/>
                    </a:cubicBezTo>
                    <a:cubicBezTo>
                      <a:pt x="783644" y="78775"/>
                      <a:pt x="781228" y="79742"/>
                      <a:pt x="777845" y="79742"/>
                    </a:cubicBezTo>
                    <a:cubicBezTo>
                      <a:pt x="776154" y="79742"/>
                      <a:pt x="774704" y="79500"/>
                      <a:pt x="773012" y="79017"/>
                    </a:cubicBezTo>
                    <a:cubicBezTo>
                      <a:pt x="771562" y="78534"/>
                      <a:pt x="770112" y="77809"/>
                      <a:pt x="768904" y="76842"/>
                    </a:cubicBezTo>
                    <a:cubicBezTo>
                      <a:pt x="767696" y="76117"/>
                      <a:pt x="766488" y="75151"/>
                      <a:pt x="765521" y="74184"/>
                    </a:cubicBezTo>
                    <a:cubicBezTo>
                      <a:pt x="764555" y="73217"/>
                      <a:pt x="763830" y="72493"/>
                      <a:pt x="763105" y="71768"/>
                    </a:cubicBezTo>
                    <a:lnTo>
                      <a:pt x="758272" y="79500"/>
                    </a:lnTo>
                    <a:cubicBezTo>
                      <a:pt x="763588" y="83608"/>
                      <a:pt x="769871" y="85783"/>
                      <a:pt x="777362" y="85783"/>
                    </a:cubicBezTo>
                    <a:cubicBezTo>
                      <a:pt x="780261" y="85783"/>
                      <a:pt x="782678" y="85300"/>
                      <a:pt x="785094" y="84575"/>
                    </a:cubicBezTo>
                    <a:cubicBezTo>
                      <a:pt x="787511" y="83850"/>
                      <a:pt x="789685" y="82641"/>
                      <a:pt x="791377" y="81192"/>
                    </a:cubicBezTo>
                    <a:cubicBezTo>
                      <a:pt x="793068" y="79742"/>
                      <a:pt x="794518" y="77809"/>
                      <a:pt x="795726" y="75634"/>
                    </a:cubicBezTo>
                    <a:cubicBezTo>
                      <a:pt x="796693" y="73459"/>
                      <a:pt x="797418" y="71043"/>
                      <a:pt x="797418" y="68143"/>
                    </a:cubicBezTo>
                    <a:cubicBezTo>
                      <a:pt x="798385" y="65485"/>
                      <a:pt x="797660" y="63310"/>
                      <a:pt x="796693" y="61377"/>
                    </a:cubicBezTo>
                    <a:moveTo>
                      <a:pt x="711393" y="6041"/>
                    </a:moveTo>
                    <a:cubicBezTo>
                      <a:pt x="710185" y="4833"/>
                      <a:pt x="708977" y="4350"/>
                      <a:pt x="707286" y="4350"/>
                    </a:cubicBezTo>
                    <a:cubicBezTo>
                      <a:pt x="705594" y="4350"/>
                      <a:pt x="704386" y="4833"/>
                      <a:pt x="703178" y="6041"/>
                    </a:cubicBezTo>
                    <a:cubicBezTo>
                      <a:pt x="701969" y="7249"/>
                      <a:pt x="701486" y="8457"/>
                      <a:pt x="701486" y="9907"/>
                    </a:cubicBezTo>
                    <a:cubicBezTo>
                      <a:pt x="701486" y="11357"/>
                      <a:pt x="701969" y="12807"/>
                      <a:pt x="703178" y="13774"/>
                    </a:cubicBezTo>
                    <a:cubicBezTo>
                      <a:pt x="704386" y="14982"/>
                      <a:pt x="705594" y="15465"/>
                      <a:pt x="707286" y="15465"/>
                    </a:cubicBezTo>
                    <a:cubicBezTo>
                      <a:pt x="708977" y="15465"/>
                      <a:pt x="710427" y="14982"/>
                      <a:pt x="711393" y="13774"/>
                    </a:cubicBezTo>
                    <a:cubicBezTo>
                      <a:pt x="712602" y="12565"/>
                      <a:pt x="713085" y="11357"/>
                      <a:pt x="713085" y="9907"/>
                    </a:cubicBezTo>
                    <a:cubicBezTo>
                      <a:pt x="713085" y="8457"/>
                      <a:pt x="712602" y="7249"/>
                      <a:pt x="711393" y="6041"/>
                    </a:cubicBezTo>
                    <a:moveTo>
                      <a:pt x="734833" y="6041"/>
                    </a:moveTo>
                    <a:cubicBezTo>
                      <a:pt x="733625" y="4833"/>
                      <a:pt x="732416" y="4350"/>
                      <a:pt x="730725" y="4350"/>
                    </a:cubicBezTo>
                    <a:cubicBezTo>
                      <a:pt x="729033" y="4350"/>
                      <a:pt x="727583" y="4833"/>
                      <a:pt x="726617" y="6041"/>
                    </a:cubicBezTo>
                    <a:cubicBezTo>
                      <a:pt x="725409" y="7249"/>
                      <a:pt x="724925" y="8457"/>
                      <a:pt x="724925" y="9907"/>
                    </a:cubicBezTo>
                    <a:cubicBezTo>
                      <a:pt x="724925" y="11357"/>
                      <a:pt x="725409" y="12807"/>
                      <a:pt x="726617" y="13774"/>
                    </a:cubicBezTo>
                    <a:cubicBezTo>
                      <a:pt x="727825" y="14982"/>
                      <a:pt x="729033" y="15465"/>
                      <a:pt x="730725" y="15465"/>
                    </a:cubicBezTo>
                    <a:cubicBezTo>
                      <a:pt x="732416" y="15465"/>
                      <a:pt x="733625" y="14982"/>
                      <a:pt x="734833" y="13774"/>
                    </a:cubicBezTo>
                    <a:cubicBezTo>
                      <a:pt x="736041" y="12565"/>
                      <a:pt x="736524" y="11357"/>
                      <a:pt x="736524" y="9907"/>
                    </a:cubicBezTo>
                    <a:cubicBezTo>
                      <a:pt x="736524" y="8457"/>
                      <a:pt x="735799" y="7249"/>
                      <a:pt x="734833" y="6041"/>
                    </a:cubicBezTo>
                    <a:moveTo>
                      <a:pt x="695445" y="28997"/>
                    </a:moveTo>
                    <a:lnTo>
                      <a:pt x="695445" y="63552"/>
                    </a:lnTo>
                    <a:cubicBezTo>
                      <a:pt x="695445" y="66451"/>
                      <a:pt x="695687" y="69351"/>
                      <a:pt x="695928" y="72009"/>
                    </a:cubicBezTo>
                    <a:cubicBezTo>
                      <a:pt x="696170" y="74667"/>
                      <a:pt x="696895" y="77084"/>
                      <a:pt x="698103" y="79017"/>
                    </a:cubicBezTo>
                    <a:cubicBezTo>
                      <a:pt x="699311" y="80950"/>
                      <a:pt x="701245" y="82641"/>
                      <a:pt x="703903" y="83850"/>
                    </a:cubicBezTo>
                    <a:cubicBezTo>
                      <a:pt x="706561" y="85058"/>
                      <a:pt x="709944" y="85783"/>
                      <a:pt x="714535" y="85783"/>
                    </a:cubicBezTo>
                    <a:cubicBezTo>
                      <a:pt x="717435" y="85783"/>
                      <a:pt x="719851" y="85300"/>
                      <a:pt x="722026" y="84575"/>
                    </a:cubicBezTo>
                    <a:cubicBezTo>
                      <a:pt x="724201" y="83608"/>
                      <a:pt x="725892" y="82641"/>
                      <a:pt x="727342" y="81433"/>
                    </a:cubicBezTo>
                    <a:cubicBezTo>
                      <a:pt x="728792" y="80225"/>
                      <a:pt x="730000" y="79017"/>
                      <a:pt x="730725" y="77809"/>
                    </a:cubicBezTo>
                    <a:cubicBezTo>
                      <a:pt x="731450" y="76600"/>
                      <a:pt x="732175" y="75875"/>
                      <a:pt x="732658" y="75151"/>
                    </a:cubicBezTo>
                    <a:lnTo>
                      <a:pt x="733866" y="84575"/>
                    </a:lnTo>
                    <a:lnTo>
                      <a:pt x="743290" y="83608"/>
                    </a:lnTo>
                    <a:cubicBezTo>
                      <a:pt x="743290" y="83125"/>
                      <a:pt x="743049" y="82400"/>
                      <a:pt x="743049" y="81433"/>
                    </a:cubicBezTo>
                    <a:cubicBezTo>
                      <a:pt x="742807" y="80467"/>
                      <a:pt x="742807" y="79259"/>
                      <a:pt x="742565" y="77809"/>
                    </a:cubicBezTo>
                    <a:cubicBezTo>
                      <a:pt x="742324" y="76600"/>
                      <a:pt x="742324" y="75151"/>
                      <a:pt x="742324" y="73701"/>
                    </a:cubicBezTo>
                    <a:cubicBezTo>
                      <a:pt x="742324" y="72251"/>
                      <a:pt x="742082" y="70801"/>
                      <a:pt x="742082" y="69593"/>
                    </a:cubicBezTo>
                    <a:lnTo>
                      <a:pt x="742082" y="28755"/>
                    </a:lnTo>
                    <a:lnTo>
                      <a:pt x="732175" y="28755"/>
                    </a:lnTo>
                    <a:lnTo>
                      <a:pt x="732175" y="59686"/>
                    </a:lnTo>
                    <a:cubicBezTo>
                      <a:pt x="732175" y="62102"/>
                      <a:pt x="731691" y="64518"/>
                      <a:pt x="730966" y="66935"/>
                    </a:cubicBezTo>
                    <a:cubicBezTo>
                      <a:pt x="730242" y="69110"/>
                      <a:pt x="729033" y="71284"/>
                      <a:pt x="727583" y="72734"/>
                    </a:cubicBezTo>
                    <a:cubicBezTo>
                      <a:pt x="726134" y="74426"/>
                      <a:pt x="724442" y="75634"/>
                      <a:pt x="722751" y="76600"/>
                    </a:cubicBezTo>
                    <a:cubicBezTo>
                      <a:pt x="720817" y="77567"/>
                      <a:pt x="718884" y="78050"/>
                      <a:pt x="716468" y="78050"/>
                    </a:cubicBezTo>
                    <a:cubicBezTo>
                      <a:pt x="714052" y="78050"/>
                      <a:pt x="711877" y="77809"/>
                      <a:pt x="710427" y="77084"/>
                    </a:cubicBezTo>
                    <a:cubicBezTo>
                      <a:pt x="708977" y="76359"/>
                      <a:pt x="707769" y="75634"/>
                      <a:pt x="706802" y="74184"/>
                    </a:cubicBezTo>
                    <a:cubicBezTo>
                      <a:pt x="706077" y="72976"/>
                      <a:pt x="705594" y="71284"/>
                      <a:pt x="705111" y="69593"/>
                    </a:cubicBezTo>
                    <a:cubicBezTo>
                      <a:pt x="704869" y="67660"/>
                      <a:pt x="704628" y="65727"/>
                      <a:pt x="704628" y="63310"/>
                    </a:cubicBezTo>
                    <a:lnTo>
                      <a:pt x="704628" y="28755"/>
                    </a:lnTo>
                    <a:lnTo>
                      <a:pt x="695445" y="28755"/>
                    </a:lnTo>
                    <a:close/>
                    <a:moveTo>
                      <a:pt x="664515" y="60894"/>
                    </a:moveTo>
                    <a:cubicBezTo>
                      <a:pt x="662823" y="65243"/>
                      <a:pt x="660649" y="68626"/>
                      <a:pt x="657991" y="71284"/>
                    </a:cubicBezTo>
                    <a:cubicBezTo>
                      <a:pt x="655091" y="73701"/>
                      <a:pt x="651950" y="75634"/>
                      <a:pt x="648325" y="76600"/>
                    </a:cubicBezTo>
                    <a:cubicBezTo>
                      <a:pt x="644700" y="77567"/>
                      <a:pt x="640834" y="78050"/>
                      <a:pt x="636726" y="78050"/>
                    </a:cubicBezTo>
                    <a:cubicBezTo>
                      <a:pt x="635035" y="78050"/>
                      <a:pt x="633585" y="78050"/>
                      <a:pt x="631893" y="77809"/>
                    </a:cubicBezTo>
                    <a:cubicBezTo>
                      <a:pt x="630202" y="77809"/>
                      <a:pt x="628510" y="77567"/>
                      <a:pt x="626577" y="77325"/>
                    </a:cubicBezTo>
                    <a:lnTo>
                      <a:pt x="626577" y="10874"/>
                    </a:lnTo>
                    <a:cubicBezTo>
                      <a:pt x="628027" y="10874"/>
                      <a:pt x="629477" y="10632"/>
                      <a:pt x="630927" y="10632"/>
                    </a:cubicBezTo>
                    <a:lnTo>
                      <a:pt x="635276" y="10632"/>
                    </a:lnTo>
                    <a:cubicBezTo>
                      <a:pt x="646392" y="10632"/>
                      <a:pt x="654366" y="13290"/>
                      <a:pt x="659440" y="18848"/>
                    </a:cubicBezTo>
                    <a:cubicBezTo>
                      <a:pt x="664515" y="24406"/>
                      <a:pt x="666931" y="33588"/>
                      <a:pt x="666931" y="44220"/>
                    </a:cubicBezTo>
                    <a:cubicBezTo>
                      <a:pt x="666931" y="50986"/>
                      <a:pt x="666206" y="56544"/>
                      <a:pt x="664515" y="60894"/>
                    </a:cubicBezTo>
                    <a:moveTo>
                      <a:pt x="675389" y="25856"/>
                    </a:moveTo>
                    <a:cubicBezTo>
                      <a:pt x="673456" y="21023"/>
                      <a:pt x="670798" y="16915"/>
                      <a:pt x="667173" y="13774"/>
                    </a:cubicBezTo>
                    <a:cubicBezTo>
                      <a:pt x="663548" y="10632"/>
                      <a:pt x="659440" y="8216"/>
                      <a:pt x="654366" y="6524"/>
                    </a:cubicBezTo>
                    <a:cubicBezTo>
                      <a:pt x="649292" y="4833"/>
                      <a:pt x="643734" y="4108"/>
                      <a:pt x="637451" y="4108"/>
                    </a:cubicBezTo>
                    <a:cubicBezTo>
                      <a:pt x="634793" y="4108"/>
                      <a:pt x="632860" y="4108"/>
                      <a:pt x="631168" y="4108"/>
                    </a:cubicBezTo>
                    <a:cubicBezTo>
                      <a:pt x="629719" y="4108"/>
                      <a:pt x="628269" y="4108"/>
                      <a:pt x="627060" y="4350"/>
                    </a:cubicBezTo>
                    <a:cubicBezTo>
                      <a:pt x="625852" y="4350"/>
                      <a:pt x="624402" y="4350"/>
                      <a:pt x="622953" y="4350"/>
                    </a:cubicBezTo>
                    <a:cubicBezTo>
                      <a:pt x="621503" y="4350"/>
                      <a:pt x="619328" y="4350"/>
                      <a:pt x="616670" y="4591"/>
                    </a:cubicBezTo>
                    <a:lnTo>
                      <a:pt x="616670" y="84091"/>
                    </a:lnTo>
                    <a:cubicBezTo>
                      <a:pt x="619086" y="84091"/>
                      <a:pt x="622228" y="84091"/>
                      <a:pt x="625611" y="84333"/>
                    </a:cubicBezTo>
                    <a:cubicBezTo>
                      <a:pt x="629235" y="84333"/>
                      <a:pt x="633102" y="84575"/>
                      <a:pt x="637209" y="84575"/>
                    </a:cubicBezTo>
                    <a:cubicBezTo>
                      <a:pt x="641317" y="84575"/>
                      <a:pt x="645909" y="84091"/>
                      <a:pt x="650741" y="82883"/>
                    </a:cubicBezTo>
                    <a:cubicBezTo>
                      <a:pt x="655574" y="81675"/>
                      <a:pt x="659924" y="79742"/>
                      <a:pt x="664032" y="76842"/>
                    </a:cubicBezTo>
                    <a:cubicBezTo>
                      <a:pt x="668140" y="73942"/>
                      <a:pt x="671523" y="69834"/>
                      <a:pt x="674181" y="64518"/>
                    </a:cubicBezTo>
                    <a:cubicBezTo>
                      <a:pt x="676839" y="59202"/>
                      <a:pt x="678289" y="52436"/>
                      <a:pt x="678289" y="43979"/>
                    </a:cubicBezTo>
                    <a:cubicBezTo>
                      <a:pt x="678289" y="37454"/>
                      <a:pt x="677322" y="30689"/>
                      <a:pt x="675389" y="25856"/>
                    </a:cubicBezTo>
                    <a:moveTo>
                      <a:pt x="562059" y="77325"/>
                    </a:moveTo>
                    <a:cubicBezTo>
                      <a:pt x="560851" y="77809"/>
                      <a:pt x="559884" y="78292"/>
                      <a:pt x="558918" y="78534"/>
                    </a:cubicBezTo>
                    <a:cubicBezTo>
                      <a:pt x="557951" y="78775"/>
                      <a:pt x="556984" y="79017"/>
                      <a:pt x="555776" y="79017"/>
                    </a:cubicBezTo>
                    <a:cubicBezTo>
                      <a:pt x="555051" y="79017"/>
                      <a:pt x="554326" y="78775"/>
                      <a:pt x="553360" y="78534"/>
                    </a:cubicBezTo>
                    <a:cubicBezTo>
                      <a:pt x="552393" y="78292"/>
                      <a:pt x="551668" y="78050"/>
                      <a:pt x="551185" y="77567"/>
                    </a:cubicBezTo>
                    <a:cubicBezTo>
                      <a:pt x="549977" y="76600"/>
                      <a:pt x="549252" y="75634"/>
                      <a:pt x="549010" y="74184"/>
                    </a:cubicBezTo>
                    <a:cubicBezTo>
                      <a:pt x="548769" y="72734"/>
                      <a:pt x="548769" y="70801"/>
                      <a:pt x="548769" y="67901"/>
                    </a:cubicBezTo>
                    <a:lnTo>
                      <a:pt x="548769" y="35280"/>
                    </a:lnTo>
                    <a:lnTo>
                      <a:pt x="561817" y="35280"/>
                    </a:lnTo>
                    <a:lnTo>
                      <a:pt x="561817" y="28997"/>
                    </a:lnTo>
                    <a:lnTo>
                      <a:pt x="548769" y="28997"/>
                    </a:lnTo>
                    <a:lnTo>
                      <a:pt x="548769" y="12807"/>
                    </a:lnTo>
                    <a:lnTo>
                      <a:pt x="539103" y="14982"/>
                    </a:lnTo>
                    <a:lnTo>
                      <a:pt x="539103" y="28997"/>
                    </a:lnTo>
                    <a:lnTo>
                      <a:pt x="529679" y="28997"/>
                    </a:lnTo>
                    <a:lnTo>
                      <a:pt x="529679" y="35280"/>
                    </a:lnTo>
                    <a:lnTo>
                      <a:pt x="539103" y="35280"/>
                    </a:lnTo>
                    <a:lnTo>
                      <a:pt x="539103" y="68868"/>
                    </a:lnTo>
                    <a:cubicBezTo>
                      <a:pt x="539103" y="71768"/>
                      <a:pt x="539103" y="74184"/>
                      <a:pt x="539345" y="76117"/>
                    </a:cubicBezTo>
                    <a:cubicBezTo>
                      <a:pt x="539586" y="78050"/>
                      <a:pt x="540311" y="79983"/>
                      <a:pt x="541278" y="81433"/>
                    </a:cubicBezTo>
                    <a:cubicBezTo>
                      <a:pt x="542486" y="83125"/>
                      <a:pt x="543936" y="84091"/>
                      <a:pt x="545869" y="84816"/>
                    </a:cubicBezTo>
                    <a:cubicBezTo>
                      <a:pt x="547802" y="85541"/>
                      <a:pt x="549735" y="85783"/>
                      <a:pt x="551910" y="85783"/>
                    </a:cubicBezTo>
                    <a:cubicBezTo>
                      <a:pt x="554085" y="85783"/>
                      <a:pt x="556259" y="85541"/>
                      <a:pt x="558434" y="84816"/>
                    </a:cubicBezTo>
                    <a:cubicBezTo>
                      <a:pt x="560609" y="84091"/>
                      <a:pt x="562300" y="83125"/>
                      <a:pt x="563992" y="82158"/>
                    </a:cubicBezTo>
                    <a:lnTo>
                      <a:pt x="562059" y="77325"/>
                    </a:lnTo>
                    <a:close/>
                    <a:moveTo>
                      <a:pt x="487392" y="6041"/>
                    </a:moveTo>
                    <a:cubicBezTo>
                      <a:pt x="486183" y="4833"/>
                      <a:pt x="484975" y="4350"/>
                      <a:pt x="483284" y="4350"/>
                    </a:cubicBezTo>
                    <a:cubicBezTo>
                      <a:pt x="481592" y="4350"/>
                      <a:pt x="480384" y="4833"/>
                      <a:pt x="479176" y="6041"/>
                    </a:cubicBezTo>
                    <a:cubicBezTo>
                      <a:pt x="477967" y="7249"/>
                      <a:pt x="477484" y="8457"/>
                      <a:pt x="477484" y="9907"/>
                    </a:cubicBezTo>
                    <a:cubicBezTo>
                      <a:pt x="477484" y="11357"/>
                      <a:pt x="477967" y="12807"/>
                      <a:pt x="479176" y="13774"/>
                    </a:cubicBezTo>
                    <a:cubicBezTo>
                      <a:pt x="480384" y="14982"/>
                      <a:pt x="481592" y="15465"/>
                      <a:pt x="483284" y="15465"/>
                    </a:cubicBezTo>
                    <a:cubicBezTo>
                      <a:pt x="484975" y="15465"/>
                      <a:pt x="486425" y="14982"/>
                      <a:pt x="487392" y="13774"/>
                    </a:cubicBezTo>
                    <a:cubicBezTo>
                      <a:pt x="488600" y="12565"/>
                      <a:pt x="489083" y="11357"/>
                      <a:pt x="489083" y="9907"/>
                    </a:cubicBezTo>
                    <a:cubicBezTo>
                      <a:pt x="488841" y="8457"/>
                      <a:pt x="488358" y="7249"/>
                      <a:pt x="487392" y="6041"/>
                    </a:cubicBezTo>
                    <a:moveTo>
                      <a:pt x="510589" y="6041"/>
                    </a:moveTo>
                    <a:cubicBezTo>
                      <a:pt x="509381" y="4833"/>
                      <a:pt x="508173" y="4350"/>
                      <a:pt x="506481" y="4350"/>
                    </a:cubicBezTo>
                    <a:cubicBezTo>
                      <a:pt x="504790" y="4350"/>
                      <a:pt x="503340" y="4833"/>
                      <a:pt x="502373" y="6041"/>
                    </a:cubicBezTo>
                    <a:cubicBezTo>
                      <a:pt x="501165" y="7249"/>
                      <a:pt x="500682" y="8457"/>
                      <a:pt x="500682" y="9907"/>
                    </a:cubicBezTo>
                    <a:cubicBezTo>
                      <a:pt x="500682" y="11357"/>
                      <a:pt x="501165" y="12807"/>
                      <a:pt x="502373" y="13774"/>
                    </a:cubicBezTo>
                    <a:cubicBezTo>
                      <a:pt x="503582" y="14982"/>
                      <a:pt x="504790" y="15465"/>
                      <a:pt x="506481" y="15465"/>
                    </a:cubicBezTo>
                    <a:cubicBezTo>
                      <a:pt x="508173" y="15465"/>
                      <a:pt x="509381" y="14982"/>
                      <a:pt x="510589" y="13774"/>
                    </a:cubicBezTo>
                    <a:cubicBezTo>
                      <a:pt x="511797" y="12565"/>
                      <a:pt x="512281" y="11357"/>
                      <a:pt x="512281" y="9907"/>
                    </a:cubicBezTo>
                    <a:cubicBezTo>
                      <a:pt x="512281" y="8457"/>
                      <a:pt x="511797" y="7249"/>
                      <a:pt x="510589" y="6041"/>
                    </a:cubicBezTo>
                    <a:moveTo>
                      <a:pt x="504548" y="62827"/>
                    </a:moveTo>
                    <a:cubicBezTo>
                      <a:pt x="504548" y="64518"/>
                      <a:pt x="504306" y="65968"/>
                      <a:pt x="504306" y="67660"/>
                    </a:cubicBezTo>
                    <a:cubicBezTo>
                      <a:pt x="504065" y="69834"/>
                      <a:pt x="503340" y="71526"/>
                      <a:pt x="502373" y="72976"/>
                    </a:cubicBezTo>
                    <a:cubicBezTo>
                      <a:pt x="501407" y="74426"/>
                      <a:pt x="500199" y="75634"/>
                      <a:pt x="498990" y="76600"/>
                    </a:cubicBezTo>
                    <a:cubicBezTo>
                      <a:pt x="497782" y="77567"/>
                      <a:pt x="496332" y="78050"/>
                      <a:pt x="495124" y="78534"/>
                    </a:cubicBezTo>
                    <a:cubicBezTo>
                      <a:pt x="493916" y="79017"/>
                      <a:pt x="492708" y="79017"/>
                      <a:pt x="491741" y="79017"/>
                    </a:cubicBezTo>
                    <a:cubicBezTo>
                      <a:pt x="490533" y="79017"/>
                      <a:pt x="489325" y="78775"/>
                      <a:pt x="488116" y="78534"/>
                    </a:cubicBezTo>
                    <a:cubicBezTo>
                      <a:pt x="486908" y="78292"/>
                      <a:pt x="485942" y="77567"/>
                      <a:pt x="484975" y="76842"/>
                    </a:cubicBezTo>
                    <a:cubicBezTo>
                      <a:pt x="484009" y="76117"/>
                      <a:pt x="483284" y="75151"/>
                      <a:pt x="482800" y="73942"/>
                    </a:cubicBezTo>
                    <a:cubicBezTo>
                      <a:pt x="482317" y="72734"/>
                      <a:pt x="482075" y="71284"/>
                      <a:pt x="482075" y="69351"/>
                    </a:cubicBezTo>
                    <a:cubicBezTo>
                      <a:pt x="482075" y="67418"/>
                      <a:pt x="482559" y="65968"/>
                      <a:pt x="483284" y="64760"/>
                    </a:cubicBezTo>
                    <a:cubicBezTo>
                      <a:pt x="484009" y="63552"/>
                      <a:pt x="484975" y="62585"/>
                      <a:pt x="486183" y="61619"/>
                    </a:cubicBezTo>
                    <a:cubicBezTo>
                      <a:pt x="487392" y="60894"/>
                      <a:pt x="488358" y="60169"/>
                      <a:pt x="489566" y="59686"/>
                    </a:cubicBezTo>
                    <a:cubicBezTo>
                      <a:pt x="490775" y="59202"/>
                      <a:pt x="491741" y="58961"/>
                      <a:pt x="492708" y="58719"/>
                    </a:cubicBezTo>
                    <a:cubicBezTo>
                      <a:pt x="493674" y="58477"/>
                      <a:pt x="494882" y="58236"/>
                      <a:pt x="496091" y="58236"/>
                    </a:cubicBezTo>
                    <a:cubicBezTo>
                      <a:pt x="497299" y="58236"/>
                      <a:pt x="498507" y="57994"/>
                      <a:pt x="499715" y="57994"/>
                    </a:cubicBezTo>
                    <a:cubicBezTo>
                      <a:pt x="500923" y="57994"/>
                      <a:pt x="501890" y="57752"/>
                      <a:pt x="502857" y="57752"/>
                    </a:cubicBezTo>
                    <a:lnTo>
                      <a:pt x="505031" y="57752"/>
                    </a:lnTo>
                    <a:cubicBezTo>
                      <a:pt x="504548" y="59444"/>
                      <a:pt x="504548" y="61135"/>
                      <a:pt x="504548" y="62827"/>
                    </a:cubicBezTo>
                    <a:moveTo>
                      <a:pt x="522188" y="78292"/>
                    </a:moveTo>
                    <a:cubicBezTo>
                      <a:pt x="520738" y="78775"/>
                      <a:pt x="519288" y="79017"/>
                      <a:pt x="517838" y="79017"/>
                    </a:cubicBezTo>
                    <a:cubicBezTo>
                      <a:pt x="516630" y="79017"/>
                      <a:pt x="515664" y="78534"/>
                      <a:pt x="514939" y="77809"/>
                    </a:cubicBezTo>
                    <a:cubicBezTo>
                      <a:pt x="514214" y="77084"/>
                      <a:pt x="513972" y="75392"/>
                      <a:pt x="513972" y="72734"/>
                    </a:cubicBezTo>
                    <a:lnTo>
                      <a:pt x="513972" y="43496"/>
                    </a:lnTo>
                    <a:cubicBezTo>
                      <a:pt x="513972" y="42529"/>
                      <a:pt x="513972" y="41562"/>
                      <a:pt x="513972" y="40354"/>
                    </a:cubicBezTo>
                    <a:cubicBezTo>
                      <a:pt x="513972" y="39146"/>
                      <a:pt x="513730" y="38179"/>
                      <a:pt x="513489" y="36971"/>
                    </a:cubicBezTo>
                    <a:cubicBezTo>
                      <a:pt x="513247" y="35763"/>
                      <a:pt x="512764" y="34796"/>
                      <a:pt x="512281" y="33830"/>
                    </a:cubicBezTo>
                    <a:cubicBezTo>
                      <a:pt x="511797" y="32863"/>
                      <a:pt x="510831" y="31897"/>
                      <a:pt x="509864" y="31172"/>
                    </a:cubicBezTo>
                    <a:cubicBezTo>
                      <a:pt x="507689" y="29480"/>
                      <a:pt x="505273" y="28514"/>
                      <a:pt x="502615" y="27789"/>
                    </a:cubicBezTo>
                    <a:cubicBezTo>
                      <a:pt x="499957" y="27306"/>
                      <a:pt x="497540" y="27064"/>
                      <a:pt x="494882" y="27064"/>
                    </a:cubicBezTo>
                    <a:cubicBezTo>
                      <a:pt x="492708" y="27064"/>
                      <a:pt x="490291" y="27306"/>
                      <a:pt x="488116" y="27789"/>
                    </a:cubicBezTo>
                    <a:cubicBezTo>
                      <a:pt x="485942" y="28272"/>
                      <a:pt x="483767" y="28997"/>
                      <a:pt x="482075" y="29964"/>
                    </a:cubicBezTo>
                    <a:cubicBezTo>
                      <a:pt x="480142" y="30930"/>
                      <a:pt x="478692" y="32380"/>
                      <a:pt x="477243" y="33830"/>
                    </a:cubicBezTo>
                    <a:cubicBezTo>
                      <a:pt x="475793" y="35280"/>
                      <a:pt x="475068" y="37454"/>
                      <a:pt x="474584" y="40113"/>
                    </a:cubicBezTo>
                    <a:lnTo>
                      <a:pt x="482317" y="42529"/>
                    </a:lnTo>
                    <a:cubicBezTo>
                      <a:pt x="482559" y="41321"/>
                      <a:pt x="482800" y="40113"/>
                      <a:pt x="483284" y="38904"/>
                    </a:cubicBezTo>
                    <a:cubicBezTo>
                      <a:pt x="483767" y="37938"/>
                      <a:pt x="484250" y="36730"/>
                      <a:pt x="485217" y="36005"/>
                    </a:cubicBezTo>
                    <a:cubicBezTo>
                      <a:pt x="486183" y="35038"/>
                      <a:pt x="487150" y="34555"/>
                      <a:pt x="488600" y="33830"/>
                    </a:cubicBezTo>
                    <a:cubicBezTo>
                      <a:pt x="490050" y="33347"/>
                      <a:pt x="491741" y="33105"/>
                      <a:pt x="493916" y="33105"/>
                    </a:cubicBezTo>
                    <a:cubicBezTo>
                      <a:pt x="495124" y="33105"/>
                      <a:pt x="496332" y="33105"/>
                      <a:pt x="497299" y="33347"/>
                    </a:cubicBezTo>
                    <a:cubicBezTo>
                      <a:pt x="498507" y="33588"/>
                      <a:pt x="499474" y="33830"/>
                      <a:pt x="500440" y="34313"/>
                    </a:cubicBezTo>
                    <a:cubicBezTo>
                      <a:pt x="501890" y="35038"/>
                      <a:pt x="502857" y="36005"/>
                      <a:pt x="503582" y="37213"/>
                    </a:cubicBezTo>
                    <a:cubicBezTo>
                      <a:pt x="504065" y="38421"/>
                      <a:pt x="504548" y="40113"/>
                      <a:pt x="504548" y="42287"/>
                    </a:cubicBezTo>
                    <a:lnTo>
                      <a:pt x="504548" y="51711"/>
                    </a:lnTo>
                    <a:cubicBezTo>
                      <a:pt x="501648" y="51711"/>
                      <a:pt x="499232" y="51711"/>
                      <a:pt x="497057" y="51953"/>
                    </a:cubicBezTo>
                    <a:cubicBezTo>
                      <a:pt x="494882" y="51953"/>
                      <a:pt x="492949" y="52195"/>
                      <a:pt x="491016" y="52436"/>
                    </a:cubicBezTo>
                    <a:cubicBezTo>
                      <a:pt x="488358" y="52920"/>
                      <a:pt x="485942" y="53644"/>
                      <a:pt x="483525" y="54369"/>
                    </a:cubicBezTo>
                    <a:cubicBezTo>
                      <a:pt x="481350" y="55336"/>
                      <a:pt x="479176" y="56544"/>
                      <a:pt x="477484" y="57994"/>
                    </a:cubicBezTo>
                    <a:cubicBezTo>
                      <a:pt x="475793" y="59444"/>
                      <a:pt x="474584" y="61135"/>
                      <a:pt x="473618" y="63310"/>
                    </a:cubicBezTo>
                    <a:cubicBezTo>
                      <a:pt x="472651" y="65243"/>
                      <a:pt x="472168" y="67660"/>
                      <a:pt x="472168" y="70076"/>
                    </a:cubicBezTo>
                    <a:cubicBezTo>
                      <a:pt x="472168" y="72493"/>
                      <a:pt x="472651" y="74909"/>
                      <a:pt x="473618" y="76842"/>
                    </a:cubicBezTo>
                    <a:cubicBezTo>
                      <a:pt x="474584" y="78775"/>
                      <a:pt x="475793" y="80467"/>
                      <a:pt x="477243" y="81675"/>
                    </a:cubicBezTo>
                    <a:cubicBezTo>
                      <a:pt x="478692" y="82883"/>
                      <a:pt x="480384" y="83850"/>
                      <a:pt x="482317" y="84575"/>
                    </a:cubicBezTo>
                    <a:cubicBezTo>
                      <a:pt x="484250" y="85300"/>
                      <a:pt x="485942" y="85541"/>
                      <a:pt x="488116" y="85541"/>
                    </a:cubicBezTo>
                    <a:cubicBezTo>
                      <a:pt x="492708" y="85541"/>
                      <a:pt x="496332" y="84575"/>
                      <a:pt x="499232" y="82641"/>
                    </a:cubicBezTo>
                    <a:cubicBezTo>
                      <a:pt x="502132" y="80708"/>
                      <a:pt x="504065" y="78292"/>
                      <a:pt x="505031" y="75634"/>
                    </a:cubicBezTo>
                    <a:cubicBezTo>
                      <a:pt x="505273" y="78050"/>
                      <a:pt x="506240" y="80225"/>
                      <a:pt x="507689" y="82158"/>
                    </a:cubicBezTo>
                    <a:cubicBezTo>
                      <a:pt x="509139" y="84091"/>
                      <a:pt x="511314" y="84816"/>
                      <a:pt x="514214" y="84816"/>
                    </a:cubicBezTo>
                    <a:cubicBezTo>
                      <a:pt x="515905" y="84816"/>
                      <a:pt x="517597" y="84575"/>
                      <a:pt x="519047" y="84333"/>
                    </a:cubicBezTo>
                    <a:cubicBezTo>
                      <a:pt x="520496" y="84091"/>
                      <a:pt x="521705" y="83850"/>
                      <a:pt x="522430" y="83608"/>
                    </a:cubicBezTo>
                    <a:lnTo>
                      <a:pt x="522430" y="78292"/>
                    </a:lnTo>
                    <a:close/>
                    <a:moveTo>
                      <a:pt x="458636" y="77325"/>
                    </a:moveTo>
                    <a:cubicBezTo>
                      <a:pt x="457428" y="77809"/>
                      <a:pt x="456461" y="78292"/>
                      <a:pt x="455495" y="78534"/>
                    </a:cubicBezTo>
                    <a:cubicBezTo>
                      <a:pt x="454528" y="78775"/>
                      <a:pt x="453562" y="79017"/>
                      <a:pt x="452353" y="79017"/>
                    </a:cubicBezTo>
                    <a:cubicBezTo>
                      <a:pt x="451629" y="79017"/>
                      <a:pt x="450904" y="78775"/>
                      <a:pt x="449937" y="78534"/>
                    </a:cubicBezTo>
                    <a:cubicBezTo>
                      <a:pt x="448970" y="78292"/>
                      <a:pt x="448246" y="78050"/>
                      <a:pt x="447762" y="77567"/>
                    </a:cubicBezTo>
                    <a:cubicBezTo>
                      <a:pt x="446554" y="76600"/>
                      <a:pt x="445829" y="75634"/>
                      <a:pt x="445587" y="74184"/>
                    </a:cubicBezTo>
                    <a:cubicBezTo>
                      <a:pt x="445346" y="72734"/>
                      <a:pt x="445346" y="70801"/>
                      <a:pt x="445346" y="67901"/>
                    </a:cubicBezTo>
                    <a:lnTo>
                      <a:pt x="445346" y="35280"/>
                    </a:lnTo>
                    <a:lnTo>
                      <a:pt x="458394" y="35280"/>
                    </a:lnTo>
                    <a:lnTo>
                      <a:pt x="458394" y="28997"/>
                    </a:lnTo>
                    <a:lnTo>
                      <a:pt x="445346" y="28997"/>
                    </a:lnTo>
                    <a:lnTo>
                      <a:pt x="445346" y="12807"/>
                    </a:lnTo>
                    <a:lnTo>
                      <a:pt x="435680" y="14982"/>
                    </a:lnTo>
                    <a:lnTo>
                      <a:pt x="435680" y="28997"/>
                    </a:lnTo>
                    <a:lnTo>
                      <a:pt x="426256" y="28997"/>
                    </a:lnTo>
                    <a:lnTo>
                      <a:pt x="426256" y="35280"/>
                    </a:lnTo>
                    <a:lnTo>
                      <a:pt x="435680" y="35280"/>
                    </a:lnTo>
                    <a:lnTo>
                      <a:pt x="435680" y="68868"/>
                    </a:lnTo>
                    <a:cubicBezTo>
                      <a:pt x="435680" y="71768"/>
                      <a:pt x="435680" y="74184"/>
                      <a:pt x="435922" y="76117"/>
                    </a:cubicBezTo>
                    <a:cubicBezTo>
                      <a:pt x="436163" y="78050"/>
                      <a:pt x="436888" y="79983"/>
                      <a:pt x="437855" y="81433"/>
                    </a:cubicBezTo>
                    <a:cubicBezTo>
                      <a:pt x="439063" y="83125"/>
                      <a:pt x="440513" y="84091"/>
                      <a:pt x="442446" y="84816"/>
                    </a:cubicBezTo>
                    <a:cubicBezTo>
                      <a:pt x="444379" y="85541"/>
                      <a:pt x="446312" y="85783"/>
                      <a:pt x="448487" y="85783"/>
                    </a:cubicBezTo>
                    <a:cubicBezTo>
                      <a:pt x="450662" y="85783"/>
                      <a:pt x="452837" y="85541"/>
                      <a:pt x="455012" y="84816"/>
                    </a:cubicBezTo>
                    <a:cubicBezTo>
                      <a:pt x="457186" y="84091"/>
                      <a:pt x="458878" y="83125"/>
                      <a:pt x="460569" y="82158"/>
                    </a:cubicBezTo>
                    <a:lnTo>
                      <a:pt x="458636" y="77325"/>
                    </a:lnTo>
                    <a:close/>
                    <a:moveTo>
                      <a:pt x="409825" y="28997"/>
                    </a:moveTo>
                    <a:lnTo>
                      <a:pt x="399676" y="28997"/>
                    </a:lnTo>
                    <a:lnTo>
                      <a:pt x="399676" y="84091"/>
                    </a:lnTo>
                    <a:lnTo>
                      <a:pt x="409825" y="84091"/>
                    </a:lnTo>
                    <a:lnTo>
                      <a:pt x="409825" y="28997"/>
                    </a:lnTo>
                    <a:close/>
                    <a:moveTo>
                      <a:pt x="409341" y="2416"/>
                    </a:moveTo>
                    <a:cubicBezTo>
                      <a:pt x="408133" y="1208"/>
                      <a:pt x="406683" y="483"/>
                      <a:pt x="404992" y="483"/>
                    </a:cubicBezTo>
                    <a:cubicBezTo>
                      <a:pt x="403300" y="483"/>
                      <a:pt x="401609" y="1208"/>
                      <a:pt x="400400" y="2416"/>
                    </a:cubicBezTo>
                    <a:cubicBezTo>
                      <a:pt x="399192" y="3625"/>
                      <a:pt x="398467" y="5316"/>
                      <a:pt x="398467" y="6766"/>
                    </a:cubicBezTo>
                    <a:cubicBezTo>
                      <a:pt x="398467" y="8457"/>
                      <a:pt x="399192" y="9907"/>
                      <a:pt x="400400" y="11116"/>
                    </a:cubicBezTo>
                    <a:cubicBezTo>
                      <a:pt x="401609" y="12324"/>
                      <a:pt x="403059" y="13049"/>
                      <a:pt x="404992" y="13049"/>
                    </a:cubicBezTo>
                    <a:cubicBezTo>
                      <a:pt x="406683" y="13049"/>
                      <a:pt x="408133" y="12324"/>
                      <a:pt x="409341" y="11116"/>
                    </a:cubicBezTo>
                    <a:cubicBezTo>
                      <a:pt x="410549" y="9907"/>
                      <a:pt x="411274" y="8457"/>
                      <a:pt x="411274" y="6766"/>
                    </a:cubicBezTo>
                    <a:cubicBezTo>
                      <a:pt x="411274" y="5074"/>
                      <a:pt x="410549" y="3625"/>
                      <a:pt x="409341" y="2416"/>
                    </a:cubicBezTo>
                    <a:moveTo>
                      <a:pt x="379619" y="61377"/>
                    </a:moveTo>
                    <a:cubicBezTo>
                      <a:pt x="378653" y="59444"/>
                      <a:pt x="377203" y="57994"/>
                      <a:pt x="375511" y="56544"/>
                    </a:cubicBezTo>
                    <a:cubicBezTo>
                      <a:pt x="373820" y="55094"/>
                      <a:pt x="372128" y="54128"/>
                      <a:pt x="370195" y="53403"/>
                    </a:cubicBezTo>
                    <a:cubicBezTo>
                      <a:pt x="368262" y="52678"/>
                      <a:pt x="366329" y="51953"/>
                      <a:pt x="364396" y="51470"/>
                    </a:cubicBezTo>
                    <a:cubicBezTo>
                      <a:pt x="361013" y="50503"/>
                      <a:pt x="358113" y="49295"/>
                      <a:pt x="355938" y="47603"/>
                    </a:cubicBezTo>
                    <a:cubicBezTo>
                      <a:pt x="353764" y="45912"/>
                      <a:pt x="352797" y="43737"/>
                      <a:pt x="352797" y="40837"/>
                    </a:cubicBezTo>
                    <a:cubicBezTo>
                      <a:pt x="352797" y="38663"/>
                      <a:pt x="353764" y="36730"/>
                      <a:pt x="355697" y="35280"/>
                    </a:cubicBezTo>
                    <a:cubicBezTo>
                      <a:pt x="357630" y="33830"/>
                      <a:pt x="360046" y="33105"/>
                      <a:pt x="362946" y="33105"/>
                    </a:cubicBezTo>
                    <a:cubicBezTo>
                      <a:pt x="366087" y="33105"/>
                      <a:pt x="368504" y="33588"/>
                      <a:pt x="370195" y="34796"/>
                    </a:cubicBezTo>
                    <a:cubicBezTo>
                      <a:pt x="371887" y="36005"/>
                      <a:pt x="373337" y="37213"/>
                      <a:pt x="374786" y="38421"/>
                    </a:cubicBezTo>
                    <a:lnTo>
                      <a:pt x="379619" y="32380"/>
                    </a:lnTo>
                    <a:cubicBezTo>
                      <a:pt x="378169" y="31172"/>
                      <a:pt x="376236" y="29964"/>
                      <a:pt x="373820" y="28997"/>
                    </a:cubicBezTo>
                    <a:cubicBezTo>
                      <a:pt x="371162" y="27789"/>
                      <a:pt x="367779" y="27306"/>
                      <a:pt x="363429" y="27306"/>
                    </a:cubicBezTo>
                    <a:cubicBezTo>
                      <a:pt x="360771" y="27306"/>
                      <a:pt x="358355" y="27547"/>
                      <a:pt x="355938" y="28272"/>
                    </a:cubicBezTo>
                    <a:cubicBezTo>
                      <a:pt x="353522" y="28997"/>
                      <a:pt x="351589" y="29722"/>
                      <a:pt x="349656" y="31172"/>
                    </a:cubicBezTo>
                    <a:cubicBezTo>
                      <a:pt x="347964" y="32380"/>
                      <a:pt x="346514" y="34071"/>
                      <a:pt x="345306" y="36005"/>
                    </a:cubicBezTo>
                    <a:cubicBezTo>
                      <a:pt x="344098" y="37938"/>
                      <a:pt x="343615" y="40113"/>
                      <a:pt x="343615" y="42771"/>
                    </a:cubicBezTo>
                    <a:cubicBezTo>
                      <a:pt x="343615" y="45670"/>
                      <a:pt x="344098" y="48087"/>
                      <a:pt x="345065" y="50020"/>
                    </a:cubicBezTo>
                    <a:cubicBezTo>
                      <a:pt x="346031" y="51953"/>
                      <a:pt x="347481" y="53644"/>
                      <a:pt x="348931" y="54853"/>
                    </a:cubicBezTo>
                    <a:cubicBezTo>
                      <a:pt x="350622" y="56061"/>
                      <a:pt x="352314" y="57269"/>
                      <a:pt x="354005" y="57752"/>
                    </a:cubicBezTo>
                    <a:cubicBezTo>
                      <a:pt x="355938" y="58477"/>
                      <a:pt x="357630" y="58961"/>
                      <a:pt x="359321" y="59686"/>
                    </a:cubicBezTo>
                    <a:cubicBezTo>
                      <a:pt x="362946" y="60652"/>
                      <a:pt x="365604" y="61860"/>
                      <a:pt x="367779" y="63310"/>
                    </a:cubicBezTo>
                    <a:cubicBezTo>
                      <a:pt x="369954" y="64760"/>
                      <a:pt x="370920" y="67176"/>
                      <a:pt x="370920" y="70559"/>
                    </a:cubicBezTo>
                    <a:cubicBezTo>
                      <a:pt x="370920" y="73459"/>
                      <a:pt x="369954" y="75634"/>
                      <a:pt x="368262" y="77325"/>
                    </a:cubicBezTo>
                    <a:cubicBezTo>
                      <a:pt x="366571" y="78775"/>
                      <a:pt x="364154" y="79742"/>
                      <a:pt x="360771" y="79742"/>
                    </a:cubicBezTo>
                    <a:cubicBezTo>
                      <a:pt x="359080" y="79742"/>
                      <a:pt x="357630" y="79500"/>
                      <a:pt x="355938" y="79017"/>
                    </a:cubicBezTo>
                    <a:cubicBezTo>
                      <a:pt x="354489" y="78534"/>
                      <a:pt x="353039" y="77809"/>
                      <a:pt x="351830" y="76842"/>
                    </a:cubicBezTo>
                    <a:cubicBezTo>
                      <a:pt x="350622" y="76117"/>
                      <a:pt x="349414" y="75151"/>
                      <a:pt x="348447" y="74184"/>
                    </a:cubicBezTo>
                    <a:cubicBezTo>
                      <a:pt x="347481" y="73217"/>
                      <a:pt x="346756" y="72493"/>
                      <a:pt x="346031" y="71768"/>
                    </a:cubicBezTo>
                    <a:lnTo>
                      <a:pt x="341198" y="79500"/>
                    </a:lnTo>
                    <a:cubicBezTo>
                      <a:pt x="346514" y="83608"/>
                      <a:pt x="352797" y="85783"/>
                      <a:pt x="360288" y="85783"/>
                    </a:cubicBezTo>
                    <a:cubicBezTo>
                      <a:pt x="363188" y="85783"/>
                      <a:pt x="365604" y="85300"/>
                      <a:pt x="368020" y="84575"/>
                    </a:cubicBezTo>
                    <a:cubicBezTo>
                      <a:pt x="370437" y="83850"/>
                      <a:pt x="372612" y="82641"/>
                      <a:pt x="374303" y="81192"/>
                    </a:cubicBezTo>
                    <a:cubicBezTo>
                      <a:pt x="375995" y="79742"/>
                      <a:pt x="377444" y="77809"/>
                      <a:pt x="378411" y="75634"/>
                    </a:cubicBezTo>
                    <a:cubicBezTo>
                      <a:pt x="379378" y="73459"/>
                      <a:pt x="380103" y="71043"/>
                      <a:pt x="380103" y="68143"/>
                    </a:cubicBezTo>
                    <a:cubicBezTo>
                      <a:pt x="381069" y="65485"/>
                      <a:pt x="380586" y="63310"/>
                      <a:pt x="379619" y="61377"/>
                    </a:cubicBezTo>
                    <a:moveTo>
                      <a:pt x="298428" y="84091"/>
                    </a:moveTo>
                    <a:lnTo>
                      <a:pt x="307852" y="84091"/>
                    </a:lnTo>
                    <a:lnTo>
                      <a:pt x="307852" y="57511"/>
                    </a:lnTo>
                    <a:cubicBezTo>
                      <a:pt x="307852" y="55578"/>
                      <a:pt x="307852" y="53886"/>
                      <a:pt x="308093" y="51953"/>
                    </a:cubicBezTo>
                    <a:cubicBezTo>
                      <a:pt x="308335" y="50020"/>
                      <a:pt x="308577" y="48328"/>
                      <a:pt x="308818" y="46637"/>
                    </a:cubicBezTo>
                    <a:cubicBezTo>
                      <a:pt x="309785" y="43254"/>
                      <a:pt x="310993" y="40354"/>
                      <a:pt x="312926" y="37938"/>
                    </a:cubicBezTo>
                    <a:cubicBezTo>
                      <a:pt x="314618" y="35521"/>
                      <a:pt x="316792" y="34555"/>
                      <a:pt x="318967" y="34555"/>
                    </a:cubicBezTo>
                    <a:cubicBezTo>
                      <a:pt x="322833" y="34555"/>
                      <a:pt x="324767" y="36488"/>
                      <a:pt x="325008" y="40596"/>
                    </a:cubicBezTo>
                    <a:lnTo>
                      <a:pt x="333224" y="37696"/>
                    </a:lnTo>
                    <a:cubicBezTo>
                      <a:pt x="333224" y="35763"/>
                      <a:pt x="332741" y="34313"/>
                      <a:pt x="332016" y="32863"/>
                    </a:cubicBezTo>
                    <a:cubicBezTo>
                      <a:pt x="331291" y="31413"/>
                      <a:pt x="330566" y="30447"/>
                      <a:pt x="329599" y="29722"/>
                    </a:cubicBezTo>
                    <a:cubicBezTo>
                      <a:pt x="328633" y="28997"/>
                      <a:pt x="327425" y="28272"/>
                      <a:pt x="326216" y="28030"/>
                    </a:cubicBezTo>
                    <a:cubicBezTo>
                      <a:pt x="325008" y="27547"/>
                      <a:pt x="323800" y="27547"/>
                      <a:pt x="322833" y="27547"/>
                    </a:cubicBezTo>
                    <a:cubicBezTo>
                      <a:pt x="319450" y="27547"/>
                      <a:pt x="316792" y="28514"/>
                      <a:pt x="314134" y="30205"/>
                    </a:cubicBezTo>
                    <a:cubicBezTo>
                      <a:pt x="311718" y="32138"/>
                      <a:pt x="309543" y="34555"/>
                      <a:pt x="307852" y="37696"/>
                    </a:cubicBezTo>
                    <a:lnTo>
                      <a:pt x="306643" y="28272"/>
                    </a:lnTo>
                    <a:lnTo>
                      <a:pt x="297219" y="29239"/>
                    </a:lnTo>
                    <a:cubicBezTo>
                      <a:pt x="297219" y="29722"/>
                      <a:pt x="297461" y="30447"/>
                      <a:pt x="297461" y="31413"/>
                    </a:cubicBezTo>
                    <a:cubicBezTo>
                      <a:pt x="297703" y="32380"/>
                      <a:pt x="297703" y="33588"/>
                      <a:pt x="297944" y="35038"/>
                    </a:cubicBezTo>
                    <a:cubicBezTo>
                      <a:pt x="298186" y="36488"/>
                      <a:pt x="298186" y="37696"/>
                      <a:pt x="298186" y="39146"/>
                    </a:cubicBezTo>
                    <a:cubicBezTo>
                      <a:pt x="298186" y="40596"/>
                      <a:pt x="298428" y="41804"/>
                      <a:pt x="298428" y="43254"/>
                    </a:cubicBezTo>
                    <a:lnTo>
                      <a:pt x="298428" y="84091"/>
                    </a:lnTo>
                    <a:close/>
                    <a:moveTo>
                      <a:pt x="267981" y="38179"/>
                    </a:moveTo>
                    <a:cubicBezTo>
                      <a:pt x="270156" y="41079"/>
                      <a:pt x="271122" y="45187"/>
                      <a:pt x="271122" y="50262"/>
                    </a:cubicBezTo>
                    <a:lnTo>
                      <a:pt x="271122" y="52195"/>
                    </a:lnTo>
                    <a:lnTo>
                      <a:pt x="243817" y="52195"/>
                    </a:lnTo>
                    <a:cubicBezTo>
                      <a:pt x="244058" y="49778"/>
                      <a:pt x="244783" y="47362"/>
                      <a:pt x="245508" y="45187"/>
                    </a:cubicBezTo>
                    <a:cubicBezTo>
                      <a:pt x="246233" y="43012"/>
                      <a:pt x="247441" y="41079"/>
                      <a:pt x="248649" y="39388"/>
                    </a:cubicBezTo>
                    <a:cubicBezTo>
                      <a:pt x="249858" y="37696"/>
                      <a:pt x="251549" y="36246"/>
                      <a:pt x="253241" y="35280"/>
                    </a:cubicBezTo>
                    <a:cubicBezTo>
                      <a:pt x="254932" y="34313"/>
                      <a:pt x="257107" y="33830"/>
                      <a:pt x="259282" y="33830"/>
                    </a:cubicBezTo>
                    <a:cubicBezTo>
                      <a:pt x="262906" y="33588"/>
                      <a:pt x="265806" y="35038"/>
                      <a:pt x="267981" y="38179"/>
                    </a:cubicBezTo>
                    <a:moveTo>
                      <a:pt x="281029" y="58236"/>
                    </a:moveTo>
                    <a:lnTo>
                      <a:pt x="281029" y="52678"/>
                    </a:lnTo>
                    <a:cubicBezTo>
                      <a:pt x="281029" y="49537"/>
                      <a:pt x="280788" y="46395"/>
                      <a:pt x="280063" y="43496"/>
                    </a:cubicBezTo>
                    <a:cubicBezTo>
                      <a:pt x="279338" y="40354"/>
                      <a:pt x="278130" y="37696"/>
                      <a:pt x="276438" y="35280"/>
                    </a:cubicBezTo>
                    <a:cubicBezTo>
                      <a:pt x="274747" y="32863"/>
                      <a:pt x="272572" y="30930"/>
                      <a:pt x="269672" y="29480"/>
                    </a:cubicBezTo>
                    <a:cubicBezTo>
                      <a:pt x="266773" y="28030"/>
                      <a:pt x="263390" y="27306"/>
                      <a:pt x="259040" y="27306"/>
                    </a:cubicBezTo>
                    <a:cubicBezTo>
                      <a:pt x="255415" y="27306"/>
                      <a:pt x="252274" y="28030"/>
                      <a:pt x="249133" y="29480"/>
                    </a:cubicBezTo>
                    <a:cubicBezTo>
                      <a:pt x="245991" y="30930"/>
                      <a:pt x="243333" y="32863"/>
                      <a:pt x="241159" y="35521"/>
                    </a:cubicBezTo>
                    <a:cubicBezTo>
                      <a:pt x="238984" y="38179"/>
                      <a:pt x="237051" y="41079"/>
                      <a:pt x="235842" y="44704"/>
                    </a:cubicBezTo>
                    <a:cubicBezTo>
                      <a:pt x="234634" y="48328"/>
                      <a:pt x="233909" y="52195"/>
                      <a:pt x="233909" y="56544"/>
                    </a:cubicBezTo>
                    <a:cubicBezTo>
                      <a:pt x="233909" y="66210"/>
                      <a:pt x="236084" y="73459"/>
                      <a:pt x="240675" y="78292"/>
                    </a:cubicBezTo>
                    <a:cubicBezTo>
                      <a:pt x="245025" y="83125"/>
                      <a:pt x="251791" y="85783"/>
                      <a:pt x="260490" y="85783"/>
                    </a:cubicBezTo>
                    <a:cubicBezTo>
                      <a:pt x="265081" y="85783"/>
                      <a:pt x="268947" y="84816"/>
                      <a:pt x="272572" y="83125"/>
                    </a:cubicBezTo>
                    <a:cubicBezTo>
                      <a:pt x="275955" y="81192"/>
                      <a:pt x="279338" y="78534"/>
                      <a:pt x="282238" y="75151"/>
                    </a:cubicBezTo>
                    <a:lnTo>
                      <a:pt x="278371" y="71043"/>
                    </a:lnTo>
                    <a:cubicBezTo>
                      <a:pt x="274747" y="74426"/>
                      <a:pt x="271605" y="76359"/>
                      <a:pt x="268947" y="77567"/>
                    </a:cubicBezTo>
                    <a:cubicBezTo>
                      <a:pt x="266289" y="78534"/>
                      <a:pt x="263631" y="79017"/>
                      <a:pt x="261215" y="79017"/>
                    </a:cubicBezTo>
                    <a:cubicBezTo>
                      <a:pt x="255657" y="79017"/>
                      <a:pt x="251549" y="77325"/>
                      <a:pt x="248649" y="73701"/>
                    </a:cubicBezTo>
                    <a:cubicBezTo>
                      <a:pt x="245750" y="70076"/>
                      <a:pt x="244300" y="65002"/>
                      <a:pt x="244058" y="58477"/>
                    </a:cubicBezTo>
                    <a:lnTo>
                      <a:pt x="281029" y="58477"/>
                    </a:lnTo>
                    <a:close/>
                    <a:moveTo>
                      <a:pt x="183648" y="28997"/>
                    </a:moveTo>
                    <a:lnTo>
                      <a:pt x="172774" y="28997"/>
                    </a:lnTo>
                    <a:lnTo>
                      <a:pt x="195247" y="85300"/>
                    </a:lnTo>
                    <a:lnTo>
                      <a:pt x="203221" y="85300"/>
                    </a:lnTo>
                    <a:lnTo>
                      <a:pt x="226418" y="28997"/>
                    </a:lnTo>
                    <a:lnTo>
                      <a:pt x="217236" y="28997"/>
                    </a:lnTo>
                    <a:lnTo>
                      <a:pt x="202496" y="67660"/>
                    </a:lnTo>
                    <a:cubicBezTo>
                      <a:pt x="201046" y="71526"/>
                      <a:pt x="200321" y="74426"/>
                      <a:pt x="200079" y="76359"/>
                    </a:cubicBezTo>
                    <a:cubicBezTo>
                      <a:pt x="199838" y="75392"/>
                      <a:pt x="199596" y="74184"/>
                      <a:pt x="199354" y="72734"/>
                    </a:cubicBezTo>
                    <a:cubicBezTo>
                      <a:pt x="199113" y="71284"/>
                      <a:pt x="198388" y="69351"/>
                      <a:pt x="197663" y="67176"/>
                    </a:cubicBezTo>
                    <a:lnTo>
                      <a:pt x="183648" y="28997"/>
                    </a:lnTo>
                    <a:close/>
                    <a:moveTo>
                      <a:pt x="159000" y="28997"/>
                    </a:moveTo>
                    <a:lnTo>
                      <a:pt x="148851" y="28997"/>
                    </a:lnTo>
                    <a:lnTo>
                      <a:pt x="148851" y="84091"/>
                    </a:lnTo>
                    <a:lnTo>
                      <a:pt x="159000" y="84091"/>
                    </a:lnTo>
                    <a:lnTo>
                      <a:pt x="159000" y="28997"/>
                    </a:lnTo>
                    <a:close/>
                    <a:moveTo>
                      <a:pt x="158517" y="2416"/>
                    </a:moveTo>
                    <a:cubicBezTo>
                      <a:pt x="157309" y="1208"/>
                      <a:pt x="155859" y="483"/>
                      <a:pt x="154167" y="483"/>
                    </a:cubicBezTo>
                    <a:cubicBezTo>
                      <a:pt x="152476" y="483"/>
                      <a:pt x="150784" y="1208"/>
                      <a:pt x="149576" y="2416"/>
                    </a:cubicBezTo>
                    <a:cubicBezTo>
                      <a:pt x="148368" y="3625"/>
                      <a:pt x="147643" y="5316"/>
                      <a:pt x="147643" y="6766"/>
                    </a:cubicBezTo>
                    <a:cubicBezTo>
                      <a:pt x="147643" y="8457"/>
                      <a:pt x="148368" y="9907"/>
                      <a:pt x="149576" y="11116"/>
                    </a:cubicBezTo>
                    <a:cubicBezTo>
                      <a:pt x="150784" y="12324"/>
                      <a:pt x="152476" y="13049"/>
                      <a:pt x="154167" y="13049"/>
                    </a:cubicBezTo>
                    <a:cubicBezTo>
                      <a:pt x="155859" y="13049"/>
                      <a:pt x="157309" y="12324"/>
                      <a:pt x="158517" y="11116"/>
                    </a:cubicBezTo>
                    <a:cubicBezTo>
                      <a:pt x="159725" y="9907"/>
                      <a:pt x="160450" y="8457"/>
                      <a:pt x="160450" y="6766"/>
                    </a:cubicBezTo>
                    <a:cubicBezTo>
                      <a:pt x="160450" y="5074"/>
                      <a:pt x="159725" y="3625"/>
                      <a:pt x="158517" y="2416"/>
                    </a:cubicBezTo>
                    <a:moveTo>
                      <a:pt x="128795" y="84091"/>
                    </a:moveTo>
                    <a:lnTo>
                      <a:pt x="128795" y="49537"/>
                    </a:lnTo>
                    <a:cubicBezTo>
                      <a:pt x="128795" y="46637"/>
                      <a:pt x="128553" y="43737"/>
                      <a:pt x="128312" y="41079"/>
                    </a:cubicBezTo>
                    <a:cubicBezTo>
                      <a:pt x="128070" y="38421"/>
                      <a:pt x="127345" y="36005"/>
                      <a:pt x="126137" y="34071"/>
                    </a:cubicBezTo>
                    <a:cubicBezTo>
                      <a:pt x="124929" y="32138"/>
                      <a:pt x="122996" y="30447"/>
                      <a:pt x="120338" y="29239"/>
                    </a:cubicBezTo>
                    <a:cubicBezTo>
                      <a:pt x="117680" y="28030"/>
                      <a:pt x="114297" y="27306"/>
                      <a:pt x="109705" y="27306"/>
                    </a:cubicBezTo>
                    <a:cubicBezTo>
                      <a:pt x="106806" y="27306"/>
                      <a:pt x="104389" y="27789"/>
                      <a:pt x="102214" y="28514"/>
                    </a:cubicBezTo>
                    <a:cubicBezTo>
                      <a:pt x="100040" y="29480"/>
                      <a:pt x="98348" y="30447"/>
                      <a:pt x="96898" y="31655"/>
                    </a:cubicBezTo>
                    <a:cubicBezTo>
                      <a:pt x="95449" y="32863"/>
                      <a:pt x="94240" y="34071"/>
                      <a:pt x="93274" y="35280"/>
                    </a:cubicBezTo>
                    <a:cubicBezTo>
                      <a:pt x="92307" y="36488"/>
                      <a:pt x="91824" y="37213"/>
                      <a:pt x="91341" y="37938"/>
                    </a:cubicBezTo>
                    <a:lnTo>
                      <a:pt x="90132" y="28514"/>
                    </a:lnTo>
                    <a:lnTo>
                      <a:pt x="80708" y="29480"/>
                    </a:lnTo>
                    <a:cubicBezTo>
                      <a:pt x="80708" y="29964"/>
                      <a:pt x="80950" y="30689"/>
                      <a:pt x="80950" y="31655"/>
                    </a:cubicBezTo>
                    <a:cubicBezTo>
                      <a:pt x="81192" y="32622"/>
                      <a:pt x="81192" y="33830"/>
                      <a:pt x="81433" y="35280"/>
                    </a:cubicBezTo>
                    <a:cubicBezTo>
                      <a:pt x="81675" y="36730"/>
                      <a:pt x="81675" y="37938"/>
                      <a:pt x="81675" y="39388"/>
                    </a:cubicBezTo>
                    <a:cubicBezTo>
                      <a:pt x="81675" y="40837"/>
                      <a:pt x="81917" y="42046"/>
                      <a:pt x="81917" y="43496"/>
                    </a:cubicBezTo>
                    <a:lnTo>
                      <a:pt x="81917" y="84333"/>
                    </a:lnTo>
                    <a:lnTo>
                      <a:pt x="91824" y="84333"/>
                    </a:lnTo>
                    <a:lnTo>
                      <a:pt x="91824" y="53403"/>
                    </a:lnTo>
                    <a:cubicBezTo>
                      <a:pt x="91824" y="50986"/>
                      <a:pt x="92307" y="48570"/>
                      <a:pt x="93032" y="46154"/>
                    </a:cubicBezTo>
                    <a:cubicBezTo>
                      <a:pt x="93757" y="43979"/>
                      <a:pt x="94965" y="41804"/>
                      <a:pt x="96415" y="40354"/>
                    </a:cubicBezTo>
                    <a:cubicBezTo>
                      <a:pt x="97865" y="38663"/>
                      <a:pt x="99556" y="37454"/>
                      <a:pt x="101248" y="36488"/>
                    </a:cubicBezTo>
                    <a:cubicBezTo>
                      <a:pt x="103181" y="35521"/>
                      <a:pt x="105114" y="35038"/>
                      <a:pt x="107531" y="35038"/>
                    </a:cubicBezTo>
                    <a:cubicBezTo>
                      <a:pt x="109947" y="35038"/>
                      <a:pt x="112122" y="35280"/>
                      <a:pt x="113572" y="36005"/>
                    </a:cubicBezTo>
                    <a:cubicBezTo>
                      <a:pt x="115021" y="36730"/>
                      <a:pt x="116230" y="37454"/>
                      <a:pt x="117196" y="38904"/>
                    </a:cubicBezTo>
                    <a:cubicBezTo>
                      <a:pt x="117921" y="40113"/>
                      <a:pt x="118404" y="41804"/>
                      <a:pt x="118888" y="43496"/>
                    </a:cubicBezTo>
                    <a:cubicBezTo>
                      <a:pt x="119129" y="45429"/>
                      <a:pt x="119371" y="47362"/>
                      <a:pt x="119371" y="49778"/>
                    </a:cubicBezTo>
                    <a:lnTo>
                      <a:pt x="119371" y="84333"/>
                    </a:lnTo>
                    <a:lnTo>
                      <a:pt x="128795" y="84333"/>
                    </a:lnTo>
                    <a:close/>
                    <a:moveTo>
                      <a:pt x="60894" y="5799"/>
                    </a:moveTo>
                    <a:lnTo>
                      <a:pt x="50986" y="5799"/>
                    </a:lnTo>
                    <a:lnTo>
                      <a:pt x="50986" y="54128"/>
                    </a:lnTo>
                    <a:cubicBezTo>
                      <a:pt x="50986" y="59202"/>
                      <a:pt x="50503" y="63552"/>
                      <a:pt x="49295" y="66935"/>
                    </a:cubicBezTo>
                    <a:cubicBezTo>
                      <a:pt x="48328" y="70318"/>
                      <a:pt x="46879" y="72976"/>
                      <a:pt x="44945" y="74667"/>
                    </a:cubicBezTo>
                    <a:cubicBezTo>
                      <a:pt x="43012" y="76600"/>
                      <a:pt x="40837" y="77809"/>
                      <a:pt x="38421" y="78534"/>
                    </a:cubicBezTo>
                    <a:cubicBezTo>
                      <a:pt x="36005" y="79259"/>
                      <a:pt x="33347" y="79500"/>
                      <a:pt x="30447" y="79500"/>
                    </a:cubicBezTo>
                    <a:cubicBezTo>
                      <a:pt x="27547" y="79500"/>
                      <a:pt x="24889" y="79259"/>
                      <a:pt x="22231" y="78534"/>
                    </a:cubicBezTo>
                    <a:cubicBezTo>
                      <a:pt x="19815" y="77809"/>
                      <a:pt x="17640" y="76600"/>
                      <a:pt x="15707" y="74667"/>
                    </a:cubicBezTo>
                    <a:cubicBezTo>
                      <a:pt x="14015" y="72734"/>
                      <a:pt x="12565" y="70076"/>
                      <a:pt x="11357" y="66935"/>
                    </a:cubicBezTo>
                    <a:cubicBezTo>
                      <a:pt x="10391" y="63552"/>
                      <a:pt x="9666" y="59444"/>
                      <a:pt x="9666" y="54128"/>
                    </a:cubicBezTo>
                    <a:lnTo>
                      <a:pt x="9666" y="5799"/>
                    </a:lnTo>
                    <a:lnTo>
                      <a:pt x="0" y="5799"/>
                    </a:lnTo>
                    <a:lnTo>
                      <a:pt x="0" y="54853"/>
                    </a:lnTo>
                    <a:cubicBezTo>
                      <a:pt x="0" y="66451"/>
                      <a:pt x="2658" y="74667"/>
                      <a:pt x="7733" y="79500"/>
                    </a:cubicBezTo>
                    <a:cubicBezTo>
                      <a:pt x="12807" y="84333"/>
                      <a:pt x="20540" y="86749"/>
                      <a:pt x="30689" y="86749"/>
                    </a:cubicBezTo>
                    <a:cubicBezTo>
                      <a:pt x="40837" y="86749"/>
                      <a:pt x="48570" y="84333"/>
                      <a:pt x="53403" y="79500"/>
                    </a:cubicBezTo>
                    <a:cubicBezTo>
                      <a:pt x="58477" y="74667"/>
                      <a:pt x="60894" y="66451"/>
                      <a:pt x="60894" y="54853"/>
                    </a:cubicBezTo>
                    <a:lnTo>
                      <a:pt x="60894" y="5799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4" name="Freihandform: Form 63">
                <a:extLst>
                  <a:ext uri="{FF2B5EF4-FFF2-40B4-BE49-F238E27FC236}">
                    <a16:creationId xmlns:a16="http://schemas.microsoft.com/office/drawing/2014/main" id="{8EA9E0D8-953E-4386-A47D-85043DF818F8}"/>
                  </a:ext>
                </a:extLst>
              </p:cNvPr>
              <p:cNvSpPr/>
              <p:nvPr/>
            </p:nvSpPr>
            <p:spPr>
              <a:xfrm>
                <a:off x="11569754" y="1219314"/>
                <a:ext cx="152234" cy="132903"/>
              </a:xfrm>
              <a:custGeom>
                <a:avLst/>
                <a:gdLst>
                  <a:gd name="connsiteX0" fmla="*/ 0 w 152234"/>
                  <a:gd name="connsiteY0" fmla="*/ 134353 h 132902"/>
                  <a:gd name="connsiteX1" fmla="*/ 84816 w 152234"/>
                  <a:gd name="connsiteY1" fmla="*/ 134353 h 132902"/>
                  <a:gd name="connsiteX2" fmla="*/ 152234 w 152234"/>
                  <a:gd name="connsiteY2" fmla="*/ 67176 h 132902"/>
                  <a:gd name="connsiteX3" fmla="*/ 84816 w 152234"/>
                  <a:gd name="connsiteY3" fmla="*/ 0 h 132902"/>
                  <a:gd name="connsiteX4" fmla="*/ 0 w 152234"/>
                  <a:gd name="connsiteY4" fmla="*/ 0 h 132902"/>
                  <a:gd name="connsiteX5" fmla="*/ 0 w 152234"/>
                  <a:gd name="connsiteY5" fmla="*/ 134353 h 1329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52234" h="132902">
                    <a:moveTo>
                      <a:pt x="0" y="134353"/>
                    </a:moveTo>
                    <a:lnTo>
                      <a:pt x="84816" y="134353"/>
                    </a:lnTo>
                    <a:cubicBezTo>
                      <a:pt x="122029" y="134353"/>
                      <a:pt x="152234" y="104389"/>
                      <a:pt x="152234" y="67176"/>
                    </a:cubicBezTo>
                    <a:cubicBezTo>
                      <a:pt x="152234" y="29964"/>
                      <a:pt x="122029" y="0"/>
                      <a:pt x="84816" y="0"/>
                    </a:cubicBezTo>
                    <a:lnTo>
                      <a:pt x="0" y="0"/>
                    </a:lnTo>
                    <a:lnTo>
                      <a:pt x="0" y="134353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</p:grpSp>
      </p:grpSp>
      <p:sp>
        <p:nvSpPr>
          <p:cNvPr id="39" name="Textplatzhalter 3">
            <a:extLst>
              <a:ext uri="{FF2B5EF4-FFF2-40B4-BE49-F238E27FC236}">
                <a16:creationId xmlns:a16="http://schemas.microsoft.com/office/drawing/2014/main" id="{B5D41B38-F074-CA45-A2A6-6B6A14B25E0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167437" y="1450244"/>
            <a:ext cx="5330296" cy="443952"/>
          </a:xfrm>
        </p:spPr>
        <p:txBody>
          <a:bodyPr/>
          <a:lstStyle>
            <a:lvl1pPr marL="0" indent="0">
              <a:buNone/>
              <a:defRPr sz="2397">
                <a:solidFill>
                  <a:srgbClr val="006AB3"/>
                </a:solidFill>
              </a:defRPr>
            </a:lvl1pPr>
            <a:lvl5pPr marL="1431194" indent="0">
              <a:buNone/>
              <a:defRPr/>
            </a:lvl5pPr>
          </a:lstStyle>
          <a:p>
            <a:pPr lvl="0"/>
            <a:r>
              <a:rPr lang="de-DE" dirty="0"/>
              <a:t>Untertitel (bearbeiten)</a:t>
            </a:r>
          </a:p>
        </p:txBody>
      </p:sp>
    </p:spTree>
    <p:extLst>
      <p:ext uri="{BB962C8B-B14F-4D97-AF65-F5344CB8AC3E}">
        <p14:creationId xmlns:p14="http://schemas.microsoft.com/office/powerpoint/2010/main" val="3615256872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nhalt + zwei Bilder lin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Gruppieren 54">
            <a:extLst>
              <a:ext uri="{FF2B5EF4-FFF2-40B4-BE49-F238E27FC236}">
                <a16:creationId xmlns:a16="http://schemas.microsoft.com/office/drawing/2014/main" id="{CBB2739F-531B-406E-B9AE-7F5955A4C086}"/>
              </a:ext>
            </a:extLst>
          </p:cNvPr>
          <p:cNvGrpSpPr/>
          <p:nvPr userDrawn="1"/>
        </p:nvGrpSpPr>
        <p:grpSpPr>
          <a:xfrm>
            <a:off x="-6501" y="6593007"/>
            <a:ext cx="12198503" cy="263835"/>
            <a:chOff x="-4877" y="4950860"/>
            <a:chExt cx="9148877" cy="198120"/>
          </a:xfrm>
          <a:solidFill>
            <a:schemeClr val="tx2"/>
          </a:solidFill>
        </p:grpSpPr>
        <p:sp>
          <p:nvSpPr>
            <p:cNvPr id="56" name="bk object 18">
              <a:extLst>
                <a:ext uri="{FF2B5EF4-FFF2-40B4-BE49-F238E27FC236}">
                  <a16:creationId xmlns:a16="http://schemas.microsoft.com/office/drawing/2014/main" id="{10BD749C-F32D-4FA0-8B2F-E4376F4459C1}"/>
                </a:ext>
              </a:extLst>
            </p:cNvPr>
            <p:cNvSpPr/>
            <p:nvPr userDrawn="1"/>
          </p:nvSpPr>
          <p:spPr>
            <a:xfrm>
              <a:off x="-4877" y="4950860"/>
              <a:ext cx="484937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 sz="1300"/>
            </a:p>
          </p:txBody>
        </p:sp>
        <p:sp>
          <p:nvSpPr>
            <p:cNvPr id="57" name="bk object 18">
              <a:extLst>
                <a:ext uri="{FF2B5EF4-FFF2-40B4-BE49-F238E27FC236}">
                  <a16:creationId xmlns:a16="http://schemas.microsoft.com/office/drawing/2014/main" id="{75AD1741-5FE5-4A33-9577-F1F4588F6C91}"/>
                </a:ext>
              </a:extLst>
            </p:cNvPr>
            <p:cNvSpPr/>
            <p:nvPr userDrawn="1"/>
          </p:nvSpPr>
          <p:spPr>
            <a:xfrm>
              <a:off x="522288" y="4950860"/>
              <a:ext cx="8621712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 sz="1300"/>
            </a:p>
          </p:txBody>
        </p:sp>
        <p:sp>
          <p:nvSpPr>
            <p:cNvPr id="58" name="Holder 3">
              <a:extLst>
                <a:ext uri="{FF2B5EF4-FFF2-40B4-BE49-F238E27FC236}">
                  <a16:creationId xmlns:a16="http://schemas.microsoft.com/office/drawing/2014/main" id="{BF81CE3E-1239-4D0D-8337-4AABB0EB94BE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8194726" y="4966101"/>
              <a:ext cx="449579" cy="167639"/>
            </a:xfrm>
            <a:prstGeom prst="rect">
              <a:avLst/>
            </a:prstGeom>
            <a:grpFill/>
          </p:spPr>
          <p:txBody>
            <a:bodyPr lIns="0" tIns="0" rIns="0" bIns="0" anchor="ctr"/>
            <a:lstStyle>
              <a:defPPr>
                <a:defRPr lang="de-DE"/>
              </a:defPPr>
              <a:lvl1pPr marL="0" algn="l" defTabSz="686074" rtl="0" eaLnBrk="1" latinLnBrk="0" hangingPunct="1">
                <a:defRPr sz="1000" b="1" i="0" kern="1200">
                  <a:solidFill>
                    <a:schemeClr val="bg1"/>
                  </a:solidFill>
                  <a:latin typeface="Arial"/>
                  <a:ea typeface="+mn-ea"/>
                  <a:cs typeface="Arial"/>
                </a:defRPr>
              </a:lvl1pPr>
              <a:lvl2pPr marL="34303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6074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9111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2149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5186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223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1260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429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6913">
                <a:spcBef>
                  <a:spcPts val="7"/>
                </a:spcBef>
              </a:pPr>
              <a:r>
                <a:rPr lang="de-DE" sz="1332" spc="13"/>
                <a:t>hhu.de</a:t>
              </a:r>
            </a:p>
          </p:txBody>
        </p:sp>
      </p:grp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9D5327C6-E598-4991-AB22-BE7A8B832E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F4581514-8A34-423E-AF48-23D40C9BA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t>‹#›</a:t>
            </a:fld>
            <a:endParaRPr lang="de-DE"/>
          </a:p>
        </p:txBody>
      </p:sp>
      <p:sp>
        <p:nvSpPr>
          <p:cNvPr id="44" name="Titel 1">
            <a:extLst>
              <a:ext uri="{FF2B5EF4-FFF2-40B4-BE49-F238E27FC236}">
                <a16:creationId xmlns:a16="http://schemas.microsoft.com/office/drawing/2014/main" id="{A4C0BC30-E626-4EC3-B52E-EC6CECC18BA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167441" y="440669"/>
            <a:ext cx="3637049" cy="602352"/>
          </a:xfrm>
        </p:spPr>
        <p:txBody>
          <a:bodyPr/>
          <a:lstStyle/>
          <a:p>
            <a:r>
              <a:rPr lang="de-DE" dirty="0"/>
              <a:t>Inhalt + 2 Bilder</a:t>
            </a:r>
          </a:p>
        </p:txBody>
      </p:sp>
      <p:cxnSp>
        <p:nvCxnSpPr>
          <p:cNvPr id="48" name="Gerader Verbinder 47">
            <a:extLst>
              <a:ext uri="{FF2B5EF4-FFF2-40B4-BE49-F238E27FC236}">
                <a16:creationId xmlns:a16="http://schemas.microsoft.com/office/drawing/2014/main" id="{C79038B0-AD42-42B7-8D15-303CEBA1DC4C}"/>
              </a:ext>
            </a:extLst>
          </p:cNvPr>
          <p:cNvCxnSpPr>
            <a:cxnSpLocks/>
          </p:cNvCxnSpPr>
          <p:nvPr userDrawn="1"/>
        </p:nvCxnSpPr>
        <p:spPr>
          <a:xfrm>
            <a:off x="6167969" y="1298040"/>
            <a:ext cx="3636521" cy="0"/>
          </a:xfrm>
          <a:prstGeom prst="line">
            <a:avLst/>
          </a:prstGeom>
          <a:ln w="19050">
            <a:solidFill>
              <a:srgbClr val="CCDDE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D9464C44-AFA3-4DC5-AA03-2798F14ED87B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2" y="1"/>
            <a:ext cx="5701679" cy="3237531"/>
          </a:xfrm>
          <a:solidFill>
            <a:schemeClr val="bg2">
              <a:lumMod val="100000"/>
            </a:schemeClr>
          </a:solidFill>
          <a:ln/>
        </p:spPr>
        <p:txBody>
          <a:bodyPr vert="horz" lIns="0" tIns="540000" rIns="0" bIns="0" rtlCol="0" anchor="t">
            <a:noAutofit/>
          </a:bodyPr>
          <a:lstStyle>
            <a:lvl1pPr marL="240998" marR="0" indent="0" algn="l" defTabSz="121767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 lang="de-DE" b="0" dirty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240998" marR="0" lvl="0" indent="0" algn="l" defTabSz="121767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lang="de-DE" dirty="0"/>
              <a:t>Inhaltsplatzhalter</a:t>
            </a:r>
          </a:p>
          <a:p>
            <a:pPr marL="240998" lvl="0" indent="0">
              <a:buNone/>
            </a:pPr>
            <a:endParaRPr lang="de-DE" dirty="0"/>
          </a:p>
        </p:txBody>
      </p:sp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BE691ED2-3E52-4E4A-9F7C-C8A1129667C6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2" y="3321052"/>
            <a:ext cx="5701679" cy="3224069"/>
          </a:xfrm>
          <a:solidFill>
            <a:schemeClr val="bg2">
              <a:lumMod val="100000"/>
            </a:schemeClr>
          </a:solidFill>
          <a:ln/>
        </p:spPr>
        <p:txBody>
          <a:bodyPr vert="horz" lIns="0" tIns="540000" rIns="0" bIns="0" rtlCol="0" anchor="t">
            <a:noAutofit/>
          </a:bodyPr>
          <a:lstStyle>
            <a:lvl1pPr marL="240998" marR="0" indent="0" algn="l" defTabSz="121767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 lang="de-DE" b="0" dirty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240998" marR="0" lvl="0" indent="0" algn="l" defTabSz="121767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lang="de-DE" dirty="0"/>
              <a:t>Inhaltsplatzhalter</a:t>
            </a:r>
          </a:p>
          <a:p>
            <a:pPr marL="240998" lvl="0" indent="0">
              <a:buNone/>
            </a:pPr>
            <a:endParaRPr lang="de-DE" dirty="0"/>
          </a:p>
        </p:txBody>
      </p:sp>
      <p:sp>
        <p:nvSpPr>
          <p:cNvPr id="49" name="Textplatzhalter 6">
            <a:extLst>
              <a:ext uri="{FF2B5EF4-FFF2-40B4-BE49-F238E27FC236}">
                <a16:creationId xmlns:a16="http://schemas.microsoft.com/office/drawing/2014/main" id="{7826728D-0439-4A76-A6FC-AAE7B4BDFAF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167437" y="1894197"/>
            <a:ext cx="5333691" cy="4644583"/>
          </a:xfrm>
        </p:spPr>
        <p:txBody>
          <a:bodyPr>
            <a:noAutofit/>
          </a:bodyPr>
          <a:lstStyle/>
          <a:p>
            <a:pPr lvl="0"/>
            <a:r>
              <a:rPr lang="de-DE" dirty="0"/>
              <a:t>Text (bearbeiten)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0"/>
            <a:r>
              <a:rPr lang="de-DE" dirty="0"/>
              <a:t>Text bearbeiten
Text bearbeiten 
Text bearbeiten 
Text bearbeiten</a:t>
            </a:r>
          </a:p>
        </p:txBody>
      </p:sp>
      <p:grpSp>
        <p:nvGrpSpPr>
          <p:cNvPr id="43" name="Grafik 9">
            <a:extLst>
              <a:ext uri="{FF2B5EF4-FFF2-40B4-BE49-F238E27FC236}">
                <a16:creationId xmlns:a16="http://schemas.microsoft.com/office/drawing/2014/main" id="{076F09CB-2CC2-4309-BDB1-67804947A214}"/>
              </a:ext>
            </a:extLst>
          </p:cNvPr>
          <p:cNvGrpSpPr/>
          <p:nvPr userDrawn="1"/>
        </p:nvGrpSpPr>
        <p:grpSpPr>
          <a:xfrm>
            <a:off x="10321917" y="525079"/>
            <a:ext cx="1399107" cy="827140"/>
            <a:chOff x="10321916" y="525077"/>
            <a:chExt cx="1399106" cy="827140"/>
          </a:xfrm>
          <a:solidFill>
            <a:schemeClr val="accent1"/>
          </a:solidFill>
        </p:grpSpPr>
        <p:grpSp>
          <p:nvGrpSpPr>
            <p:cNvPr id="45" name="Grafik 9">
              <a:extLst>
                <a:ext uri="{FF2B5EF4-FFF2-40B4-BE49-F238E27FC236}">
                  <a16:creationId xmlns:a16="http://schemas.microsoft.com/office/drawing/2014/main" id="{AE4D5FB2-1354-4A1C-9AC6-94BA47AFA657}"/>
                </a:ext>
              </a:extLst>
            </p:cNvPr>
            <p:cNvGrpSpPr/>
            <p:nvPr/>
          </p:nvGrpSpPr>
          <p:grpSpPr>
            <a:xfrm>
              <a:off x="10321916" y="525077"/>
              <a:ext cx="1179212" cy="575107"/>
              <a:chOff x="10321916" y="525077"/>
              <a:chExt cx="1179212" cy="575107"/>
            </a:xfrm>
            <a:solidFill>
              <a:schemeClr val="accent1"/>
            </a:solidFill>
          </p:grpSpPr>
          <p:sp>
            <p:nvSpPr>
              <p:cNvPr id="70" name="Freihandform: Form 69">
                <a:extLst>
                  <a:ext uri="{FF2B5EF4-FFF2-40B4-BE49-F238E27FC236}">
                    <a16:creationId xmlns:a16="http://schemas.microsoft.com/office/drawing/2014/main" id="{FE59B463-359E-41D0-BD04-1F9F20933BC7}"/>
                  </a:ext>
                </a:extLst>
              </p:cNvPr>
              <p:cNvSpPr/>
              <p:nvPr/>
            </p:nvSpPr>
            <p:spPr>
              <a:xfrm>
                <a:off x="11143981" y="639857"/>
                <a:ext cx="357630" cy="357630"/>
              </a:xfrm>
              <a:custGeom>
                <a:avLst/>
                <a:gdLst>
                  <a:gd name="connsiteX0" fmla="*/ 358113 w 357629"/>
                  <a:gd name="connsiteY0" fmla="*/ 0 h 357629"/>
                  <a:gd name="connsiteX1" fmla="*/ 358113 w 357629"/>
                  <a:gd name="connsiteY1" fmla="*/ 179540 h 357629"/>
                  <a:gd name="connsiteX2" fmla="*/ 179057 w 357629"/>
                  <a:gd name="connsiteY2" fmla="*/ 359080 h 357629"/>
                  <a:gd name="connsiteX3" fmla="*/ 0 w 357629"/>
                  <a:gd name="connsiteY3" fmla="*/ 179540 h 357629"/>
                  <a:gd name="connsiteX4" fmla="*/ 0 w 357629"/>
                  <a:gd name="connsiteY4" fmla="*/ 0 h 357629"/>
                  <a:gd name="connsiteX5" fmla="*/ 90857 w 357629"/>
                  <a:gd name="connsiteY5" fmla="*/ 0 h 357629"/>
                  <a:gd name="connsiteX6" fmla="*/ 90857 w 357629"/>
                  <a:gd name="connsiteY6" fmla="*/ 171807 h 357629"/>
                  <a:gd name="connsiteX7" fmla="*/ 179057 w 357629"/>
                  <a:gd name="connsiteY7" fmla="*/ 265323 h 357629"/>
                  <a:gd name="connsiteX8" fmla="*/ 267256 w 357629"/>
                  <a:gd name="connsiteY8" fmla="*/ 171807 h 357629"/>
                  <a:gd name="connsiteX9" fmla="*/ 267256 w 357629"/>
                  <a:gd name="connsiteY9" fmla="*/ 0 h 357629"/>
                  <a:gd name="connsiteX10" fmla="*/ 358113 w 357629"/>
                  <a:gd name="connsiteY10" fmla="*/ 0 h 3576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57629" h="357629">
                    <a:moveTo>
                      <a:pt x="358113" y="0"/>
                    </a:moveTo>
                    <a:lnTo>
                      <a:pt x="358113" y="179540"/>
                    </a:lnTo>
                    <a:cubicBezTo>
                      <a:pt x="358113" y="286587"/>
                      <a:pt x="277888" y="359080"/>
                      <a:pt x="179057" y="359080"/>
                    </a:cubicBezTo>
                    <a:cubicBezTo>
                      <a:pt x="80225" y="359080"/>
                      <a:pt x="0" y="286587"/>
                      <a:pt x="0" y="179540"/>
                    </a:cubicBezTo>
                    <a:cubicBezTo>
                      <a:pt x="0" y="164075"/>
                      <a:pt x="0" y="0"/>
                      <a:pt x="0" y="0"/>
                    </a:cubicBezTo>
                    <a:lnTo>
                      <a:pt x="90857" y="0"/>
                    </a:lnTo>
                    <a:cubicBezTo>
                      <a:pt x="90857" y="32622"/>
                      <a:pt x="90857" y="165041"/>
                      <a:pt x="90857" y="171807"/>
                    </a:cubicBezTo>
                    <a:cubicBezTo>
                      <a:pt x="90857" y="227385"/>
                      <a:pt x="130487" y="265323"/>
                      <a:pt x="179057" y="265323"/>
                    </a:cubicBezTo>
                    <a:cubicBezTo>
                      <a:pt x="227868" y="265323"/>
                      <a:pt x="267256" y="227385"/>
                      <a:pt x="267256" y="171807"/>
                    </a:cubicBezTo>
                    <a:lnTo>
                      <a:pt x="267256" y="0"/>
                    </a:lnTo>
                    <a:lnTo>
                      <a:pt x="358113" y="0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71" name="Freihandform: Form 70">
                <a:extLst>
                  <a:ext uri="{FF2B5EF4-FFF2-40B4-BE49-F238E27FC236}">
                    <a16:creationId xmlns:a16="http://schemas.microsoft.com/office/drawing/2014/main" id="{0FB2DBB2-6B23-44DE-BAFF-BA7815BDA3A9}"/>
                  </a:ext>
                </a:extLst>
              </p:cNvPr>
              <p:cNvSpPr/>
              <p:nvPr/>
            </p:nvSpPr>
            <p:spPr>
              <a:xfrm>
                <a:off x="10321916" y="525077"/>
                <a:ext cx="357630" cy="463952"/>
              </a:xfrm>
              <a:custGeom>
                <a:avLst/>
                <a:gdLst>
                  <a:gd name="connsiteX0" fmla="*/ 90857 w 357629"/>
                  <a:gd name="connsiteY0" fmla="*/ 464435 h 463952"/>
                  <a:gd name="connsiteX1" fmla="*/ 0 w 357629"/>
                  <a:gd name="connsiteY1" fmla="*/ 464435 h 463952"/>
                  <a:gd name="connsiteX2" fmla="*/ 0 w 357629"/>
                  <a:gd name="connsiteY2" fmla="*/ 0 h 463952"/>
                  <a:gd name="connsiteX3" fmla="*/ 90857 w 357629"/>
                  <a:gd name="connsiteY3" fmla="*/ 0 h 463952"/>
                  <a:gd name="connsiteX4" fmla="*/ 90857 w 357629"/>
                  <a:gd name="connsiteY4" fmla="*/ 127345 h 463952"/>
                  <a:gd name="connsiteX5" fmla="*/ 179298 w 357629"/>
                  <a:gd name="connsiteY5" fmla="*/ 105597 h 463952"/>
                  <a:gd name="connsiteX6" fmla="*/ 358355 w 357629"/>
                  <a:gd name="connsiteY6" fmla="*/ 285137 h 463952"/>
                  <a:gd name="connsiteX7" fmla="*/ 358355 w 357629"/>
                  <a:gd name="connsiteY7" fmla="*/ 464677 h 463952"/>
                  <a:gd name="connsiteX8" fmla="*/ 267497 w 357629"/>
                  <a:gd name="connsiteY8" fmla="*/ 464677 h 463952"/>
                  <a:gd name="connsiteX9" fmla="*/ 267497 w 357629"/>
                  <a:gd name="connsiteY9" fmla="*/ 292870 h 463952"/>
                  <a:gd name="connsiteX10" fmla="*/ 179298 w 357629"/>
                  <a:gd name="connsiteY10" fmla="*/ 199354 h 463952"/>
                  <a:gd name="connsiteX11" fmla="*/ 91099 w 357629"/>
                  <a:gd name="connsiteY11" fmla="*/ 292870 h 463952"/>
                  <a:gd name="connsiteX12" fmla="*/ 91099 w 357629"/>
                  <a:gd name="connsiteY12" fmla="*/ 464435 h 4639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57629" h="463952">
                    <a:moveTo>
                      <a:pt x="90857" y="464435"/>
                    </a:moveTo>
                    <a:lnTo>
                      <a:pt x="0" y="464435"/>
                    </a:lnTo>
                    <a:lnTo>
                      <a:pt x="0" y="0"/>
                    </a:lnTo>
                    <a:lnTo>
                      <a:pt x="90857" y="0"/>
                    </a:lnTo>
                    <a:lnTo>
                      <a:pt x="90857" y="127345"/>
                    </a:lnTo>
                    <a:cubicBezTo>
                      <a:pt x="116955" y="113330"/>
                      <a:pt x="146918" y="105597"/>
                      <a:pt x="179298" y="105597"/>
                    </a:cubicBezTo>
                    <a:cubicBezTo>
                      <a:pt x="278130" y="105597"/>
                      <a:pt x="358355" y="178090"/>
                      <a:pt x="358355" y="285137"/>
                    </a:cubicBezTo>
                    <a:lnTo>
                      <a:pt x="358355" y="464677"/>
                    </a:lnTo>
                    <a:lnTo>
                      <a:pt x="267497" y="464677"/>
                    </a:lnTo>
                    <a:lnTo>
                      <a:pt x="267497" y="292870"/>
                    </a:lnTo>
                    <a:cubicBezTo>
                      <a:pt x="267497" y="237292"/>
                      <a:pt x="227868" y="199354"/>
                      <a:pt x="179298" y="199354"/>
                    </a:cubicBezTo>
                    <a:cubicBezTo>
                      <a:pt x="130728" y="199354"/>
                      <a:pt x="91099" y="237292"/>
                      <a:pt x="91099" y="292870"/>
                    </a:cubicBezTo>
                    <a:lnTo>
                      <a:pt x="91099" y="464435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72" name="Freihandform: Form 71">
                <a:extLst>
                  <a:ext uri="{FF2B5EF4-FFF2-40B4-BE49-F238E27FC236}">
                    <a16:creationId xmlns:a16="http://schemas.microsoft.com/office/drawing/2014/main" id="{0F2E9D98-4AD9-4DB8-99C6-0DF7955D45BD}"/>
                  </a:ext>
                </a:extLst>
              </p:cNvPr>
              <p:cNvSpPr/>
              <p:nvPr/>
            </p:nvSpPr>
            <p:spPr>
              <a:xfrm>
                <a:off x="10734399" y="525077"/>
                <a:ext cx="357630" cy="463952"/>
              </a:xfrm>
              <a:custGeom>
                <a:avLst/>
                <a:gdLst>
                  <a:gd name="connsiteX0" fmla="*/ 90857 w 357629"/>
                  <a:gd name="connsiteY0" fmla="*/ 464435 h 463952"/>
                  <a:gd name="connsiteX1" fmla="*/ 0 w 357629"/>
                  <a:gd name="connsiteY1" fmla="*/ 464435 h 463952"/>
                  <a:gd name="connsiteX2" fmla="*/ 0 w 357629"/>
                  <a:gd name="connsiteY2" fmla="*/ 0 h 463952"/>
                  <a:gd name="connsiteX3" fmla="*/ 90857 w 357629"/>
                  <a:gd name="connsiteY3" fmla="*/ 0 h 463952"/>
                  <a:gd name="connsiteX4" fmla="*/ 90857 w 357629"/>
                  <a:gd name="connsiteY4" fmla="*/ 127345 h 463952"/>
                  <a:gd name="connsiteX5" fmla="*/ 179298 w 357629"/>
                  <a:gd name="connsiteY5" fmla="*/ 105597 h 463952"/>
                  <a:gd name="connsiteX6" fmla="*/ 358355 w 357629"/>
                  <a:gd name="connsiteY6" fmla="*/ 285137 h 463952"/>
                  <a:gd name="connsiteX7" fmla="*/ 358355 w 357629"/>
                  <a:gd name="connsiteY7" fmla="*/ 464677 h 463952"/>
                  <a:gd name="connsiteX8" fmla="*/ 267497 w 357629"/>
                  <a:gd name="connsiteY8" fmla="*/ 464677 h 463952"/>
                  <a:gd name="connsiteX9" fmla="*/ 267497 w 357629"/>
                  <a:gd name="connsiteY9" fmla="*/ 292870 h 463952"/>
                  <a:gd name="connsiteX10" fmla="*/ 179298 w 357629"/>
                  <a:gd name="connsiteY10" fmla="*/ 199354 h 463952"/>
                  <a:gd name="connsiteX11" fmla="*/ 91099 w 357629"/>
                  <a:gd name="connsiteY11" fmla="*/ 292870 h 463952"/>
                  <a:gd name="connsiteX12" fmla="*/ 91099 w 357629"/>
                  <a:gd name="connsiteY12" fmla="*/ 464435 h 4639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57629" h="463952">
                    <a:moveTo>
                      <a:pt x="90857" y="464435"/>
                    </a:moveTo>
                    <a:lnTo>
                      <a:pt x="0" y="464435"/>
                    </a:lnTo>
                    <a:lnTo>
                      <a:pt x="0" y="0"/>
                    </a:lnTo>
                    <a:lnTo>
                      <a:pt x="90857" y="0"/>
                    </a:lnTo>
                    <a:lnTo>
                      <a:pt x="90857" y="127345"/>
                    </a:lnTo>
                    <a:cubicBezTo>
                      <a:pt x="116955" y="113330"/>
                      <a:pt x="146918" y="105597"/>
                      <a:pt x="179298" y="105597"/>
                    </a:cubicBezTo>
                    <a:cubicBezTo>
                      <a:pt x="278130" y="105597"/>
                      <a:pt x="358355" y="178090"/>
                      <a:pt x="358355" y="285137"/>
                    </a:cubicBezTo>
                    <a:lnTo>
                      <a:pt x="358355" y="464677"/>
                    </a:lnTo>
                    <a:lnTo>
                      <a:pt x="267497" y="464677"/>
                    </a:lnTo>
                    <a:lnTo>
                      <a:pt x="267497" y="292870"/>
                    </a:lnTo>
                    <a:cubicBezTo>
                      <a:pt x="267497" y="237292"/>
                      <a:pt x="227868" y="199354"/>
                      <a:pt x="179298" y="199354"/>
                    </a:cubicBezTo>
                    <a:cubicBezTo>
                      <a:pt x="130728" y="199354"/>
                      <a:pt x="91099" y="237292"/>
                      <a:pt x="91099" y="292870"/>
                    </a:cubicBezTo>
                    <a:lnTo>
                      <a:pt x="91099" y="464435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73" name="Freihandform: Form 72">
                <a:extLst>
                  <a:ext uri="{FF2B5EF4-FFF2-40B4-BE49-F238E27FC236}">
                    <a16:creationId xmlns:a16="http://schemas.microsoft.com/office/drawing/2014/main" id="{D351D8E0-4F29-4BBF-9D49-14AAEB93E919}"/>
                  </a:ext>
                </a:extLst>
              </p:cNvPr>
              <p:cNvSpPr/>
              <p:nvPr/>
            </p:nvSpPr>
            <p:spPr>
              <a:xfrm>
                <a:off x="10464001" y="1088585"/>
                <a:ext cx="12082" cy="12082"/>
              </a:xfrm>
              <a:custGeom>
                <a:avLst/>
                <a:gdLst>
                  <a:gd name="connsiteX0" fmla="*/ 10874 w 12082"/>
                  <a:gd name="connsiteY0" fmla="*/ 1933 h 12082"/>
                  <a:gd name="connsiteX1" fmla="*/ 6524 w 12082"/>
                  <a:gd name="connsiteY1" fmla="*/ 0 h 12082"/>
                  <a:gd name="connsiteX2" fmla="*/ 1933 w 12082"/>
                  <a:gd name="connsiteY2" fmla="*/ 1933 h 12082"/>
                  <a:gd name="connsiteX3" fmla="*/ 0 w 12082"/>
                  <a:gd name="connsiteY3" fmla="*/ 6283 h 12082"/>
                  <a:gd name="connsiteX4" fmla="*/ 1933 w 12082"/>
                  <a:gd name="connsiteY4" fmla="*/ 10632 h 12082"/>
                  <a:gd name="connsiteX5" fmla="*/ 6524 w 12082"/>
                  <a:gd name="connsiteY5" fmla="*/ 12565 h 12082"/>
                  <a:gd name="connsiteX6" fmla="*/ 10874 w 12082"/>
                  <a:gd name="connsiteY6" fmla="*/ 10632 h 12082"/>
                  <a:gd name="connsiteX7" fmla="*/ 12807 w 12082"/>
                  <a:gd name="connsiteY7" fmla="*/ 6283 h 12082"/>
                  <a:gd name="connsiteX8" fmla="*/ 10874 w 12082"/>
                  <a:gd name="connsiteY8" fmla="*/ 1933 h 120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082" h="12082">
                    <a:moveTo>
                      <a:pt x="10874" y="1933"/>
                    </a:moveTo>
                    <a:cubicBezTo>
                      <a:pt x="9666" y="725"/>
                      <a:pt x="8216" y="0"/>
                      <a:pt x="6524" y="0"/>
                    </a:cubicBezTo>
                    <a:cubicBezTo>
                      <a:pt x="4833" y="0"/>
                      <a:pt x="3141" y="725"/>
                      <a:pt x="1933" y="1933"/>
                    </a:cubicBezTo>
                    <a:cubicBezTo>
                      <a:pt x="725" y="3141"/>
                      <a:pt x="0" y="4833"/>
                      <a:pt x="0" y="6283"/>
                    </a:cubicBezTo>
                    <a:cubicBezTo>
                      <a:pt x="0" y="7733"/>
                      <a:pt x="725" y="9424"/>
                      <a:pt x="1933" y="10632"/>
                    </a:cubicBezTo>
                    <a:cubicBezTo>
                      <a:pt x="3141" y="11840"/>
                      <a:pt x="4591" y="12565"/>
                      <a:pt x="6524" y="12565"/>
                    </a:cubicBezTo>
                    <a:cubicBezTo>
                      <a:pt x="8216" y="12565"/>
                      <a:pt x="9666" y="11840"/>
                      <a:pt x="10874" y="10632"/>
                    </a:cubicBezTo>
                    <a:cubicBezTo>
                      <a:pt x="12082" y="9424"/>
                      <a:pt x="12807" y="7974"/>
                      <a:pt x="12807" y="6283"/>
                    </a:cubicBezTo>
                    <a:cubicBezTo>
                      <a:pt x="12807" y="4591"/>
                      <a:pt x="12082" y="3383"/>
                      <a:pt x="10874" y="1933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74" name="Freihandform: Form 73">
                <a:extLst>
                  <a:ext uri="{FF2B5EF4-FFF2-40B4-BE49-F238E27FC236}">
                    <a16:creationId xmlns:a16="http://schemas.microsoft.com/office/drawing/2014/main" id="{DCB72BFE-8B60-40AD-87F8-487863D43F75}"/>
                  </a:ext>
                </a:extLst>
              </p:cNvPr>
              <p:cNvSpPr/>
              <p:nvPr/>
            </p:nvSpPr>
            <p:spPr>
              <a:xfrm>
                <a:off x="10610678" y="1088585"/>
                <a:ext cx="12082" cy="12082"/>
              </a:xfrm>
              <a:custGeom>
                <a:avLst/>
                <a:gdLst>
                  <a:gd name="connsiteX0" fmla="*/ 10874 w 12082"/>
                  <a:gd name="connsiteY0" fmla="*/ 1933 h 12082"/>
                  <a:gd name="connsiteX1" fmla="*/ 6524 w 12082"/>
                  <a:gd name="connsiteY1" fmla="*/ 0 h 12082"/>
                  <a:gd name="connsiteX2" fmla="*/ 1933 w 12082"/>
                  <a:gd name="connsiteY2" fmla="*/ 1933 h 12082"/>
                  <a:gd name="connsiteX3" fmla="*/ 0 w 12082"/>
                  <a:gd name="connsiteY3" fmla="*/ 6283 h 12082"/>
                  <a:gd name="connsiteX4" fmla="*/ 1933 w 12082"/>
                  <a:gd name="connsiteY4" fmla="*/ 10632 h 12082"/>
                  <a:gd name="connsiteX5" fmla="*/ 6524 w 12082"/>
                  <a:gd name="connsiteY5" fmla="*/ 12565 h 12082"/>
                  <a:gd name="connsiteX6" fmla="*/ 10874 w 12082"/>
                  <a:gd name="connsiteY6" fmla="*/ 10632 h 12082"/>
                  <a:gd name="connsiteX7" fmla="*/ 12807 w 12082"/>
                  <a:gd name="connsiteY7" fmla="*/ 6283 h 12082"/>
                  <a:gd name="connsiteX8" fmla="*/ 10874 w 12082"/>
                  <a:gd name="connsiteY8" fmla="*/ 1933 h 120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082" h="12082">
                    <a:moveTo>
                      <a:pt x="10874" y="1933"/>
                    </a:moveTo>
                    <a:cubicBezTo>
                      <a:pt x="9666" y="725"/>
                      <a:pt x="8216" y="0"/>
                      <a:pt x="6524" y="0"/>
                    </a:cubicBezTo>
                    <a:cubicBezTo>
                      <a:pt x="4833" y="0"/>
                      <a:pt x="3141" y="725"/>
                      <a:pt x="1933" y="1933"/>
                    </a:cubicBezTo>
                    <a:cubicBezTo>
                      <a:pt x="725" y="3141"/>
                      <a:pt x="0" y="4833"/>
                      <a:pt x="0" y="6283"/>
                    </a:cubicBezTo>
                    <a:cubicBezTo>
                      <a:pt x="0" y="7733"/>
                      <a:pt x="725" y="9424"/>
                      <a:pt x="1933" y="10632"/>
                    </a:cubicBezTo>
                    <a:cubicBezTo>
                      <a:pt x="3141" y="11840"/>
                      <a:pt x="4591" y="12565"/>
                      <a:pt x="6524" y="12565"/>
                    </a:cubicBezTo>
                    <a:cubicBezTo>
                      <a:pt x="8216" y="12565"/>
                      <a:pt x="9666" y="11840"/>
                      <a:pt x="10874" y="10632"/>
                    </a:cubicBezTo>
                    <a:cubicBezTo>
                      <a:pt x="12082" y="9424"/>
                      <a:pt x="12807" y="7974"/>
                      <a:pt x="12807" y="6283"/>
                    </a:cubicBezTo>
                    <a:cubicBezTo>
                      <a:pt x="12807" y="4591"/>
                      <a:pt x="12082" y="3383"/>
                      <a:pt x="10874" y="1933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75" name="Freihandform: Form 74">
                <a:extLst>
                  <a:ext uri="{FF2B5EF4-FFF2-40B4-BE49-F238E27FC236}">
                    <a16:creationId xmlns:a16="http://schemas.microsoft.com/office/drawing/2014/main" id="{52E0BA5A-CC65-4BB8-81BB-4CB15A4D8CF1}"/>
                  </a:ext>
                </a:extLst>
              </p:cNvPr>
              <p:cNvSpPr/>
              <p:nvPr/>
            </p:nvSpPr>
            <p:spPr>
              <a:xfrm>
                <a:off x="10949701" y="1088585"/>
                <a:ext cx="12082" cy="12082"/>
              </a:xfrm>
              <a:custGeom>
                <a:avLst/>
                <a:gdLst>
                  <a:gd name="connsiteX0" fmla="*/ 10874 w 12082"/>
                  <a:gd name="connsiteY0" fmla="*/ 1933 h 12082"/>
                  <a:gd name="connsiteX1" fmla="*/ 6524 w 12082"/>
                  <a:gd name="connsiteY1" fmla="*/ 0 h 12082"/>
                  <a:gd name="connsiteX2" fmla="*/ 1933 w 12082"/>
                  <a:gd name="connsiteY2" fmla="*/ 1933 h 12082"/>
                  <a:gd name="connsiteX3" fmla="*/ 0 w 12082"/>
                  <a:gd name="connsiteY3" fmla="*/ 6283 h 12082"/>
                  <a:gd name="connsiteX4" fmla="*/ 1933 w 12082"/>
                  <a:gd name="connsiteY4" fmla="*/ 10632 h 12082"/>
                  <a:gd name="connsiteX5" fmla="*/ 6524 w 12082"/>
                  <a:gd name="connsiteY5" fmla="*/ 12565 h 12082"/>
                  <a:gd name="connsiteX6" fmla="*/ 10874 w 12082"/>
                  <a:gd name="connsiteY6" fmla="*/ 10632 h 12082"/>
                  <a:gd name="connsiteX7" fmla="*/ 12807 w 12082"/>
                  <a:gd name="connsiteY7" fmla="*/ 6283 h 12082"/>
                  <a:gd name="connsiteX8" fmla="*/ 10874 w 12082"/>
                  <a:gd name="connsiteY8" fmla="*/ 1933 h 120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082" h="12082">
                    <a:moveTo>
                      <a:pt x="10874" y="1933"/>
                    </a:moveTo>
                    <a:cubicBezTo>
                      <a:pt x="9666" y="725"/>
                      <a:pt x="8216" y="0"/>
                      <a:pt x="6524" y="0"/>
                    </a:cubicBezTo>
                    <a:cubicBezTo>
                      <a:pt x="4833" y="0"/>
                      <a:pt x="3141" y="725"/>
                      <a:pt x="1933" y="1933"/>
                    </a:cubicBezTo>
                    <a:cubicBezTo>
                      <a:pt x="725" y="3141"/>
                      <a:pt x="0" y="4833"/>
                      <a:pt x="0" y="6283"/>
                    </a:cubicBezTo>
                    <a:cubicBezTo>
                      <a:pt x="0" y="7733"/>
                      <a:pt x="725" y="9424"/>
                      <a:pt x="1933" y="10632"/>
                    </a:cubicBezTo>
                    <a:cubicBezTo>
                      <a:pt x="3141" y="11840"/>
                      <a:pt x="4591" y="12565"/>
                      <a:pt x="6524" y="12565"/>
                    </a:cubicBezTo>
                    <a:cubicBezTo>
                      <a:pt x="8216" y="12565"/>
                      <a:pt x="9666" y="11840"/>
                      <a:pt x="10874" y="10632"/>
                    </a:cubicBezTo>
                    <a:cubicBezTo>
                      <a:pt x="12082" y="9424"/>
                      <a:pt x="12807" y="7974"/>
                      <a:pt x="12807" y="6283"/>
                    </a:cubicBezTo>
                    <a:cubicBezTo>
                      <a:pt x="12807" y="4591"/>
                      <a:pt x="12324" y="3383"/>
                      <a:pt x="10874" y="1933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</p:grpSp>
        <p:sp>
          <p:nvSpPr>
            <p:cNvPr id="46" name="Freihandform: Form 45">
              <a:extLst>
                <a:ext uri="{FF2B5EF4-FFF2-40B4-BE49-F238E27FC236}">
                  <a16:creationId xmlns:a16="http://schemas.microsoft.com/office/drawing/2014/main" id="{359051EF-44DD-407B-AE1C-A76EDF0E837C}"/>
                </a:ext>
              </a:extLst>
            </p:cNvPr>
            <p:cNvSpPr/>
            <p:nvPr/>
          </p:nvSpPr>
          <p:spPr>
            <a:xfrm>
              <a:off x="10322158" y="1089069"/>
              <a:ext cx="57994" cy="77325"/>
            </a:xfrm>
            <a:custGeom>
              <a:avLst/>
              <a:gdLst>
                <a:gd name="connsiteX0" fmla="*/ 49053 w 57994"/>
                <a:gd name="connsiteY0" fmla="*/ 0 h 77325"/>
                <a:gd name="connsiteX1" fmla="*/ 49053 w 57994"/>
                <a:gd name="connsiteY1" fmla="*/ 34071 h 77325"/>
                <a:gd name="connsiteX2" fmla="*/ 10149 w 57994"/>
                <a:gd name="connsiteY2" fmla="*/ 34071 h 77325"/>
                <a:gd name="connsiteX3" fmla="*/ 10149 w 57994"/>
                <a:gd name="connsiteY3" fmla="*/ 0 h 77325"/>
                <a:gd name="connsiteX4" fmla="*/ 0 w 57994"/>
                <a:gd name="connsiteY4" fmla="*/ 0 h 77325"/>
                <a:gd name="connsiteX5" fmla="*/ 0 w 57994"/>
                <a:gd name="connsiteY5" fmla="*/ 78292 h 77325"/>
                <a:gd name="connsiteX6" fmla="*/ 10149 w 57994"/>
                <a:gd name="connsiteY6" fmla="*/ 78292 h 77325"/>
                <a:gd name="connsiteX7" fmla="*/ 10149 w 57994"/>
                <a:gd name="connsiteY7" fmla="*/ 40837 h 77325"/>
                <a:gd name="connsiteX8" fmla="*/ 49053 w 57994"/>
                <a:gd name="connsiteY8" fmla="*/ 40837 h 77325"/>
                <a:gd name="connsiteX9" fmla="*/ 49053 w 57994"/>
                <a:gd name="connsiteY9" fmla="*/ 78292 h 77325"/>
                <a:gd name="connsiteX10" fmla="*/ 58961 w 57994"/>
                <a:gd name="connsiteY10" fmla="*/ 78292 h 77325"/>
                <a:gd name="connsiteX11" fmla="*/ 58961 w 57994"/>
                <a:gd name="connsiteY11" fmla="*/ 0 h 77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7994" h="77325">
                  <a:moveTo>
                    <a:pt x="49053" y="0"/>
                  </a:moveTo>
                  <a:lnTo>
                    <a:pt x="49053" y="34071"/>
                  </a:lnTo>
                  <a:lnTo>
                    <a:pt x="10149" y="34071"/>
                  </a:lnTo>
                  <a:lnTo>
                    <a:pt x="10149" y="0"/>
                  </a:lnTo>
                  <a:lnTo>
                    <a:pt x="0" y="0"/>
                  </a:lnTo>
                  <a:lnTo>
                    <a:pt x="0" y="78292"/>
                  </a:lnTo>
                  <a:lnTo>
                    <a:pt x="10149" y="78292"/>
                  </a:lnTo>
                  <a:lnTo>
                    <a:pt x="10149" y="40837"/>
                  </a:lnTo>
                  <a:lnTo>
                    <a:pt x="49053" y="40837"/>
                  </a:lnTo>
                  <a:lnTo>
                    <a:pt x="49053" y="78292"/>
                  </a:lnTo>
                  <a:lnTo>
                    <a:pt x="58961" y="78292"/>
                  </a:lnTo>
                  <a:lnTo>
                    <a:pt x="58961" y="0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47" name="Freihandform: Form 46">
              <a:extLst>
                <a:ext uri="{FF2B5EF4-FFF2-40B4-BE49-F238E27FC236}">
                  <a16:creationId xmlns:a16="http://schemas.microsoft.com/office/drawing/2014/main" id="{C0514696-52F1-48B2-96C8-A3E4798980DC}"/>
                </a:ext>
              </a:extLst>
            </p:cNvPr>
            <p:cNvSpPr/>
            <p:nvPr/>
          </p:nvSpPr>
          <p:spPr>
            <a:xfrm>
              <a:off x="10399483" y="1110575"/>
              <a:ext cx="48328" cy="57994"/>
            </a:xfrm>
            <a:custGeom>
              <a:avLst/>
              <a:gdLst>
                <a:gd name="connsiteX0" fmla="*/ 9907 w 48328"/>
                <a:gd name="connsiteY0" fmla="*/ 24647 h 57994"/>
                <a:gd name="connsiteX1" fmla="*/ 11599 w 48328"/>
                <a:gd name="connsiteY1" fmla="*/ 17640 h 57994"/>
                <a:gd name="connsiteX2" fmla="*/ 14740 w 48328"/>
                <a:gd name="connsiteY2" fmla="*/ 11840 h 57994"/>
                <a:gd name="connsiteX3" fmla="*/ 19331 w 48328"/>
                <a:gd name="connsiteY3" fmla="*/ 7733 h 57994"/>
                <a:gd name="connsiteX4" fmla="*/ 25372 w 48328"/>
                <a:gd name="connsiteY4" fmla="*/ 6283 h 57994"/>
                <a:gd name="connsiteX5" fmla="*/ 33830 w 48328"/>
                <a:gd name="connsiteY5" fmla="*/ 10874 h 57994"/>
                <a:gd name="connsiteX6" fmla="*/ 36971 w 48328"/>
                <a:gd name="connsiteY6" fmla="*/ 22956 h 57994"/>
                <a:gd name="connsiteX7" fmla="*/ 36971 w 48328"/>
                <a:gd name="connsiteY7" fmla="*/ 24889 h 57994"/>
                <a:gd name="connsiteX8" fmla="*/ 9907 w 48328"/>
                <a:gd name="connsiteY8" fmla="*/ 24889 h 57994"/>
                <a:gd name="connsiteX9" fmla="*/ 9666 w 48328"/>
                <a:gd name="connsiteY9" fmla="*/ 30930 h 57994"/>
                <a:gd name="connsiteX10" fmla="*/ 47120 w 48328"/>
                <a:gd name="connsiteY10" fmla="*/ 30930 h 57994"/>
                <a:gd name="connsiteX11" fmla="*/ 47120 w 48328"/>
                <a:gd name="connsiteY11" fmla="*/ 25372 h 57994"/>
                <a:gd name="connsiteX12" fmla="*/ 46154 w 48328"/>
                <a:gd name="connsiteY12" fmla="*/ 16190 h 57994"/>
                <a:gd name="connsiteX13" fmla="*/ 42529 w 48328"/>
                <a:gd name="connsiteY13" fmla="*/ 7974 h 57994"/>
                <a:gd name="connsiteX14" fmla="*/ 35763 w 48328"/>
                <a:gd name="connsiteY14" fmla="*/ 2175 h 57994"/>
                <a:gd name="connsiteX15" fmla="*/ 25131 w 48328"/>
                <a:gd name="connsiteY15" fmla="*/ 0 h 57994"/>
                <a:gd name="connsiteX16" fmla="*/ 15223 w 48328"/>
                <a:gd name="connsiteY16" fmla="*/ 2175 h 57994"/>
                <a:gd name="connsiteX17" fmla="*/ 7249 w 48328"/>
                <a:gd name="connsiteY17" fmla="*/ 8216 h 57994"/>
                <a:gd name="connsiteX18" fmla="*/ 1933 w 48328"/>
                <a:gd name="connsiteY18" fmla="*/ 17398 h 57994"/>
                <a:gd name="connsiteX19" fmla="*/ 0 w 48328"/>
                <a:gd name="connsiteY19" fmla="*/ 29239 h 57994"/>
                <a:gd name="connsiteX20" fmla="*/ 6766 w 48328"/>
                <a:gd name="connsiteY20" fmla="*/ 50986 h 57994"/>
                <a:gd name="connsiteX21" fmla="*/ 26581 w 48328"/>
                <a:gd name="connsiteY21" fmla="*/ 58477 h 57994"/>
                <a:gd name="connsiteX22" fmla="*/ 38663 w 48328"/>
                <a:gd name="connsiteY22" fmla="*/ 55819 h 57994"/>
                <a:gd name="connsiteX23" fmla="*/ 48328 w 48328"/>
                <a:gd name="connsiteY23" fmla="*/ 47845 h 57994"/>
                <a:gd name="connsiteX24" fmla="*/ 44462 w 48328"/>
                <a:gd name="connsiteY24" fmla="*/ 43737 h 57994"/>
                <a:gd name="connsiteX25" fmla="*/ 35038 w 48328"/>
                <a:gd name="connsiteY25" fmla="*/ 50261 h 57994"/>
                <a:gd name="connsiteX26" fmla="*/ 27306 w 48328"/>
                <a:gd name="connsiteY26" fmla="*/ 51711 h 57994"/>
                <a:gd name="connsiteX27" fmla="*/ 14740 w 48328"/>
                <a:gd name="connsiteY27" fmla="*/ 46395 h 57994"/>
                <a:gd name="connsiteX28" fmla="*/ 9666 w 48328"/>
                <a:gd name="connsiteY28" fmla="*/ 30930 h 57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8328" h="57994">
                  <a:moveTo>
                    <a:pt x="9907" y="24647"/>
                  </a:moveTo>
                  <a:cubicBezTo>
                    <a:pt x="10149" y="22231"/>
                    <a:pt x="10874" y="19815"/>
                    <a:pt x="11599" y="17640"/>
                  </a:cubicBezTo>
                  <a:cubicBezTo>
                    <a:pt x="12324" y="15465"/>
                    <a:pt x="13532" y="13532"/>
                    <a:pt x="14740" y="11840"/>
                  </a:cubicBezTo>
                  <a:cubicBezTo>
                    <a:pt x="15948" y="10149"/>
                    <a:pt x="17640" y="8699"/>
                    <a:pt x="19331" y="7733"/>
                  </a:cubicBezTo>
                  <a:cubicBezTo>
                    <a:pt x="21023" y="6766"/>
                    <a:pt x="23198" y="6283"/>
                    <a:pt x="25372" y="6283"/>
                  </a:cubicBezTo>
                  <a:cubicBezTo>
                    <a:pt x="28755" y="6283"/>
                    <a:pt x="31655" y="7733"/>
                    <a:pt x="33830" y="10874"/>
                  </a:cubicBezTo>
                  <a:cubicBezTo>
                    <a:pt x="36005" y="13774"/>
                    <a:pt x="36971" y="17881"/>
                    <a:pt x="36971" y="22956"/>
                  </a:cubicBezTo>
                  <a:lnTo>
                    <a:pt x="36971" y="24889"/>
                  </a:lnTo>
                  <a:lnTo>
                    <a:pt x="9907" y="24889"/>
                  </a:lnTo>
                  <a:close/>
                  <a:moveTo>
                    <a:pt x="9666" y="30930"/>
                  </a:moveTo>
                  <a:lnTo>
                    <a:pt x="47120" y="30930"/>
                  </a:lnTo>
                  <a:lnTo>
                    <a:pt x="47120" y="25372"/>
                  </a:lnTo>
                  <a:cubicBezTo>
                    <a:pt x="47120" y="22231"/>
                    <a:pt x="46879" y="19090"/>
                    <a:pt x="46154" y="16190"/>
                  </a:cubicBezTo>
                  <a:cubicBezTo>
                    <a:pt x="45429" y="13049"/>
                    <a:pt x="44220" y="10391"/>
                    <a:pt x="42529" y="7974"/>
                  </a:cubicBezTo>
                  <a:cubicBezTo>
                    <a:pt x="40837" y="5558"/>
                    <a:pt x="38663" y="3625"/>
                    <a:pt x="35763" y="2175"/>
                  </a:cubicBezTo>
                  <a:cubicBezTo>
                    <a:pt x="32863" y="725"/>
                    <a:pt x="29480" y="0"/>
                    <a:pt x="25131" y="0"/>
                  </a:cubicBezTo>
                  <a:cubicBezTo>
                    <a:pt x="21506" y="0"/>
                    <a:pt x="18365" y="725"/>
                    <a:pt x="15223" y="2175"/>
                  </a:cubicBezTo>
                  <a:cubicBezTo>
                    <a:pt x="12082" y="3625"/>
                    <a:pt x="9424" y="5558"/>
                    <a:pt x="7249" y="8216"/>
                  </a:cubicBezTo>
                  <a:cubicBezTo>
                    <a:pt x="5074" y="10874"/>
                    <a:pt x="3141" y="13774"/>
                    <a:pt x="1933" y="17398"/>
                  </a:cubicBezTo>
                  <a:cubicBezTo>
                    <a:pt x="725" y="21023"/>
                    <a:pt x="0" y="24889"/>
                    <a:pt x="0" y="29239"/>
                  </a:cubicBezTo>
                  <a:cubicBezTo>
                    <a:pt x="0" y="38904"/>
                    <a:pt x="2175" y="46154"/>
                    <a:pt x="6766" y="50986"/>
                  </a:cubicBezTo>
                  <a:cubicBezTo>
                    <a:pt x="11116" y="55819"/>
                    <a:pt x="17881" y="58477"/>
                    <a:pt x="26581" y="58477"/>
                  </a:cubicBezTo>
                  <a:cubicBezTo>
                    <a:pt x="31172" y="58477"/>
                    <a:pt x="35038" y="57511"/>
                    <a:pt x="38663" y="55819"/>
                  </a:cubicBezTo>
                  <a:cubicBezTo>
                    <a:pt x="42046" y="53886"/>
                    <a:pt x="45429" y="51228"/>
                    <a:pt x="48328" y="47845"/>
                  </a:cubicBezTo>
                  <a:lnTo>
                    <a:pt x="44462" y="43737"/>
                  </a:lnTo>
                  <a:cubicBezTo>
                    <a:pt x="40837" y="47120"/>
                    <a:pt x="37696" y="49053"/>
                    <a:pt x="35038" y="50261"/>
                  </a:cubicBezTo>
                  <a:cubicBezTo>
                    <a:pt x="32380" y="51228"/>
                    <a:pt x="29722" y="51711"/>
                    <a:pt x="27306" y="51711"/>
                  </a:cubicBezTo>
                  <a:cubicBezTo>
                    <a:pt x="21748" y="51711"/>
                    <a:pt x="17640" y="50020"/>
                    <a:pt x="14740" y="46395"/>
                  </a:cubicBezTo>
                  <a:cubicBezTo>
                    <a:pt x="11599" y="42529"/>
                    <a:pt x="10149" y="37454"/>
                    <a:pt x="9666" y="30930"/>
                  </a:cubicBezTo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50" name="Freihandform: Form 49">
              <a:extLst>
                <a:ext uri="{FF2B5EF4-FFF2-40B4-BE49-F238E27FC236}">
                  <a16:creationId xmlns:a16="http://schemas.microsoft.com/office/drawing/2014/main" id="{E0DDF57D-AA32-45B9-BDC9-86A24A39DB9E}"/>
                </a:ext>
              </a:extLst>
            </p:cNvPr>
            <p:cNvSpPr/>
            <p:nvPr/>
          </p:nvSpPr>
          <p:spPr>
            <a:xfrm>
              <a:off x="10465451" y="1112266"/>
              <a:ext cx="9666" cy="53161"/>
            </a:xfrm>
            <a:custGeom>
              <a:avLst/>
              <a:gdLst>
                <a:gd name="connsiteX0" fmla="*/ 0 w 9665"/>
                <a:gd name="connsiteY0" fmla="*/ 0 h 53161"/>
                <a:gd name="connsiteX1" fmla="*/ 10149 w 9665"/>
                <a:gd name="connsiteY1" fmla="*/ 0 h 53161"/>
                <a:gd name="connsiteX2" fmla="*/ 10149 w 9665"/>
                <a:gd name="connsiteY2" fmla="*/ 55094 h 53161"/>
                <a:gd name="connsiteX3" fmla="*/ 0 w 9665"/>
                <a:gd name="connsiteY3" fmla="*/ 55094 h 53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65" h="53161">
                  <a:moveTo>
                    <a:pt x="0" y="0"/>
                  </a:moveTo>
                  <a:lnTo>
                    <a:pt x="10149" y="0"/>
                  </a:lnTo>
                  <a:lnTo>
                    <a:pt x="10149" y="55094"/>
                  </a:lnTo>
                  <a:lnTo>
                    <a:pt x="0" y="55094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grpSp>
          <p:nvGrpSpPr>
            <p:cNvPr id="51" name="Grafik 9">
              <a:extLst>
                <a:ext uri="{FF2B5EF4-FFF2-40B4-BE49-F238E27FC236}">
                  <a16:creationId xmlns:a16="http://schemas.microsoft.com/office/drawing/2014/main" id="{E7679A7C-9589-4CF8-9F8D-7E3A97D84278}"/>
                </a:ext>
              </a:extLst>
            </p:cNvPr>
            <p:cNvGrpSpPr/>
            <p:nvPr/>
          </p:nvGrpSpPr>
          <p:grpSpPr>
            <a:xfrm>
              <a:off x="10496140" y="1110575"/>
              <a:ext cx="101490" cy="55578"/>
              <a:chOff x="10496140" y="1110575"/>
              <a:chExt cx="101490" cy="55578"/>
            </a:xfrm>
            <a:solidFill>
              <a:srgbClr val="000000"/>
            </a:solidFill>
          </p:grpSpPr>
          <p:sp>
            <p:nvSpPr>
              <p:cNvPr id="68" name="Freihandform: Form 67">
                <a:extLst>
                  <a:ext uri="{FF2B5EF4-FFF2-40B4-BE49-F238E27FC236}">
                    <a16:creationId xmlns:a16="http://schemas.microsoft.com/office/drawing/2014/main" id="{C32EB792-112B-4098-B905-0403E3AB3D3B}"/>
                  </a:ext>
                </a:extLst>
              </p:cNvPr>
              <p:cNvSpPr/>
              <p:nvPr/>
            </p:nvSpPr>
            <p:spPr>
              <a:xfrm>
                <a:off x="10496140" y="1110575"/>
                <a:ext cx="45912" cy="55578"/>
              </a:xfrm>
              <a:custGeom>
                <a:avLst/>
                <a:gdLst>
                  <a:gd name="connsiteX0" fmla="*/ 48087 w 45911"/>
                  <a:gd name="connsiteY0" fmla="*/ 56786 h 55577"/>
                  <a:gd name="connsiteX1" fmla="*/ 48087 w 45911"/>
                  <a:gd name="connsiteY1" fmla="*/ 22231 h 55577"/>
                  <a:gd name="connsiteX2" fmla="*/ 47603 w 45911"/>
                  <a:gd name="connsiteY2" fmla="*/ 13774 h 55577"/>
                  <a:gd name="connsiteX3" fmla="*/ 45429 w 45911"/>
                  <a:gd name="connsiteY3" fmla="*/ 6766 h 55577"/>
                  <a:gd name="connsiteX4" fmla="*/ 39629 w 45911"/>
                  <a:gd name="connsiteY4" fmla="*/ 1933 h 55577"/>
                  <a:gd name="connsiteX5" fmla="*/ 28997 w 45911"/>
                  <a:gd name="connsiteY5" fmla="*/ 0 h 55577"/>
                  <a:gd name="connsiteX6" fmla="*/ 21506 w 45911"/>
                  <a:gd name="connsiteY6" fmla="*/ 1208 h 55577"/>
                  <a:gd name="connsiteX7" fmla="*/ 16190 w 45911"/>
                  <a:gd name="connsiteY7" fmla="*/ 4350 h 55577"/>
                  <a:gd name="connsiteX8" fmla="*/ 12565 w 45911"/>
                  <a:gd name="connsiteY8" fmla="*/ 7974 h 55577"/>
                  <a:gd name="connsiteX9" fmla="*/ 10632 w 45911"/>
                  <a:gd name="connsiteY9" fmla="*/ 10632 h 55577"/>
                  <a:gd name="connsiteX10" fmla="*/ 9424 w 45911"/>
                  <a:gd name="connsiteY10" fmla="*/ 967 h 55577"/>
                  <a:gd name="connsiteX11" fmla="*/ 0 w 45911"/>
                  <a:gd name="connsiteY11" fmla="*/ 1933 h 55577"/>
                  <a:gd name="connsiteX12" fmla="*/ 242 w 45911"/>
                  <a:gd name="connsiteY12" fmla="*/ 4108 h 55577"/>
                  <a:gd name="connsiteX13" fmla="*/ 725 w 45911"/>
                  <a:gd name="connsiteY13" fmla="*/ 7733 h 55577"/>
                  <a:gd name="connsiteX14" fmla="*/ 967 w 45911"/>
                  <a:gd name="connsiteY14" fmla="*/ 11840 h 55577"/>
                  <a:gd name="connsiteX15" fmla="*/ 1208 w 45911"/>
                  <a:gd name="connsiteY15" fmla="*/ 15948 h 55577"/>
                  <a:gd name="connsiteX16" fmla="*/ 1208 w 45911"/>
                  <a:gd name="connsiteY16" fmla="*/ 56786 h 55577"/>
                  <a:gd name="connsiteX17" fmla="*/ 11116 w 45911"/>
                  <a:gd name="connsiteY17" fmla="*/ 56786 h 55577"/>
                  <a:gd name="connsiteX18" fmla="*/ 11116 w 45911"/>
                  <a:gd name="connsiteY18" fmla="*/ 25856 h 55577"/>
                  <a:gd name="connsiteX19" fmla="*/ 12324 w 45911"/>
                  <a:gd name="connsiteY19" fmla="*/ 18606 h 55577"/>
                  <a:gd name="connsiteX20" fmla="*/ 15707 w 45911"/>
                  <a:gd name="connsiteY20" fmla="*/ 12807 h 55577"/>
                  <a:gd name="connsiteX21" fmla="*/ 20540 w 45911"/>
                  <a:gd name="connsiteY21" fmla="*/ 8941 h 55577"/>
                  <a:gd name="connsiteX22" fmla="*/ 26822 w 45911"/>
                  <a:gd name="connsiteY22" fmla="*/ 7491 h 55577"/>
                  <a:gd name="connsiteX23" fmla="*/ 32863 w 45911"/>
                  <a:gd name="connsiteY23" fmla="*/ 8457 h 55577"/>
                  <a:gd name="connsiteX24" fmla="*/ 36488 w 45911"/>
                  <a:gd name="connsiteY24" fmla="*/ 11357 h 55577"/>
                  <a:gd name="connsiteX25" fmla="*/ 38179 w 45911"/>
                  <a:gd name="connsiteY25" fmla="*/ 15948 h 55577"/>
                  <a:gd name="connsiteX26" fmla="*/ 38663 w 45911"/>
                  <a:gd name="connsiteY26" fmla="*/ 22231 h 55577"/>
                  <a:gd name="connsiteX27" fmla="*/ 38663 w 45911"/>
                  <a:gd name="connsiteY27" fmla="*/ 56786 h 55577"/>
                  <a:gd name="connsiteX28" fmla="*/ 48087 w 45911"/>
                  <a:gd name="connsiteY28" fmla="*/ 56786 h 55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5911" h="55577">
                    <a:moveTo>
                      <a:pt x="48087" y="56786"/>
                    </a:moveTo>
                    <a:lnTo>
                      <a:pt x="48087" y="22231"/>
                    </a:lnTo>
                    <a:cubicBezTo>
                      <a:pt x="48087" y="19331"/>
                      <a:pt x="47845" y="16432"/>
                      <a:pt x="47603" y="13774"/>
                    </a:cubicBezTo>
                    <a:cubicBezTo>
                      <a:pt x="47362" y="11115"/>
                      <a:pt x="46637" y="8699"/>
                      <a:pt x="45429" y="6766"/>
                    </a:cubicBezTo>
                    <a:cubicBezTo>
                      <a:pt x="44220" y="4833"/>
                      <a:pt x="42287" y="3141"/>
                      <a:pt x="39629" y="1933"/>
                    </a:cubicBezTo>
                    <a:cubicBezTo>
                      <a:pt x="36971" y="725"/>
                      <a:pt x="33588" y="0"/>
                      <a:pt x="28997" y="0"/>
                    </a:cubicBezTo>
                    <a:cubicBezTo>
                      <a:pt x="26097" y="0"/>
                      <a:pt x="23681" y="483"/>
                      <a:pt x="21506" y="1208"/>
                    </a:cubicBezTo>
                    <a:cubicBezTo>
                      <a:pt x="19331" y="2175"/>
                      <a:pt x="17640" y="3141"/>
                      <a:pt x="16190" y="4350"/>
                    </a:cubicBezTo>
                    <a:cubicBezTo>
                      <a:pt x="14740" y="5558"/>
                      <a:pt x="13532" y="6766"/>
                      <a:pt x="12565" y="7974"/>
                    </a:cubicBezTo>
                    <a:cubicBezTo>
                      <a:pt x="11599" y="9182"/>
                      <a:pt x="11116" y="10149"/>
                      <a:pt x="10632" y="10632"/>
                    </a:cubicBezTo>
                    <a:lnTo>
                      <a:pt x="9424" y="967"/>
                    </a:lnTo>
                    <a:lnTo>
                      <a:pt x="0" y="1933"/>
                    </a:lnTo>
                    <a:cubicBezTo>
                      <a:pt x="0" y="2416"/>
                      <a:pt x="242" y="3141"/>
                      <a:pt x="242" y="4108"/>
                    </a:cubicBezTo>
                    <a:cubicBezTo>
                      <a:pt x="483" y="5074"/>
                      <a:pt x="483" y="6283"/>
                      <a:pt x="725" y="7733"/>
                    </a:cubicBezTo>
                    <a:cubicBezTo>
                      <a:pt x="967" y="9182"/>
                      <a:pt x="967" y="10391"/>
                      <a:pt x="967" y="11840"/>
                    </a:cubicBezTo>
                    <a:cubicBezTo>
                      <a:pt x="967" y="13290"/>
                      <a:pt x="1208" y="14499"/>
                      <a:pt x="1208" y="15948"/>
                    </a:cubicBezTo>
                    <a:lnTo>
                      <a:pt x="1208" y="56786"/>
                    </a:lnTo>
                    <a:lnTo>
                      <a:pt x="11116" y="56786"/>
                    </a:lnTo>
                    <a:lnTo>
                      <a:pt x="11116" y="25856"/>
                    </a:lnTo>
                    <a:cubicBezTo>
                      <a:pt x="11116" y="23439"/>
                      <a:pt x="11599" y="21023"/>
                      <a:pt x="12324" y="18606"/>
                    </a:cubicBezTo>
                    <a:cubicBezTo>
                      <a:pt x="13049" y="16432"/>
                      <a:pt x="14257" y="14257"/>
                      <a:pt x="15707" y="12807"/>
                    </a:cubicBezTo>
                    <a:cubicBezTo>
                      <a:pt x="17157" y="11115"/>
                      <a:pt x="18848" y="9907"/>
                      <a:pt x="20540" y="8941"/>
                    </a:cubicBezTo>
                    <a:cubicBezTo>
                      <a:pt x="22473" y="7974"/>
                      <a:pt x="24406" y="7491"/>
                      <a:pt x="26822" y="7491"/>
                    </a:cubicBezTo>
                    <a:cubicBezTo>
                      <a:pt x="29239" y="7491"/>
                      <a:pt x="31413" y="7733"/>
                      <a:pt x="32863" y="8457"/>
                    </a:cubicBezTo>
                    <a:cubicBezTo>
                      <a:pt x="34313" y="9182"/>
                      <a:pt x="35521" y="9907"/>
                      <a:pt x="36488" y="11357"/>
                    </a:cubicBezTo>
                    <a:cubicBezTo>
                      <a:pt x="37213" y="12565"/>
                      <a:pt x="37696" y="14257"/>
                      <a:pt x="38179" y="15948"/>
                    </a:cubicBezTo>
                    <a:cubicBezTo>
                      <a:pt x="38421" y="17881"/>
                      <a:pt x="38663" y="19815"/>
                      <a:pt x="38663" y="22231"/>
                    </a:cubicBezTo>
                    <a:lnTo>
                      <a:pt x="38663" y="56786"/>
                    </a:lnTo>
                    <a:lnTo>
                      <a:pt x="48087" y="56786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9" name="Freihandform: Form 68">
                <a:extLst>
                  <a:ext uri="{FF2B5EF4-FFF2-40B4-BE49-F238E27FC236}">
                    <a16:creationId xmlns:a16="http://schemas.microsoft.com/office/drawing/2014/main" id="{2364557F-298E-4BF1-8A6D-06EF159C2726}"/>
                  </a:ext>
                </a:extLst>
              </p:cNvPr>
              <p:cNvSpPr/>
              <p:nvPr/>
            </p:nvSpPr>
            <p:spPr>
              <a:xfrm>
                <a:off x="10562833" y="1110816"/>
                <a:ext cx="33830" cy="55578"/>
              </a:xfrm>
              <a:custGeom>
                <a:avLst/>
                <a:gdLst>
                  <a:gd name="connsiteX0" fmla="*/ 1208 w 33829"/>
                  <a:gd name="connsiteY0" fmla="*/ 56544 h 55577"/>
                  <a:gd name="connsiteX1" fmla="*/ 10632 w 33829"/>
                  <a:gd name="connsiteY1" fmla="*/ 56544 h 55577"/>
                  <a:gd name="connsiteX2" fmla="*/ 10632 w 33829"/>
                  <a:gd name="connsiteY2" fmla="*/ 29964 h 55577"/>
                  <a:gd name="connsiteX3" fmla="*/ 10874 w 33829"/>
                  <a:gd name="connsiteY3" fmla="*/ 24406 h 55577"/>
                  <a:gd name="connsiteX4" fmla="*/ 11599 w 33829"/>
                  <a:gd name="connsiteY4" fmla="*/ 19090 h 55577"/>
                  <a:gd name="connsiteX5" fmla="*/ 15707 w 33829"/>
                  <a:gd name="connsiteY5" fmla="*/ 10391 h 55577"/>
                  <a:gd name="connsiteX6" fmla="*/ 21748 w 33829"/>
                  <a:gd name="connsiteY6" fmla="*/ 7008 h 55577"/>
                  <a:gd name="connsiteX7" fmla="*/ 27789 w 33829"/>
                  <a:gd name="connsiteY7" fmla="*/ 13049 h 55577"/>
                  <a:gd name="connsiteX8" fmla="*/ 36005 w 33829"/>
                  <a:gd name="connsiteY8" fmla="*/ 10149 h 55577"/>
                  <a:gd name="connsiteX9" fmla="*/ 34796 w 33829"/>
                  <a:gd name="connsiteY9" fmla="*/ 5316 h 55577"/>
                  <a:gd name="connsiteX10" fmla="*/ 32380 w 33829"/>
                  <a:gd name="connsiteY10" fmla="*/ 2175 h 55577"/>
                  <a:gd name="connsiteX11" fmla="*/ 28997 w 33829"/>
                  <a:gd name="connsiteY11" fmla="*/ 483 h 55577"/>
                  <a:gd name="connsiteX12" fmla="*/ 25614 w 33829"/>
                  <a:gd name="connsiteY12" fmla="*/ 0 h 55577"/>
                  <a:gd name="connsiteX13" fmla="*/ 16915 w 33829"/>
                  <a:gd name="connsiteY13" fmla="*/ 2658 h 55577"/>
                  <a:gd name="connsiteX14" fmla="*/ 10632 w 33829"/>
                  <a:gd name="connsiteY14" fmla="*/ 10149 h 55577"/>
                  <a:gd name="connsiteX15" fmla="*/ 9424 w 33829"/>
                  <a:gd name="connsiteY15" fmla="*/ 483 h 55577"/>
                  <a:gd name="connsiteX16" fmla="*/ 0 w 33829"/>
                  <a:gd name="connsiteY16" fmla="*/ 1450 h 55577"/>
                  <a:gd name="connsiteX17" fmla="*/ 242 w 33829"/>
                  <a:gd name="connsiteY17" fmla="*/ 3625 h 55577"/>
                  <a:gd name="connsiteX18" fmla="*/ 725 w 33829"/>
                  <a:gd name="connsiteY18" fmla="*/ 7249 h 55577"/>
                  <a:gd name="connsiteX19" fmla="*/ 967 w 33829"/>
                  <a:gd name="connsiteY19" fmla="*/ 11357 h 55577"/>
                  <a:gd name="connsiteX20" fmla="*/ 1208 w 33829"/>
                  <a:gd name="connsiteY20" fmla="*/ 15465 h 55577"/>
                  <a:gd name="connsiteX21" fmla="*/ 1208 w 33829"/>
                  <a:gd name="connsiteY21" fmla="*/ 56544 h 55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33829" h="55577">
                    <a:moveTo>
                      <a:pt x="1208" y="56544"/>
                    </a:moveTo>
                    <a:lnTo>
                      <a:pt x="10632" y="56544"/>
                    </a:lnTo>
                    <a:lnTo>
                      <a:pt x="10632" y="29964"/>
                    </a:lnTo>
                    <a:cubicBezTo>
                      <a:pt x="10632" y="28030"/>
                      <a:pt x="10632" y="26339"/>
                      <a:pt x="10874" y="24406"/>
                    </a:cubicBezTo>
                    <a:cubicBezTo>
                      <a:pt x="11116" y="22473"/>
                      <a:pt x="11357" y="20781"/>
                      <a:pt x="11599" y="19090"/>
                    </a:cubicBezTo>
                    <a:cubicBezTo>
                      <a:pt x="12565" y="15707"/>
                      <a:pt x="13774" y="12807"/>
                      <a:pt x="15707" y="10391"/>
                    </a:cubicBezTo>
                    <a:cubicBezTo>
                      <a:pt x="17398" y="7974"/>
                      <a:pt x="19573" y="7008"/>
                      <a:pt x="21748" y="7008"/>
                    </a:cubicBezTo>
                    <a:cubicBezTo>
                      <a:pt x="25614" y="7008"/>
                      <a:pt x="27547" y="8941"/>
                      <a:pt x="27789" y="13049"/>
                    </a:cubicBezTo>
                    <a:lnTo>
                      <a:pt x="36005" y="10149"/>
                    </a:lnTo>
                    <a:cubicBezTo>
                      <a:pt x="36005" y="8216"/>
                      <a:pt x="35521" y="6766"/>
                      <a:pt x="34796" y="5316"/>
                    </a:cubicBezTo>
                    <a:cubicBezTo>
                      <a:pt x="34072" y="3866"/>
                      <a:pt x="33347" y="2900"/>
                      <a:pt x="32380" y="2175"/>
                    </a:cubicBezTo>
                    <a:cubicBezTo>
                      <a:pt x="31413" y="1450"/>
                      <a:pt x="30205" y="725"/>
                      <a:pt x="28997" y="483"/>
                    </a:cubicBezTo>
                    <a:cubicBezTo>
                      <a:pt x="27789" y="0"/>
                      <a:pt x="26581" y="0"/>
                      <a:pt x="25614" y="0"/>
                    </a:cubicBezTo>
                    <a:cubicBezTo>
                      <a:pt x="22231" y="0"/>
                      <a:pt x="19573" y="967"/>
                      <a:pt x="16915" y="2658"/>
                    </a:cubicBezTo>
                    <a:cubicBezTo>
                      <a:pt x="14499" y="4591"/>
                      <a:pt x="12324" y="7008"/>
                      <a:pt x="10632" y="10149"/>
                    </a:cubicBezTo>
                    <a:lnTo>
                      <a:pt x="9424" y="483"/>
                    </a:lnTo>
                    <a:lnTo>
                      <a:pt x="0" y="1450"/>
                    </a:lnTo>
                    <a:cubicBezTo>
                      <a:pt x="0" y="1933"/>
                      <a:pt x="242" y="2658"/>
                      <a:pt x="242" y="3625"/>
                    </a:cubicBezTo>
                    <a:cubicBezTo>
                      <a:pt x="483" y="4591"/>
                      <a:pt x="483" y="5799"/>
                      <a:pt x="725" y="7249"/>
                    </a:cubicBezTo>
                    <a:cubicBezTo>
                      <a:pt x="967" y="8699"/>
                      <a:pt x="967" y="9907"/>
                      <a:pt x="967" y="11357"/>
                    </a:cubicBezTo>
                    <a:cubicBezTo>
                      <a:pt x="967" y="12807"/>
                      <a:pt x="1208" y="14015"/>
                      <a:pt x="1208" y="15465"/>
                    </a:cubicBezTo>
                    <a:lnTo>
                      <a:pt x="1208" y="56544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</p:grpSp>
        <p:sp>
          <p:nvSpPr>
            <p:cNvPr id="52" name="Freihandform: Form 51">
              <a:extLst>
                <a:ext uri="{FF2B5EF4-FFF2-40B4-BE49-F238E27FC236}">
                  <a16:creationId xmlns:a16="http://schemas.microsoft.com/office/drawing/2014/main" id="{9C8A17D1-D5DE-42B7-8090-E7E649D8A805}"/>
                </a:ext>
              </a:extLst>
            </p:cNvPr>
            <p:cNvSpPr/>
            <p:nvPr/>
          </p:nvSpPr>
          <p:spPr>
            <a:xfrm>
              <a:off x="10612128" y="1112266"/>
              <a:ext cx="9666" cy="53161"/>
            </a:xfrm>
            <a:custGeom>
              <a:avLst/>
              <a:gdLst>
                <a:gd name="connsiteX0" fmla="*/ 0 w 9665"/>
                <a:gd name="connsiteY0" fmla="*/ 0 h 53161"/>
                <a:gd name="connsiteX1" fmla="*/ 10149 w 9665"/>
                <a:gd name="connsiteY1" fmla="*/ 0 h 53161"/>
                <a:gd name="connsiteX2" fmla="*/ 10149 w 9665"/>
                <a:gd name="connsiteY2" fmla="*/ 55094 h 53161"/>
                <a:gd name="connsiteX3" fmla="*/ 0 w 9665"/>
                <a:gd name="connsiteY3" fmla="*/ 55094 h 53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65" h="53161">
                  <a:moveTo>
                    <a:pt x="0" y="0"/>
                  </a:moveTo>
                  <a:lnTo>
                    <a:pt x="10149" y="0"/>
                  </a:lnTo>
                  <a:lnTo>
                    <a:pt x="10149" y="55094"/>
                  </a:lnTo>
                  <a:lnTo>
                    <a:pt x="0" y="55094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grpSp>
          <p:nvGrpSpPr>
            <p:cNvPr id="53" name="Grafik 9">
              <a:extLst>
                <a:ext uri="{FF2B5EF4-FFF2-40B4-BE49-F238E27FC236}">
                  <a16:creationId xmlns:a16="http://schemas.microsoft.com/office/drawing/2014/main" id="{36D757E1-23B8-4B97-B880-F711EC0DB08D}"/>
                </a:ext>
              </a:extLst>
            </p:cNvPr>
            <p:cNvGrpSpPr/>
            <p:nvPr/>
          </p:nvGrpSpPr>
          <p:grpSpPr>
            <a:xfrm>
              <a:off x="10639675" y="1081336"/>
              <a:ext cx="106322" cy="86991"/>
              <a:chOff x="10639675" y="1081336"/>
              <a:chExt cx="106322" cy="86991"/>
            </a:xfrm>
            <a:solidFill>
              <a:srgbClr val="000000"/>
            </a:solidFill>
          </p:grpSpPr>
          <p:sp>
            <p:nvSpPr>
              <p:cNvPr id="66" name="Freihandform: Form 65">
                <a:extLst>
                  <a:ext uri="{FF2B5EF4-FFF2-40B4-BE49-F238E27FC236}">
                    <a16:creationId xmlns:a16="http://schemas.microsoft.com/office/drawing/2014/main" id="{E1960764-ED10-4D2C-88D0-696068264BC5}"/>
                  </a:ext>
                </a:extLst>
              </p:cNvPr>
              <p:cNvSpPr/>
              <p:nvPr/>
            </p:nvSpPr>
            <p:spPr>
              <a:xfrm>
                <a:off x="10639675" y="1110575"/>
                <a:ext cx="45912" cy="57994"/>
              </a:xfrm>
              <a:custGeom>
                <a:avLst/>
                <a:gdLst>
                  <a:gd name="connsiteX0" fmla="*/ 41804 w 45911"/>
                  <a:gd name="connsiteY0" fmla="*/ 44462 h 57994"/>
                  <a:gd name="connsiteX1" fmla="*/ 33830 w 45911"/>
                  <a:gd name="connsiteY1" fmla="*/ 50261 h 57994"/>
                  <a:gd name="connsiteX2" fmla="*/ 26581 w 45911"/>
                  <a:gd name="connsiteY2" fmla="*/ 51711 h 57994"/>
                  <a:gd name="connsiteX3" fmla="*/ 18848 w 45911"/>
                  <a:gd name="connsiteY3" fmla="*/ 50020 h 57994"/>
                  <a:gd name="connsiteX4" fmla="*/ 13774 w 45911"/>
                  <a:gd name="connsiteY4" fmla="*/ 45187 h 57994"/>
                  <a:gd name="connsiteX5" fmla="*/ 11116 w 45911"/>
                  <a:gd name="connsiteY5" fmla="*/ 38179 h 57994"/>
                  <a:gd name="connsiteX6" fmla="*/ 10391 w 45911"/>
                  <a:gd name="connsiteY6" fmla="*/ 30205 h 57994"/>
                  <a:gd name="connsiteX7" fmla="*/ 11357 w 45911"/>
                  <a:gd name="connsiteY7" fmla="*/ 21748 h 57994"/>
                  <a:gd name="connsiteX8" fmla="*/ 14257 w 45911"/>
                  <a:gd name="connsiteY8" fmla="*/ 14015 h 57994"/>
                  <a:gd name="connsiteX9" fmla="*/ 19331 w 45911"/>
                  <a:gd name="connsiteY9" fmla="*/ 8457 h 57994"/>
                  <a:gd name="connsiteX10" fmla="*/ 26822 w 45911"/>
                  <a:gd name="connsiteY10" fmla="*/ 6283 h 57994"/>
                  <a:gd name="connsiteX11" fmla="*/ 34555 w 45911"/>
                  <a:gd name="connsiteY11" fmla="*/ 7733 h 57994"/>
                  <a:gd name="connsiteX12" fmla="*/ 39629 w 45911"/>
                  <a:gd name="connsiteY12" fmla="*/ 11599 h 57994"/>
                  <a:gd name="connsiteX13" fmla="*/ 44462 w 45911"/>
                  <a:gd name="connsiteY13" fmla="*/ 4350 h 57994"/>
                  <a:gd name="connsiteX14" fmla="*/ 36488 w 45911"/>
                  <a:gd name="connsiteY14" fmla="*/ 967 h 57994"/>
                  <a:gd name="connsiteX15" fmla="*/ 28030 w 45911"/>
                  <a:gd name="connsiteY15" fmla="*/ 0 h 57994"/>
                  <a:gd name="connsiteX16" fmla="*/ 16432 w 45911"/>
                  <a:gd name="connsiteY16" fmla="*/ 2175 h 57994"/>
                  <a:gd name="connsiteX17" fmla="*/ 7491 w 45911"/>
                  <a:gd name="connsiteY17" fmla="*/ 8216 h 57994"/>
                  <a:gd name="connsiteX18" fmla="*/ 1933 w 45911"/>
                  <a:gd name="connsiteY18" fmla="*/ 17640 h 57994"/>
                  <a:gd name="connsiteX19" fmla="*/ 0 w 45911"/>
                  <a:gd name="connsiteY19" fmla="*/ 29722 h 57994"/>
                  <a:gd name="connsiteX20" fmla="*/ 7008 w 45911"/>
                  <a:gd name="connsiteY20" fmla="*/ 50986 h 57994"/>
                  <a:gd name="connsiteX21" fmla="*/ 26581 w 45911"/>
                  <a:gd name="connsiteY21" fmla="*/ 58236 h 57994"/>
                  <a:gd name="connsiteX22" fmla="*/ 31172 w 45911"/>
                  <a:gd name="connsiteY22" fmla="*/ 57752 h 57994"/>
                  <a:gd name="connsiteX23" fmla="*/ 36246 w 45911"/>
                  <a:gd name="connsiteY23" fmla="*/ 56303 h 57994"/>
                  <a:gd name="connsiteX24" fmla="*/ 41321 w 45911"/>
                  <a:gd name="connsiteY24" fmla="*/ 53403 h 57994"/>
                  <a:gd name="connsiteX25" fmla="*/ 46154 w 45911"/>
                  <a:gd name="connsiteY25" fmla="*/ 48328 h 57994"/>
                  <a:gd name="connsiteX26" fmla="*/ 41804 w 45911"/>
                  <a:gd name="connsiteY26" fmla="*/ 44462 h 579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45911" h="57994">
                    <a:moveTo>
                      <a:pt x="41804" y="44462"/>
                    </a:moveTo>
                    <a:cubicBezTo>
                      <a:pt x="38663" y="47362"/>
                      <a:pt x="36005" y="49295"/>
                      <a:pt x="33830" y="50261"/>
                    </a:cubicBezTo>
                    <a:cubicBezTo>
                      <a:pt x="31655" y="51228"/>
                      <a:pt x="28997" y="51711"/>
                      <a:pt x="26581" y="51711"/>
                    </a:cubicBezTo>
                    <a:cubicBezTo>
                      <a:pt x="23439" y="51711"/>
                      <a:pt x="21023" y="51228"/>
                      <a:pt x="18848" y="50020"/>
                    </a:cubicBezTo>
                    <a:cubicBezTo>
                      <a:pt x="16673" y="48812"/>
                      <a:pt x="15223" y="47362"/>
                      <a:pt x="13774" y="45187"/>
                    </a:cubicBezTo>
                    <a:cubicBezTo>
                      <a:pt x="12565" y="43254"/>
                      <a:pt x="11599" y="40837"/>
                      <a:pt x="11116" y="38179"/>
                    </a:cubicBezTo>
                    <a:cubicBezTo>
                      <a:pt x="10632" y="35521"/>
                      <a:pt x="10391" y="32863"/>
                      <a:pt x="10391" y="30205"/>
                    </a:cubicBezTo>
                    <a:cubicBezTo>
                      <a:pt x="10391" y="27547"/>
                      <a:pt x="10632" y="24647"/>
                      <a:pt x="11357" y="21748"/>
                    </a:cubicBezTo>
                    <a:cubicBezTo>
                      <a:pt x="12082" y="18848"/>
                      <a:pt x="13049" y="16432"/>
                      <a:pt x="14257" y="14015"/>
                    </a:cubicBezTo>
                    <a:cubicBezTo>
                      <a:pt x="15707" y="11599"/>
                      <a:pt x="17398" y="9907"/>
                      <a:pt x="19331" y="8457"/>
                    </a:cubicBezTo>
                    <a:cubicBezTo>
                      <a:pt x="21506" y="7008"/>
                      <a:pt x="23923" y="6283"/>
                      <a:pt x="26822" y="6283"/>
                    </a:cubicBezTo>
                    <a:cubicBezTo>
                      <a:pt x="29964" y="6283"/>
                      <a:pt x="32622" y="6766"/>
                      <a:pt x="34555" y="7733"/>
                    </a:cubicBezTo>
                    <a:cubicBezTo>
                      <a:pt x="36488" y="8699"/>
                      <a:pt x="38179" y="9907"/>
                      <a:pt x="39629" y="11599"/>
                    </a:cubicBezTo>
                    <a:lnTo>
                      <a:pt x="44462" y="4350"/>
                    </a:lnTo>
                    <a:cubicBezTo>
                      <a:pt x="42046" y="2658"/>
                      <a:pt x="39388" y="1450"/>
                      <a:pt x="36488" y="967"/>
                    </a:cubicBezTo>
                    <a:cubicBezTo>
                      <a:pt x="33588" y="483"/>
                      <a:pt x="30689" y="0"/>
                      <a:pt x="28030" y="0"/>
                    </a:cubicBezTo>
                    <a:cubicBezTo>
                      <a:pt x="23681" y="0"/>
                      <a:pt x="19815" y="725"/>
                      <a:pt x="16432" y="2175"/>
                    </a:cubicBezTo>
                    <a:cubicBezTo>
                      <a:pt x="13049" y="3625"/>
                      <a:pt x="9907" y="5799"/>
                      <a:pt x="7491" y="8216"/>
                    </a:cubicBezTo>
                    <a:cubicBezTo>
                      <a:pt x="5074" y="10874"/>
                      <a:pt x="3141" y="14015"/>
                      <a:pt x="1933" y="17640"/>
                    </a:cubicBezTo>
                    <a:cubicBezTo>
                      <a:pt x="725" y="21264"/>
                      <a:pt x="0" y="25372"/>
                      <a:pt x="0" y="29722"/>
                    </a:cubicBezTo>
                    <a:cubicBezTo>
                      <a:pt x="0" y="39146"/>
                      <a:pt x="2416" y="46154"/>
                      <a:pt x="7008" y="50986"/>
                    </a:cubicBezTo>
                    <a:cubicBezTo>
                      <a:pt x="11599" y="55819"/>
                      <a:pt x="18123" y="58236"/>
                      <a:pt x="26581" y="58236"/>
                    </a:cubicBezTo>
                    <a:cubicBezTo>
                      <a:pt x="28030" y="58236"/>
                      <a:pt x="29480" y="57994"/>
                      <a:pt x="31172" y="57752"/>
                    </a:cubicBezTo>
                    <a:cubicBezTo>
                      <a:pt x="32863" y="57511"/>
                      <a:pt x="34555" y="57027"/>
                      <a:pt x="36246" y="56303"/>
                    </a:cubicBezTo>
                    <a:cubicBezTo>
                      <a:pt x="37938" y="55578"/>
                      <a:pt x="39629" y="54611"/>
                      <a:pt x="41321" y="53403"/>
                    </a:cubicBezTo>
                    <a:cubicBezTo>
                      <a:pt x="43012" y="52195"/>
                      <a:pt x="44462" y="50503"/>
                      <a:pt x="46154" y="48328"/>
                    </a:cubicBezTo>
                    <a:lnTo>
                      <a:pt x="41804" y="44462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7" name="Freihandform: Form 66">
                <a:extLst>
                  <a:ext uri="{FF2B5EF4-FFF2-40B4-BE49-F238E27FC236}">
                    <a16:creationId xmlns:a16="http://schemas.microsoft.com/office/drawing/2014/main" id="{E6C9C067-792C-4C17-A5B3-D48C1665DD24}"/>
                  </a:ext>
                </a:extLst>
              </p:cNvPr>
              <p:cNvSpPr/>
              <p:nvPr/>
            </p:nvSpPr>
            <p:spPr>
              <a:xfrm>
                <a:off x="10699360" y="1081336"/>
                <a:ext cx="45912" cy="84575"/>
              </a:xfrm>
              <a:custGeom>
                <a:avLst/>
                <a:gdLst>
                  <a:gd name="connsiteX0" fmla="*/ 9907 w 45911"/>
                  <a:gd name="connsiteY0" fmla="*/ 0 h 84574"/>
                  <a:gd name="connsiteX1" fmla="*/ 0 w 45911"/>
                  <a:gd name="connsiteY1" fmla="*/ 0 h 84574"/>
                  <a:gd name="connsiteX2" fmla="*/ 0 w 45911"/>
                  <a:gd name="connsiteY2" fmla="*/ 86266 h 84574"/>
                  <a:gd name="connsiteX3" fmla="*/ 9907 w 45911"/>
                  <a:gd name="connsiteY3" fmla="*/ 86266 h 84574"/>
                  <a:gd name="connsiteX4" fmla="*/ 9907 w 45911"/>
                  <a:gd name="connsiteY4" fmla="*/ 55094 h 84574"/>
                  <a:gd name="connsiteX5" fmla="*/ 11116 w 45911"/>
                  <a:gd name="connsiteY5" fmla="*/ 47845 h 84574"/>
                  <a:gd name="connsiteX6" fmla="*/ 14499 w 45911"/>
                  <a:gd name="connsiteY6" fmla="*/ 42046 h 84574"/>
                  <a:gd name="connsiteX7" fmla="*/ 19331 w 45911"/>
                  <a:gd name="connsiteY7" fmla="*/ 38179 h 84574"/>
                  <a:gd name="connsiteX8" fmla="*/ 25614 w 45911"/>
                  <a:gd name="connsiteY8" fmla="*/ 36730 h 84574"/>
                  <a:gd name="connsiteX9" fmla="*/ 31655 w 45911"/>
                  <a:gd name="connsiteY9" fmla="*/ 37696 h 84574"/>
                  <a:gd name="connsiteX10" fmla="*/ 35280 w 45911"/>
                  <a:gd name="connsiteY10" fmla="*/ 40596 h 84574"/>
                  <a:gd name="connsiteX11" fmla="*/ 36971 w 45911"/>
                  <a:gd name="connsiteY11" fmla="*/ 45187 h 84574"/>
                  <a:gd name="connsiteX12" fmla="*/ 37454 w 45911"/>
                  <a:gd name="connsiteY12" fmla="*/ 51470 h 84574"/>
                  <a:gd name="connsiteX13" fmla="*/ 37454 w 45911"/>
                  <a:gd name="connsiteY13" fmla="*/ 86024 h 84574"/>
                  <a:gd name="connsiteX14" fmla="*/ 47362 w 45911"/>
                  <a:gd name="connsiteY14" fmla="*/ 86024 h 84574"/>
                  <a:gd name="connsiteX15" fmla="*/ 47362 w 45911"/>
                  <a:gd name="connsiteY15" fmla="*/ 51470 h 84574"/>
                  <a:gd name="connsiteX16" fmla="*/ 46879 w 45911"/>
                  <a:gd name="connsiteY16" fmla="*/ 43012 h 84574"/>
                  <a:gd name="connsiteX17" fmla="*/ 44704 w 45911"/>
                  <a:gd name="connsiteY17" fmla="*/ 36005 h 84574"/>
                  <a:gd name="connsiteX18" fmla="*/ 38904 w 45911"/>
                  <a:gd name="connsiteY18" fmla="*/ 31172 h 84574"/>
                  <a:gd name="connsiteX19" fmla="*/ 28272 w 45911"/>
                  <a:gd name="connsiteY19" fmla="*/ 29239 h 84574"/>
                  <a:gd name="connsiteX20" fmla="*/ 20781 w 45911"/>
                  <a:gd name="connsiteY20" fmla="*/ 30447 h 84574"/>
                  <a:gd name="connsiteX21" fmla="*/ 15465 w 45911"/>
                  <a:gd name="connsiteY21" fmla="*/ 33347 h 84574"/>
                  <a:gd name="connsiteX22" fmla="*/ 12082 w 45911"/>
                  <a:gd name="connsiteY22" fmla="*/ 36730 h 84574"/>
                  <a:gd name="connsiteX23" fmla="*/ 10149 w 45911"/>
                  <a:gd name="connsiteY23" fmla="*/ 39388 h 84574"/>
                  <a:gd name="connsiteX24" fmla="*/ 10149 w 45911"/>
                  <a:gd name="connsiteY24" fmla="*/ 0 h 84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5911" h="84574">
                    <a:moveTo>
                      <a:pt x="9907" y="0"/>
                    </a:moveTo>
                    <a:lnTo>
                      <a:pt x="0" y="0"/>
                    </a:lnTo>
                    <a:lnTo>
                      <a:pt x="0" y="86266"/>
                    </a:lnTo>
                    <a:lnTo>
                      <a:pt x="9907" y="86266"/>
                    </a:lnTo>
                    <a:lnTo>
                      <a:pt x="9907" y="55094"/>
                    </a:lnTo>
                    <a:cubicBezTo>
                      <a:pt x="9907" y="52678"/>
                      <a:pt x="10391" y="50261"/>
                      <a:pt x="11116" y="47845"/>
                    </a:cubicBezTo>
                    <a:cubicBezTo>
                      <a:pt x="11840" y="45670"/>
                      <a:pt x="13049" y="43737"/>
                      <a:pt x="14499" y="42046"/>
                    </a:cubicBezTo>
                    <a:cubicBezTo>
                      <a:pt x="15948" y="40354"/>
                      <a:pt x="17640" y="39146"/>
                      <a:pt x="19331" y="38179"/>
                    </a:cubicBezTo>
                    <a:cubicBezTo>
                      <a:pt x="21264" y="37213"/>
                      <a:pt x="23198" y="36730"/>
                      <a:pt x="25614" y="36730"/>
                    </a:cubicBezTo>
                    <a:cubicBezTo>
                      <a:pt x="28030" y="36730"/>
                      <a:pt x="30205" y="36971"/>
                      <a:pt x="31655" y="37696"/>
                    </a:cubicBezTo>
                    <a:cubicBezTo>
                      <a:pt x="33105" y="38421"/>
                      <a:pt x="34313" y="39146"/>
                      <a:pt x="35280" y="40596"/>
                    </a:cubicBezTo>
                    <a:cubicBezTo>
                      <a:pt x="36246" y="42046"/>
                      <a:pt x="36488" y="43496"/>
                      <a:pt x="36971" y="45187"/>
                    </a:cubicBezTo>
                    <a:cubicBezTo>
                      <a:pt x="37213" y="47120"/>
                      <a:pt x="37454" y="49053"/>
                      <a:pt x="37454" y="51470"/>
                    </a:cubicBezTo>
                    <a:lnTo>
                      <a:pt x="37454" y="86024"/>
                    </a:lnTo>
                    <a:lnTo>
                      <a:pt x="47362" y="86024"/>
                    </a:lnTo>
                    <a:lnTo>
                      <a:pt x="47362" y="51470"/>
                    </a:lnTo>
                    <a:cubicBezTo>
                      <a:pt x="47362" y="48570"/>
                      <a:pt x="47120" y="45670"/>
                      <a:pt x="46879" y="43012"/>
                    </a:cubicBezTo>
                    <a:cubicBezTo>
                      <a:pt x="46637" y="40354"/>
                      <a:pt x="45912" y="37938"/>
                      <a:pt x="44704" y="36005"/>
                    </a:cubicBezTo>
                    <a:cubicBezTo>
                      <a:pt x="43496" y="34071"/>
                      <a:pt x="41562" y="32380"/>
                      <a:pt x="38904" y="31172"/>
                    </a:cubicBezTo>
                    <a:cubicBezTo>
                      <a:pt x="36246" y="29964"/>
                      <a:pt x="32863" y="29239"/>
                      <a:pt x="28272" y="29239"/>
                    </a:cubicBezTo>
                    <a:cubicBezTo>
                      <a:pt x="25372" y="29239"/>
                      <a:pt x="22956" y="29722"/>
                      <a:pt x="20781" y="30447"/>
                    </a:cubicBezTo>
                    <a:cubicBezTo>
                      <a:pt x="18606" y="31172"/>
                      <a:pt x="16915" y="32380"/>
                      <a:pt x="15465" y="33347"/>
                    </a:cubicBezTo>
                    <a:cubicBezTo>
                      <a:pt x="14015" y="34555"/>
                      <a:pt x="12807" y="35521"/>
                      <a:pt x="12082" y="36730"/>
                    </a:cubicBezTo>
                    <a:cubicBezTo>
                      <a:pt x="11116" y="37938"/>
                      <a:pt x="10632" y="38663"/>
                      <a:pt x="10149" y="39388"/>
                    </a:cubicBezTo>
                    <a:lnTo>
                      <a:pt x="10149" y="0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</p:grpSp>
        <p:sp>
          <p:nvSpPr>
            <p:cNvPr id="54" name="Freihandform: Form 53">
              <a:extLst>
                <a:ext uri="{FF2B5EF4-FFF2-40B4-BE49-F238E27FC236}">
                  <a16:creationId xmlns:a16="http://schemas.microsoft.com/office/drawing/2014/main" id="{960872F2-485E-4F8B-8FCC-FC63006E79D3}"/>
                </a:ext>
              </a:extLst>
            </p:cNvPr>
            <p:cNvSpPr/>
            <p:nvPr/>
          </p:nvSpPr>
          <p:spPr>
            <a:xfrm>
              <a:off x="10808824" y="1089069"/>
              <a:ext cx="57994" cy="77325"/>
            </a:xfrm>
            <a:custGeom>
              <a:avLst/>
              <a:gdLst>
                <a:gd name="connsiteX0" fmla="*/ 10149 w 57994"/>
                <a:gd name="connsiteY0" fmla="*/ 78292 h 77325"/>
                <a:gd name="connsiteX1" fmla="*/ 10149 w 57994"/>
                <a:gd name="connsiteY1" fmla="*/ 40837 h 77325"/>
                <a:gd name="connsiteX2" fmla="*/ 48812 w 57994"/>
                <a:gd name="connsiteY2" fmla="*/ 40837 h 77325"/>
                <a:gd name="connsiteX3" fmla="*/ 48812 w 57994"/>
                <a:gd name="connsiteY3" fmla="*/ 78292 h 77325"/>
                <a:gd name="connsiteX4" fmla="*/ 58961 w 57994"/>
                <a:gd name="connsiteY4" fmla="*/ 78292 h 77325"/>
                <a:gd name="connsiteX5" fmla="*/ 58961 w 57994"/>
                <a:gd name="connsiteY5" fmla="*/ 0 h 77325"/>
                <a:gd name="connsiteX6" fmla="*/ 48812 w 57994"/>
                <a:gd name="connsiteY6" fmla="*/ 0 h 77325"/>
                <a:gd name="connsiteX7" fmla="*/ 48812 w 57994"/>
                <a:gd name="connsiteY7" fmla="*/ 34071 h 77325"/>
                <a:gd name="connsiteX8" fmla="*/ 10149 w 57994"/>
                <a:gd name="connsiteY8" fmla="*/ 34071 h 77325"/>
                <a:gd name="connsiteX9" fmla="*/ 10149 w 57994"/>
                <a:gd name="connsiteY9" fmla="*/ 0 h 77325"/>
                <a:gd name="connsiteX10" fmla="*/ 0 w 57994"/>
                <a:gd name="connsiteY10" fmla="*/ 0 h 77325"/>
                <a:gd name="connsiteX11" fmla="*/ 0 w 57994"/>
                <a:gd name="connsiteY11" fmla="*/ 78292 h 77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7994" h="77325">
                  <a:moveTo>
                    <a:pt x="10149" y="78292"/>
                  </a:moveTo>
                  <a:lnTo>
                    <a:pt x="10149" y="40837"/>
                  </a:lnTo>
                  <a:lnTo>
                    <a:pt x="48812" y="40837"/>
                  </a:lnTo>
                  <a:lnTo>
                    <a:pt x="48812" y="78292"/>
                  </a:lnTo>
                  <a:lnTo>
                    <a:pt x="58961" y="78292"/>
                  </a:lnTo>
                  <a:lnTo>
                    <a:pt x="58961" y="0"/>
                  </a:lnTo>
                  <a:lnTo>
                    <a:pt x="48812" y="0"/>
                  </a:lnTo>
                  <a:lnTo>
                    <a:pt x="48812" y="34071"/>
                  </a:lnTo>
                  <a:lnTo>
                    <a:pt x="10149" y="34071"/>
                  </a:lnTo>
                  <a:lnTo>
                    <a:pt x="10149" y="0"/>
                  </a:lnTo>
                  <a:lnTo>
                    <a:pt x="0" y="0"/>
                  </a:lnTo>
                  <a:lnTo>
                    <a:pt x="0" y="78292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59" name="Freihandform: Form 58">
              <a:extLst>
                <a:ext uri="{FF2B5EF4-FFF2-40B4-BE49-F238E27FC236}">
                  <a16:creationId xmlns:a16="http://schemas.microsoft.com/office/drawing/2014/main" id="{4E07D7C9-0535-4673-8091-4F17D0B62650}"/>
                </a:ext>
              </a:extLst>
            </p:cNvPr>
            <p:cNvSpPr/>
            <p:nvPr/>
          </p:nvSpPr>
          <p:spPr>
            <a:xfrm>
              <a:off x="10886391" y="1110575"/>
              <a:ext cx="48328" cy="57994"/>
            </a:xfrm>
            <a:custGeom>
              <a:avLst/>
              <a:gdLst>
                <a:gd name="connsiteX0" fmla="*/ 9907 w 48328"/>
                <a:gd name="connsiteY0" fmla="*/ 24647 h 57994"/>
                <a:gd name="connsiteX1" fmla="*/ 11599 w 48328"/>
                <a:gd name="connsiteY1" fmla="*/ 17640 h 57994"/>
                <a:gd name="connsiteX2" fmla="*/ 14740 w 48328"/>
                <a:gd name="connsiteY2" fmla="*/ 11840 h 57994"/>
                <a:gd name="connsiteX3" fmla="*/ 19331 w 48328"/>
                <a:gd name="connsiteY3" fmla="*/ 7733 h 57994"/>
                <a:gd name="connsiteX4" fmla="*/ 25372 w 48328"/>
                <a:gd name="connsiteY4" fmla="*/ 6283 h 57994"/>
                <a:gd name="connsiteX5" fmla="*/ 33830 w 48328"/>
                <a:gd name="connsiteY5" fmla="*/ 10874 h 57994"/>
                <a:gd name="connsiteX6" fmla="*/ 36971 w 48328"/>
                <a:gd name="connsiteY6" fmla="*/ 22956 h 57994"/>
                <a:gd name="connsiteX7" fmla="*/ 36971 w 48328"/>
                <a:gd name="connsiteY7" fmla="*/ 24889 h 57994"/>
                <a:gd name="connsiteX8" fmla="*/ 9907 w 48328"/>
                <a:gd name="connsiteY8" fmla="*/ 24889 h 57994"/>
                <a:gd name="connsiteX9" fmla="*/ 9666 w 48328"/>
                <a:gd name="connsiteY9" fmla="*/ 30930 h 57994"/>
                <a:gd name="connsiteX10" fmla="*/ 47120 w 48328"/>
                <a:gd name="connsiteY10" fmla="*/ 30930 h 57994"/>
                <a:gd name="connsiteX11" fmla="*/ 47120 w 48328"/>
                <a:gd name="connsiteY11" fmla="*/ 25372 h 57994"/>
                <a:gd name="connsiteX12" fmla="*/ 46154 w 48328"/>
                <a:gd name="connsiteY12" fmla="*/ 16190 h 57994"/>
                <a:gd name="connsiteX13" fmla="*/ 42529 w 48328"/>
                <a:gd name="connsiteY13" fmla="*/ 7974 h 57994"/>
                <a:gd name="connsiteX14" fmla="*/ 35763 w 48328"/>
                <a:gd name="connsiteY14" fmla="*/ 2175 h 57994"/>
                <a:gd name="connsiteX15" fmla="*/ 25131 w 48328"/>
                <a:gd name="connsiteY15" fmla="*/ 0 h 57994"/>
                <a:gd name="connsiteX16" fmla="*/ 15223 w 48328"/>
                <a:gd name="connsiteY16" fmla="*/ 2175 h 57994"/>
                <a:gd name="connsiteX17" fmla="*/ 7249 w 48328"/>
                <a:gd name="connsiteY17" fmla="*/ 8216 h 57994"/>
                <a:gd name="connsiteX18" fmla="*/ 1933 w 48328"/>
                <a:gd name="connsiteY18" fmla="*/ 17398 h 57994"/>
                <a:gd name="connsiteX19" fmla="*/ 0 w 48328"/>
                <a:gd name="connsiteY19" fmla="*/ 29239 h 57994"/>
                <a:gd name="connsiteX20" fmla="*/ 6766 w 48328"/>
                <a:gd name="connsiteY20" fmla="*/ 50986 h 57994"/>
                <a:gd name="connsiteX21" fmla="*/ 26581 w 48328"/>
                <a:gd name="connsiteY21" fmla="*/ 58477 h 57994"/>
                <a:gd name="connsiteX22" fmla="*/ 38663 w 48328"/>
                <a:gd name="connsiteY22" fmla="*/ 55819 h 57994"/>
                <a:gd name="connsiteX23" fmla="*/ 48328 w 48328"/>
                <a:gd name="connsiteY23" fmla="*/ 47845 h 57994"/>
                <a:gd name="connsiteX24" fmla="*/ 44462 w 48328"/>
                <a:gd name="connsiteY24" fmla="*/ 43737 h 57994"/>
                <a:gd name="connsiteX25" fmla="*/ 35038 w 48328"/>
                <a:gd name="connsiteY25" fmla="*/ 50261 h 57994"/>
                <a:gd name="connsiteX26" fmla="*/ 27305 w 48328"/>
                <a:gd name="connsiteY26" fmla="*/ 51711 h 57994"/>
                <a:gd name="connsiteX27" fmla="*/ 14740 w 48328"/>
                <a:gd name="connsiteY27" fmla="*/ 46395 h 57994"/>
                <a:gd name="connsiteX28" fmla="*/ 9666 w 48328"/>
                <a:gd name="connsiteY28" fmla="*/ 30930 h 57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8328" h="57994">
                  <a:moveTo>
                    <a:pt x="9907" y="24647"/>
                  </a:moveTo>
                  <a:cubicBezTo>
                    <a:pt x="10149" y="22231"/>
                    <a:pt x="10874" y="19815"/>
                    <a:pt x="11599" y="17640"/>
                  </a:cubicBezTo>
                  <a:cubicBezTo>
                    <a:pt x="12324" y="15465"/>
                    <a:pt x="13532" y="13532"/>
                    <a:pt x="14740" y="11840"/>
                  </a:cubicBezTo>
                  <a:cubicBezTo>
                    <a:pt x="15948" y="10149"/>
                    <a:pt x="17640" y="8699"/>
                    <a:pt x="19331" y="7733"/>
                  </a:cubicBezTo>
                  <a:cubicBezTo>
                    <a:pt x="21023" y="6766"/>
                    <a:pt x="23198" y="6283"/>
                    <a:pt x="25372" y="6283"/>
                  </a:cubicBezTo>
                  <a:cubicBezTo>
                    <a:pt x="28755" y="6283"/>
                    <a:pt x="31655" y="7733"/>
                    <a:pt x="33830" y="10874"/>
                  </a:cubicBezTo>
                  <a:cubicBezTo>
                    <a:pt x="36005" y="13774"/>
                    <a:pt x="36971" y="17881"/>
                    <a:pt x="36971" y="22956"/>
                  </a:cubicBezTo>
                  <a:lnTo>
                    <a:pt x="36971" y="24889"/>
                  </a:lnTo>
                  <a:lnTo>
                    <a:pt x="9907" y="24889"/>
                  </a:lnTo>
                  <a:close/>
                  <a:moveTo>
                    <a:pt x="9666" y="30930"/>
                  </a:moveTo>
                  <a:lnTo>
                    <a:pt x="47120" y="30930"/>
                  </a:lnTo>
                  <a:lnTo>
                    <a:pt x="47120" y="25372"/>
                  </a:lnTo>
                  <a:cubicBezTo>
                    <a:pt x="47120" y="22231"/>
                    <a:pt x="46878" y="19090"/>
                    <a:pt x="46154" y="16190"/>
                  </a:cubicBezTo>
                  <a:cubicBezTo>
                    <a:pt x="45429" y="13049"/>
                    <a:pt x="44220" y="10391"/>
                    <a:pt x="42529" y="7974"/>
                  </a:cubicBezTo>
                  <a:cubicBezTo>
                    <a:pt x="40837" y="5558"/>
                    <a:pt x="38663" y="3625"/>
                    <a:pt x="35763" y="2175"/>
                  </a:cubicBezTo>
                  <a:cubicBezTo>
                    <a:pt x="32863" y="725"/>
                    <a:pt x="29480" y="0"/>
                    <a:pt x="25131" y="0"/>
                  </a:cubicBezTo>
                  <a:cubicBezTo>
                    <a:pt x="21506" y="0"/>
                    <a:pt x="18365" y="725"/>
                    <a:pt x="15223" y="2175"/>
                  </a:cubicBezTo>
                  <a:cubicBezTo>
                    <a:pt x="12082" y="3625"/>
                    <a:pt x="9424" y="5558"/>
                    <a:pt x="7249" y="8216"/>
                  </a:cubicBezTo>
                  <a:cubicBezTo>
                    <a:pt x="5074" y="10874"/>
                    <a:pt x="3141" y="13774"/>
                    <a:pt x="1933" y="17398"/>
                  </a:cubicBezTo>
                  <a:cubicBezTo>
                    <a:pt x="725" y="21023"/>
                    <a:pt x="0" y="24889"/>
                    <a:pt x="0" y="29239"/>
                  </a:cubicBezTo>
                  <a:cubicBezTo>
                    <a:pt x="0" y="38904"/>
                    <a:pt x="2175" y="46154"/>
                    <a:pt x="6766" y="50986"/>
                  </a:cubicBezTo>
                  <a:cubicBezTo>
                    <a:pt x="11116" y="55819"/>
                    <a:pt x="17881" y="58477"/>
                    <a:pt x="26581" y="58477"/>
                  </a:cubicBezTo>
                  <a:cubicBezTo>
                    <a:pt x="31172" y="58477"/>
                    <a:pt x="35038" y="57511"/>
                    <a:pt x="38663" y="55819"/>
                  </a:cubicBezTo>
                  <a:cubicBezTo>
                    <a:pt x="42046" y="53886"/>
                    <a:pt x="45429" y="51228"/>
                    <a:pt x="48328" y="47845"/>
                  </a:cubicBezTo>
                  <a:lnTo>
                    <a:pt x="44462" y="43737"/>
                  </a:lnTo>
                  <a:cubicBezTo>
                    <a:pt x="40837" y="47120"/>
                    <a:pt x="37696" y="49053"/>
                    <a:pt x="35038" y="50261"/>
                  </a:cubicBezTo>
                  <a:cubicBezTo>
                    <a:pt x="32380" y="51228"/>
                    <a:pt x="29722" y="51711"/>
                    <a:pt x="27305" y="51711"/>
                  </a:cubicBezTo>
                  <a:cubicBezTo>
                    <a:pt x="21748" y="51711"/>
                    <a:pt x="17640" y="50020"/>
                    <a:pt x="14740" y="46395"/>
                  </a:cubicBezTo>
                  <a:cubicBezTo>
                    <a:pt x="11599" y="42529"/>
                    <a:pt x="9907" y="37454"/>
                    <a:pt x="9666" y="30930"/>
                  </a:cubicBezTo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60" name="Freihandform: Form 59">
              <a:extLst>
                <a:ext uri="{FF2B5EF4-FFF2-40B4-BE49-F238E27FC236}">
                  <a16:creationId xmlns:a16="http://schemas.microsoft.com/office/drawing/2014/main" id="{9B0B4093-9FAE-4FEC-9671-D0091528BD5B}"/>
                </a:ext>
              </a:extLst>
            </p:cNvPr>
            <p:cNvSpPr/>
            <p:nvPr/>
          </p:nvSpPr>
          <p:spPr>
            <a:xfrm>
              <a:off x="10951151" y="1112266"/>
              <a:ext cx="9666" cy="53161"/>
            </a:xfrm>
            <a:custGeom>
              <a:avLst/>
              <a:gdLst>
                <a:gd name="connsiteX0" fmla="*/ 0 w 9665"/>
                <a:gd name="connsiteY0" fmla="*/ 0 h 53161"/>
                <a:gd name="connsiteX1" fmla="*/ 10149 w 9665"/>
                <a:gd name="connsiteY1" fmla="*/ 0 h 53161"/>
                <a:gd name="connsiteX2" fmla="*/ 10149 w 9665"/>
                <a:gd name="connsiteY2" fmla="*/ 55094 h 53161"/>
                <a:gd name="connsiteX3" fmla="*/ 0 w 9665"/>
                <a:gd name="connsiteY3" fmla="*/ 55094 h 53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65" h="53161">
                  <a:moveTo>
                    <a:pt x="0" y="0"/>
                  </a:moveTo>
                  <a:lnTo>
                    <a:pt x="10149" y="0"/>
                  </a:lnTo>
                  <a:lnTo>
                    <a:pt x="10149" y="55094"/>
                  </a:lnTo>
                  <a:lnTo>
                    <a:pt x="0" y="55094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grpSp>
          <p:nvGrpSpPr>
            <p:cNvPr id="61" name="Grafik 9">
              <a:extLst>
                <a:ext uri="{FF2B5EF4-FFF2-40B4-BE49-F238E27FC236}">
                  <a16:creationId xmlns:a16="http://schemas.microsoft.com/office/drawing/2014/main" id="{D5D00B8F-439D-4A9C-AC31-D90D9CFAFF16}"/>
                </a:ext>
              </a:extLst>
            </p:cNvPr>
            <p:cNvGrpSpPr/>
            <p:nvPr/>
          </p:nvGrpSpPr>
          <p:grpSpPr>
            <a:xfrm>
              <a:off x="10321916" y="1110575"/>
              <a:ext cx="1399106" cy="241642"/>
              <a:chOff x="10321916" y="1110575"/>
              <a:chExt cx="1399106" cy="241642"/>
            </a:xfrm>
            <a:solidFill>
              <a:schemeClr val="accent1"/>
            </a:solidFill>
          </p:grpSpPr>
          <p:sp>
            <p:nvSpPr>
              <p:cNvPr id="62" name="Freihandform: Form 61">
                <a:extLst>
                  <a:ext uri="{FF2B5EF4-FFF2-40B4-BE49-F238E27FC236}">
                    <a16:creationId xmlns:a16="http://schemas.microsoft.com/office/drawing/2014/main" id="{A0B59116-9AC3-488B-B418-57F05127DD42}"/>
                  </a:ext>
                </a:extLst>
              </p:cNvPr>
              <p:cNvSpPr/>
              <p:nvPr/>
            </p:nvSpPr>
            <p:spPr>
              <a:xfrm>
                <a:off x="10981840" y="1110575"/>
                <a:ext cx="45912" cy="55578"/>
              </a:xfrm>
              <a:custGeom>
                <a:avLst/>
                <a:gdLst>
                  <a:gd name="connsiteX0" fmla="*/ 48087 w 45911"/>
                  <a:gd name="connsiteY0" fmla="*/ 56786 h 55577"/>
                  <a:gd name="connsiteX1" fmla="*/ 48087 w 45911"/>
                  <a:gd name="connsiteY1" fmla="*/ 22231 h 55577"/>
                  <a:gd name="connsiteX2" fmla="*/ 47603 w 45911"/>
                  <a:gd name="connsiteY2" fmla="*/ 13774 h 55577"/>
                  <a:gd name="connsiteX3" fmla="*/ 45429 w 45911"/>
                  <a:gd name="connsiteY3" fmla="*/ 6766 h 55577"/>
                  <a:gd name="connsiteX4" fmla="*/ 39629 w 45911"/>
                  <a:gd name="connsiteY4" fmla="*/ 1933 h 55577"/>
                  <a:gd name="connsiteX5" fmla="*/ 28997 w 45911"/>
                  <a:gd name="connsiteY5" fmla="*/ 0 h 55577"/>
                  <a:gd name="connsiteX6" fmla="*/ 21506 w 45911"/>
                  <a:gd name="connsiteY6" fmla="*/ 1208 h 55577"/>
                  <a:gd name="connsiteX7" fmla="*/ 16190 w 45911"/>
                  <a:gd name="connsiteY7" fmla="*/ 4350 h 55577"/>
                  <a:gd name="connsiteX8" fmla="*/ 12565 w 45911"/>
                  <a:gd name="connsiteY8" fmla="*/ 7974 h 55577"/>
                  <a:gd name="connsiteX9" fmla="*/ 10632 w 45911"/>
                  <a:gd name="connsiteY9" fmla="*/ 10632 h 55577"/>
                  <a:gd name="connsiteX10" fmla="*/ 9424 w 45911"/>
                  <a:gd name="connsiteY10" fmla="*/ 967 h 55577"/>
                  <a:gd name="connsiteX11" fmla="*/ 0 w 45911"/>
                  <a:gd name="connsiteY11" fmla="*/ 1933 h 55577"/>
                  <a:gd name="connsiteX12" fmla="*/ 242 w 45911"/>
                  <a:gd name="connsiteY12" fmla="*/ 4108 h 55577"/>
                  <a:gd name="connsiteX13" fmla="*/ 725 w 45911"/>
                  <a:gd name="connsiteY13" fmla="*/ 7733 h 55577"/>
                  <a:gd name="connsiteX14" fmla="*/ 967 w 45911"/>
                  <a:gd name="connsiteY14" fmla="*/ 11840 h 55577"/>
                  <a:gd name="connsiteX15" fmla="*/ 1208 w 45911"/>
                  <a:gd name="connsiteY15" fmla="*/ 15948 h 55577"/>
                  <a:gd name="connsiteX16" fmla="*/ 1208 w 45911"/>
                  <a:gd name="connsiteY16" fmla="*/ 56786 h 55577"/>
                  <a:gd name="connsiteX17" fmla="*/ 11116 w 45911"/>
                  <a:gd name="connsiteY17" fmla="*/ 56786 h 55577"/>
                  <a:gd name="connsiteX18" fmla="*/ 11116 w 45911"/>
                  <a:gd name="connsiteY18" fmla="*/ 25856 h 55577"/>
                  <a:gd name="connsiteX19" fmla="*/ 12324 w 45911"/>
                  <a:gd name="connsiteY19" fmla="*/ 18606 h 55577"/>
                  <a:gd name="connsiteX20" fmla="*/ 15707 w 45911"/>
                  <a:gd name="connsiteY20" fmla="*/ 12807 h 55577"/>
                  <a:gd name="connsiteX21" fmla="*/ 20540 w 45911"/>
                  <a:gd name="connsiteY21" fmla="*/ 8941 h 55577"/>
                  <a:gd name="connsiteX22" fmla="*/ 26822 w 45911"/>
                  <a:gd name="connsiteY22" fmla="*/ 7491 h 55577"/>
                  <a:gd name="connsiteX23" fmla="*/ 32863 w 45911"/>
                  <a:gd name="connsiteY23" fmla="*/ 8457 h 55577"/>
                  <a:gd name="connsiteX24" fmla="*/ 36488 w 45911"/>
                  <a:gd name="connsiteY24" fmla="*/ 11357 h 55577"/>
                  <a:gd name="connsiteX25" fmla="*/ 38179 w 45911"/>
                  <a:gd name="connsiteY25" fmla="*/ 15948 h 55577"/>
                  <a:gd name="connsiteX26" fmla="*/ 38663 w 45911"/>
                  <a:gd name="connsiteY26" fmla="*/ 22231 h 55577"/>
                  <a:gd name="connsiteX27" fmla="*/ 38663 w 45911"/>
                  <a:gd name="connsiteY27" fmla="*/ 56786 h 55577"/>
                  <a:gd name="connsiteX28" fmla="*/ 48087 w 45911"/>
                  <a:gd name="connsiteY28" fmla="*/ 56786 h 55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5911" h="55577">
                    <a:moveTo>
                      <a:pt x="48087" y="56786"/>
                    </a:moveTo>
                    <a:lnTo>
                      <a:pt x="48087" y="22231"/>
                    </a:lnTo>
                    <a:cubicBezTo>
                      <a:pt x="48087" y="19331"/>
                      <a:pt x="47845" y="16432"/>
                      <a:pt x="47603" y="13774"/>
                    </a:cubicBezTo>
                    <a:cubicBezTo>
                      <a:pt x="47362" y="11115"/>
                      <a:pt x="46637" y="8699"/>
                      <a:pt x="45429" y="6766"/>
                    </a:cubicBezTo>
                    <a:cubicBezTo>
                      <a:pt x="44220" y="4833"/>
                      <a:pt x="42287" y="3141"/>
                      <a:pt x="39629" y="1933"/>
                    </a:cubicBezTo>
                    <a:cubicBezTo>
                      <a:pt x="36971" y="725"/>
                      <a:pt x="33588" y="0"/>
                      <a:pt x="28997" y="0"/>
                    </a:cubicBezTo>
                    <a:cubicBezTo>
                      <a:pt x="26097" y="0"/>
                      <a:pt x="23681" y="483"/>
                      <a:pt x="21506" y="1208"/>
                    </a:cubicBezTo>
                    <a:cubicBezTo>
                      <a:pt x="19331" y="2175"/>
                      <a:pt x="17640" y="3141"/>
                      <a:pt x="16190" y="4350"/>
                    </a:cubicBezTo>
                    <a:cubicBezTo>
                      <a:pt x="14740" y="5558"/>
                      <a:pt x="13532" y="6766"/>
                      <a:pt x="12565" y="7974"/>
                    </a:cubicBezTo>
                    <a:cubicBezTo>
                      <a:pt x="11599" y="9182"/>
                      <a:pt x="11116" y="10149"/>
                      <a:pt x="10632" y="10632"/>
                    </a:cubicBezTo>
                    <a:lnTo>
                      <a:pt x="9424" y="967"/>
                    </a:lnTo>
                    <a:lnTo>
                      <a:pt x="0" y="1933"/>
                    </a:lnTo>
                    <a:cubicBezTo>
                      <a:pt x="0" y="2416"/>
                      <a:pt x="242" y="3141"/>
                      <a:pt x="242" y="4108"/>
                    </a:cubicBezTo>
                    <a:cubicBezTo>
                      <a:pt x="483" y="5074"/>
                      <a:pt x="483" y="6283"/>
                      <a:pt x="725" y="7733"/>
                    </a:cubicBezTo>
                    <a:cubicBezTo>
                      <a:pt x="967" y="9182"/>
                      <a:pt x="967" y="10391"/>
                      <a:pt x="967" y="11840"/>
                    </a:cubicBezTo>
                    <a:cubicBezTo>
                      <a:pt x="967" y="13290"/>
                      <a:pt x="1208" y="14499"/>
                      <a:pt x="1208" y="15948"/>
                    </a:cubicBezTo>
                    <a:lnTo>
                      <a:pt x="1208" y="56786"/>
                    </a:lnTo>
                    <a:lnTo>
                      <a:pt x="11116" y="56786"/>
                    </a:lnTo>
                    <a:lnTo>
                      <a:pt x="11116" y="25856"/>
                    </a:lnTo>
                    <a:cubicBezTo>
                      <a:pt x="11116" y="23439"/>
                      <a:pt x="11599" y="21023"/>
                      <a:pt x="12324" y="18606"/>
                    </a:cubicBezTo>
                    <a:cubicBezTo>
                      <a:pt x="13049" y="16432"/>
                      <a:pt x="14257" y="14257"/>
                      <a:pt x="15707" y="12807"/>
                    </a:cubicBezTo>
                    <a:cubicBezTo>
                      <a:pt x="17157" y="11115"/>
                      <a:pt x="18848" y="9907"/>
                      <a:pt x="20540" y="8941"/>
                    </a:cubicBezTo>
                    <a:cubicBezTo>
                      <a:pt x="22473" y="7974"/>
                      <a:pt x="24406" y="7491"/>
                      <a:pt x="26822" y="7491"/>
                    </a:cubicBezTo>
                    <a:cubicBezTo>
                      <a:pt x="29239" y="7491"/>
                      <a:pt x="31413" y="7733"/>
                      <a:pt x="32863" y="8457"/>
                    </a:cubicBezTo>
                    <a:cubicBezTo>
                      <a:pt x="34313" y="9182"/>
                      <a:pt x="35521" y="9907"/>
                      <a:pt x="36488" y="11357"/>
                    </a:cubicBezTo>
                    <a:cubicBezTo>
                      <a:pt x="37213" y="12565"/>
                      <a:pt x="37696" y="14257"/>
                      <a:pt x="38179" y="15948"/>
                    </a:cubicBezTo>
                    <a:cubicBezTo>
                      <a:pt x="38421" y="17881"/>
                      <a:pt x="38663" y="19815"/>
                      <a:pt x="38663" y="22231"/>
                    </a:cubicBezTo>
                    <a:lnTo>
                      <a:pt x="38663" y="56786"/>
                    </a:lnTo>
                    <a:lnTo>
                      <a:pt x="48087" y="56786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3" name="Freihandform: Form 62">
                <a:extLst>
                  <a:ext uri="{FF2B5EF4-FFF2-40B4-BE49-F238E27FC236}">
                    <a16:creationId xmlns:a16="http://schemas.microsoft.com/office/drawing/2014/main" id="{ED6E8E7E-1035-4870-8608-70848BB2B703}"/>
                  </a:ext>
                </a:extLst>
              </p:cNvPr>
              <p:cNvSpPr/>
              <p:nvPr/>
            </p:nvSpPr>
            <p:spPr>
              <a:xfrm>
                <a:off x="11046358" y="1110575"/>
                <a:ext cx="48328" cy="57994"/>
              </a:xfrm>
              <a:custGeom>
                <a:avLst/>
                <a:gdLst>
                  <a:gd name="connsiteX0" fmla="*/ 9907 w 48328"/>
                  <a:gd name="connsiteY0" fmla="*/ 24647 h 57994"/>
                  <a:gd name="connsiteX1" fmla="*/ 11599 w 48328"/>
                  <a:gd name="connsiteY1" fmla="*/ 17640 h 57994"/>
                  <a:gd name="connsiteX2" fmla="*/ 14740 w 48328"/>
                  <a:gd name="connsiteY2" fmla="*/ 11840 h 57994"/>
                  <a:gd name="connsiteX3" fmla="*/ 19331 w 48328"/>
                  <a:gd name="connsiteY3" fmla="*/ 7733 h 57994"/>
                  <a:gd name="connsiteX4" fmla="*/ 25372 w 48328"/>
                  <a:gd name="connsiteY4" fmla="*/ 6283 h 57994"/>
                  <a:gd name="connsiteX5" fmla="*/ 33830 w 48328"/>
                  <a:gd name="connsiteY5" fmla="*/ 10874 h 57994"/>
                  <a:gd name="connsiteX6" fmla="*/ 36971 w 48328"/>
                  <a:gd name="connsiteY6" fmla="*/ 22956 h 57994"/>
                  <a:gd name="connsiteX7" fmla="*/ 36971 w 48328"/>
                  <a:gd name="connsiteY7" fmla="*/ 24889 h 57994"/>
                  <a:gd name="connsiteX8" fmla="*/ 9907 w 48328"/>
                  <a:gd name="connsiteY8" fmla="*/ 24889 h 57994"/>
                  <a:gd name="connsiteX9" fmla="*/ 9666 w 48328"/>
                  <a:gd name="connsiteY9" fmla="*/ 30930 h 57994"/>
                  <a:gd name="connsiteX10" fmla="*/ 47120 w 48328"/>
                  <a:gd name="connsiteY10" fmla="*/ 30930 h 57994"/>
                  <a:gd name="connsiteX11" fmla="*/ 47120 w 48328"/>
                  <a:gd name="connsiteY11" fmla="*/ 25372 h 57994"/>
                  <a:gd name="connsiteX12" fmla="*/ 46154 w 48328"/>
                  <a:gd name="connsiteY12" fmla="*/ 16190 h 57994"/>
                  <a:gd name="connsiteX13" fmla="*/ 42529 w 48328"/>
                  <a:gd name="connsiteY13" fmla="*/ 7974 h 57994"/>
                  <a:gd name="connsiteX14" fmla="*/ 35763 w 48328"/>
                  <a:gd name="connsiteY14" fmla="*/ 2175 h 57994"/>
                  <a:gd name="connsiteX15" fmla="*/ 25131 w 48328"/>
                  <a:gd name="connsiteY15" fmla="*/ 0 h 57994"/>
                  <a:gd name="connsiteX16" fmla="*/ 15223 w 48328"/>
                  <a:gd name="connsiteY16" fmla="*/ 2175 h 57994"/>
                  <a:gd name="connsiteX17" fmla="*/ 7249 w 48328"/>
                  <a:gd name="connsiteY17" fmla="*/ 8216 h 57994"/>
                  <a:gd name="connsiteX18" fmla="*/ 1933 w 48328"/>
                  <a:gd name="connsiteY18" fmla="*/ 17398 h 57994"/>
                  <a:gd name="connsiteX19" fmla="*/ 0 w 48328"/>
                  <a:gd name="connsiteY19" fmla="*/ 29239 h 57994"/>
                  <a:gd name="connsiteX20" fmla="*/ 6766 w 48328"/>
                  <a:gd name="connsiteY20" fmla="*/ 50986 h 57994"/>
                  <a:gd name="connsiteX21" fmla="*/ 26581 w 48328"/>
                  <a:gd name="connsiteY21" fmla="*/ 58477 h 57994"/>
                  <a:gd name="connsiteX22" fmla="*/ 38663 w 48328"/>
                  <a:gd name="connsiteY22" fmla="*/ 55819 h 57994"/>
                  <a:gd name="connsiteX23" fmla="*/ 48328 w 48328"/>
                  <a:gd name="connsiteY23" fmla="*/ 47845 h 57994"/>
                  <a:gd name="connsiteX24" fmla="*/ 44462 w 48328"/>
                  <a:gd name="connsiteY24" fmla="*/ 43737 h 57994"/>
                  <a:gd name="connsiteX25" fmla="*/ 35038 w 48328"/>
                  <a:gd name="connsiteY25" fmla="*/ 50261 h 57994"/>
                  <a:gd name="connsiteX26" fmla="*/ 27306 w 48328"/>
                  <a:gd name="connsiteY26" fmla="*/ 51711 h 57994"/>
                  <a:gd name="connsiteX27" fmla="*/ 14740 w 48328"/>
                  <a:gd name="connsiteY27" fmla="*/ 46395 h 57994"/>
                  <a:gd name="connsiteX28" fmla="*/ 9666 w 48328"/>
                  <a:gd name="connsiteY28" fmla="*/ 30930 h 579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8328" h="57994">
                    <a:moveTo>
                      <a:pt x="9907" y="24647"/>
                    </a:moveTo>
                    <a:cubicBezTo>
                      <a:pt x="10149" y="22231"/>
                      <a:pt x="10874" y="19815"/>
                      <a:pt x="11599" y="17640"/>
                    </a:cubicBezTo>
                    <a:cubicBezTo>
                      <a:pt x="12324" y="15465"/>
                      <a:pt x="13532" y="13532"/>
                      <a:pt x="14740" y="11840"/>
                    </a:cubicBezTo>
                    <a:cubicBezTo>
                      <a:pt x="15948" y="10149"/>
                      <a:pt x="17640" y="8699"/>
                      <a:pt x="19331" y="7733"/>
                    </a:cubicBezTo>
                    <a:cubicBezTo>
                      <a:pt x="21023" y="6766"/>
                      <a:pt x="23198" y="6283"/>
                      <a:pt x="25372" y="6283"/>
                    </a:cubicBezTo>
                    <a:cubicBezTo>
                      <a:pt x="28755" y="6283"/>
                      <a:pt x="31655" y="7733"/>
                      <a:pt x="33830" y="10874"/>
                    </a:cubicBezTo>
                    <a:cubicBezTo>
                      <a:pt x="36005" y="13774"/>
                      <a:pt x="36971" y="17881"/>
                      <a:pt x="36971" y="22956"/>
                    </a:cubicBezTo>
                    <a:lnTo>
                      <a:pt x="36971" y="24889"/>
                    </a:lnTo>
                    <a:lnTo>
                      <a:pt x="9907" y="24889"/>
                    </a:lnTo>
                    <a:close/>
                    <a:moveTo>
                      <a:pt x="9666" y="30930"/>
                    </a:moveTo>
                    <a:lnTo>
                      <a:pt x="47120" y="30930"/>
                    </a:lnTo>
                    <a:lnTo>
                      <a:pt x="47120" y="25372"/>
                    </a:lnTo>
                    <a:cubicBezTo>
                      <a:pt x="47120" y="22231"/>
                      <a:pt x="46879" y="19090"/>
                      <a:pt x="46154" y="16190"/>
                    </a:cubicBezTo>
                    <a:cubicBezTo>
                      <a:pt x="45429" y="13049"/>
                      <a:pt x="44220" y="10391"/>
                      <a:pt x="42529" y="7974"/>
                    </a:cubicBezTo>
                    <a:cubicBezTo>
                      <a:pt x="40838" y="5558"/>
                      <a:pt x="38663" y="3625"/>
                      <a:pt x="35763" y="2175"/>
                    </a:cubicBezTo>
                    <a:cubicBezTo>
                      <a:pt x="32863" y="725"/>
                      <a:pt x="29480" y="0"/>
                      <a:pt x="25131" y="0"/>
                    </a:cubicBezTo>
                    <a:cubicBezTo>
                      <a:pt x="21506" y="0"/>
                      <a:pt x="18365" y="725"/>
                      <a:pt x="15223" y="2175"/>
                    </a:cubicBezTo>
                    <a:cubicBezTo>
                      <a:pt x="12082" y="3625"/>
                      <a:pt x="9424" y="5558"/>
                      <a:pt x="7249" y="8216"/>
                    </a:cubicBezTo>
                    <a:cubicBezTo>
                      <a:pt x="5074" y="10874"/>
                      <a:pt x="3141" y="13774"/>
                      <a:pt x="1933" y="17398"/>
                    </a:cubicBezTo>
                    <a:cubicBezTo>
                      <a:pt x="725" y="21023"/>
                      <a:pt x="0" y="24889"/>
                      <a:pt x="0" y="29239"/>
                    </a:cubicBezTo>
                    <a:cubicBezTo>
                      <a:pt x="0" y="38904"/>
                      <a:pt x="2175" y="46154"/>
                      <a:pt x="6766" y="50986"/>
                    </a:cubicBezTo>
                    <a:cubicBezTo>
                      <a:pt x="11116" y="55819"/>
                      <a:pt x="17882" y="58477"/>
                      <a:pt x="26581" y="58477"/>
                    </a:cubicBezTo>
                    <a:cubicBezTo>
                      <a:pt x="31172" y="58477"/>
                      <a:pt x="35038" y="57511"/>
                      <a:pt x="38663" y="55819"/>
                    </a:cubicBezTo>
                    <a:cubicBezTo>
                      <a:pt x="42046" y="53886"/>
                      <a:pt x="45429" y="51228"/>
                      <a:pt x="48328" y="47845"/>
                    </a:cubicBezTo>
                    <a:lnTo>
                      <a:pt x="44462" y="43737"/>
                    </a:lnTo>
                    <a:cubicBezTo>
                      <a:pt x="40838" y="47120"/>
                      <a:pt x="37696" y="49053"/>
                      <a:pt x="35038" y="50261"/>
                    </a:cubicBezTo>
                    <a:cubicBezTo>
                      <a:pt x="32380" y="51228"/>
                      <a:pt x="29722" y="51711"/>
                      <a:pt x="27306" y="51711"/>
                    </a:cubicBezTo>
                    <a:cubicBezTo>
                      <a:pt x="21748" y="51711"/>
                      <a:pt x="17640" y="50020"/>
                      <a:pt x="14740" y="46395"/>
                    </a:cubicBezTo>
                    <a:cubicBezTo>
                      <a:pt x="11357" y="42529"/>
                      <a:pt x="9907" y="37454"/>
                      <a:pt x="9666" y="30930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4" name="Freihandform: Form 63">
                <a:extLst>
                  <a:ext uri="{FF2B5EF4-FFF2-40B4-BE49-F238E27FC236}">
                    <a16:creationId xmlns:a16="http://schemas.microsoft.com/office/drawing/2014/main" id="{0A256F68-56C7-4D5B-BCCD-3A6858B05732}"/>
                  </a:ext>
                </a:extLst>
              </p:cNvPr>
              <p:cNvSpPr/>
              <p:nvPr/>
            </p:nvSpPr>
            <p:spPr>
              <a:xfrm>
                <a:off x="10321916" y="1217139"/>
                <a:ext cx="1179212" cy="84575"/>
              </a:xfrm>
              <a:custGeom>
                <a:avLst/>
                <a:gdLst>
                  <a:gd name="connsiteX0" fmla="*/ 1181145 w 1179211"/>
                  <a:gd name="connsiteY0" fmla="*/ 2658 h 84574"/>
                  <a:gd name="connsiteX1" fmla="*/ 1176071 w 1179211"/>
                  <a:gd name="connsiteY1" fmla="*/ 725 h 84574"/>
                  <a:gd name="connsiteX2" fmla="*/ 1168580 w 1179211"/>
                  <a:gd name="connsiteY2" fmla="*/ 0 h 84574"/>
                  <a:gd name="connsiteX3" fmla="*/ 1158672 w 1179211"/>
                  <a:gd name="connsiteY3" fmla="*/ 1933 h 84574"/>
                  <a:gd name="connsiteX4" fmla="*/ 1151182 w 1179211"/>
                  <a:gd name="connsiteY4" fmla="*/ 8941 h 84574"/>
                  <a:gd name="connsiteX5" fmla="*/ 1148282 w 1179211"/>
                  <a:gd name="connsiteY5" fmla="*/ 16915 h 84574"/>
                  <a:gd name="connsiteX6" fmla="*/ 1147799 w 1179211"/>
                  <a:gd name="connsiteY6" fmla="*/ 25131 h 84574"/>
                  <a:gd name="connsiteX7" fmla="*/ 1147799 w 1179211"/>
                  <a:gd name="connsiteY7" fmla="*/ 29239 h 84574"/>
                  <a:gd name="connsiteX8" fmla="*/ 1137891 w 1179211"/>
                  <a:gd name="connsiteY8" fmla="*/ 29239 h 84574"/>
                  <a:gd name="connsiteX9" fmla="*/ 1137891 w 1179211"/>
                  <a:gd name="connsiteY9" fmla="*/ 35521 h 84574"/>
                  <a:gd name="connsiteX10" fmla="*/ 1147799 w 1179211"/>
                  <a:gd name="connsiteY10" fmla="*/ 35521 h 84574"/>
                  <a:gd name="connsiteX11" fmla="*/ 1147799 w 1179211"/>
                  <a:gd name="connsiteY11" fmla="*/ 84333 h 84574"/>
                  <a:gd name="connsiteX12" fmla="*/ 1157223 w 1179211"/>
                  <a:gd name="connsiteY12" fmla="*/ 84333 h 84574"/>
                  <a:gd name="connsiteX13" fmla="*/ 1157223 w 1179211"/>
                  <a:gd name="connsiteY13" fmla="*/ 35280 h 84574"/>
                  <a:gd name="connsiteX14" fmla="*/ 1172446 w 1179211"/>
                  <a:gd name="connsiteY14" fmla="*/ 35280 h 84574"/>
                  <a:gd name="connsiteX15" fmla="*/ 1172446 w 1179211"/>
                  <a:gd name="connsiteY15" fmla="*/ 28997 h 84574"/>
                  <a:gd name="connsiteX16" fmla="*/ 1157223 w 1179211"/>
                  <a:gd name="connsiteY16" fmla="*/ 28997 h 84574"/>
                  <a:gd name="connsiteX17" fmla="*/ 1157223 w 1179211"/>
                  <a:gd name="connsiteY17" fmla="*/ 25372 h 84574"/>
                  <a:gd name="connsiteX18" fmla="*/ 1157464 w 1179211"/>
                  <a:gd name="connsiteY18" fmla="*/ 18606 h 84574"/>
                  <a:gd name="connsiteX19" fmla="*/ 1158672 w 1179211"/>
                  <a:gd name="connsiteY19" fmla="*/ 12324 h 84574"/>
                  <a:gd name="connsiteX20" fmla="*/ 1161572 w 1179211"/>
                  <a:gd name="connsiteY20" fmla="*/ 7733 h 84574"/>
                  <a:gd name="connsiteX21" fmla="*/ 1167130 w 1179211"/>
                  <a:gd name="connsiteY21" fmla="*/ 5799 h 84574"/>
                  <a:gd name="connsiteX22" fmla="*/ 1173413 w 1179211"/>
                  <a:gd name="connsiteY22" fmla="*/ 7008 h 84574"/>
                  <a:gd name="connsiteX23" fmla="*/ 1177762 w 1179211"/>
                  <a:gd name="connsiteY23" fmla="*/ 9666 h 84574"/>
                  <a:gd name="connsiteX24" fmla="*/ 1181145 w 1179211"/>
                  <a:gd name="connsiteY24" fmla="*/ 2658 h 84574"/>
                  <a:gd name="connsiteX25" fmla="*/ 1092946 w 1179211"/>
                  <a:gd name="connsiteY25" fmla="*/ 84091 h 84574"/>
                  <a:gd name="connsiteX26" fmla="*/ 1102370 w 1179211"/>
                  <a:gd name="connsiteY26" fmla="*/ 84091 h 84574"/>
                  <a:gd name="connsiteX27" fmla="*/ 1102370 w 1179211"/>
                  <a:gd name="connsiteY27" fmla="*/ 57511 h 84574"/>
                  <a:gd name="connsiteX28" fmla="*/ 1102612 w 1179211"/>
                  <a:gd name="connsiteY28" fmla="*/ 51953 h 84574"/>
                  <a:gd name="connsiteX29" fmla="*/ 1103337 w 1179211"/>
                  <a:gd name="connsiteY29" fmla="*/ 46637 h 84574"/>
                  <a:gd name="connsiteX30" fmla="*/ 1107444 w 1179211"/>
                  <a:gd name="connsiteY30" fmla="*/ 37938 h 84574"/>
                  <a:gd name="connsiteX31" fmla="*/ 1113485 w 1179211"/>
                  <a:gd name="connsiteY31" fmla="*/ 34555 h 84574"/>
                  <a:gd name="connsiteX32" fmla="*/ 1119526 w 1179211"/>
                  <a:gd name="connsiteY32" fmla="*/ 40596 h 84574"/>
                  <a:gd name="connsiteX33" fmla="*/ 1127742 w 1179211"/>
                  <a:gd name="connsiteY33" fmla="*/ 37696 h 84574"/>
                  <a:gd name="connsiteX34" fmla="*/ 1126534 w 1179211"/>
                  <a:gd name="connsiteY34" fmla="*/ 32863 h 84574"/>
                  <a:gd name="connsiteX35" fmla="*/ 1124118 w 1179211"/>
                  <a:gd name="connsiteY35" fmla="*/ 29722 h 84574"/>
                  <a:gd name="connsiteX36" fmla="*/ 1120735 w 1179211"/>
                  <a:gd name="connsiteY36" fmla="*/ 28030 h 84574"/>
                  <a:gd name="connsiteX37" fmla="*/ 1117352 w 1179211"/>
                  <a:gd name="connsiteY37" fmla="*/ 27547 h 84574"/>
                  <a:gd name="connsiteX38" fmla="*/ 1108653 w 1179211"/>
                  <a:gd name="connsiteY38" fmla="*/ 30205 h 84574"/>
                  <a:gd name="connsiteX39" fmla="*/ 1102370 w 1179211"/>
                  <a:gd name="connsiteY39" fmla="*/ 37696 h 84574"/>
                  <a:gd name="connsiteX40" fmla="*/ 1101162 w 1179211"/>
                  <a:gd name="connsiteY40" fmla="*/ 28272 h 84574"/>
                  <a:gd name="connsiteX41" fmla="*/ 1091738 w 1179211"/>
                  <a:gd name="connsiteY41" fmla="*/ 29239 h 84574"/>
                  <a:gd name="connsiteX42" fmla="*/ 1091979 w 1179211"/>
                  <a:gd name="connsiteY42" fmla="*/ 31413 h 84574"/>
                  <a:gd name="connsiteX43" fmla="*/ 1092463 w 1179211"/>
                  <a:gd name="connsiteY43" fmla="*/ 35038 h 84574"/>
                  <a:gd name="connsiteX44" fmla="*/ 1092704 w 1179211"/>
                  <a:gd name="connsiteY44" fmla="*/ 39146 h 84574"/>
                  <a:gd name="connsiteX45" fmla="*/ 1092946 w 1179211"/>
                  <a:gd name="connsiteY45" fmla="*/ 43254 h 84574"/>
                  <a:gd name="connsiteX46" fmla="*/ 1092946 w 1179211"/>
                  <a:gd name="connsiteY46" fmla="*/ 84091 h 84574"/>
                  <a:gd name="connsiteX47" fmla="*/ 1062016 w 1179211"/>
                  <a:gd name="connsiteY47" fmla="*/ 72251 h 84574"/>
                  <a:gd name="connsiteX48" fmla="*/ 1049934 w 1179211"/>
                  <a:gd name="connsiteY48" fmla="*/ 78292 h 84574"/>
                  <a:gd name="connsiteX49" fmla="*/ 1037852 w 1179211"/>
                  <a:gd name="connsiteY49" fmla="*/ 72251 h 84574"/>
                  <a:gd name="connsiteX50" fmla="*/ 1033502 w 1179211"/>
                  <a:gd name="connsiteY50" fmla="*/ 55819 h 84574"/>
                  <a:gd name="connsiteX51" fmla="*/ 1037852 w 1179211"/>
                  <a:gd name="connsiteY51" fmla="*/ 39629 h 84574"/>
                  <a:gd name="connsiteX52" fmla="*/ 1050175 w 1179211"/>
                  <a:gd name="connsiteY52" fmla="*/ 33588 h 84574"/>
                  <a:gd name="connsiteX53" fmla="*/ 1062499 w 1179211"/>
                  <a:gd name="connsiteY53" fmla="*/ 39629 h 84574"/>
                  <a:gd name="connsiteX54" fmla="*/ 1066849 w 1179211"/>
                  <a:gd name="connsiteY54" fmla="*/ 55819 h 84574"/>
                  <a:gd name="connsiteX55" fmla="*/ 1062016 w 1179211"/>
                  <a:gd name="connsiteY55" fmla="*/ 72251 h 84574"/>
                  <a:gd name="connsiteX56" fmla="*/ 1075306 w 1179211"/>
                  <a:gd name="connsiteY56" fmla="*/ 44462 h 84574"/>
                  <a:gd name="connsiteX57" fmla="*/ 1070232 w 1179211"/>
                  <a:gd name="connsiteY57" fmla="*/ 35280 h 84574"/>
                  <a:gd name="connsiteX58" fmla="*/ 1061774 w 1179211"/>
                  <a:gd name="connsiteY58" fmla="*/ 29480 h 84574"/>
                  <a:gd name="connsiteX59" fmla="*/ 1050175 w 1179211"/>
                  <a:gd name="connsiteY59" fmla="*/ 27306 h 84574"/>
                  <a:gd name="connsiteX60" fmla="*/ 1038576 w 1179211"/>
                  <a:gd name="connsiteY60" fmla="*/ 29480 h 84574"/>
                  <a:gd name="connsiteX61" fmla="*/ 1030119 w 1179211"/>
                  <a:gd name="connsiteY61" fmla="*/ 35280 h 84574"/>
                  <a:gd name="connsiteX62" fmla="*/ 1024803 w 1179211"/>
                  <a:gd name="connsiteY62" fmla="*/ 44462 h 84574"/>
                  <a:gd name="connsiteX63" fmla="*/ 1023111 w 1179211"/>
                  <a:gd name="connsiteY63" fmla="*/ 56303 h 84574"/>
                  <a:gd name="connsiteX64" fmla="*/ 1025286 w 1179211"/>
                  <a:gd name="connsiteY64" fmla="*/ 68626 h 84574"/>
                  <a:gd name="connsiteX65" fmla="*/ 1031086 w 1179211"/>
                  <a:gd name="connsiteY65" fmla="*/ 77809 h 84574"/>
                  <a:gd name="connsiteX66" fmla="*/ 1039785 w 1179211"/>
                  <a:gd name="connsiteY66" fmla="*/ 83608 h 84574"/>
                  <a:gd name="connsiteX67" fmla="*/ 1050417 w 1179211"/>
                  <a:gd name="connsiteY67" fmla="*/ 85783 h 84574"/>
                  <a:gd name="connsiteX68" fmla="*/ 1061049 w 1179211"/>
                  <a:gd name="connsiteY68" fmla="*/ 83608 h 84574"/>
                  <a:gd name="connsiteX69" fmla="*/ 1069748 w 1179211"/>
                  <a:gd name="connsiteY69" fmla="*/ 77809 h 84574"/>
                  <a:gd name="connsiteX70" fmla="*/ 1075548 w 1179211"/>
                  <a:gd name="connsiteY70" fmla="*/ 68626 h 84574"/>
                  <a:gd name="connsiteX71" fmla="*/ 1077722 w 1179211"/>
                  <a:gd name="connsiteY71" fmla="*/ 56303 h 84574"/>
                  <a:gd name="connsiteX72" fmla="*/ 1075306 w 1179211"/>
                  <a:gd name="connsiteY72" fmla="*/ 44462 h 84574"/>
                  <a:gd name="connsiteX73" fmla="*/ 998464 w 1179211"/>
                  <a:gd name="connsiteY73" fmla="*/ 84816 h 84574"/>
                  <a:gd name="connsiteX74" fmla="*/ 1007888 w 1179211"/>
                  <a:gd name="connsiteY74" fmla="*/ 83850 h 84574"/>
                  <a:gd name="connsiteX75" fmla="*/ 1007646 w 1179211"/>
                  <a:gd name="connsiteY75" fmla="*/ 81675 h 84574"/>
                  <a:gd name="connsiteX76" fmla="*/ 1007163 w 1179211"/>
                  <a:gd name="connsiteY76" fmla="*/ 78050 h 84574"/>
                  <a:gd name="connsiteX77" fmla="*/ 1006921 w 1179211"/>
                  <a:gd name="connsiteY77" fmla="*/ 73942 h 84574"/>
                  <a:gd name="connsiteX78" fmla="*/ 1006680 w 1179211"/>
                  <a:gd name="connsiteY78" fmla="*/ 69834 h 84574"/>
                  <a:gd name="connsiteX79" fmla="*/ 1006680 w 1179211"/>
                  <a:gd name="connsiteY79" fmla="*/ 483 h 84574"/>
                  <a:gd name="connsiteX80" fmla="*/ 997497 w 1179211"/>
                  <a:gd name="connsiteY80" fmla="*/ 483 h 84574"/>
                  <a:gd name="connsiteX81" fmla="*/ 997497 w 1179211"/>
                  <a:gd name="connsiteY81" fmla="*/ 36730 h 84574"/>
                  <a:gd name="connsiteX82" fmla="*/ 990973 w 1179211"/>
                  <a:gd name="connsiteY82" fmla="*/ 29964 h 84574"/>
                  <a:gd name="connsiteX83" fmla="*/ 980341 w 1179211"/>
                  <a:gd name="connsiteY83" fmla="*/ 27064 h 84574"/>
                  <a:gd name="connsiteX84" fmla="*/ 970675 w 1179211"/>
                  <a:gd name="connsiteY84" fmla="*/ 28997 h 84574"/>
                  <a:gd name="connsiteX85" fmla="*/ 962701 w 1179211"/>
                  <a:gd name="connsiteY85" fmla="*/ 34555 h 84574"/>
                  <a:gd name="connsiteX86" fmla="*/ 957385 w 1179211"/>
                  <a:gd name="connsiteY86" fmla="*/ 43737 h 84574"/>
                  <a:gd name="connsiteX87" fmla="*/ 955452 w 1179211"/>
                  <a:gd name="connsiteY87" fmla="*/ 56544 h 84574"/>
                  <a:gd name="connsiteX88" fmla="*/ 956902 w 1179211"/>
                  <a:gd name="connsiteY88" fmla="*/ 67660 h 84574"/>
                  <a:gd name="connsiteX89" fmla="*/ 961251 w 1179211"/>
                  <a:gd name="connsiteY89" fmla="*/ 76842 h 84574"/>
                  <a:gd name="connsiteX90" fmla="*/ 968742 w 1179211"/>
                  <a:gd name="connsiteY90" fmla="*/ 83125 h 84574"/>
                  <a:gd name="connsiteX91" fmla="*/ 979616 w 1179211"/>
                  <a:gd name="connsiteY91" fmla="*/ 85300 h 84574"/>
                  <a:gd name="connsiteX92" fmla="*/ 986623 w 1179211"/>
                  <a:gd name="connsiteY92" fmla="*/ 84091 h 84574"/>
                  <a:gd name="connsiteX93" fmla="*/ 991698 w 1179211"/>
                  <a:gd name="connsiteY93" fmla="*/ 81433 h 84574"/>
                  <a:gd name="connsiteX94" fmla="*/ 995081 w 1179211"/>
                  <a:gd name="connsiteY94" fmla="*/ 78050 h 84574"/>
                  <a:gd name="connsiteX95" fmla="*/ 997014 w 1179211"/>
                  <a:gd name="connsiteY95" fmla="*/ 74909 h 84574"/>
                  <a:gd name="connsiteX96" fmla="*/ 998464 w 1179211"/>
                  <a:gd name="connsiteY96" fmla="*/ 84816 h 84574"/>
                  <a:gd name="connsiteX97" fmla="*/ 996048 w 1179211"/>
                  <a:gd name="connsiteY97" fmla="*/ 67660 h 84574"/>
                  <a:gd name="connsiteX98" fmla="*/ 991456 w 1179211"/>
                  <a:gd name="connsiteY98" fmla="*/ 74667 h 84574"/>
                  <a:gd name="connsiteX99" fmla="*/ 985657 w 1179211"/>
                  <a:gd name="connsiteY99" fmla="*/ 78050 h 84574"/>
                  <a:gd name="connsiteX100" fmla="*/ 980582 w 1179211"/>
                  <a:gd name="connsiteY100" fmla="*/ 78775 h 84574"/>
                  <a:gd name="connsiteX101" fmla="*/ 974058 w 1179211"/>
                  <a:gd name="connsiteY101" fmla="*/ 77084 h 84574"/>
                  <a:gd name="connsiteX102" fmla="*/ 969467 w 1179211"/>
                  <a:gd name="connsiteY102" fmla="*/ 72493 h 84574"/>
                  <a:gd name="connsiteX103" fmla="*/ 966809 w 1179211"/>
                  <a:gd name="connsiteY103" fmla="*/ 65243 h 84574"/>
                  <a:gd name="connsiteX104" fmla="*/ 965842 w 1179211"/>
                  <a:gd name="connsiteY104" fmla="*/ 56303 h 84574"/>
                  <a:gd name="connsiteX105" fmla="*/ 967051 w 1179211"/>
                  <a:gd name="connsiteY105" fmla="*/ 47362 h 84574"/>
                  <a:gd name="connsiteX106" fmla="*/ 970192 w 1179211"/>
                  <a:gd name="connsiteY106" fmla="*/ 40354 h 84574"/>
                  <a:gd name="connsiteX107" fmla="*/ 975266 w 1179211"/>
                  <a:gd name="connsiteY107" fmla="*/ 36005 h 84574"/>
                  <a:gd name="connsiteX108" fmla="*/ 981549 w 1179211"/>
                  <a:gd name="connsiteY108" fmla="*/ 34555 h 84574"/>
                  <a:gd name="connsiteX109" fmla="*/ 987832 w 1179211"/>
                  <a:gd name="connsiteY109" fmla="*/ 35763 h 84574"/>
                  <a:gd name="connsiteX110" fmla="*/ 992906 w 1179211"/>
                  <a:gd name="connsiteY110" fmla="*/ 39629 h 84574"/>
                  <a:gd name="connsiteX111" fmla="*/ 996531 w 1179211"/>
                  <a:gd name="connsiteY111" fmla="*/ 46395 h 84574"/>
                  <a:gd name="connsiteX112" fmla="*/ 997739 w 1179211"/>
                  <a:gd name="connsiteY112" fmla="*/ 56061 h 84574"/>
                  <a:gd name="connsiteX113" fmla="*/ 996048 w 1179211"/>
                  <a:gd name="connsiteY113" fmla="*/ 67660 h 84574"/>
                  <a:gd name="connsiteX114" fmla="*/ 938537 w 1179211"/>
                  <a:gd name="connsiteY114" fmla="*/ 725 h 84574"/>
                  <a:gd name="connsiteX115" fmla="*/ 928629 w 1179211"/>
                  <a:gd name="connsiteY115" fmla="*/ 725 h 84574"/>
                  <a:gd name="connsiteX116" fmla="*/ 928629 w 1179211"/>
                  <a:gd name="connsiteY116" fmla="*/ 84333 h 84574"/>
                  <a:gd name="connsiteX117" fmla="*/ 938537 w 1179211"/>
                  <a:gd name="connsiteY117" fmla="*/ 84333 h 84574"/>
                  <a:gd name="connsiteX118" fmla="*/ 938537 w 1179211"/>
                  <a:gd name="connsiteY118" fmla="*/ 725 h 84574"/>
                  <a:gd name="connsiteX119" fmla="*/ 897699 w 1179211"/>
                  <a:gd name="connsiteY119" fmla="*/ 38179 h 84574"/>
                  <a:gd name="connsiteX120" fmla="*/ 900841 w 1179211"/>
                  <a:gd name="connsiteY120" fmla="*/ 50262 h 84574"/>
                  <a:gd name="connsiteX121" fmla="*/ 900841 w 1179211"/>
                  <a:gd name="connsiteY121" fmla="*/ 52195 h 84574"/>
                  <a:gd name="connsiteX122" fmla="*/ 873535 w 1179211"/>
                  <a:gd name="connsiteY122" fmla="*/ 52195 h 84574"/>
                  <a:gd name="connsiteX123" fmla="*/ 875227 w 1179211"/>
                  <a:gd name="connsiteY123" fmla="*/ 45187 h 84574"/>
                  <a:gd name="connsiteX124" fmla="*/ 878368 w 1179211"/>
                  <a:gd name="connsiteY124" fmla="*/ 39388 h 84574"/>
                  <a:gd name="connsiteX125" fmla="*/ 882959 w 1179211"/>
                  <a:gd name="connsiteY125" fmla="*/ 35280 h 84574"/>
                  <a:gd name="connsiteX126" fmla="*/ 889000 w 1179211"/>
                  <a:gd name="connsiteY126" fmla="*/ 33830 h 84574"/>
                  <a:gd name="connsiteX127" fmla="*/ 897699 w 1179211"/>
                  <a:gd name="connsiteY127" fmla="*/ 38179 h 84574"/>
                  <a:gd name="connsiteX128" fmla="*/ 910748 w 1179211"/>
                  <a:gd name="connsiteY128" fmla="*/ 58236 h 84574"/>
                  <a:gd name="connsiteX129" fmla="*/ 910748 w 1179211"/>
                  <a:gd name="connsiteY129" fmla="*/ 52678 h 84574"/>
                  <a:gd name="connsiteX130" fmla="*/ 909781 w 1179211"/>
                  <a:gd name="connsiteY130" fmla="*/ 43496 h 84574"/>
                  <a:gd name="connsiteX131" fmla="*/ 906157 w 1179211"/>
                  <a:gd name="connsiteY131" fmla="*/ 35280 h 84574"/>
                  <a:gd name="connsiteX132" fmla="*/ 899391 w 1179211"/>
                  <a:gd name="connsiteY132" fmla="*/ 29480 h 84574"/>
                  <a:gd name="connsiteX133" fmla="*/ 888759 w 1179211"/>
                  <a:gd name="connsiteY133" fmla="*/ 27306 h 84574"/>
                  <a:gd name="connsiteX134" fmla="*/ 878851 w 1179211"/>
                  <a:gd name="connsiteY134" fmla="*/ 29480 h 84574"/>
                  <a:gd name="connsiteX135" fmla="*/ 870877 w 1179211"/>
                  <a:gd name="connsiteY135" fmla="*/ 35521 h 84574"/>
                  <a:gd name="connsiteX136" fmla="*/ 865561 w 1179211"/>
                  <a:gd name="connsiteY136" fmla="*/ 44704 h 84574"/>
                  <a:gd name="connsiteX137" fmla="*/ 863628 w 1179211"/>
                  <a:gd name="connsiteY137" fmla="*/ 56544 h 84574"/>
                  <a:gd name="connsiteX138" fmla="*/ 870394 w 1179211"/>
                  <a:gd name="connsiteY138" fmla="*/ 78292 h 84574"/>
                  <a:gd name="connsiteX139" fmla="*/ 890208 w 1179211"/>
                  <a:gd name="connsiteY139" fmla="*/ 85783 h 84574"/>
                  <a:gd name="connsiteX140" fmla="*/ 902290 w 1179211"/>
                  <a:gd name="connsiteY140" fmla="*/ 83125 h 84574"/>
                  <a:gd name="connsiteX141" fmla="*/ 911956 w 1179211"/>
                  <a:gd name="connsiteY141" fmla="*/ 75151 h 84574"/>
                  <a:gd name="connsiteX142" fmla="*/ 908090 w 1179211"/>
                  <a:gd name="connsiteY142" fmla="*/ 71043 h 84574"/>
                  <a:gd name="connsiteX143" fmla="*/ 898666 w 1179211"/>
                  <a:gd name="connsiteY143" fmla="*/ 77567 h 84574"/>
                  <a:gd name="connsiteX144" fmla="*/ 890933 w 1179211"/>
                  <a:gd name="connsiteY144" fmla="*/ 79017 h 84574"/>
                  <a:gd name="connsiteX145" fmla="*/ 878368 w 1179211"/>
                  <a:gd name="connsiteY145" fmla="*/ 73701 h 84574"/>
                  <a:gd name="connsiteX146" fmla="*/ 873777 w 1179211"/>
                  <a:gd name="connsiteY146" fmla="*/ 58477 h 84574"/>
                  <a:gd name="connsiteX147" fmla="*/ 910748 w 1179211"/>
                  <a:gd name="connsiteY147" fmla="*/ 58477 h 84574"/>
                  <a:gd name="connsiteX148" fmla="*/ 848404 w 1179211"/>
                  <a:gd name="connsiteY148" fmla="*/ 61377 h 84574"/>
                  <a:gd name="connsiteX149" fmla="*/ 844296 w 1179211"/>
                  <a:gd name="connsiteY149" fmla="*/ 56544 h 84574"/>
                  <a:gd name="connsiteX150" fmla="*/ 838980 w 1179211"/>
                  <a:gd name="connsiteY150" fmla="*/ 53403 h 84574"/>
                  <a:gd name="connsiteX151" fmla="*/ 833181 w 1179211"/>
                  <a:gd name="connsiteY151" fmla="*/ 51470 h 84574"/>
                  <a:gd name="connsiteX152" fmla="*/ 824723 w 1179211"/>
                  <a:gd name="connsiteY152" fmla="*/ 47603 h 84574"/>
                  <a:gd name="connsiteX153" fmla="*/ 821582 w 1179211"/>
                  <a:gd name="connsiteY153" fmla="*/ 40837 h 84574"/>
                  <a:gd name="connsiteX154" fmla="*/ 824482 w 1179211"/>
                  <a:gd name="connsiteY154" fmla="*/ 35280 h 84574"/>
                  <a:gd name="connsiteX155" fmla="*/ 831731 w 1179211"/>
                  <a:gd name="connsiteY155" fmla="*/ 33105 h 84574"/>
                  <a:gd name="connsiteX156" fmla="*/ 838980 w 1179211"/>
                  <a:gd name="connsiteY156" fmla="*/ 34796 h 84574"/>
                  <a:gd name="connsiteX157" fmla="*/ 843572 w 1179211"/>
                  <a:gd name="connsiteY157" fmla="*/ 38421 h 84574"/>
                  <a:gd name="connsiteX158" fmla="*/ 848404 w 1179211"/>
                  <a:gd name="connsiteY158" fmla="*/ 32380 h 84574"/>
                  <a:gd name="connsiteX159" fmla="*/ 842605 w 1179211"/>
                  <a:gd name="connsiteY159" fmla="*/ 28997 h 84574"/>
                  <a:gd name="connsiteX160" fmla="*/ 832214 w 1179211"/>
                  <a:gd name="connsiteY160" fmla="*/ 27306 h 84574"/>
                  <a:gd name="connsiteX161" fmla="*/ 824723 w 1179211"/>
                  <a:gd name="connsiteY161" fmla="*/ 28272 h 84574"/>
                  <a:gd name="connsiteX162" fmla="*/ 818441 w 1179211"/>
                  <a:gd name="connsiteY162" fmla="*/ 31172 h 84574"/>
                  <a:gd name="connsiteX163" fmla="*/ 814091 w 1179211"/>
                  <a:gd name="connsiteY163" fmla="*/ 36005 h 84574"/>
                  <a:gd name="connsiteX164" fmla="*/ 812400 w 1179211"/>
                  <a:gd name="connsiteY164" fmla="*/ 42771 h 84574"/>
                  <a:gd name="connsiteX165" fmla="*/ 813850 w 1179211"/>
                  <a:gd name="connsiteY165" fmla="*/ 50020 h 84574"/>
                  <a:gd name="connsiteX166" fmla="*/ 817716 w 1179211"/>
                  <a:gd name="connsiteY166" fmla="*/ 54853 h 84574"/>
                  <a:gd name="connsiteX167" fmla="*/ 822790 w 1179211"/>
                  <a:gd name="connsiteY167" fmla="*/ 57752 h 84574"/>
                  <a:gd name="connsiteX168" fmla="*/ 828106 w 1179211"/>
                  <a:gd name="connsiteY168" fmla="*/ 59686 h 84574"/>
                  <a:gd name="connsiteX169" fmla="*/ 836564 w 1179211"/>
                  <a:gd name="connsiteY169" fmla="*/ 63310 h 84574"/>
                  <a:gd name="connsiteX170" fmla="*/ 839705 w 1179211"/>
                  <a:gd name="connsiteY170" fmla="*/ 70559 h 84574"/>
                  <a:gd name="connsiteX171" fmla="*/ 837047 w 1179211"/>
                  <a:gd name="connsiteY171" fmla="*/ 77325 h 84574"/>
                  <a:gd name="connsiteX172" fmla="*/ 829556 w 1179211"/>
                  <a:gd name="connsiteY172" fmla="*/ 79742 h 84574"/>
                  <a:gd name="connsiteX173" fmla="*/ 824723 w 1179211"/>
                  <a:gd name="connsiteY173" fmla="*/ 79017 h 84574"/>
                  <a:gd name="connsiteX174" fmla="*/ 820616 w 1179211"/>
                  <a:gd name="connsiteY174" fmla="*/ 76842 h 84574"/>
                  <a:gd name="connsiteX175" fmla="*/ 817233 w 1179211"/>
                  <a:gd name="connsiteY175" fmla="*/ 74184 h 84574"/>
                  <a:gd name="connsiteX176" fmla="*/ 814816 w 1179211"/>
                  <a:gd name="connsiteY176" fmla="*/ 71768 h 84574"/>
                  <a:gd name="connsiteX177" fmla="*/ 809983 w 1179211"/>
                  <a:gd name="connsiteY177" fmla="*/ 79500 h 84574"/>
                  <a:gd name="connsiteX178" fmla="*/ 829073 w 1179211"/>
                  <a:gd name="connsiteY178" fmla="*/ 85783 h 84574"/>
                  <a:gd name="connsiteX179" fmla="*/ 836806 w 1179211"/>
                  <a:gd name="connsiteY179" fmla="*/ 84575 h 84574"/>
                  <a:gd name="connsiteX180" fmla="*/ 843088 w 1179211"/>
                  <a:gd name="connsiteY180" fmla="*/ 81192 h 84574"/>
                  <a:gd name="connsiteX181" fmla="*/ 847438 w 1179211"/>
                  <a:gd name="connsiteY181" fmla="*/ 75634 h 84574"/>
                  <a:gd name="connsiteX182" fmla="*/ 849129 w 1179211"/>
                  <a:gd name="connsiteY182" fmla="*/ 68143 h 84574"/>
                  <a:gd name="connsiteX183" fmla="*/ 848404 w 1179211"/>
                  <a:gd name="connsiteY183" fmla="*/ 61377 h 84574"/>
                  <a:gd name="connsiteX184" fmla="*/ 796693 w 1179211"/>
                  <a:gd name="connsiteY184" fmla="*/ 61377 h 84574"/>
                  <a:gd name="connsiteX185" fmla="*/ 792585 w 1179211"/>
                  <a:gd name="connsiteY185" fmla="*/ 56544 h 84574"/>
                  <a:gd name="connsiteX186" fmla="*/ 787269 w 1179211"/>
                  <a:gd name="connsiteY186" fmla="*/ 53403 h 84574"/>
                  <a:gd name="connsiteX187" fmla="*/ 781470 w 1179211"/>
                  <a:gd name="connsiteY187" fmla="*/ 51470 h 84574"/>
                  <a:gd name="connsiteX188" fmla="*/ 773012 w 1179211"/>
                  <a:gd name="connsiteY188" fmla="*/ 47603 h 84574"/>
                  <a:gd name="connsiteX189" fmla="*/ 769871 w 1179211"/>
                  <a:gd name="connsiteY189" fmla="*/ 40837 h 84574"/>
                  <a:gd name="connsiteX190" fmla="*/ 772770 w 1179211"/>
                  <a:gd name="connsiteY190" fmla="*/ 35280 h 84574"/>
                  <a:gd name="connsiteX191" fmla="*/ 780020 w 1179211"/>
                  <a:gd name="connsiteY191" fmla="*/ 33105 h 84574"/>
                  <a:gd name="connsiteX192" fmla="*/ 787269 w 1179211"/>
                  <a:gd name="connsiteY192" fmla="*/ 34796 h 84574"/>
                  <a:gd name="connsiteX193" fmla="*/ 791860 w 1179211"/>
                  <a:gd name="connsiteY193" fmla="*/ 38421 h 84574"/>
                  <a:gd name="connsiteX194" fmla="*/ 796693 w 1179211"/>
                  <a:gd name="connsiteY194" fmla="*/ 32380 h 84574"/>
                  <a:gd name="connsiteX195" fmla="*/ 790894 w 1179211"/>
                  <a:gd name="connsiteY195" fmla="*/ 28997 h 84574"/>
                  <a:gd name="connsiteX196" fmla="*/ 780503 w 1179211"/>
                  <a:gd name="connsiteY196" fmla="*/ 27306 h 84574"/>
                  <a:gd name="connsiteX197" fmla="*/ 773012 w 1179211"/>
                  <a:gd name="connsiteY197" fmla="*/ 28272 h 84574"/>
                  <a:gd name="connsiteX198" fmla="*/ 766729 w 1179211"/>
                  <a:gd name="connsiteY198" fmla="*/ 31172 h 84574"/>
                  <a:gd name="connsiteX199" fmla="*/ 762380 w 1179211"/>
                  <a:gd name="connsiteY199" fmla="*/ 36005 h 84574"/>
                  <a:gd name="connsiteX200" fmla="*/ 760688 w 1179211"/>
                  <a:gd name="connsiteY200" fmla="*/ 42771 h 84574"/>
                  <a:gd name="connsiteX201" fmla="*/ 762138 w 1179211"/>
                  <a:gd name="connsiteY201" fmla="*/ 50020 h 84574"/>
                  <a:gd name="connsiteX202" fmla="*/ 766005 w 1179211"/>
                  <a:gd name="connsiteY202" fmla="*/ 54853 h 84574"/>
                  <a:gd name="connsiteX203" fmla="*/ 771079 w 1179211"/>
                  <a:gd name="connsiteY203" fmla="*/ 57752 h 84574"/>
                  <a:gd name="connsiteX204" fmla="*/ 776395 w 1179211"/>
                  <a:gd name="connsiteY204" fmla="*/ 59686 h 84574"/>
                  <a:gd name="connsiteX205" fmla="*/ 784853 w 1179211"/>
                  <a:gd name="connsiteY205" fmla="*/ 63310 h 84574"/>
                  <a:gd name="connsiteX206" fmla="*/ 787994 w 1179211"/>
                  <a:gd name="connsiteY206" fmla="*/ 70559 h 84574"/>
                  <a:gd name="connsiteX207" fmla="*/ 785336 w 1179211"/>
                  <a:gd name="connsiteY207" fmla="*/ 77325 h 84574"/>
                  <a:gd name="connsiteX208" fmla="*/ 777845 w 1179211"/>
                  <a:gd name="connsiteY208" fmla="*/ 79742 h 84574"/>
                  <a:gd name="connsiteX209" fmla="*/ 773012 w 1179211"/>
                  <a:gd name="connsiteY209" fmla="*/ 79017 h 84574"/>
                  <a:gd name="connsiteX210" fmla="*/ 768904 w 1179211"/>
                  <a:gd name="connsiteY210" fmla="*/ 76842 h 84574"/>
                  <a:gd name="connsiteX211" fmla="*/ 765521 w 1179211"/>
                  <a:gd name="connsiteY211" fmla="*/ 74184 h 84574"/>
                  <a:gd name="connsiteX212" fmla="*/ 763105 w 1179211"/>
                  <a:gd name="connsiteY212" fmla="*/ 71768 h 84574"/>
                  <a:gd name="connsiteX213" fmla="*/ 758272 w 1179211"/>
                  <a:gd name="connsiteY213" fmla="*/ 79500 h 84574"/>
                  <a:gd name="connsiteX214" fmla="*/ 777362 w 1179211"/>
                  <a:gd name="connsiteY214" fmla="*/ 85783 h 84574"/>
                  <a:gd name="connsiteX215" fmla="*/ 785094 w 1179211"/>
                  <a:gd name="connsiteY215" fmla="*/ 84575 h 84574"/>
                  <a:gd name="connsiteX216" fmla="*/ 791377 w 1179211"/>
                  <a:gd name="connsiteY216" fmla="*/ 81192 h 84574"/>
                  <a:gd name="connsiteX217" fmla="*/ 795726 w 1179211"/>
                  <a:gd name="connsiteY217" fmla="*/ 75634 h 84574"/>
                  <a:gd name="connsiteX218" fmla="*/ 797418 w 1179211"/>
                  <a:gd name="connsiteY218" fmla="*/ 68143 h 84574"/>
                  <a:gd name="connsiteX219" fmla="*/ 796693 w 1179211"/>
                  <a:gd name="connsiteY219" fmla="*/ 61377 h 84574"/>
                  <a:gd name="connsiteX220" fmla="*/ 711393 w 1179211"/>
                  <a:gd name="connsiteY220" fmla="*/ 6041 h 84574"/>
                  <a:gd name="connsiteX221" fmla="*/ 707286 w 1179211"/>
                  <a:gd name="connsiteY221" fmla="*/ 4350 h 84574"/>
                  <a:gd name="connsiteX222" fmla="*/ 703178 w 1179211"/>
                  <a:gd name="connsiteY222" fmla="*/ 6041 h 84574"/>
                  <a:gd name="connsiteX223" fmla="*/ 701486 w 1179211"/>
                  <a:gd name="connsiteY223" fmla="*/ 9907 h 84574"/>
                  <a:gd name="connsiteX224" fmla="*/ 703178 w 1179211"/>
                  <a:gd name="connsiteY224" fmla="*/ 13774 h 84574"/>
                  <a:gd name="connsiteX225" fmla="*/ 707286 w 1179211"/>
                  <a:gd name="connsiteY225" fmla="*/ 15465 h 84574"/>
                  <a:gd name="connsiteX226" fmla="*/ 711393 w 1179211"/>
                  <a:gd name="connsiteY226" fmla="*/ 13774 h 84574"/>
                  <a:gd name="connsiteX227" fmla="*/ 713085 w 1179211"/>
                  <a:gd name="connsiteY227" fmla="*/ 9907 h 84574"/>
                  <a:gd name="connsiteX228" fmla="*/ 711393 w 1179211"/>
                  <a:gd name="connsiteY228" fmla="*/ 6041 h 84574"/>
                  <a:gd name="connsiteX229" fmla="*/ 734833 w 1179211"/>
                  <a:gd name="connsiteY229" fmla="*/ 6041 h 84574"/>
                  <a:gd name="connsiteX230" fmla="*/ 730725 w 1179211"/>
                  <a:gd name="connsiteY230" fmla="*/ 4350 h 84574"/>
                  <a:gd name="connsiteX231" fmla="*/ 726617 w 1179211"/>
                  <a:gd name="connsiteY231" fmla="*/ 6041 h 84574"/>
                  <a:gd name="connsiteX232" fmla="*/ 724925 w 1179211"/>
                  <a:gd name="connsiteY232" fmla="*/ 9907 h 84574"/>
                  <a:gd name="connsiteX233" fmla="*/ 726617 w 1179211"/>
                  <a:gd name="connsiteY233" fmla="*/ 13774 h 84574"/>
                  <a:gd name="connsiteX234" fmla="*/ 730725 w 1179211"/>
                  <a:gd name="connsiteY234" fmla="*/ 15465 h 84574"/>
                  <a:gd name="connsiteX235" fmla="*/ 734833 w 1179211"/>
                  <a:gd name="connsiteY235" fmla="*/ 13774 h 84574"/>
                  <a:gd name="connsiteX236" fmla="*/ 736524 w 1179211"/>
                  <a:gd name="connsiteY236" fmla="*/ 9907 h 84574"/>
                  <a:gd name="connsiteX237" fmla="*/ 734833 w 1179211"/>
                  <a:gd name="connsiteY237" fmla="*/ 6041 h 84574"/>
                  <a:gd name="connsiteX238" fmla="*/ 695445 w 1179211"/>
                  <a:gd name="connsiteY238" fmla="*/ 28997 h 84574"/>
                  <a:gd name="connsiteX239" fmla="*/ 695445 w 1179211"/>
                  <a:gd name="connsiteY239" fmla="*/ 63552 h 84574"/>
                  <a:gd name="connsiteX240" fmla="*/ 695928 w 1179211"/>
                  <a:gd name="connsiteY240" fmla="*/ 72009 h 84574"/>
                  <a:gd name="connsiteX241" fmla="*/ 698103 w 1179211"/>
                  <a:gd name="connsiteY241" fmla="*/ 79017 h 84574"/>
                  <a:gd name="connsiteX242" fmla="*/ 703903 w 1179211"/>
                  <a:gd name="connsiteY242" fmla="*/ 83850 h 84574"/>
                  <a:gd name="connsiteX243" fmla="*/ 714535 w 1179211"/>
                  <a:gd name="connsiteY243" fmla="*/ 85783 h 84574"/>
                  <a:gd name="connsiteX244" fmla="*/ 722026 w 1179211"/>
                  <a:gd name="connsiteY244" fmla="*/ 84575 h 84574"/>
                  <a:gd name="connsiteX245" fmla="*/ 727342 w 1179211"/>
                  <a:gd name="connsiteY245" fmla="*/ 81433 h 84574"/>
                  <a:gd name="connsiteX246" fmla="*/ 730725 w 1179211"/>
                  <a:gd name="connsiteY246" fmla="*/ 77809 h 84574"/>
                  <a:gd name="connsiteX247" fmla="*/ 732658 w 1179211"/>
                  <a:gd name="connsiteY247" fmla="*/ 75151 h 84574"/>
                  <a:gd name="connsiteX248" fmla="*/ 733866 w 1179211"/>
                  <a:gd name="connsiteY248" fmla="*/ 84575 h 84574"/>
                  <a:gd name="connsiteX249" fmla="*/ 743290 w 1179211"/>
                  <a:gd name="connsiteY249" fmla="*/ 83608 h 84574"/>
                  <a:gd name="connsiteX250" fmla="*/ 743049 w 1179211"/>
                  <a:gd name="connsiteY250" fmla="*/ 81433 h 84574"/>
                  <a:gd name="connsiteX251" fmla="*/ 742565 w 1179211"/>
                  <a:gd name="connsiteY251" fmla="*/ 77809 h 84574"/>
                  <a:gd name="connsiteX252" fmla="*/ 742324 w 1179211"/>
                  <a:gd name="connsiteY252" fmla="*/ 73701 h 84574"/>
                  <a:gd name="connsiteX253" fmla="*/ 742082 w 1179211"/>
                  <a:gd name="connsiteY253" fmla="*/ 69593 h 84574"/>
                  <a:gd name="connsiteX254" fmla="*/ 742082 w 1179211"/>
                  <a:gd name="connsiteY254" fmla="*/ 28755 h 84574"/>
                  <a:gd name="connsiteX255" fmla="*/ 732175 w 1179211"/>
                  <a:gd name="connsiteY255" fmla="*/ 28755 h 84574"/>
                  <a:gd name="connsiteX256" fmla="*/ 732175 w 1179211"/>
                  <a:gd name="connsiteY256" fmla="*/ 59686 h 84574"/>
                  <a:gd name="connsiteX257" fmla="*/ 730966 w 1179211"/>
                  <a:gd name="connsiteY257" fmla="*/ 66935 h 84574"/>
                  <a:gd name="connsiteX258" fmla="*/ 727583 w 1179211"/>
                  <a:gd name="connsiteY258" fmla="*/ 72734 h 84574"/>
                  <a:gd name="connsiteX259" fmla="*/ 722751 w 1179211"/>
                  <a:gd name="connsiteY259" fmla="*/ 76600 h 84574"/>
                  <a:gd name="connsiteX260" fmla="*/ 716468 w 1179211"/>
                  <a:gd name="connsiteY260" fmla="*/ 78050 h 84574"/>
                  <a:gd name="connsiteX261" fmla="*/ 710427 w 1179211"/>
                  <a:gd name="connsiteY261" fmla="*/ 77084 h 84574"/>
                  <a:gd name="connsiteX262" fmla="*/ 706802 w 1179211"/>
                  <a:gd name="connsiteY262" fmla="*/ 74184 h 84574"/>
                  <a:gd name="connsiteX263" fmla="*/ 705111 w 1179211"/>
                  <a:gd name="connsiteY263" fmla="*/ 69593 h 84574"/>
                  <a:gd name="connsiteX264" fmla="*/ 704628 w 1179211"/>
                  <a:gd name="connsiteY264" fmla="*/ 63310 h 84574"/>
                  <a:gd name="connsiteX265" fmla="*/ 704628 w 1179211"/>
                  <a:gd name="connsiteY265" fmla="*/ 28755 h 84574"/>
                  <a:gd name="connsiteX266" fmla="*/ 695445 w 1179211"/>
                  <a:gd name="connsiteY266" fmla="*/ 28755 h 84574"/>
                  <a:gd name="connsiteX267" fmla="*/ 664515 w 1179211"/>
                  <a:gd name="connsiteY267" fmla="*/ 60894 h 84574"/>
                  <a:gd name="connsiteX268" fmla="*/ 657991 w 1179211"/>
                  <a:gd name="connsiteY268" fmla="*/ 71284 h 84574"/>
                  <a:gd name="connsiteX269" fmla="*/ 648325 w 1179211"/>
                  <a:gd name="connsiteY269" fmla="*/ 76600 h 84574"/>
                  <a:gd name="connsiteX270" fmla="*/ 636726 w 1179211"/>
                  <a:gd name="connsiteY270" fmla="*/ 78050 h 84574"/>
                  <a:gd name="connsiteX271" fmla="*/ 631893 w 1179211"/>
                  <a:gd name="connsiteY271" fmla="*/ 77809 h 84574"/>
                  <a:gd name="connsiteX272" fmla="*/ 626577 w 1179211"/>
                  <a:gd name="connsiteY272" fmla="*/ 77325 h 84574"/>
                  <a:gd name="connsiteX273" fmla="*/ 626577 w 1179211"/>
                  <a:gd name="connsiteY273" fmla="*/ 10874 h 84574"/>
                  <a:gd name="connsiteX274" fmla="*/ 630927 w 1179211"/>
                  <a:gd name="connsiteY274" fmla="*/ 10632 h 84574"/>
                  <a:gd name="connsiteX275" fmla="*/ 635276 w 1179211"/>
                  <a:gd name="connsiteY275" fmla="*/ 10632 h 84574"/>
                  <a:gd name="connsiteX276" fmla="*/ 659440 w 1179211"/>
                  <a:gd name="connsiteY276" fmla="*/ 18848 h 84574"/>
                  <a:gd name="connsiteX277" fmla="*/ 666931 w 1179211"/>
                  <a:gd name="connsiteY277" fmla="*/ 44220 h 84574"/>
                  <a:gd name="connsiteX278" fmla="*/ 664515 w 1179211"/>
                  <a:gd name="connsiteY278" fmla="*/ 60894 h 84574"/>
                  <a:gd name="connsiteX279" fmla="*/ 675389 w 1179211"/>
                  <a:gd name="connsiteY279" fmla="*/ 25856 h 84574"/>
                  <a:gd name="connsiteX280" fmla="*/ 667173 w 1179211"/>
                  <a:gd name="connsiteY280" fmla="*/ 13774 h 84574"/>
                  <a:gd name="connsiteX281" fmla="*/ 654366 w 1179211"/>
                  <a:gd name="connsiteY281" fmla="*/ 6524 h 84574"/>
                  <a:gd name="connsiteX282" fmla="*/ 637451 w 1179211"/>
                  <a:gd name="connsiteY282" fmla="*/ 4108 h 84574"/>
                  <a:gd name="connsiteX283" fmla="*/ 631168 w 1179211"/>
                  <a:gd name="connsiteY283" fmla="*/ 4108 h 84574"/>
                  <a:gd name="connsiteX284" fmla="*/ 627060 w 1179211"/>
                  <a:gd name="connsiteY284" fmla="*/ 4350 h 84574"/>
                  <a:gd name="connsiteX285" fmla="*/ 622953 w 1179211"/>
                  <a:gd name="connsiteY285" fmla="*/ 4350 h 84574"/>
                  <a:gd name="connsiteX286" fmla="*/ 616670 w 1179211"/>
                  <a:gd name="connsiteY286" fmla="*/ 4591 h 84574"/>
                  <a:gd name="connsiteX287" fmla="*/ 616670 w 1179211"/>
                  <a:gd name="connsiteY287" fmla="*/ 84091 h 84574"/>
                  <a:gd name="connsiteX288" fmla="*/ 625611 w 1179211"/>
                  <a:gd name="connsiteY288" fmla="*/ 84333 h 84574"/>
                  <a:gd name="connsiteX289" fmla="*/ 637209 w 1179211"/>
                  <a:gd name="connsiteY289" fmla="*/ 84575 h 84574"/>
                  <a:gd name="connsiteX290" fmla="*/ 650741 w 1179211"/>
                  <a:gd name="connsiteY290" fmla="*/ 82883 h 84574"/>
                  <a:gd name="connsiteX291" fmla="*/ 664032 w 1179211"/>
                  <a:gd name="connsiteY291" fmla="*/ 76842 h 84574"/>
                  <a:gd name="connsiteX292" fmla="*/ 674181 w 1179211"/>
                  <a:gd name="connsiteY292" fmla="*/ 64518 h 84574"/>
                  <a:gd name="connsiteX293" fmla="*/ 678289 w 1179211"/>
                  <a:gd name="connsiteY293" fmla="*/ 43979 h 84574"/>
                  <a:gd name="connsiteX294" fmla="*/ 675389 w 1179211"/>
                  <a:gd name="connsiteY294" fmla="*/ 25856 h 84574"/>
                  <a:gd name="connsiteX295" fmla="*/ 562059 w 1179211"/>
                  <a:gd name="connsiteY295" fmla="*/ 77325 h 84574"/>
                  <a:gd name="connsiteX296" fmla="*/ 558918 w 1179211"/>
                  <a:gd name="connsiteY296" fmla="*/ 78534 h 84574"/>
                  <a:gd name="connsiteX297" fmla="*/ 555776 w 1179211"/>
                  <a:gd name="connsiteY297" fmla="*/ 79017 h 84574"/>
                  <a:gd name="connsiteX298" fmla="*/ 553360 w 1179211"/>
                  <a:gd name="connsiteY298" fmla="*/ 78534 h 84574"/>
                  <a:gd name="connsiteX299" fmla="*/ 551185 w 1179211"/>
                  <a:gd name="connsiteY299" fmla="*/ 77567 h 84574"/>
                  <a:gd name="connsiteX300" fmla="*/ 549010 w 1179211"/>
                  <a:gd name="connsiteY300" fmla="*/ 74184 h 84574"/>
                  <a:gd name="connsiteX301" fmla="*/ 548769 w 1179211"/>
                  <a:gd name="connsiteY301" fmla="*/ 67901 h 84574"/>
                  <a:gd name="connsiteX302" fmla="*/ 548769 w 1179211"/>
                  <a:gd name="connsiteY302" fmla="*/ 35280 h 84574"/>
                  <a:gd name="connsiteX303" fmla="*/ 561817 w 1179211"/>
                  <a:gd name="connsiteY303" fmla="*/ 35280 h 84574"/>
                  <a:gd name="connsiteX304" fmla="*/ 561817 w 1179211"/>
                  <a:gd name="connsiteY304" fmla="*/ 28997 h 84574"/>
                  <a:gd name="connsiteX305" fmla="*/ 548769 w 1179211"/>
                  <a:gd name="connsiteY305" fmla="*/ 28997 h 84574"/>
                  <a:gd name="connsiteX306" fmla="*/ 548769 w 1179211"/>
                  <a:gd name="connsiteY306" fmla="*/ 12807 h 84574"/>
                  <a:gd name="connsiteX307" fmla="*/ 539103 w 1179211"/>
                  <a:gd name="connsiteY307" fmla="*/ 14982 h 84574"/>
                  <a:gd name="connsiteX308" fmla="*/ 539103 w 1179211"/>
                  <a:gd name="connsiteY308" fmla="*/ 28997 h 84574"/>
                  <a:gd name="connsiteX309" fmla="*/ 529679 w 1179211"/>
                  <a:gd name="connsiteY309" fmla="*/ 28997 h 84574"/>
                  <a:gd name="connsiteX310" fmla="*/ 529679 w 1179211"/>
                  <a:gd name="connsiteY310" fmla="*/ 35280 h 84574"/>
                  <a:gd name="connsiteX311" fmla="*/ 539103 w 1179211"/>
                  <a:gd name="connsiteY311" fmla="*/ 35280 h 84574"/>
                  <a:gd name="connsiteX312" fmla="*/ 539103 w 1179211"/>
                  <a:gd name="connsiteY312" fmla="*/ 68868 h 84574"/>
                  <a:gd name="connsiteX313" fmla="*/ 539345 w 1179211"/>
                  <a:gd name="connsiteY313" fmla="*/ 76117 h 84574"/>
                  <a:gd name="connsiteX314" fmla="*/ 541278 w 1179211"/>
                  <a:gd name="connsiteY314" fmla="*/ 81433 h 84574"/>
                  <a:gd name="connsiteX315" fmla="*/ 545869 w 1179211"/>
                  <a:gd name="connsiteY315" fmla="*/ 84816 h 84574"/>
                  <a:gd name="connsiteX316" fmla="*/ 551910 w 1179211"/>
                  <a:gd name="connsiteY316" fmla="*/ 85783 h 84574"/>
                  <a:gd name="connsiteX317" fmla="*/ 558434 w 1179211"/>
                  <a:gd name="connsiteY317" fmla="*/ 84816 h 84574"/>
                  <a:gd name="connsiteX318" fmla="*/ 563992 w 1179211"/>
                  <a:gd name="connsiteY318" fmla="*/ 82158 h 84574"/>
                  <a:gd name="connsiteX319" fmla="*/ 562059 w 1179211"/>
                  <a:gd name="connsiteY319" fmla="*/ 77325 h 84574"/>
                  <a:gd name="connsiteX320" fmla="*/ 487392 w 1179211"/>
                  <a:gd name="connsiteY320" fmla="*/ 6041 h 84574"/>
                  <a:gd name="connsiteX321" fmla="*/ 483284 w 1179211"/>
                  <a:gd name="connsiteY321" fmla="*/ 4350 h 84574"/>
                  <a:gd name="connsiteX322" fmla="*/ 479176 w 1179211"/>
                  <a:gd name="connsiteY322" fmla="*/ 6041 h 84574"/>
                  <a:gd name="connsiteX323" fmla="*/ 477484 w 1179211"/>
                  <a:gd name="connsiteY323" fmla="*/ 9907 h 84574"/>
                  <a:gd name="connsiteX324" fmla="*/ 479176 w 1179211"/>
                  <a:gd name="connsiteY324" fmla="*/ 13774 h 84574"/>
                  <a:gd name="connsiteX325" fmla="*/ 483284 w 1179211"/>
                  <a:gd name="connsiteY325" fmla="*/ 15465 h 84574"/>
                  <a:gd name="connsiteX326" fmla="*/ 487392 w 1179211"/>
                  <a:gd name="connsiteY326" fmla="*/ 13774 h 84574"/>
                  <a:gd name="connsiteX327" fmla="*/ 489083 w 1179211"/>
                  <a:gd name="connsiteY327" fmla="*/ 9907 h 84574"/>
                  <a:gd name="connsiteX328" fmla="*/ 487392 w 1179211"/>
                  <a:gd name="connsiteY328" fmla="*/ 6041 h 84574"/>
                  <a:gd name="connsiteX329" fmla="*/ 510589 w 1179211"/>
                  <a:gd name="connsiteY329" fmla="*/ 6041 h 84574"/>
                  <a:gd name="connsiteX330" fmla="*/ 506481 w 1179211"/>
                  <a:gd name="connsiteY330" fmla="*/ 4350 h 84574"/>
                  <a:gd name="connsiteX331" fmla="*/ 502373 w 1179211"/>
                  <a:gd name="connsiteY331" fmla="*/ 6041 h 84574"/>
                  <a:gd name="connsiteX332" fmla="*/ 500682 w 1179211"/>
                  <a:gd name="connsiteY332" fmla="*/ 9907 h 84574"/>
                  <a:gd name="connsiteX333" fmla="*/ 502373 w 1179211"/>
                  <a:gd name="connsiteY333" fmla="*/ 13774 h 84574"/>
                  <a:gd name="connsiteX334" fmla="*/ 506481 w 1179211"/>
                  <a:gd name="connsiteY334" fmla="*/ 15465 h 84574"/>
                  <a:gd name="connsiteX335" fmla="*/ 510589 w 1179211"/>
                  <a:gd name="connsiteY335" fmla="*/ 13774 h 84574"/>
                  <a:gd name="connsiteX336" fmla="*/ 512281 w 1179211"/>
                  <a:gd name="connsiteY336" fmla="*/ 9907 h 84574"/>
                  <a:gd name="connsiteX337" fmla="*/ 510589 w 1179211"/>
                  <a:gd name="connsiteY337" fmla="*/ 6041 h 84574"/>
                  <a:gd name="connsiteX338" fmla="*/ 504548 w 1179211"/>
                  <a:gd name="connsiteY338" fmla="*/ 62827 h 84574"/>
                  <a:gd name="connsiteX339" fmla="*/ 504306 w 1179211"/>
                  <a:gd name="connsiteY339" fmla="*/ 67660 h 84574"/>
                  <a:gd name="connsiteX340" fmla="*/ 502373 w 1179211"/>
                  <a:gd name="connsiteY340" fmla="*/ 72976 h 84574"/>
                  <a:gd name="connsiteX341" fmla="*/ 498990 w 1179211"/>
                  <a:gd name="connsiteY341" fmla="*/ 76600 h 84574"/>
                  <a:gd name="connsiteX342" fmla="*/ 495124 w 1179211"/>
                  <a:gd name="connsiteY342" fmla="*/ 78534 h 84574"/>
                  <a:gd name="connsiteX343" fmla="*/ 491741 w 1179211"/>
                  <a:gd name="connsiteY343" fmla="*/ 79017 h 84574"/>
                  <a:gd name="connsiteX344" fmla="*/ 488116 w 1179211"/>
                  <a:gd name="connsiteY344" fmla="*/ 78534 h 84574"/>
                  <a:gd name="connsiteX345" fmla="*/ 484975 w 1179211"/>
                  <a:gd name="connsiteY345" fmla="*/ 76842 h 84574"/>
                  <a:gd name="connsiteX346" fmla="*/ 482800 w 1179211"/>
                  <a:gd name="connsiteY346" fmla="*/ 73942 h 84574"/>
                  <a:gd name="connsiteX347" fmla="*/ 482075 w 1179211"/>
                  <a:gd name="connsiteY347" fmla="*/ 69351 h 84574"/>
                  <a:gd name="connsiteX348" fmla="*/ 483284 w 1179211"/>
                  <a:gd name="connsiteY348" fmla="*/ 64760 h 84574"/>
                  <a:gd name="connsiteX349" fmla="*/ 486183 w 1179211"/>
                  <a:gd name="connsiteY349" fmla="*/ 61619 h 84574"/>
                  <a:gd name="connsiteX350" fmla="*/ 489566 w 1179211"/>
                  <a:gd name="connsiteY350" fmla="*/ 59686 h 84574"/>
                  <a:gd name="connsiteX351" fmla="*/ 492708 w 1179211"/>
                  <a:gd name="connsiteY351" fmla="*/ 58719 h 84574"/>
                  <a:gd name="connsiteX352" fmla="*/ 496091 w 1179211"/>
                  <a:gd name="connsiteY352" fmla="*/ 58236 h 84574"/>
                  <a:gd name="connsiteX353" fmla="*/ 499715 w 1179211"/>
                  <a:gd name="connsiteY353" fmla="*/ 57994 h 84574"/>
                  <a:gd name="connsiteX354" fmla="*/ 502857 w 1179211"/>
                  <a:gd name="connsiteY354" fmla="*/ 57752 h 84574"/>
                  <a:gd name="connsiteX355" fmla="*/ 505031 w 1179211"/>
                  <a:gd name="connsiteY355" fmla="*/ 57752 h 84574"/>
                  <a:gd name="connsiteX356" fmla="*/ 504548 w 1179211"/>
                  <a:gd name="connsiteY356" fmla="*/ 62827 h 84574"/>
                  <a:gd name="connsiteX357" fmla="*/ 522188 w 1179211"/>
                  <a:gd name="connsiteY357" fmla="*/ 78292 h 84574"/>
                  <a:gd name="connsiteX358" fmla="*/ 517838 w 1179211"/>
                  <a:gd name="connsiteY358" fmla="*/ 79017 h 84574"/>
                  <a:gd name="connsiteX359" fmla="*/ 514939 w 1179211"/>
                  <a:gd name="connsiteY359" fmla="*/ 77809 h 84574"/>
                  <a:gd name="connsiteX360" fmla="*/ 513972 w 1179211"/>
                  <a:gd name="connsiteY360" fmla="*/ 72734 h 84574"/>
                  <a:gd name="connsiteX361" fmla="*/ 513972 w 1179211"/>
                  <a:gd name="connsiteY361" fmla="*/ 43496 h 84574"/>
                  <a:gd name="connsiteX362" fmla="*/ 513972 w 1179211"/>
                  <a:gd name="connsiteY362" fmla="*/ 40354 h 84574"/>
                  <a:gd name="connsiteX363" fmla="*/ 513489 w 1179211"/>
                  <a:gd name="connsiteY363" fmla="*/ 36971 h 84574"/>
                  <a:gd name="connsiteX364" fmla="*/ 512281 w 1179211"/>
                  <a:gd name="connsiteY364" fmla="*/ 33830 h 84574"/>
                  <a:gd name="connsiteX365" fmla="*/ 509864 w 1179211"/>
                  <a:gd name="connsiteY365" fmla="*/ 31172 h 84574"/>
                  <a:gd name="connsiteX366" fmla="*/ 502615 w 1179211"/>
                  <a:gd name="connsiteY366" fmla="*/ 27789 h 84574"/>
                  <a:gd name="connsiteX367" fmla="*/ 494882 w 1179211"/>
                  <a:gd name="connsiteY367" fmla="*/ 27064 h 84574"/>
                  <a:gd name="connsiteX368" fmla="*/ 488116 w 1179211"/>
                  <a:gd name="connsiteY368" fmla="*/ 27789 h 84574"/>
                  <a:gd name="connsiteX369" fmla="*/ 482075 w 1179211"/>
                  <a:gd name="connsiteY369" fmla="*/ 29964 h 84574"/>
                  <a:gd name="connsiteX370" fmla="*/ 477243 w 1179211"/>
                  <a:gd name="connsiteY370" fmla="*/ 33830 h 84574"/>
                  <a:gd name="connsiteX371" fmla="*/ 474584 w 1179211"/>
                  <a:gd name="connsiteY371" fmla="*/ 40113 h 84574"/>
                  <a:gd name="connsiteX372" fmla="*/ 482317 w 1179211"/>
                  <a:gd name="connsiteY372" fmla="*/ 42529 h 84574"/>
                  <a:gd name="connsiteX373" fmla="*/ 483284 w 1179211"/>
                  <a:gd name="connsiteY373" fmla="*/ 38904 h 84574"/>
                  <a:gd name="connsiteX374" fmla="*/ 485217 w 1179211"/>
                  <a:gd name="connsiteY374" fmla="*/ 36005 h 84574"/>
                  <a:gd name="connsiteX375" fmla="*/ 488600 w 1179211"/>
                  <a:gd name="connsiteY375" fmla="*/ 33830 h 84574"/>
                  <a:gd name="connsiteX376" fmla="*/ 493916 w 1179211"/>
                  <a:gd name="connsiteY376" fmla="*/ 33105 h 84574"/>
                  <a:gd name="connsiteX377" fmla="*/ 497299 w 1179211"/>
                  <a:gd name="connsiteY377" fmla="*/ 33347 h 84574"/>
                  <a:gd name="connsiteX378" fmla="*/ 500440 w 1179211"/>
                  <a:gd name="connsiteY378" fmla="*/ 34313 h 84574"/>
                  <a:gd name="connsiteX379" fmla="*/ 503582 w 1179211"/>
                  <a:gd name="connsiteY379" fmla="*/ 37213 h 84574"/>
                  <a:gd name="connsiteX380" fmla="*/ 504548 w 1179211"/>
                  <a:gd name="connsiteY380" fmla="*/ 42287 h 84574"/>
                  <a:gd name="connsiteX381" fmla="*/ 504548 w 1179211"/>
                  <a:gd name="connsiteY381" fmla="*/ 51711 h 84574"/>
                  <a:gd name="connsiteX382" fmla="*/ 497057 w 1179211"/>
                  <a:gd name="connsiteY382" fmla="*/ 51953 h 84574"/>
                  <a:gd name="connsiteX383" fmla="*/ 491016 w 1179211"/>
                  <a:gd name="connsiteY383" fmla="*/ 52436 h 84574"/>
                  <a:gd name="connsiteX384" fmla="*/ 483525 w 1179211"/>
                  <a:gd name="connsiteY384" fmla="*/ 54369 h 84574"/>
                  <a:gd name="connsiteX385" fmla="*/ 477484 w 1179211"/>
                  <a:gd name="connsiteY385" fmla="*/ 57994 h 84574"/>
                  <a:gd name="connsiteX386" fmla="*/ 473618 w 1179211"/>
                  <a:gd name="connsiteY386" fmla="*/ 63310 h 84574"/>
                  <a:gd name="connsiteX387" fmla="*/ 472168 w 1179211"/>
                  <a:gd name="connsiteY387" fmla="*/ 70076 h 84574"/>
                  <a:gd name="connsiteX388" fmla="*/ 473618 w 1179211"/>
                  <a:gd name="connsiteY388" fmla="*/ 76842 h 84574"/>
                  <a:gd name="connsiteX389" fmla="*/ 477243 w 1179211"/>
                  <a:gd name="connsiteY389" fmla="*/ 81675 h 84574"/>
                  <a:gd name="connsiteX390" fmla="*/ 482317 w 1179211"/>
                  <a:gd name="connsiteY390" fmla="*/ 84575 h 84574"/>
                  <a:gd name="connsiteX391" fmla="*/ 488116 w 1179211"/>
                  <a:gd name="connsiteY391" fmla="*/ 85541 h 84574"/>
                  <a:gd name="connsiteX392" fmla="*/ 499232 w 1179211"/>
                  <a:gd name="connsiteY392" fmla="*/ 82641 h 84574"/>
                  <a:gd name="connsiteX393" fmla="*/ 505031 w 1179211"/>
                  <a:gd name="connsiteY393" fmla="*/ 75634 h 84574"/>
                  <a:gd name="connsiteX394" fmla="*/ 507689 w 1179211"/>
                  <a:gd name="connsiteY394" fmla="*/ 82158 h 84574"/>
                  <a:gd name="connsiteX395" fmla="*/ 514214 w 1179211"/>
                  <a:gd name="connsiteY395" fmla="*/ 84816 h 84574"/>
                  <a:gd name="connsiteX396" fmla="*/ 519047 w 1179211"/>
                  <a:gd name="connsiteY396" fmla="*/ 84333 h 84574"/>
                  <a:gd name="connsiteX397" fmla="*/ 522430 w 1179211"/>
                  <a:gd name="connsiteY397" fmla="*/ 83608 h 84574"/>
                  <a:gd name="connsiteX398" fmla="*/ 522430 w 1179211"/>
                  <a:gd name="connsiteY398" fmla="*/ 78292 h 84574"/>
                  <a:gd name="connsiteX399" fmla="*/ 458636 w 1179211"/>
                  <a:gd name="connsiteY399" fmla="*/ 77325 h 84574"/>
                  <a:gd name="connsiteX400" fmla="*/ 455495 w 1179211"/>
                  <a:gd name="connsiteY400" fmla="*/ 78534 h 84574"/>
                  <a:gd name="connsiteX401" fmla="*/ 452353 w 1179211"/>
                  <a:gd name="connsiteY401" fmla="*/ 79017 h 84574"/>
                  <a:gd name="connsiteX402" fmla="*/ 449937 w 1179211"/>
                  <a:gd name="connsiteY402" fmla="*/ 78534 h 84574"/>
                  <a:gd name="connsiteX403" fmla="*/ 447762 w 1179211"/>
                  <a:gd name="connsiteY403" fmla="*/ 77567 h 84574"/>
                  <a:gd name="connsiteX404" fmla="*/ 445587 w 1179211"/>
                  <a:gd name="connsiteY404" fmla="*/ 74184 h 84574"/>
                  <a:gd name="connsiteX405" fmla="*/ 445346 w 1179211"/>
                  <a:gd name="connsiteY405" fmla="*/ 67901 h 84574"/>
                  <a:gd name="connsiteX406" fmla="*/ 445346 w 1179211"/>
                  <a:gd name="connsiteY406" fmla="*/ 35280 h 84574"/>
                  <a:gd name="connsiteX407" fmla="*/ 458394 w 1179211"/>
                  <a:gd name="connsiteY407" fmla="*/ 35280 h 84574"/>
                  <a:gd name="connsiteX408" fmla="*/ 458394 w 1179211"/>
                  <a:gd name="connsiteY408" fmla="*/ 28997 h 84574"/>
                  <a:gd name="connsiteX409" fmla="*/ 445346 w 1179211"/>
                  <a:gd name="connsiteY409" fmla="*/ 28997 h 84574"/>
                  <a:gd name="connsiteX410" fmla="*/ 445346 w 1179211"/>
                  <a:gd name="connsiteY410" fmla="*/ 12807 h 84574"/>
                  <a:gd name="connsiteX411" fmla="*/ 435680 w 1179211"/>
                  <a:gd name="connsiteY411" fmla="*/ 14982 h 84574"/>
                  <a:gd name="connsiteX412" fmla="*/ 435680 w 1179211"/>
                  <a:gd name="connsiteY412" fmla="*/ 28997 h 84574"/>
                  <a:gd name="connsiteX413" fmla="*/ 426256 w 1179211"/>
                  <a:gd name="connsiteY413" fmla="*/ 28997 h 84574"/>
                  <a:gd name="connsiteX414" fmla="*/ 426256 w 1179211"/>
                  <a:gd name="connsiteY414" fmla="*/ 35280 h 84574"/>
                  <a:gd name="connsiteX415" fmla="*/ 435680 w 1179211"/>
                  <a:gd name="connsiteY415" fmla="*/ 35280 h 84574"/>
                  <a:gd name="connsiteX416" fmla="*/ 435680 w 1179211"/>
                  <a:gd name="connsiteY416" fmla="*/ 68868 h 84574"/>
                  <a:gd name="connsiteX417" fmla="*/ 435922 w 1179211"/>
                  <a:gd name="connsiteY417" fmla="*/ 76117 h 84574"/>
                  <a:gd name="connsiteX418" fmla="*/ 437855 w 1179211"/>
                  <a:gd name="connsiteY418" fmla="*/ 81433 h 84574"/>
                  <a:gd name="connsiteX419" fmla="*/ 442446 w 1179211"/>
                  <a:gd name="connsiteY419" fmla="*/ 84816 h 84574"/>
                  <a:gd name="connsiteX420" fmla="*/ 448487 w 1179211"/>
                  <a:gd name="connsiteY420" fmla="*/ 85783 h 84574"/>
                  <a:gd name="connsiteX421" fmla="*/ 455012 w 1179211"/>
                  <a:gd name="connsiteY421" fmla="*/ 84816 h 84574"/>
                  <a:gd name="connsiteX422" fmla="*/ 460569 w 1179211"/>
                  <a:gd name="connsiteY422" fmla="*/ 82158 h 84574"/>
                  <a:gd name="connsiteX423" fmla="*/ 458636 w 1179211"/>
                  <a:gd name="connsiteY423" fmla="*/ 77325 h 84574"/>
                  <a:gd name="connsiteX424" fmla="*/ 409825 w 1179211"/>
                  <a:gd name="connsiteY424" fmla="*/ 28997 h 84574"/>
                  <a:gd name="connsiteX425" fmla="*/ 399676 w 1179211"/>
                  <a:gd name="connsiteY425" fmla="*/ 28997 h 84574"/>
                  <a:gd name="connsiteX426" fmla="*/ 399676 w 1179211"/>
                  <a:gd name="connsiteY426" fmla="*/ 84091 h 84574"/>
                  <a:gd name="connsiteX427" fmla="*/ 409825 w 1179211"/>
                  <a:gd name="connsiteY427" fmla="*/ 84091 h 84574"/>
                  <a:gd name="connsiteX428" fmla="*/ 409825 w 1179211"/>
                  <a:gd name="connsiteY428" fmla="*/ 28997 h 84574"/>
                  <a:gd name="connsiteX429" fmla="*/ 409341 w 1179211"/>
                  <a:gd name="connsiteY429" fmla="*/ 2416 h 84574"/>
                  <a:gd name="connsiteX430" fmla="*/ 404992 w 1179211"/>
                  <a:gd name="connsiteY430" fmla="*/ 483 h 84574"/>
                  <a:gd name="connsiteX431" fmla="*/ 400400 w 1179211"/>
                  <a:gd name="connsiteY431" fmla="*/ 2416 h 84574"/>
                  <a:gd name="connsiteX432" fmla="*/ 398467 w 1179211"/>
                  <a:gd name="connsiteY432" fmla="*/ 6766 h 84574"/>
                  <a:gd name="connsiteX433" fmla="*/ 400400 w 1179211"/>
                  <a:gd name="connsiteY433" fmla="*/ 11116 h 84574"/>
                  <a:gd name="connsiteX434" fmla="*/ 404992 w 1179211"/>
                  <a:gd name="connsiteY434" fmla="*/ 13049 h 84574"/>
                  <a:gd name="connsiteX435" fmla="*/ 409341 w 1179211"/>
                  <a:gd name="connsiteY435" fmla="*/ 11116 h 84574"/>
                  <a:gd name="connsiteX436" fmla="*/ 411274 w 1179211"/>
                  <a:gd name="connsiteY436" fmla="*/ 6766 h 84574"/>
                  <a:gd name="connsiteX437" fmla="*/ 409341 w 1179211"/>
                  <a:gd name="connsiteY437" fmla="*/ 2416 h 84574"/>
                  <a:gd name="connsiteX438" fmla="*/ 379619 w 1179211"/>
                  <a:gd name="connsiteY438" fmla="*/ 61377 h 84574"/>
                  <a:gd name="connsiteX439" fmla="*/ 375511 w 1179211"/>
                  <a:gd name="connsiteY439" fmla="*/ 56544 h 84574"/>
                  <a:gd name="connsiteX440" fmla="*/ 370195 w 1179211"/>
                  <a:gd name="connsiteY440" fmla="*/ 53403 h 84574"/>
                  <a:gd name="connsiteX441" fmla="*/ 364396 w 1179211"/>
                  <a:gd name="connsiteY441" fmla="*/ 51470 h 84574"/>
                  <a:gd name="connsiteX442" fmla="*/ 355938 w 1179211"/>
                  <a:gd name="connsiteY442" fmla="*/ 47603 h 84574"/>
                  <a:gd name="connsiteX443" fmla="*/ 352797 w 1179211"/>
                  <a:gd name="connsiteY443" fmla="*/ 40837 h 84574"/>
                  <a:gd name="connsiteX444" fmla="*/ 355697 w 1179211"/>
                  <a:gd name="connsiteY444" fmla="*/ 35280 h 84574"/>
                  <a:gd name="connsiteX445" fmla="*/ 362946 w 1179211"/>
                  <a:gd name="connsiteY445" fmla="*/ 33105 h 84574"/>
                  <a:gd name="connsiteX446" fmla="*/ 370195 w 1179211"/>
                  <a:gd name="connsiteY446" fmla="*/ 34796 h 84574"/>
                  <a:gd name="connsiteX447" fmla="*/ 374786 w 1179211"/>
                  <a:gd name="connsiteY447" fmla="*/ 38421 h 84574"/>
                  <a:gd name="connsiteX448" fmla="*/ 379619 w 1179211"/>
                  <a:gd name="connsiteY448" fmla="*/ 32380 h 84574"/>
                  <a:gd name="connsiteX449" fmla="*/ 373820 w 1179211"/>
                  <a:gd name="connsiteY449" fmla="*/ 28997 h 84574"/>
                  <a:gd name="connsiteX450" fmla="*/ 363429 w 1179211"/>
                  <a:gd name="connsiteY450" fmla="*/ 27306 h 84574"/>
                  <a:gd name="connsiteX451" fmla="*/ 355938 w 1179211"/>
                  <a:gd name="connsiteY451" fmla="*/ 28272 h 84574"/>
                  <a:gd name="connsiteX452" fmla="*/ 349656 w 1179211"/>
                  <a:gd name="connsiteY452" fmla="*/ 31172 h 84574"/>
                  <a:gd name="connsiteX453" fmla="*/ 345306 w 1179211"/>
                  <a:gd name="connsiteY453" fmla="*/ 36005 h 84574"/>
                  <a:gd name="connsiteX454" fmla="*/ 343615 w 1179211"/>
                  <a:gd name="connsiteY454" fmla="*/ 42771 h 84574"/>
                  <a:gd name="connsiteX455" fmla="*/ 345065 w 1179211"/>
                  <a:gd name="connsiteY455" fmla="*/ 50020 h 84574"/>
                  <a:gd name="connsiteX456" fmla="*/ 348931 w 1179211"/>
                  <a:gd name="connsiteY456" fmla="*/ 54853 h 84574"/>
                  <a:gd name="connsiteX457" fmla="*/ 354005 w 1179211"/>
                  <a:gd name="connsiteY457" fmla="*/ 57752 h 84574"/>
                  <a:gd name="connsiteX458" fmla="*/ 359321 w 1179211"/>
                  <a:gd name="connsiteY458" fmla="*/ 59686 h 84574"/>
                  <a:gd name="connsiteX459" fmla="*/ 367779 w 1179211"/>
                  <a:gd name="connsiteY459" fmla="*/ 63310 h 84574"/>
                  <a:gd name="connsiteX460" fmla="*/ 370920 w 1179211"/>
                  <a:gd name="connsiteY460" fmla="*/ 70559 h 84574"/>
                  <a:gd name="connsiteX461" fmla="*/ 368262 w 1179211"/>
                  <a:gd name="connsiteY461" fmla="*/ 77325 h 84574"/>
                  <a:gd name="connsiteX462" fmla="*/ 360771 w 1179211"/>
                  <a:gd name="connsiteY462" fmla="*/ 79742 h 84574"/>
                  <a:gd name="connsiteX463" fmla="*/ 355938 w 1179211"/>
                  <a:gd name="connsiteY463" fmla="*/ 79017 h 84574"/>
                  <a:gd name="connsiteX464" fmla="*/ 351830 w 1179211"/>
                  <a:gd name="connsiteY464" fmla="*/ 76842 h 84574"/>
                  <a:gd name="connsiteX465" fmla="*/ 348447 w 1179211"/>
                  <a:gd name="connsiteY465" fmla="*/ 74184 h 84574"/>
                  <a:gd name="connsiteX466" fmla="*/ 346031 w 1179211"/>
                  <a:gd name="connsiteY466" fmla="*/ 71768 h 84574"/>
                  <a:gd name="connsiteX467" fmla="*/ 341198 w 1179211"/>
                  <a:gd name="connsiteY467" fmla="*/ 79500 h 84574"/>
                  <a:gd name="connsiteX468" fmla="*/ 360288 w 1179211"/>
                  <a:gd name="connsiteY468" fmla="*/ 85783 h 84574"/>
                  <a:gd name="connsiteX469" fmla="*/ 368020 w 1179211"/>
                  <a:gd name="connsiteY469" fmla="*/ 84575 h 84574"/>
                  <a:gd name="connsiteX470" fmla="*/ 374303 w 1179211"/>
                  <a:gd name="connsiteY470" fmla="*/ 81192 h 84574"/>
                  <a:gd name="connsiteX471" fmla="*/ 378411 w 1179211"/>
                  <a:gd name="connsiteY471" fmla="*/ 75634 h 84574"/>
                  <a:gd name="connsiteX472" fmla="*/ 380103 w 1179211"/>
                  <a:gd name="connsiteY472" fmla="*/ 68143 h 84574"/>
                  <a:gd name="connsiteX473" fmla="*/ 379619 w 1179211"/>
                  <a:gd name="connsiteY473" fmla="*/ 61377 h 84574"/>
                  <a:gd name="connsiteX474" fmla="*/ 298428 w 1179211"/>
                  <a:gd name="connsiteY474" fmla="*/ 84091 h 84574"/>
                  <a:gd name="connsiteX475" fmla="*/ 307852 w 1179211"/>
                  <a:gd name="connsiteY475" fmla="*/ 84091 h 84574"/>
                  <a:gd name="connsiteX476" fmla="*/ 307852 w 1179211"/>
                  <a:gd name="connsiteY476" fmla="*/ 57511 h 84574"/>
                  <a:gd name="connsiteX477" fmla="*/ 308093 w 1179211"/>
                  <a:gd name="connsiteY477" fmla="*/ 51953 h 84574"/>
                  <a:gd name="connsiteX478" fmla="*/ 308818 w 1179211"/>
                  <a:gd name="connsiteY478" fmla="*/ 46637 h 84574"/>
                  <a:gd name="connsiteX479" fmla="*/ 312926 w 1179211"/>
                  <a:gd name="connsiteY479" fmla="*/ 37938 h 84574"/>
                  <a:gd name="connsiteX480" fmla="*/ 318967 w 1179211"/>
                  <a:gd name="connsiteY480" fmla="*/ 34555 h 84574"/>
                  <a:gd name="connsiteX481" fmla="*/ 325008 w 1179211"/>
                  <a:gd name="connsiteY481" fmla="*/ 40596 h 84574"/>
                  <a:gd name="connsiteX482" fmla="*/ 333224 w 1179211"/>
                  <a:gd name="connsiteY482" fmla="*/ 37696 h 84574"/>
                  <a:gd name="connsiteX483" fmla="*/ 332016 w 1179211"/>
                  <a:gd name="connsiteY483" fmla="*/ 32863 h 84574"/>
                  <a:gd name="connsiteX484" fmla="*/ 329599 w 1179211"/>
                  <a:gd name="connsiteY484" fmla="*/ 29722 h 84574"/>
                  <a:gd name="connsiteX485" fmla="*/ 326216 w 1179211"/>
                  <a:gd name="connsiteY485" fmla="*/ 28030 h 84574"/>
                  <a:gd name="connsiteX486" fmla="*/ 322833 w 1179211"/>
                  <a:gd name="connsiteY486" fmla="*/ 27547 h 84574"/>
                  <a:gd name="connsiteX487" fmla="*/ 314134 w 1179211"/>
                  <a:gd name="connsiteY487" fmla="*/ 30205 h 84574"/>
                  <a:gd name="connsiteX488" fmla="*/ 307852 w 1179211"/>
                  <a:gd name="connsiteY488" fmla="*/ 37696 h 84574"/>
                  <a:gd name="connsiteX489" fmla="*/ 306643 w 1179211"/>
                  <a:gd name="connsiteY489" fmla="*/ 28272 h 84574"/>
                  <a:gd name="connsiteX490" fmla="*/ 297219 w 1179211"/>
                  <a:gd name="connsiteY490" fmla="*/ 29239 h 84574"/>
                  <a:gd name="connsiteX491" fmla="*/ 297461 w 1179211"/>
                  <a:gd name="connsiteY491" fmla="*/ 31413 h 84574"/>
                  <a:gd name="connsiteX492" fmla="*/ 297944 w 1179211"/>
                  <a:gd name="connsiteY492" fmla="*/ 35038 h 84574"/>
                  <a:gd name="connsiteX493" fmla="*/ 298186 w 1179211"/>
                  <a:gd name="connsiteY493" fmla="*/ 39146 h 84574"/>
                  <a:gd name="connsiteX494" fmla="*/ 298428 w 1179211"/>
                  <a:gd name="connsiteY494" fmla="*/ 43254 h 84574"/>
                  <a:gd name="connsiteX495" fmla="*/ 298428 w 1179211"/>
                  <a:gd name="connsiteY495" fmla="*/ 84091 h 84574"/>
                  <a:gd name="connsiteX496" fmla="*/ 267981 w 1179211"/>
                  <a:gd name="connsiteY496" fmla="*/ 38179 h 84574"/>
                  <a:gd name="connsiteX497" fmla="*/ 271122 w 1179211"/>
                  <a:gd name="connsiteY497" fmla="*/ 50262 h 84574"/>
                  <a:gd name="connsiteX498" fmla="*/ 271122 w 1179211"/>
                  <a:gd name="connsiteY498" fmla="*/ 52195 h 84574"/>
                  <a:gd name="connsiteX499" fmla="*/ 243817 w 1179211"/>
                  <a:gd name="connsiteY499" fmla="*/ 52195 h 84574"/>
                  <a:gd name="connsiteX500" fmla="*/ 245508 w 1179211"/>
                  <a:gd name="connsiteY500" fmla="*/ 45187 h 84574"/>
                  <a:gd name="connsiteX501" fmla="*/ 248649 w 1179211"/>
                  <a:gd name="connsiteY501" fmla="*/ 39388 h 84574"/>
                  <a:gd name="connsiteX502" fmla="*/ 253241 w 1179211"/>
                  <a:gd name="connsiteY502" fmla="*/ 35280 h 84574"/>
                  <a:gd name="connsiteX503" fmla="*/ 259282 w 1179211"/>
                  <a:gd name="connsiteY503" fmla="*/ 33830 h 84574"/>
                  <a:gd name="connsiteX504" fmla="*/ 267981 w 1179211"/>
                  <a:gd name="connsiteY504" fmla="*/ 38179 h 84574"/>
                  <a:gd name="connsiteX505" fmla="*/ 281029 w 1179211"/>
                  <a:gd name="connsiteY505" fmla="*/ 58236 h 84574"/>
                  <a:gd name="connsiteX506" fmla="*/ 281029 w 1179211"/>
                  <a:gd name="connsiteY506" fmla="*/ 52678 h 84574"/>
                  <a:gd name="connsiteX507" fmla="*/ 280063 w 1179211"/>
                  <a:gd name="connsiteY507" fmla="*/ 43496 h 84574"/>
                  <a:gd name="connsiteX508" fmla="*/ 276438 w 1179211"/>
                  <a:gd name="connsiteY508" fmla="*/ 35280 h 84574"/>
                  <a:gd name="connsiteX509" fmla="*/ 269672 w 1179211"/>
                  <a:gd name="connsiteY509" fmla="*/ 29480 h 84574"/>
                  <a:gd name="connsiteX510" fmla="*/ 259040 w 1179211"/>
                  <a:gd name="connsiteY510" fmla="*/ 27306 h 84574"/>
                  <a:gd name="connsiteX511" fmla="*/ 249133 w 1179211"/>
                  <a:gd name="connsiteY511" fmla="*/ 29480 h 84574"/>
                  <a:gd name="connsiteX512" fmla="*/ 241159 w 1179211"/>
                  <a:gd name="connsiteY512" fmla="*/ 35521 h 84574"/>
                  <a:gd name="connsiteX513" fmla="*/ 235842 w 1179211"/>
                  <a:gd name="connsiteY513" fmla="*/ 44704 h 84574"/>
                  <a:gd name="connsiteX514" fmla="*/ 233909 w 1179211"/>
                  <a:gd name="connsiteY514" fmla="*/ 56544 h 84574"/>
                  <a:gd name="connsiteX515" fmla="*/ 240675 w 1179211"/>
                  <a:gd name="connsiteY515" fmla="*/ 78292 h 84574"/>
                  <a:gd name="connsiteX516" fmla="*/ 260490 w 1179211"/>
                  <a:gd name="connsiteY516" fmla="*/ 85783 h 84574"/>
                  <a:gd name="connsiteX517" fmla="*/ 272572 w 1179211"/>
                  <a:gd name="connsiteY517" fmla="*/ 83125 h 84574"/>
                  <a:gd name="connsiteX518" fmla="*/ 282238 w 1179211"/>
                  <a:gd name="connsiteY518" fmla="*/ 75151 h 84574"/>
                  <a:gd name="connsiteX519" fmla="*/ 278371 w 1179211"/>
                  <a:gd name="connsiteY519" fmla="*/ 71043 h 84574"/>
                  <a:gd name="connsiteX520" fmla="*/ 268947 w 1179211"/>
                  <a:gd name="connsiteY520" fmla="*/ 77567 h 84574"/>
                  <a:gd name="connsiteX521" fmla="*/ 261215 w 1179211"/>
                  <a:gd name="connsiteY521" fmla="*/ 79017 h 84574"/>
                  <a:gd name="connsiteX522" fmla="*/ 248649 w 1179211"/>
                  <a:gd name="connsiteY522" fmla="*/ 73701 h 84574"/>
                  <a:gd name="connsiteX523" fmla="*/ 244058 w 1179211"/>
                  <a:gd name="connsiteY523" fmla="*/ 58477 h 84574"/>
                  <a:gd name="connsiteX524" fmla="*/ 281029 w 1179211"/>
                  <a:gd name="connsiteY524" fmla="*/ 58477 h 84574"/>
                  <a:gd name="connsiteX525" fmla="*/ 183648 w 1179211"/>
                  <a:gd name="connsiteY525" fmla="*/ 28997 h 84574"/>
                  <a:gd name="connsiteX526" fmla="*/ 172774 w 1179211"/>
                  <a:gd name="connsiteY526" fmla="*/ 28997 h 84574"/>
                  <a:gd name="connsiteX527" fmla="*/ 195247 w 1179211"/>
                  <a:gd name="connsiteY527" fmla="*/ 85300 h 84574"/>
                  <a:gd name="connsiteX528" fmla="*/ 203221 w 1179211"/>
                  <a:gd name="connsiteY528" fmla="*/ 85300 h 84574"/>
                  <a:gd name="connsiteX529" fmla="*/ 226418 w 1179211"/>
                  <a:gd name="connsiteY529" fmla="*/ 28997 h 84574"/>
                  <a:gd name="connsiteX530" fmla="*/ 217236 w 1179211"/>
                  <a:gd name="connsiteY530" fmla="*/ 28997 h 84574"/>
                  <a:gd name="connsiteX531" fmla="*/ 202496 w 1179211"/>
                  <a:gd name="connsiteY531" fmla="*/ 67660 h 84574"/>
                  <a:gd name="connsiteX532" fmla="*/ 200079 w 1179211"/>
                  <a:gd name="connsiteY532" fmla="*/ 76359 h 84574"/>
                  <a:gd name="connsiteX533" fmla="*/ 199354 w 1179211"/>
                  <a:gd name="connsiteY533" fmla="*/ 72734 h 84574"/>
                  <a:gd name="connsiteX534" fmla="*/ 197663 w 1179211"/>
                  <a:gd name="connsiteY534" fmla="*/ 67176 h 84574"/>
                  <a:gd name="connsiteX535" fmla="*/ 183648 w 1179211"/>
                  <a:gd name="connsiteY535" fmla="*/ 28997 h 84574"/>
                  <a:gd name="connsiteX536" fmla="*/ 159000 w 1179211"/>
                  <a:gd name="connsiteY536" fmla="*/ 28997 h 84574"/>
                  <a:gd name="connsiteX537" fmla="*/ 148851 w 1179211"/>
                  <a:gd name="connsiteY537" fmla="*/ 28997 h 84574"/>
                  <a:gd name="connsiteX538" fmla="*/ 148851 w 1179211"/>
                  <a:gd name="connsiteY538" fmla="*/ 84091 h 84574"/>
                  <a:gd name="connsiteX539" fmla="*/ 159000 w 1179211"/>
                  <a:gd name="connsiteY539" fmla="*/ 84091 h 84574"/>
                  <a:gd name="connsiteX540" fmla="*/ 159000 w 1179211"/>
                  <a:gd name="connsiteY540" fmla="*/ 28997 h 84574"/>
                  <a:gd name="connsiteX541" fmla="*/ 158517 w 1179211"/>
                  <a:gd name="connsiteY541" fmla="*/ 2416 h 84574"/>
                  <a:gd name="connsiteX542" fmla="*/ 154167 w 1179211"/>
                  <a:gd name="connsiteY542" fmla="*/ 483 h 84574"/>
                  <a:gd name="connsiteX543" fmla="*/ 149576 w 1179211"/>
                  <a:gd name="connsiteY543" fmla="*/ 2416 h 84574"/>
                  <a:gd name="connsiteX544" fmla="*/ 147643 w 1179211"/>
                  <a:gd name="connsiteY544" fmla="*/ 6766 h 84574"/>
                  <a:gd name="connsiteX545" fmla="*/ 149576 w 1179211"/>
                  <a:gd name="connsiteY545" fmla="*/ 11116 h 84574"/>
                  <a:gd name="connsiteX546" fmla="*/ 154167 w 1179211"/>
                  <a:gd name="connsiteY546" fmla="*/ 13049 h 84574"/>
                  <a:gd name="connsiteX547" fmla="*/ 158517 w 1179211"/>
                  <a:gd name="connsiteY547" fmla="*/ 11116 h 84574"/>
                  <a:gd name="connsiteX548" fmla="*/ 160450 w 1179211"/>
                  <a:gd name="connsiteY548" fmla="*/ 6766 h 84574"/>
                  <a:gd name="connsiteX549" fmla="*/ 158517 w 1179211"/>
                  <a:gd name="connsiteY549" fmla="*/ 2416 h 84574"/>
                  <a:gd name="connsiteX550" fmla="*/ 128795 w 1179211"/>
                  <a:gd name="connsiteY550" fmla="*/ 84091 h 84574"/>
                  <a:gd name="connsiteX551" fmla="*/ 128795 w 1179211"/>
                  <a:gd name="connsiteY551" fmla="*/ 49537 h 84574"/>
                  <a:gd name="connsiteX552" fmla="*/ 128312 w 1179211"/>
                  <a:gd name="connsiteY552" fmla="*/ 41079 h 84574"/>
                  <a:gd name="connsiteX553" fmla="*/ 126137 w 1179211"/>
                  <a:gd name="connsiteY553" fmla="*/ 34071 h 84574"/>
                  <a:gd name="connsiteX554" fmla="*/ 120338 w 1179211"/>
                  <a:gd name="connsiteY554" fmla="*/ 29239 h 84574"/>
                  <a:gd name="connsiteX555" fmla="*/ 109705 w 1179211"/>
                  <a:gd name="connsiteY555" fmla="*/ 27306 h 84574"/>
                  <a:gd name="connsiteX556" fmla="*/ 102214 w 1179211"/>
                  <a:gd name="connsiteY556" fmla="*/ 28514 h 84574"/>
                  <a:gd name="connsiteX557" fmla="*/ 96898 w 1179211"/>
                  <a:gd name="connsiteY557" fmla="*/ 31655 h 84574"/>
                  <a:gd name="connsiteX558" fmla="*/ 93274 w 1179211"/>
                  <a:gd name="connsiteY558" fmla="*/ 35280 h 84574"/>
                  <a:gd name="connsiteX559" fmla="*/ 91341 w 1179211"/>
                  <a:gd name="connsiteY559" fmla="*/ 37938 h 84574"/>
                  <a:gd name="connsiteX560" fmla="*/ 90132 w 1179211"/>
                  <a:gd name="connsiteY560" fmla="*/ 28514 h 84574"/>
                  <a:gd name="connsiteX561" fmla="*/ 80708 w 1179211"/>
                  <a:gd name="connsiteY561" fmla="*/ 29480 h 84574"/>
                  <a:gd name="connsiteX562" fmla="*/ 80950 w 1179211"/>
                  <a:gd name="connsiteY562" fmla="*/ 31655 h 84574"/>
                  <a:gd name="connsiteX563" fmla="*/ 81433 w 1179211"/>
                  <a:gd name="connsiteY563" fmla="*/ 35280 h 84574"/>
                  <a:gd name="connsiteX564" fmla="*/ 81675 w 1179211"/>
                  <a:gd name="connsiteY564" fmla="*/ 39388 h 84574"/>
                  <a:gd name="connsiteX565" fmla="*/ 81917 w 1179211"/>
                  <a:gd name="connsiteY565" fmla="*/ 43496 h 84574"/>
                  <a:gd name="connsiteX566" fmla="*/ 81917 w 1179211"/>
                  <a:gd name="connsiteY566" fmla="*/ 84333 h 84574"/>
                  <a:gd name="connsiteX567" fmla="*/ 91824 w 1179211"/>
                  <a:gd name="connsiteY567" fmla="*/ 84333 h 84574"/>
                  <a:gd name="connsiteX568" fmla="*/ 91824 w 1179211"/>
                  <a:gd name="connsiteY568" fmla="*/ 53403 h 84574"/>
                  <a:gd name="connsiteX569" fmla="*/ 93032 w 1179211"/>
                  <a:gd name="connsiteY569" fmla="*/ 46154 h 84574"/>
                  <a:gd name="connsiteX570" fmla="*/ 96415 w 1179211"/>
                  <a:gd name="connsiteY570" fmla="*/ 40354 h 84574"/>
                  <a:gd name="connsiteX571" fmla="*/ 101248 w 1179211"/>
                  <a:gd name="connsiteY571" fmla="*/ 36488 h 84574"/>
                  <a:gd name="connsiteX572" fmla="*/ 107531 w 1179211"/>
                  <a:gd name="connsiteY572" fmla="*/ 35038 h 84574"/>
                  <a:gd name="connsiteX573" fmla="*/ 113572 w 1179211"/>
                  <a:gd name="connsiteY573" fmla="*/ 36005 h 84574"/>
                  <a:gd name="connsiteX574" fmla="*/ 117196 w 1179211"/>
                  <a:gd name="connsiteY574" fmla="*/ 38904 h 84574"/>
                  <a:gd name="connsiteX575" fmla="*/ 118888 w 1179211"/>
                  <a:gd name="connsiteY575" fmla="*/ 43496 h 84574"/>
                  <a:gd name="connsiteX576" fmla="*/ 119371 w 1179211"/>
                  <a:gd name="connsiteY576" fmla="*/ 49778 h 84574"/>
                  <a:gd name="connsiteX577" fmla="*/ 119371 w 1179211"/>
                  <a:gd name="connsiteY577" fmla="*/ 84333 h 84574"/>
                  <a:gd name="connsiteX578" fmla="*/ 128795 w 1179211"/>
                  <a:gd name="connsiteY578" fmla="*/ 84333 h 84574"/>
                  <a:gd name="connsiteX579" fmla="*/ 60894 w 1179211"/>
                  <a:gd name="connsiteY579" fmla="*/ 5799 h 84574"/>
                  <a:gd name="connsiteX580" fmla="*/ 50986 w 1179211"/>
                  <a:gd name="connsiteY580" fmla="*/ 5799 h 84574"/>
                  <a:gd name="connsiteX581" fmla="*/ 50986 w 1179211"/>
                  <a:gd name="connsiteY581" fmla="*/ 54128 h 84574"/>
                  <a:gd name="connsiteX582" fmla="*/ 49295 w 1179211"/>
                  <a:gd name="connsiteY582" fmla="*/ 66935 h 84574"/>
                  <a:gd name="connsiteX583" fmla="*/ 44945 w 1179211"/>
                  <a:gd name="connsiteY583" fmla="*/ 74667 h 84574"/>
                  <a:gd name="connsiteX584" fmla="*/ 38421 w 1179211"/>
                  <a:gd name="connsiteY584" fmla="*/ 78534 h 84574"/>
                  <a:gd name="connsiteX585" fmla="*/ 30447 w 1179211"/>
                  <a:gd name="connsiteY585" fmla="*/ 79500 h 84574"/>
                  <a:gd name="connsiteX586" fmla="*/ 22231 w 1179211"/>
                  <a:gd name="connsiteY586" fmla="*/ 78534 h 84574"/>
                  <a:gd name="connsiteX587" fmla="*/ 15707 w 1179211"/>
                  <a:gd name="connsiteY587" fmla="*/ 74667 h 84574"/>
                  <a:gd name="connsiteX588" fmla="*/ 11357 w 1179211"/>
                  <a:gd name="connsiteY588" fmla="*/ 66935 h 84574"/>
                  <a:gd name="connsiteX589" fmla="*/ 9666 w 1179211"/>
                  <a:gd name="connsiteY589" fmla="*/ 54128 h 84574"/>
                  <a:gd name="connsiteX590" fmla="*/ 9666 w 1179211"/>
                  <a:gd name="connsiteY590" fmla="*/ 5799 h 84574"/>
                  <a:gd name="connsiteX591" fmla="*/ 0 w 1179211"/>
                  <a:gd name="connsiteY591" fmla="*/ 5799 h 84574"/>
                  <a:gd name="connsiteX592" fmla="*/ 0 w 1179211"/>
                  <a:gd name="connsiteY592" fmla="*/ 54853 h 84574"/>
                  <a:gd name="connsiteX593" fmla="*/ 7733 w 1179211"/>
                  <a:gd name="connsiteY593" fmla="*/ 79500 h 84574"/>
                  <a:gd name="connsiteX594" fmla="*/ 30689 w 1179211"/>
                  <a:gd name="connsiteY594" fmla="*/ 86749 h 84574"/>
                  <a:gd name="connsiteX595" fmla="*/ 53403 w 1179211"/>
                  <a:gd name="connsiteY595" fmla="*/ 79500 h 84574"/>
                  <a:gd name="connsiteX596" fmla="*/ 60894 w 1179211"/>
                  <a:gd name="connsiteY596" fmla="*/ 54853 h 84574"/>
                  <a:gd name="connsiteX597" fmla="*/ 60894 w 1179211"/>
                  <a:gd name="connsiteY597" fmla="*/ 5799 h 84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  <a:cxn ang="0">
                    <a:pos x="connsiteX442" y="connsiteY442"/>
                  </a:cxn>
                  <a:cxn ang="0">
                    <a:pos x="connsiteX443" y="connsiteY443"/>
                  </a:cxn>
                  <a:cxn ang="0">
                    <a:pos x="connsiteX444" y="connsiteY444"/>
                  </a:cxn>
                  <a:cxn ang="0">
                    <a:pos x="connsiteX445" y="connsiteY445"/>
                  </a:cxn>
                  <a:cxn ang="0">
                    <a:pos x="connsiteX446" y="connsiteY446"/>
                  </a:cxn>
                  <a:cxn ang="0">
                    <a:pos x="connsiteX447" y="connsiteY447"/>
                  </a:cxn>
                  <a:cxn ang="0">
                    <a:pos x="connsiteX448" y="connsiteY448"/>
                  </a:cxn>
                  <a:cxn ang="0">
                    <a:pos x="connsiteX449" y="connsiteY449"/>
                  </a:cxn>
                  <a:cxn ang="0">
                    <a:pos x="connsiteX450" y="connsiteY450"/>
                  </a:cxn>
                  <a:cxn ang="0">
                    <a:pos x="connsiteX451" y="connsiteY451"/>
                  </a:cxn>
                  <a:cxn ang="0">
                    <a:pos x="connsiteX452" y="connsiteY452"/>
                  </a:cxn>
                  <a:cxn ang="0">
                    <a:pos x="connsiteX453" y="connsiteY453"/>
                  </a:cxn>
                  <a:cxn ang="0">
                    <a:pos x="connsiteX454" y="connsiteY454"/>
                  </a:cxn>
                  <a:cxn ang="0">
                    <a:pos x="connsiteX455" y="connsiteY455"/>
                  </a:cxn>
                  <a:cxn ang="0">
                    <a:pos x="connsiteX456" y="connsiteY456"/>
                  </a:cxn>
                  <a:cxn ang="0">
                    <a:pos x="connsiteX457" y="connsiteY457"/>
                  </a:cxn>
                  <a:cxn ang="0">
                    <a:pos x="connsiteX458" y="connsiteY458"/>
                  </a:cxn>
                  <a:cxn ang="0">
                    <a:pos x="connsiteX459" y="connsiteY459"/>
                  </a:cxn>
                  <a:cxn ang="0">
                    <a:pos x="connsiteX460" y="connsiteY460"/>
                  </a:cxn>
                  <a:cxn ang="0">
                    <a:pos x="connsiteX461" y="connsiteY461"/>
                  </a:cxn>
                  <a:cxn ang="0">
                    <a:pos x="connsiteX462" y="connsiteY462"/>
                  </a:cxn>
                  <a:cxn ang="0">
                    <a:pos x="connsiteX463" y="connsiteY463"/>
                  </a:cxn>
                  <a:cxn ang="0">
                    <a:pos x="connsiteX464" y="connsiteY464"/>
                  </a:cxn>
                  <a:cxn ang="0">
                    <a:pos x="connsiteX465" y="connsiteY465"/>
                  </a:cxn>
                  <a:cxn ang="0">
                    <a:pos x="connsiteX466" y="connsiteY466"/>
                  </a:cxn>
                  <a:cxn ang="0">
                    <a:pos x="connsiteX467" y="connsiteY467"/>
                  </a:cxn>
                  <a:cxn ang="0">
                    <a:pos x="connsiteX468" y="connsiteY468"/>
                  </a:cxn>
                  <a:cxn ang="0">
                    <a:pos x="connsiteX469" y="connsiteY469"/>
                  </a:cxn>
                  <a:cxn ang="0">
                    <a:pos x="connsiteX470" y="connsiteY470"/>
                  </a:cxn>
                  <a:cxn ang="0">
                    <a:pos x="connsiteX471" y="connsiteY471"/>
                  </a:cxn>
                  <a:cxn ang="0">
                    <a:pos x="connsiteX472" y="connsiteY472"/>
                  </a:cxn>
                  <a:cxn ang="0">
                    <a:pos x="connsiteX473" y="connsiteY473"/>
                  </a:cxn>
                  <a:cxn ang="0">
                    <a:pos x="connsiteX474" y="connsiteY474"/>
                  </a:cxn>
                  <a:cxn ang="0">
                    <a:pos x="connsiteX475" y="connsiteY475"/>
                  </a:cxn>
                  <a:cxn ang="0">
                    <a:pos x="connsiteX476" y="connsiteY476"/>
                  </a:cxn>
                  <a:cxn ang="0">
                    <a:pos x="connsiteX477" y="connsiteY477"/>
                  </a:cxn>
                  <a:cxn ang="0">
                    <a:pos x="connsiteX478" y="connsiteY478"/>
                  </a:cxn>
                  <a:cxn ang="0">
                    <a:pos x="connsiteX479" y="connsiteY479"/>
                  </a:cxn>
                  <a:cxn ang="0">
                    <a:pos x="connsiteX480" y="connsiteY480"/>
                  </a:cxn>
                  <a:cxn ang="0">
                    <a:pos x="connsiteX481" y="connsiteY481"/>
                  </a:cxn>
                  <a:cxn ang="0">
                    <a:pos x="connsiteX482" y="connsiteY482"/>
                  </a:cxn>
                  <a:cxn ang="0">
                    <a:pos x="connsiteX483" y="connsiteY483"/>
                  </a:cxn>
                  <a:cxn ang="0">
                    <a:pos x="connsiteX484" y="connsiteY484"/>
                  </a:cxn>
                  <a:cxn ang="0">
                    <a:pos x="connsiteX485" y="connsiteY485"/>
                  </a:cxn>
                  <a:cxn ang="0">
                    <a:pos x="connsiteX486" y="connsiteY486"/>
                  </a:cxn>
                  <a:cxn ang="0">
                    <a:pos x="connsiteX487" y="connsiteY487"/>
                  </a:cxn>
                  <a:cxn ang="0">
                    <a:pos x="connsiteX488" y="connsiteY488"/>
                  </a:cxn>
                  <a:cxn ang="0">
                    <a:pos x="connsiteX489" y="connsiteY489"/>
                  </a:cxn>
                  <a:cxn ang="0">
                    <a:pos x="connsiteX490" y="connsiteY490"/>
                  </a:cxn>
                  <a:cxn ang="0">
                    <a:pos x="connsiteX491" y="connsiteY491"/>
                  </a:cxn>
                  <a:cxn ang="0">
                    <a:pos x="connsiteX492" y="connsiteY492"/>
                  </a:cxn>
                  <a:cxn ang="0">
                    <a:pos x="connsiteX493" y="connsiteY493"/>
                  </a:cxn>
                  <a:cxn ang="0">
                    <a:pos x="connsiteX494" y="connsiteY494"/>
                  </a:cxn>
                  <a:cxn ang="0">
                    <a:pos x="connsiteX495" y="connsiteY495"/>
                  </a:cxn>
                  <a:cxn ang="0">
                    <a:pos x="connsiteX496" y="connsiteY496"/>
                  </a:cxn>
                  <a:cxn ang="0">
                    <a:pos x="connsiteX497" y="connsiteY497"/>
                  </a:cxn>
                  <a:cxn ang="0">
                    <a:pos x="connsiteX498" y="connsiteY498"/>
                  </a:cxn>
                  <a:cxn ang="0">
                    <a:pos x="connsiteX499" y="connsiteY499"/>
                  </a:cxn>
                  <a:cxn ang="0">
                    <a:pos x="connsiteX500" y="connsiteY500"/>
                  </a:cxn>
                  <a:cxn ang="0">
                    <a:pos x="connsiteX501" y="connsiteY501"/>
                  </a:cxn>
                  <a:cxn ang="0">
                    <a:pos x="connsiteX502" y="connsiteY502"/>
                  </a:cxn>
                  <a:cxn ang="0">
                    <a:pos x="connsiteX503" y="connsiteY503"/>
                  </a:cxn>
                  <a:cxn ang="0">
                    <a:pos x="connsiteX504" y="connsiteY504"/>
                  </a:cxn>
                  <a:cxn ang="0">
                    <a:pos x="connsiteX505" y="connsiteY505"/>
                  </a:cxn>
                  <a:cxn ang="0">
                    <a:pos x="connsiteX506" y="connsiteY506"/>
                  </a:cxn>
                  <a:cxn ang="0">
                    <a:pos x="connsiteX507" y="connsiteY507"/>
                  </a:cxn>
                  <a:cxn ang="0">
                    <a:pos x="connsiteX508" y="connsiteY508"/>
                  </a:cxn>
                  <a:cxn ang="0">
                    <a:pos x="connsiteX509" y="connsiteY509"/>
                  </a:cxn>
                  <a:cxn ang="0">
                    <a:pos x="connsiteX510" y="connsiteY510"/>
                  </a:cxn>
                  <a:cxn ang="0">
                    <a:pos x="connsiteX511" y="connsiteY511"/>
                  </a:cxn>
                  <a:cxn ang="0">
                    <a:pos x="connsiteX512" y="connsiteY512"/>
                  </a:cxn>
                  <a:cxn ang="0">
                    <a:pos x="connsiteX513" y="connsiteY513"/>
                  </a:cxn>
                  <a:cxn ang="0">
                    <a:pos x="connsiteX514" y="connsiteY514"/>
                  </a:cxn>
                  <a:cxn ang="0">
                    <a:pos x="connsiteX515" y="connsiteY515"/>
                  </a:cxn>
                  <a:cxn ang="0">
                    <a:pos x="connsiteX516" y="connsiteY516"/>
                  </a:cxn>
                  <a:cxn ang="0">
                    <a:pos x="connsiteX517" y="connsiteY517"/>
                  </a:cxn>
                  <a:cxn ang="0">
                    <a:pos x="connsiteX518" y="connsiteY518"/>
                  </a:cxn>
                  <a:cxn ang="0">
                    <a:pos x="connsiteX519" y="connsiteY519"/>
                  </a:cxn>
                  <a:cxn ang="0">
                    <a:pos x="connsiteX520" y="connsiteY520"/>
                  </a:cxn>
                  <a:cxn ang="0">
                    <a:pos x="connsiteX521" y="connsiteY521"/>
                  </a:cxn>
                  <a:cxn ang="0">
                    <a:pos x="connsiteX522" y="connsiteY522"/>
                  </a:cxn>
                  <a:cxn ang="0">
                    <a:pos x="connsiteX523" y="connsiteY523"/>
                  </a:cxn>
                  <a:cxn ang="0">
                    <a:pos x="connsiteX524" y="connsiteY524"/>
                  </a:cxn>
                  <a:cxn ang="0">
                    <a:pos x="connsiteX525" y="connsiteY525"/>
                  </a:cxn>
                  <a:cxn ang="0">
                    <a:pos x="connsiteX526" y="connsiteY526"/>
                  </a:cxn>
                  <a:cxn ang="0">
                    <a:pos x="connsiteX527" y="connsiteY527"/>
                  </a:cxn>
                  <a:cxn ang="0">
                    <a:pos x="connsiteX528" y="connsiteY528"/>
                  </a:cxn>
                  <a:cxn ang="0">
                    <a:pos x="connsiteX529" y="connsiteY529"/>
                  </a:cxn>
                  <a:cxn ang="0">
                    <a:pos x="connsiteX530" y="connsiteY530"/>
                  </a:cxn>
                  <a:cxn ang="0">
                    <a:pos x="connsiteX531" y="connsiteY531"/>
                  </a:cxn>
                  <a:cxn ang="0">
                    <a:pos x="connsiteX532" y="connsiteY532"/>
                  </a:cxn>
                  <a:cxn ang="0">
                    <a:pos x="connsiteX533" y="connsiteY533"/>
                  </a:cxn>
                  <a:cxn ang="0">
                    <a:pos x="connsiteX534" y="connsiteY534"/>
                  </a:cxn>
                  <a:cxn ang="0">
                    <a:pos x="connsiteX535" y="connsiteY535"/>
                  </a:cxn>
                  <a:cxn ang="0">
                    <a:pos x="connsiteX536" y="connsiteY536"/>
                  </a:cxn>
                  <a:cxn ang="0">
                    <a:pos x="connsiteX537" y="connsiteY537"/>
                  </a:cxn>
                  <a:cxn ang="0">
                    <a:pos x="connsiteX538" y="connsiteY538"/>
                  </a:cxn>
                  <a:cxn ang="0">
                    <a:pos x="connsiteX539" y="connsiteY539"/>
                  </a:cxn>
                  <a:cxn ang="0">
                    <a:pos x="connsiteX540" y="connsiteY540"/>
                  </a:cxn>
                  <a:cxn ang="0">
                    <a:pos x="connsiteX541" y="connsiteY541"/>
                  </a:cxn>
                  <a:cxn ang="0">
                    <a:pos x="connsiteX542" y="connsiteY542"/>
                  </a:cxn>
                  <a:cxn ang="0">
                    <a:pos x="connsiteX543" y="connsiteY543"/>
                  </a:cxn>
                  <a:cxn ang="0">
                    <a:pos x="connsiteX544" y="connsiteY544"/>
                  </a:cxn>
                  <a:cxn ang="0">
                    <a:pos x="connsiteX545" y="connsiteY545"/>
                  </a:cxn>
                  <a:cxn ang="0">
                    <a:pos x="connsiteX546" y="connsiteY546"/>
                  </a:cxn>
                  <a:cxn ang="0">
                    <a:pos x="connsiteX547" y="connsiteY547"/>
                  </a:cxn>
                  <a:cxn ang="0">
                    <a:pos x="connsiteX548" y="connsiteY548"/>
                  </a:cxn>
                  <a:cxn ang="0">
                    <a:pos x="connsiteX549" y="connsiteY549"/>
                  </a:cxn>
                  <a:cxn ang="0">
                    <a:pos x="connsiteX550" y="connsiteY550"/>
                  </a:cxn>
                  <a:cxn ang="0">
                    <a:pos x="connsiteX551" y="connsiteY551"/>
                  </a:cxn>
                  <a:cxn ang="0">
                    <a:pos x="connsiteX552" y="connsiteY552"/>
                  </a:cxn>
                  <a:cxn ang="0">
                    <a:pos x="connsiteX553" y="connsiteY553"/>
                  </a:cxn>
                  <a:cxn ang="0">
                    <a:pos x="connsiteX554" y="connsiteY554"/>
                  </a:cxn>
                  <a:cxn ang="0">
                    <a:pos x="connsiteX555" y="connsiteY555"/>
                  </a:cxn>
                  <a:cxn ang="0">
                    <a:pos x="connsiteX556" y="connsiteY556"/>
                  </a:cxn>
                  <a:cxn ang="0">
                    <a:pos x="connsiteX557" y="connsiteY557"/>
                  </a:cxn>
                  <a:cxn ang="0">
                    <a:pos x="connsiteX558" y="connsiteY558"/>
                  </a:cxn>
                  <a:cxn ang="0">
                    <a:pos x="connsiteX559" y="connsiteY559"/>
                  </a:cxn>
                  <a:cxn ang="0">
                    <a:pos x="connsiteX560" y="connsiteY560"/>
                  </a:cxn>
                  <a:cxn ang="0">
                    <a:pos x="connsiteX561" y="connsiteY561"/>
                  </a:cxn>
                  <a:cxn ang="0">
                    <a:pos x="connsiteX562" y="connsiteY562"/>
                  </a:cxn>
                  <a:cxn ang="0">
                    <a:pos x="connsiteX563" y="connsiteY563"/>
                  </a:cxn>
                  <a:cxn ang="0">
                    <a:pos x="connsiteX564" y="connsiteY564"/>
                  </a:cxn>
                  <a:cxn ang="0">
                    <a:pos x="connsiteX565" y="connsiteY565"/>
                  </a:cxn>
                  <a:cxn ang="0">
                    <a:pos x="connsiteX566" y="connsiteY566"/>
                  </a:cxn>
                  <a:cxn ang="0">
                    <a:pos x="connsiteX567" y="connsiteY567"/>
                  </a:cxn>
                  <a:cxn ang="0">
                    <a:pos x="connsiteX568" y="connsiteY568"/>
                  </a:cxn>
                  <a:cxn ang="0">
                    <a:pos x="connsiteX569" y="connsiteY569"/>
                  </a:cxn>
                  <a:cxn ang="0">
                    <a:pos x="connsiteX570" y="connsiteY570"/>
                  </a:cxn>
                  <a:cxn ang="0">
                    <a:pos x="connsiteX571" y="connsiteY571"/>
                  </a:cxn>
                  <a:cxn ang="0">
                    <a:pos x="connsiteX572" y="connsiteY572"/>
                  </a:cxn>
                  <a:cxn ang="0">
                    <a:pos x="connsiteX573" y="connsiteY573"/>
                  </a:cxn>
                  <a:cxn ang="0">
                    <a:pos x="connsiteX574" y="connsiteY574"/>
                  </a:cxn>
                  <a:cxn ang="0">
                    <a:pos x="connsiteX575" y="connsiteY575"/>
                  </a:cxn>
                  <a:cxn ang="0">
                    <a:pos x="connsiteX576" y="connsiteY576"/>
                  </a:cxn>
                  <a:cxn ang="0">
                    <a:pos x="connsiteX577" y="connsiteY577"/>
                  </a:cxn>
                  <a:cxn ang="0">
                    <a:pos x="connsiteX578" y="connsiteY578"/>
                  </a:cxn>
                  <a:cxn ang="0">
                    <a:pos x="connsiteX579" y="connsiteY579"/>
                  </a:cxn>
                  <a:cxn ang="0">
                    <a:pos x="connsiteX580" y="connsiteY580"/>
                  </a:cxn>
                  <a:cxn ang="0">
                    <a:pos x="connsiteX581" y="connsiteY581"/>
                  </a:cxn>
                  <a:cxn ang="0">
                    <a:pos x="connsiteX582" y="connsiteY582"/>
                  </a:cxn>
                  <a:cxn ang="0">
                    <a:pos x="connsiteX583" y="connsiteY583"/>
                  </a:cxn>
                  <a:cxn ang="0">
                    <a:pos x="connsiteX584" y="connsiteY584"/>
                  </a:cxn>
                  <a:cxn ang="0">
                    <a:pos x="connsiteX585" y="connsiteY585"/>
                  </a:cxn>
                  <a:cxn ang="0">
                    <a:pos x="connsiteX586" y="connsiteY586"/>
                  </a:cxn>
                  <a:cxn ang="0">
                    <a:pos x="connsiteX587" y="connsiteY587"/>
                  </a:cxn>
                  <a:cxn ang="0">
                    <a:pos x="connsiteX588" y="connsiteY588"/>
                  </a:cxn>
                  <a:cxn ang="0">
                    <a:pos x="connsiteX589" y="connsiteY589"/>
                  </a:cxn>
                  <a:cxn ang="0">
                    <a:pos x="connsiteX590" y="connsiteY590"/>
                  </a:cxn>
                  <a:cxn ang="0">
                    <a:pos x="connsiteX591" y="connsiteY591"/>
                  </a:cxn>
                  <a:cxn ang="0">
                    <a:pos x="connsiteX592" y="connsiteY592"/>
                  </a:cxn>
                  <a:cxn ang="0">
                    <a:pos x="connsiteX593" y="connsiteY593"/>
                  </a:cxn>
                  <a:cxn ang="0">
                    <a:pos x="connsiteX594" y="connsiteY594"/>
                  </a:cxn>
                  <a:cxn ang="0">
                    <a:pos x="connsiteX595" y="connsiteY595"/>
                  </a:cxn>
                  <a:cxn ang="0">
                    <a:pos x="connsiteX596" y="connsiteY596"/>
                  </a:cxn>
                  <a:cxn ang="0">
                    <a:pos x="connsiteX597" y="connsiteY597"/>
                  </a:cxn>
                </a:cxnLst>
                <a:rect l="l" t="t" r="r" b="b"/>
                <a:pathLst>
                  <a:path w="1179211" h="84574">
                    <a:moveTo>
                      <a:pt x="1181145" y="2658"/>
                    </a:moveTo>
                    <a:cubicBezTo>
                      <a:pt x="1179937" y="1933"/>
                      <a:pt x="1178245" y="1450"/>
                      <a:pt x="1176071" y="725"/>
                    </a:cubicBezTo>
                    <a:cubicBezTo>
                      <a:pt x="1173654" y="242"/>
                      <a:pt x="1171238" y="0"/>
                      <a:pt x="1168580" y="0"/>
                    </a:cubicBezTo>
                    <a:cubicBezTo>
                      <a:pt x="1164955" y="0"/>
                      <a:pt x="1161572" y="725"/>
                      <a:pt x="1158672" y="1933"/>
                    </a:cubicBezTo>
                    <a:cubicBezTo>
                      <a:pt x="1155773" y="3383"/>
                      <a:pt x="1153115" y="5558"/>
                      <a:pt x="1151182" y="8941"/>
                    </a:cubicBezTo>
                    <a:cubicBezTo>
                      <a:pt x="1149490" y="11357"/>
                      <a:pt x="1148523" y="14015"/>
                      <a:pt x="1148282" y="16915"/>
                    </a:cubicBezTo>
                    <a:cubicBezTo>
                      <a:pt x="1148040" y="19815"/>
                      <a:pt x="1147799" y="22473"/>
                      <a:pt x="1147799" y="25131"/>
                    </a:cubicBezTo>
                    <a:lnTo>
                      <a:pt x="1147799" y="29239"/>
                    </a:lnTo>
                    <a:lnTo>
                      <a:pt x="1137891" y="29239"/>
                    </a:lnTo>
                    <a:lnTo>
                      <a:pt x="1137891" y="35521"/>
                    </a:lnTo>
                    <a:lnTo>
                      <a:pt x="1147799" y="35521"/>
                    </a:lnTo>
                    <a:lnTo>
                      <a:pt x="1147799" y="84333"/>
                    </a:lnTo>
                    <a:lnTo>
                      <a:pt x="1157223" y="84333"/>
                    </a:lnTo>
                    <a:lnTo>
                      <a:pt x="1157223" y="35280"/>
                    </a:lnTo>
                    <a:lnTo>
                      <a:pt x="1172446" y="35280"/>
                    </a:lnTo>
                    <a:lnTo>
                      <a:pt x="1172446" y="28997"/>
                    </a:lnTo>
                    <a:lnTo>
                      <a:pt x="1157223" y="28997"/>
                    </a:lnTo>
                    <a:lnTo>
                      <a:pt x="1157223" y="25372"/>
                    </a:lnTo>
                    <a:cubicBezTo>
                      <a:pt x="1157223" y="23198"/>
                      <a:pt x="1157223" y="21023"/>
                      <a:pt x="1157464" y="18606"/>
                    </a:cubicBezTo>
                    <a:cubicBezTo>
                      <a:pt x="1157706" y="16190"/>
                      <a:pt x="1157948" y="14257"/>
                      <a:pt x="1158672" y="12324"/>
                    </a:cubicBezTo>
                    <a:cubicBezTo>
                      <a:pt x="1159397" y="10391"/>
                      <a:pt x="1160364" y="8941"/>
                      <a:pt x="1161572" y="7733"/>
                    </a:cubicBezTo>
                    <a:cubicBezTo>
                      <a:pt x="1162780" y="6524"/>
                      <a:pt x="1164714" y="5799"/>
                      <a:pt x="1167130" y="5799"/>
                    </a:cubicBezTo>
                    <a:cubicBezTo>
                      <a:pt x="1169546" y="5799"/>
                      <a:pt x="1171721" y="6283"/>
                      <a:pt x="1173413" y="7008"/>
                    </a:cubicBezTo>
                    <a:cubicBezTo>
                      <a:pt x="1175104" y="7733"/>
                      <a:pt x="1176554" y="8699"/>
                      <a:pt x="1177762" y="9666"/>
                    </a:cubicBezTo>
                    <a:lnTo>
                      <a:pt x="1181145" y="2658"/>
                    </a:lnTo>
                    <a:close/>
                    <a:moveTo>
                      <a:pt x="1092946" y="84091"/>
                    </a:moveTo>
                    <a:lnTo>
                      <a:pt x="1102370" y="84091"/>
                    </a:lnTo>
                    <a:lnTo>
                      <a:pt x="1102370" y="57511"/>
                    </a:lnTo>
                    <a:cubicBezTo>
                      <a:pt x="1102370" y="55578"/>
                      <a:pt x="1102370" y="53886"/>
                      <a:pt x="1102612" y="51953"/>
                    </a:cubicBezTo>
                    <a:cubicBezTo>
                      <a:pt x="1102853" y="50020"/>
                      <a:pt x="1103095" y="48328"/>
                      <a:pt x="1103337" y="46637"/>
                    </a:cubicBezTo>
                    <a:cubicBezTo>
                      <a:pt x="1104303" y="43254"/>
                      <a:pt x="1105511" y="40354"/>
                      <a:pt x="1107444" y="37938"/>
                    </a:cubicBezTo>
                    <a:cubicBezTo>
                      <a:pt x="1109136" y="35521"/>
                      <a:pt x="1111311" y="34555"/>
                      <a:pt x="1113485" y="34555"/>
                    </a:cubicBezTo>
                    <a:cubicBezTo>
                      <a:pt x="1117352" y="34555"/>
                      <a:pt x="1119285" y="36488"/>
                      <a:pt x="1119526" y="40596"/>
                    </a:cubicBezTo>
                    <a:lnTo>
                      <a:pt x="1127742" y="37696"/>
                    </a:lnTo>
                    <a:cubicBezTo>
                      <a:pt x="1127742" y="35763"/>
                      <a:pt x="1127259" y="34313"/>
                      <a:pt x="1126534" y="32863"/>
                    </a:cubicBezTo>
                    <a:cubicBezTo>
                      <a:pt x="1125809" y="31413"/>
                      <a:pt x="1125084" y="30447"/>
                      <a:pt x="1124118" y="29722"/>
                    </a:cubicBezTo>
                    <a:cubicBezTo>
                      <a:pt x="1123151" y="28997"/>
                      <a:pt x="1121943" y="28272"/>
                      <a:pt x="1120735" y="28030"/>
                    </a:cubicBezTo>
                    <a:cubicBezTo>
                      <a:pt x="1119526" y="27547"/>
                      <a:pt x="1118318" y="27547"/>
                      <a:pt x="1117352" y="27547"/>
                    </a:cubicBezTo>
                    <a:cubicBezTo>
                      <a:pt x="1113969" y="27547"/>
                      <a:pt x="1111311" y="28514"/>
                      <a:pt x="1108653" y="30205"/>
                    </a:cubicBezTo>
                    <a:cubicBezTo>
                      <a:pt x="1106236" y="32138"/>
                      <a:pt x="1104061" y="34555"/>
                      <a:pt x="1102370" y="37696"/>
                    </a:cubicBezTo>
                    <a:lnTo>
                      <a:pt x="1101162" y="28272"/>
                    </a:lnTo>
                    <a:lnTo>
                      <a:pt x="1091738" y="29239"/>
                    </a:lnTo>
                    <a:cubicBezTo>
                      <a:pt x="1091738" y="29722"/>
                      <a:pt x="1091979" y="30447"/>
                      <a:pt x="1091979" y="31413"/>
                    </a:cubicBezTo>
                    <a:cubicBezTo>
                      <a:pt x="1092221" y="32380"/>
                      <a:pt x="1092221" y="33588"/>
                      <a:pt x="1092463" y="35038"/>
                    </a:cubicBezTo>
                    <a:cubicBezTo>
                      <a:pt x="1092704" y="36488"/>
                      <a:pt x="1092704" y="37696"/>
                      <a:pt x="1092704" y="39146"/>
                    </a:cubicBezTo>
                    <a:cubicBezTo>
                      <a:pt x="1092704" y="40596"/>
                      <a:pt x="1092946" y="41804"/>
                      <a:pt x="1092946" y="43254"/>
                    </a:cubicBezTo>
                    <a:lnTo>
                      <a:pt x="1092946" y="84091"/>
                    </a:lnTo>
                    <a:close/>
                    <a:moveTo>
                      <a:pt x="1062016" y="72251"/>
                    </a:moveTo>
                    <a:cubicBezTo>
                      <a:pt x="1059116" y="76359"/>
                      <a:pt x="1055008" y="78292"/>
                      <a:pt x="1049934" y="78292"/>
                    </a:cubicBezTo>
                    <a:cubicBezTo>
                      <a:pt x="1044617" y="78292"/>
                      <a:pt x="1040751" y="76359"/>
                      <a:pt x="1037852" y="72251"/>
                    </a:cubicBezTo>
                    <a:cubicBezTo>
                      <a:pt x="1034952" y="68143"/>
                      <a:pt x="1033502" y="62827"/>
                      <a:pt x="1033502" y="55819"/>
                    </a:cubicBezTo>
                    <a:cubicBezTo>
                      <a:pt x="1033502" y="49053"/>
                      <a:pt x="1034952" y="43737"/>
                      <a:pt x="1037852" y="39629"/>
                    </a:cubicBezTo>
                    <a:cubicBezTo>
                      <a:pt x="1040751" y="35521"/>
                      <a:pt x="1044859" y="33588"/>
                      <a:pt x="1050175" y="33588"/>
                    </a:cubicBezTo>
                    <a:cubicBezTo>
                      <a:pt x="1055491" y="33588"/>
                      <a:pt x="1059599" y="35521"/>
                      <a:pt x="1062499" y="39629"/>
                    </a:cubicBezTo>
                    <a:cubicBezTo>
                      <a:pt x="1065399" y="43737"/>
                      <a:pt x="1066849" y="49053"/>
                      <a:pt x="1066849" y="55819"/>
                    </a:cubicBezTo>
                    <a:cubicBezTo>
                      <a:pt x="1066365" y="62827"/>
                      <a:pt x="1064915" y="68143"/>
                      <a:pt x="1062016" y="72251"/>
                    </a:cubicBezTo>
                    <a:moveTo>
                      <a:pt x="1075306" y="44462"/>
                    </a:moveTo>
                    <a:cubicBezTo>
                      <a:pt x="1074098" y="40837"/>
                      <a:pt x="1072406" y="37938"/>
                      <a:pt x="1070232" y="35280"/>
                    </a:cubicBezTo>
                    <a:cubicBezTo>
                      <a:pt x="1068057" y="32863"/>
                      <a:pt x="1065157" y="30930"/>
                      <a:pt x="1061774" y="29480"/>
                    </a:cubicBezTo>
                    <a:cubicBezTo>
                      <a:pt x="1058391" y="28030"/>
                      <a:pt x="1054525" y="27306"/>
                      <a:pt x="1050175" y="27306"/>
                    </a:cubicBezTo>
                    <a:cubicBezTo>
                      <a:pt x="1045826" y="27306"/>
                      <a:pt x="1041959" y="28030"/>
                      <a:pt x="1038576" y="29480"/>
                    </a:cubicBezTo>
                    <a:cubicBezTo>
                      <a:pt x="1035193" y="30930"/>
                      <a:pt x="1032294" y="32863"/>
                      <a:pt x="1030119" y="35280"/>
                    </a:cubicBezTo>
                    <a:cubicBezTo>
                      <a:pt x="1027703" y="37696"/>
                      <a:pt x="1026011" y="40837"/>
                      <a:pt x="1024803" y="44462"/>
                    </a:cubicBezTo>
                    <a:cubicBezTo>
                      <a:pt x="1023595" y="48087"/>
                      <a:pt x="1023111" y="51953"/>
                      <a:pt x="1023111" y="56303"/>
                    </a:cubicBezTo>
                    <a:cubicBezTo>
                      <a:pt x="1023111" y="60894"/>
                      <a:pt x="1023836" y="65002"/>
                      <a:pt x="1025286" y="68626"/>
                    </a:cubicBezTo>
                    <a:cubicBezTo>
                      <a:pt x="1026736" y="72251"/>
                      <a:pt x="1028669" y="75392"/>
                      <a:pt x="1031086" y="77809"/>
                    </a:cubicBezTo>
                    <a:cubicBezTo>
                      <a:pt x="1033502" y="80467"/>
                      <a:pt x="1036402" y="82400"/>
                      <a:pt x="1039785" y="83608"/>
                    </a:cubicBezTo>
                    <a:cubicBezTo>
                      <a:pt x="1043168" y="85058"/>
                      <a:pt x="1046551" y="85783"/>
                      <a:pt x="1050417" y="85783"/>
                    </a:cubicBezTo>
                    <a:cubicBezTo>
                      <a:pt x="1054283" y="85783"/>
                      <a:pt x="1057666" y="85058"/>
                      <a:pt x="1061049" y="83608"/>
                    </a:cubicBezTo>
                    <a:cubicBezTo>
                      <a:pt x="1064432" y="82158"/>
                      <a:pt x="1067332" y="80225"/>
                      <a:pt x="1069748" y="77809"/>
                    </a:cubicBezTo>
                    <a:cubicBezTo>
                      <a:pt x="1072165" y="75151"/>
                      <a:pt x="1074098" y="72251"/>
                      <a:pt x="1075548" y="68626"/>
                    </a:cubicBezTo>
                    <a:cubicBezTo>
                      <a:pt x="1076998" y="65002"/>
                      <a:pt x="1077722" y="60894"/>
                      <a:pt x="1077722" y="56303"/>
                    </a:cubicBezTo>
                    <a:cubicBezTo>
                      <a:pt x="1076998" y="51953"/>
                      <a:pt x="1076514" y="48087"/>
                      <a:pt x="1075306" y="44462"/>
                    </a:cubicBezTo>
                    <a:moveTo>
                      <a:pt x="998464" y="84816"/>
                    </a:moveTo>
                    <a:lnTo>
                      <a:pt x="1007888" y="83850"/>
                    </a:lnTo>
                    <a:cubicBezTo>
                      <a:pt x="1007888" y="83366"/>
                      <a:pt x="1007646" y="82641"/>
                      <a:pt x="1007646" y="81675"/>
                    </a:cubicBezTo>
                    <a:cubicBezTo>
                      <a:pt x="1007405" y="80708"/>
                      <a:pt x="1007405" y="79500"/>
                      <a:pt x="1007163" y="78050"/>
                    </a:cubicBezTo>
                    <a:cubicBezTo>
                      <a:pt x="1006921" y="76842"/>
                      <a:pt x="1006921" y="75392"/>
                      <a:pt x="1006921" y="73942"/>
                    </a:cubicBezTo>
                    <a:cubicBezTo>
                      <a:pt x="1006921" y="72493"/>
                      <a:pt x="1006680" y="71043"/>
                      <a:pt x="1006680" y="69834"/>
                    </a:cubicBezTo>
                    <a:lnTo>
                      <a:pt x="1006680" y="483"/>
                    </a:lnTo>
                    <a:lnTo>
                      <a:pt x="997497" y="483"/>
                    </a:lnTo>
                    <a:lnTo>
                      <a:pt x="997497" y="36730"/>
                    </a:lnTo>
                    <a:cubicBezTo>
                      <a:pt x="996048" y="34071"/>
                      <a:pt x="993873" y="31897"/>
                      <a:pt x="990973" y="29964"/>
                    </a:cubicBezTo>
                    <a:cubicBezTo>
                      <a:pt x="988073" y="28030"/>
                      <a:pt x="984449" y="27064"/>
                      <a:pt x="980341" y="27064"/>
                    </a:cubicBezTo>
                    <a:cubicBezTo>
                      <a:pt x="976958" y="27064"/>
                      <a:pt x="973575" y="27789"/>
                      <a:pt x="970675" y="28997"/>
                    </a:cubicBezTo>
                    <a:cubicBezTo>
                      <a:pt x="967534" y="30205"/>
                      <a:pt x="965117" y="32138"/>
                      <a:pt x="962701" y="34555"/>
                    </a:cubicBezTo>
                    <a:cubicBezTo>
                      <a:pt x="960526" y="36971"/>
                      <a:pt x="958593" y="40113"/>
                      <a:pt x="957385" y="43737"/>
                    </a:cubicBezTo>
                    <a:cubicBezTo>
                      <a:pt x="955935" y="47362"/>
                      <a:pt x="955452" y="51711"/>
                      <a:pt x="955452" y="56544"/>
                    </a:cubicBezTo>
                    <a:cubicBezTo>
                      <a:pt x="955452" y="60410"/>
                      <a:pt x="955935" y="64277"/>
                      <a:pt x="956902" y="67660"/>
                    </a:cubicBezTo>
                    <a:cubicBezTo>
                      <a:pt x="957868" y="71043"/>
                      <a:pt x="959318" y="74184"/>
                      <a:pt x="961251" y="76842"/>
                    </a:cubicBezTo>
                    <a:cubicBezTo>
                      <a:pt x="963184" y="79500"/>
                      <a:pt x="965842" y="81433"/>
                      <a:pt x="968742" y="83125"/>
                    </a:cubicBezTo>
                    <a:cubicBezTo>
                      <a:pt x="971883" y="84575"/>
                      <a:pt x="975508" y="85300"/>
                      <a:pt x="979616" y="85300"/>
                    </a:cubicBezTo>
                    <a:cubicBezTo>
                      <a:pt x="982274" y="85300"/>
                      <a:pt x="984690" y="84816"/>
                      <a:pt x="986623" y="84091"/>
                    </a:cubicBezTo>
                    <a:cubicBezTo>
                      <a:pt x="988557" y="83366"/>
                      <a:pt x="990248" y="82400"/>
                      <a:pt x="991698" y="81433"/>
                    </a:cubicBezTo>
                    <a:cubicBezTo>
                      <a:pt x="993148" y="80467"/>
                      <a:pt x="994114" y="79259"/>
                      <a:pt x="995081" y="78050"/>
                    </a:cubicBezTo>
                    <a:cubicBezTo>
                      <a:pt x="995806" y="76842"/>
                      <a:pt x="996531" y="75875"/>
                      <a:pt x="997014" y="74909"/>
                    </a:cubicBezTo>
                    <a:lnTo>
                      <a:pt x="998464" y="84816"/>
                    </a:lnTo>
                    <a:close/>
                    <a:moveTo>
                      <a:pt x="996048" y="67660"/>
                    </a:moveTo>
                    <a:cubicBezTo>
                      <a:pt x="994839" y="70559"/>
                      <a:pt x="993148" y="72976"/>
                      <a:pt x="991456" y="74667"/>
                    </a:cubicBezTo>
                    <a:cubicBezTo>
                      <a:pt x="989765" y="76359"/>
                      <a:pt x="987832" y="77325"/>
                      <a:pt x="985657" y="78050"/>
                    </a:cubicBezTo>
                    <a:cubicBezTo>
                      <a:pt x="983482" y="78775"/>
                      <a:pt x="982032" y="78775"/>
                      <a:pt x="980582" y="78775"/>
                    </a:cubicBezTo>
                    <a:cubicBezTo>
                      <a:pt x="978166" y="78775"/>
                      <a:pt x="975991" y="78292"/>
                      <a:pt x="974058" y="77084"/>
                    </a:cubicBezTo>
                    <a:cubicBezTo>
                      <a:pt x="972125" y="75875"/>
                      <a:pt x="970675" y="74426"/>
                      <a:pt x="969467" y="72493"/>
                    </a:cubicBezTo>
                    <a:cubicBezTo>
                      <a:pt x="968259" y="70559"/>
                      <a:pt x="967292" y="68143"/>
                      <a:pt x="966809" y="65243"/>
                    </a:cubicBezTo>
                    <a:cubicBezTo>
                      <a:pt x="966326" y="62585"/>
                      <a:pt x="965842" y="59444"/>
                      <a:pt x="965842" y="56303"/>
                    </a:cubicBezTo>
                    <a:cubicBezTo>
                      <a:pt x="965842" y="53161"/>
                      <a:pt x="966326" y="50020"/>
                      <a:pt x="967051" y="47362"/>
                    </a:cubicBezTo>
                    <a:cubicBezTo>
                      <a:pt x="967775" y="44704"/>
                      <a:pt x="968984" y="42287"/>
                      <a:pt x="970192" y="40354"/>
                    </a:cubicBezTo>
                    <a:cubicBezTo>
                      <a:pt x="971642" y="38421"/>
                      <a:pt x="973333" y="36971"/>
                      <a:pt x="975266" y="36005"/>
                    </a:cubicBezTo>
                    <a:cubicBezTo>
                      <a:pt x="977199" y="35038"/>
                      <a:pt x="979374" y="34555"/>
                      <a:pt x="981549" y="34555"/>
                    </a:cubicBezTo>
                    <a:cubicBezTo>
                      <a:pt x="983724" y="34555"/>
                      <a:pt x="985899" y="35038"/>
                      <a:pt x="987832" y="35763"/>
                    </a:cubicBezTo>
                    <a:cubicBezTo>
                      <a:pt x="989765" y="36488"/>
                      <a:pt x="991456" y="37938"/>
                      <a:pt x="992906" y="39629"/>
                    </a:cubicBezTo>
                    <a:cubicBezTo>
                      <a:pt x="994356" y="41321"/>
                      <a:pt x="995564" y="43496"/>
                      <a:pt x="996531" y="46395"/>
                    </a:cubicBezTo>
                    <a:cubicBezTo>
                      <a:pt x="997497" y="49053"/>
                      <a:pt x="997739" y="52195"/>
                      <a:pt x="997739" y="56061"/>
                    </a:cubicBezTo>
                    <a:cubicBezTo>
                      <a:pt x="997981" y="60652"/>
                      <a:pt x="997256" y="64760"/>
                      <a:pt x="996048" y="67660"/>
                    </a:cubicBezTo>
                    <a:moveTo>
                      <a:pt x="938537" y="725"/>
                    </a:moveTo>
                    <a:lnTo>
                      <a:pt x="928629" y="725"/>
                    </a:lnTo>
                    <a:lnTo>
                      <a:pt x="928629" y="84333"/>
                    </a:lnTo>
                    <a:lnTo>
                      <a:pt x="938537" y="84333"/>
                    </a:lnTo>
                    <a:lnTo>
                      <a:pt x="938537" y="725"/>
                    </a:lnTo>
                    <a:close/>
                    <a:moveTo>
                      <a:pt x="897699" y="38179"/>
                    </a:moveTo>
                    <a:cubicBezTo>
                      <a:pt x="899874" y="41079"/>
                      <a:pt x="900841" y="45187"/>
                      <a:pt x="900841" y="50262"/>
                    </a:cubicBezTo>
                    <a:lnTo>
                      <a:pt x="900841" y="52195"/>
                    </a:lnTo>
                    <a:lnTo>
                      <a:pt x="873535" y="52195"/>
                    </a:lnTo>
                    <a:cubicBezTo>
                      <a:pt x="873777" y="49778"/>
                      <a:pt x="874502" y="47362"/>
                      <a:pt x="875227" y="45187"/>
                    </a:cubicBezTo>
                    <a:cubicBezTo>
                      <a:pt x="875952" y="43012"/>
                      <a:pt x="877160" y="41079"/>
                      <a:pt x="878368" y="39388"/>
                    </a:cubicBezTo>
                    <a:cubicBezTo>
                      <a:pt x="879576" y="37696"/>
                      <a:pt x="881268" y="36246"/>
                      <a:pt x="882959" y="35280"/>
                    </a:cubicBezTo>
                    <a:cubicBezTo>
                      <a:pt x="884651" y="34313"/>
                      <a:pt x="886825" y="33830"/>
                      <a:pt x="889000" y="33830"/>
                    </a:cubicBezTo>
                    <a:cubicBezTo>
                      <a:pt x="892866" y="33588"/>
                      <a:pt x="895766" y="35038"/>
                      <a:pt x="897699" y="38179"/>
                    </a:cubicBezTo>
                    <a:moveTo>
                      <a:pt x="910748" y="58236"/>
                    </a:moveTo>
                    <a:lnTo>
                      <a:pt x="910748" y="52678"/>
                    </a:lnTo>
                    <a:cubicBezTo>
                      <a:pt x="910748" y="49537"/>
                      <a:pt x="910506" y="46395"/>
                      <a:pt x="909781" y="43496"/>
                    </a:cubicBezTo>
                    <a:cubicBezTo>
                      <a:pt x="909056" y="40354"/>
                      <a:pt x="907848" y="37696"/>
                      <a:pt x="906157" y="35280"/>
                    </a:cubicBezTo>
                    <a:cubicBezTo>
                      <a:pt x="904465" y="32863"/>
                      <a:pt x="902290" y="30930"/>
                      <a:pt x="899391" y="29480"/>
                    </a:cubicBezTo>
                    <a:cubicBezTo>
                      <a:pt x="896491" y="28030"/>
                      <a:pt x="893108" y="27306"/>
                      <a:pt x="888759" y="27306"/>
                    </a:cubicBezTo>
                    <a:cubicBezTo>
                      <a:pt x="885134" y="27306"/>
                      <a:pt x="881993" y="28030"/>
                      <a:pt x="878851" y="29480"/>
                    </a:cubicBezTo>
                    <a:cubicBezTo>
                      <a:pt x="875710" y="30930"/>
                      <a:pt x="873052" y="32863"/>
                      <a:pt x="870877" y="35521"/>
                    </a:cubicBezTo>
                    <a:cubicBezTo>
                      <a:pt x="868702" y="38179"/>
                      <a:pt x="866769" y="41079"/>
                      <a:pt x="865561" y="44704"/>
                    </a:cubicBezTo>
                    <a:cubicBezTo>
                      <a:pt x="864353" y="48328"/>
                      <a:pt x="863628" y="52195"/>
                      <a:pt x="863628" y="56544"/>
                    </a:cubicBezTo>
                    <a:cubicBezTo>
                      <a:pt x="863628" y="66210"/>
                      <a:pt x="865803" y="73459"/>
                      <a:pt x="870394" y="78292"/>
                    </a:cubicBezTo>
                    <a:cubicBezTo>
                      <a:pt x="874985" y="83125"/>
                      <a:pt x="881509" y="85783"/>
                      <a:pt x="890208" y="85783"/>
                    </a:cubicBezTo>
                    <a:cubicBezTo>
                      <a:pt x="894800" y="85783"/>
                      <a:pt x="898666" y="84816"/>
                      <a:pt x="902290" y="83125"/>
                    </a:cubicBezTo>
                    <a:cubicBezTo>
                      <a:pt x="905673" y="81192"/>
                      <a:pt x="909056" y="78534"/>
                      <a:pt x="911956" y="75151"/>
                    </a:cubicBezTo>
                    <a:lnTo>
                      <a:pt x="908090" y="71043"/>
                    </a:lnTo>
                    <a:cubicBezTo>
                      <a:pt x="904465" y="74426"/>
                      <a:pt x="901324" y="76359"/>
                      <a:pt x="898666" y="77567"/>
                    </a:cubicBezTo>
                    <a:cubicBezTo>
                      <a:pt x="896008" y="78534"/>
                      <a:pt x="893350" y="79017"/>
                      <a:pt x="890933" y="79017"/>
                    </a:cubicBezTo>
                    <a:cubicBezTo>
                      <a:pt x="885376" y="79017"/>
                      <a:pt x="881268" y="77325"/>
                      <a:pt x="878368" y="73701"/>
                    </a:cubicBezTo>
                    <a:cubicBezTo>
                      <a:pt x="875468" y="70076"/>
                      <a:pt x="874018" y="65002"/>
                      <a:pt x="873777" y="58477"/>
                    </a:cubicBezTo>
                    <a:lnTo>
                      <a:pt x="910748" y="58477"/>
                    </a:lnTo>
                    <a:close/>
                    <a:moveTo>
                      <a:pt x="848404" y="61377"/>
                    </a:moveTo>
                    <a:cubicBezTo>
                      <a:pt x="847438" y="59444"/>
                      <a:pt x="845988" y="57994"/>
                      <a:pt x="844296" y="56544"/>
                    </a:cubicBezTo>
                    <a:cubicBezTo>
                      <a:pt x="842605" y="55094"/>
                      <a:pt x="840913" y="54128"/>
                      <a:pt x="838980" y="53403"/>
                    </a:cubicBezTo>
                    <a:cubicBezTo>
                      <a:pt x="837047" y="52678"/>
                      <a:pt x="835114" y="51953"/>
                      <a:pt x="833181" y="51470"/>
                    </a:cubicBezTo>
                    <a:cubicBezTo>
                      <a:pt x="829798" y="50503"/>
                      <a:pt x="826898" y="49295"/>
                      <a:pt x="824723" y="47603"/>
                    </a:cubicBezTo>
                    <a:cubicBezTo>
                      <a:pt x="822549" y="45912"/>
                      <a:pt x="821582" y="43737"/>
                      <a:pt x="821582" y="40837"/>
                    </a:cubicBezTo>
                    <a:cubicBezTo>
                      <a:pt x="821582" y="38663"/>
                      <a:pt x="822549" y="36730"/>
                      <a:pt x="824482" y="35280"/>
                    </a:cubicBezTo>
                    <a:cubicBezTo>
                      <a:pt x="826415" y="33830"/>
                      <a:pt x="828831" y="33105"/>
                      <a:pt x="831731" y="33105"/>
                    </a:cubicBezTo>
                    <a:cubicBezTo>
                      <a:pt x="834872" y="33105"/>
                      <a:pt x="837289" y="33588"/>
                      <a:pt x="838980" y="34796"/>
                    </a:cubicBezTo>
                    <a:cubicBezTo>
                      <a:pt x="840672" y="36005"/>
                      <a:pt x="842122" y="37213"/>
                      <a:pt x="843572" y="38421"/>
                    </a:cubicBezTo>
                    <a:lnTo>
                      <a:pt x="848404" y="32380"/>
                    </a:lnTo>
                    <a:cubicBezTo>
                      <a:pt x="846955" y="31172"/>
                      <a:pt x="845021" y="29964"/>
                      <a:pt x="842605" y="28997"/>
                    </a:cubicBezTo>
                    <a:cubicBezTo>
                      <a:pt x="840189" y="28030"/>
                      <a:pt x="836564" y="27306"/>
                      <a:pt x="832214" y="27306"/>
                    </a:cubicBezTo>
                    <a:cubicBezTo>
                      <a:pt x="829556" y="27306"/>
                      <a:pt x="827140" y="27547"/>
                      <a:pt x="824723" y="28272"/>
                    </a:cubicBezTo>
                    <a:cubicBezTo>
                      <a:pt x="822307" y="28997"/>
                      <a:pt x="820374" y="29722"/>
                      <a:pt x="818441" y="31172"/>
                    </a:cubicBezTo>
                    <a:cubicBezTo>
                      <a:pt x="816749" y="32380"/>
                      <a:pt x="815299" y="34071"/>
                      <a:pt x="814091" y="36005"/>
                    </a:cubicBezTo>
                    <a:cubicBezTo>
                      <a:pt x="812883" y="37938"/>
                      <a:pt x="812400" y="40113"/>
                      <a:pt x="812400" y="42771"/>
                    </a:cubicBezTo>
                    <a:cubicBezTo>
                      <a:pt x="812400" y="45670"/>
                      <a:pt x="812883" y="48087"/>
                      <a:pt x="813850" y="50020"/>
                    </a:cubicBezTo>
                    <a:cubicBezTo>
                      <a:pt x="814816" y="51953"/>
                      <a:pt x="816266" y="53644"/>
                      <a:pt x="817716" y="54853"/>
                    </a:cubicBezTo>
                    <a:cubicBezTo>
                      <a:pt x="819407" y="56061"/>
                      <a:pt x="821099" y="57269"/>
                      <a:pt x="822790" y="57752"/>
                    </a:cubicBezTo>
                    <a:cubicBezTo>
                      <a:pt x="824723" y="58477"/>
                      <a:pt x="826415" y="58961"/>
                      <a:pt x="828106" y="59686"/>
                    </a:cubicBezTo>
                    <a:cubicBezTo>
                      <a:pt x="831731" y="60652"/>
                      <a:pt x="834389" y="61860"/>
                      <a:pt x="836564" y="63310"/>
                    </a:cubicBezTo>
                    <a:cubicBezTo>
                      <a:pt x="838739" y="64760"/>
                      <a:pt x="839705" y="67176"/>
                      <a:pt x="839705" y="70559"/>
                    </a:cubicBezTo>
                    <a:cubicBezTo>
                      <a:pt x="839705" y="73459"/>
                      <a:pt x="838739" y="75634"/>
                      <a:pt x="837047" y="77325"/>
                    </a:cubicBezTo>
                    <a:cubicBezTo>
                      <a:pt x="835356" y="78775"/>
                      <a:pt x="832939" y="79742"/>
                      <a:pt x="829556" y="79742"/>
                    </a:cubicBezTo>
                    <a:cubicBezTo>
                      <a:pt x="827865" y="79742"/>
                      <a:pt x="826415" y="79500"/>
                      <a:pt x="824723" y="79017"/>
                    </a:cubicBezTo>
                    <a:cubicBezTo>
                      <a:pt x="823274" y="78534"/>
                      <a:pt x="821824" y="77809"/>
                      <a:pt x="820616" y="76842"/>
                    </a:cubicBezTo>
                    <a:cubicBezTo>
                      <a:pt x="819407" y="76117"/>
                      <a:pt x="818199" y="75151"/>
                      <a:pt x="817233" y="74184"/>
                    </a:cubicBezTo>
                    <a:cubicBezTo>
                      <a:pt x="816266" y="73217"/>
                      <a:pt x="815541" y="72493"/>
                      <a:pt x="814816" y="71768"/>
                    </a:cubicBezTo>
                    <a:lnTo>
                      <a:pt x="809983" y="79500"/>
                    </a:lnTo>
                    <a:cubicBezTo>
                      <a:pt x="815299" y="83608"/>
                      <a:pt x="821582" y="85783"/>
                      <a:pt x="829073" y="85783"/>
                    </a:cubicBezTo>
                    <a:cubicBezTo>
                      <a:pt x="831731" y="85783"/>
                      <a:pt x="834389" y="85300"/>
                      <a:pt x="836806" y="84575"/>
                    </a:cubicBezTo>
                    <a:cubicBezTo>
                      <a:pt x="839222" y="83850"/>
                      <a:pt x="841397" y="82641"/>
                      <a:pt x="843088" y="81192"/>
                    </a:cubicBezTo>
                    <a:cubicBezTo>
                      <a:pt x="844780" y="79742"/>
                      <a:pt x="846230" y="77809"/>
                      <a:pt x="847438" y="75634"/>
                    </a:cubicBezTo>
                    <a:cubicBezTo>
                      <a:pt x="848404" y="73459"/>
                      <a:pt x="849129" y="71043"/>
                      <a:pt x="849129" y="68143"/>
                    </a:cubicBezTo>
                    <a:cubicBezTo>
                      <a:pt x="849854" y="65485"/>
                      <a:pt x="849371" y="63310"/>
                      <a:pt x="848404" y="61377"/>
                    </a:cubicBezTo>
                    <a:moveTo>
                      <a:pt x="796693" y="61377"/>
                    </a:moveTo>
                    <a:cubicBezTo>
                      <a:pt x="795726" y="59444"/>
                      <a:pt x="794277" y="57994"/>
                      <a:pt x="792585" y="56544"/>
                    </a:cubicBezTo>
                    <a:cubicBezTo>
                      <a:pt x="790894" y="55094"/>
                      <a:pt x="789202" y="54128"/>
                      <a:pt x="787269" y="53403"/>
                    </a:cubicBezTo>
                    <a:cubicBezTo>
                      <a:pt x="785336" y="52678"/>
                      <a:pt x="783403" y="51953"/>
                      <a:pt x="781470" y="51470"/>
                    </a:cubicBezTo>
                    <a:cubicBezTo>
                      <a:pt x="778087" y="50503"/>
                      <a:pt x="775187" y="49295"/>
                      <a:pt x="773012" y="47603"/>
                    </a:cubicBezTo>
                    <a:cubicBezTo>
                      <a:pt x="770837" y="45912"/>
                      <a:pt x="769871" y="43737"/>
                      <a:pt x="769871" y="40837"/>
                    </a:cubicBezTo>
                    <a:cubicBezTo>
                      <a:pt x="769871" y="38663"/>
                      <a:pt x="770837" y="36730"/>
                      <a:pt x="772770" y="35280"/>
                    </a:cubicBezTo>
                    <a:cubicBezTo>
                      <a:pt x="774704" y="33830"/>
                      <a:pt x="777120" y="33105"/>
                      <a:pt x="780020" y="33105"/>
                    </a:cubicBezTo>
                    <a:cubicBezTo>
                      <a:pt x="783161" y="33105"/>
                      <a:pt x="785578" y="33588"/>
                      <a:pt x="787269" y="34796"/>
                    </a:cubicBezTo>
                    <a:cubicBezTo>
                      <a:pt x="788960" y="36005"/>
                      <a:pt x="790410" y="37213"/>
                      <a:pt x="791860" y="38421"/>
                    </a:cubicBezTo>
                    <a:lnTo>
                      <a:pt x="796693" y="32380"/>
                    </a:lnTo>
                    <a:cubicBezTo>
                      <a:pt x="795243" y="31172"/>
                      <a:pt x="793310" y="29964"/>
                      <a:pt x="790894" y="28997"/>
                    </a:cubicBezTo>
                    <a:cubicBezTo>
                      <a:pt x="788236" y="27789"/>
                      <a:pt x="784853" y="27306"/>
                      <a:pt x="780503" y="27306"/>
                    </a:cubicBezTo>
                    <a:cubicBezTo>
                      <a:pt x="777845" y="27306"/>
                      <a:pt x="775429" y="27547"/>
                      <a:pt x="773012" y="28272"/>
                    </a:cubicBezTo>
                    <a:cubicBezTo>
                      <a:pt x="770596" y="28997"/>
                      <a:pt x="768663" y="29722"/>
                      <a:pt x="766729" y="31172"/>
                    </a:cubicBezTo>
                    <a:cubicBezTo>
                      <a:pt x="765038" y="32380"/>
                      <a:pt x="763346" y="34071"/>
                      <a:pt x="762380" y="36005"/>
                    </a:cubicBezTo>
                    <a:cubicBezTo>
                      <a:pt x="761172" y="37938"/>
                      <a:pt x="760688" y="40113"/>
                      <a:pt x="760688" y="42771"/>
                    </a:cubicBezTo>
                    <a:cubicBezTo>
                      <a:pt x="760688" y="45670"/>
                      <a:pt x="761172" y="48087"/>
                      <a:pt x="762138" y="50020"/>
                    </a:cubicBezTo>
                    <a:cubicBezTo>
                      <a:pt x="763105" y="51953"/>
                      <a:pt x="764555" y="53644"/>
                      <a:pt x="766005" y="54853"/>
                    </a:cubicBezTo>
                    <a:cubicBezTo>
                      <a:pt x="767696" y="56061"/>
                      <a:pt x="769387" y="57269"/>
                      <a:pt x="771079" y="57752"/>
                    </a:cubicBezTo>
                    <a:cubicBezTo>
                      <a:pt x="773012" y="58477"/>
                      <a:pt x="774704" y="58961"/>
                      <a:pt x="776395" y="59686"/>
                    </a:cubicBezTo>
                    <a:cubicBezTo>
                      <a:pt x="780020" y="60652"/>
                      <a:pt x="782678" y="61860"/>
                      <a:pt x="784853" y="63310"/>
                    </a:cubicBezTo>
                    <a:cubicBezTo>
                      <a:pt x="787027" y="64760"/>
                      <a:pt x="787994" y="67176"/>
                      <a:pt x="787994" y="70559"/>
                    </a:cubicBezTo>
                    <a:cubicBezTo>
                      <a:pt x="787994" y="73459"/>
                      <a:pt x="787027" y="75634"/>
                      <a:pt x="785336" y="77325"/>
                    </a:cubicBezTo>
                    <a:cubicBezTo>
                      <a:pt x="783644" y="78775"/>
                      <a:pt x="781228" y="79742"/>
                      <a:pt x="777845" y="79742"/>
                    </a:cubicBezTo>
                    <a:cubicBezTo>
                      <a:pt x="776154" y="79742"/>
                      <a:pt x="774704" y="79500"/>
                      <a:pt x="773012" y="79017"/>
                    </a:cubicBezTo>
                    <a:cubicBezTo>
                      <a:pt x="771562" y="78534"/>
                      <a:pt x="770112" y="77809"/>
                      <a:pt x="768904" y="76842"/>
                    </a:cubicBezTo>
                    <a:cubicBezTo>
                      <a:pt x="767696" y="76117"/>
                      <a:pt x="766488" y="75151"/>
                      <a:pt x="765521" y="74184"/>
                    </a:cubicBezTo>
                    <a:cubicBezTo>
                      <a:pt x="764555" y="73217"/>
                      <a:pt x="763830" y="72493"/>
                      <a:pt x="763105" y="71768"/>
                    </a:cubicBezTo>
                    <a:lnTo>
                      <a:pt x="758272" y="79500"/>
                    </a:lnTo>
                    <a:cubicBezTo>
                      <a:pt x="763588" y="83608"/>
                      <a:pt x="769871" y="85783"/>
                      <a:pt x="777362" y="85783"/>
                    </a:cubicBezTo>
                    <a:cubicBezTo>
                      <a:pt x="780261" y="85783"/>
                      <a:pt x="782678" y="85300"/>
                      <a:pt x="785094" y="84575"/>
                    </a:cubicBezTo>
                    <a:cubicBezTo>
                      <a:pt x="787511" y="83850"/>
                      <a:pt x="789685" y="82641"/>
                      <a:pt x="791377" y="81192"/>
                    </a:cubicBezTo>
                    <a:cubicBezTo>
                      <a:pt x="793068" y="79742"/>
                      <a:pt x="794518" y="77809"/>
                      <a:pt x="795726" y="75634"/>
                    </a:cubicBezTo>
                    <a:cubicBezTo>
                      <a:pt x="796693" y="73459"/>
                      <a:pt x="797418" y="71043"/>
                      <a:pt x="797418" y="68143"/>
                    </a:cubicBezTo>
                    <a:cubicBezTo>
                      <a:pt x="798385" y="65485"/>
                      <a:pt x="797660" y="63310"/>
                      <a:pt x="796693" y="61377"/>
                    </a:cubicBezTo>
                    <a:moveTo>
                      <a:pt x="711393" y="6041"/>
                    </a:moveTo>
                    <a:cubicBezTo>
                      <a:pt x="710185" y="4833"/>
                      <a:pt x="708977" y="4350"/>
                      <a:pt x="707286" y="4350"/>
                    </a:cubicBezTo>
                    <a:cubicBezTo>
                      <a:pt x="705594" y="4350"/>
                      <a:pt x="704386" y="4833"/>
                      <a:pt x="703178" y="6041"/>
                    </a:cubicBezTo>
                    <a:cubicBezTo>
                      <a:pt x="701969" y="7249"/>
                      <a:pt x="701486" y="8457"/>
                      <a:pt x="701486" y="9907"/>
                    </a:cubicBezTo>
                    <a:cubicBezTo>
                      <a:pt x="701486" y="11357"/>
                      <a:pt x="701969" y="12807"/>
                      <a:pt x="703178" y="13774"/>
                    </a:cubicBezTo>
                    <a:cubicBezTo>
                      <a:pt x="704386" y="14982"/>
                      <a:pt x="705594" y="15465"/>
                      <a:pt x="707286" y="15465"/>
                    </a:cubicBezTo>
                    <a:cubicBezTo>
                      <a:pt x="708977" y="15465"/>
                      <a:pt x="710427" y="14982"/>
                      <a:pt x="711393" y="13774"/>
                    </a:cubicBezTo>
                    <a:cubicBezTo>
                      <a:pt x="712602" y="12565"/>
                      <a:pt x="713085" y="11357"/>
                      <a:pt x="713085" y="9907"/>
                    </a:cubicBezTo>
                    <a:cubicBezTo>
                      <a:pt x="713085" y="8457"/>
                      <a:pt x="712602" y="7249"/>
                      <a:pt x="711393" y="6041"/>
                    </a:cubicBezTo>
                    <a:moveTo>
                      <a:pt x="734833" y="6041"/>
                    </a:moveTo>
                    <a:cubicBezTo>
                      <a:pt x="733625" y="4833"/>
                      <a:pt x="732416" y="4350"/>
                      <a:pt x="730725" y="4350"/>
                    </a:cubicBezTo>
                    <a:cubicBezTo>
                      <a:pt x="729033" y="4350"/>
                      <a:pt x="727583" y="4833"/>
                      <a:pt x="726617" y="6041"/>
                    </a:cubicBezTo>
                    <a:cubicBezTo>
                      <a:pt x="725409" y="7249"/>
                      <a:pt x="724925" y="8457"/>
                      <a:pt x="724925" y="9907"/>
                    </a:cubicBezTo>
                    <a:cubicBezTo>
                      <a:pt x="724925" y="11357"/>
                      <a:pt x="725409" y="12807"/>
                      <a:pt x="726617" y="13774"/>
                    </a:cubicBezTo>
                    <a:cubicBezTo>
                      <a:pt x="727825" y="14982"/>
                      <a:pt x="729033" y="15465"/>
                      <a:pt x="730725" y="15465"/>
                    </a:cubicBezTo>
                    <a:cubicBezTo>
                      <a:pt x="732416" y="15465"/>
                      <a:pt x="733625" y="14982"/>
                      <a:pt x="734833" y="13774"/>
                    </a:cubicBezTo>
                    <a:cubicBezTo>
                      <a:pt x="736041" y="12565"/>
                      <a:pt x="736524" y="11357"/>
                      <a:pt x="736524" y="9907"/>
                    </a:cubicBezTo>
                    <a:cubicBezTo>
                      <a:pt x="736524" y="8457"/>
                      <a:pt x="735799" y="7249"/>
                      <a:pt x="734833" y="6041"/>
                    </a:cubicBezTo>
                    <a:moveTo>
                      <a:pt x="695445" y="28997"/>
                    </a:moveTo>
                    <a:lnTo>
                      <a:pt x="695445" y="63552"/>
                    </a:lnTo>
                    <a:cubicBezTo>
                      <a:pt x="695445" y="66451"/>
                      <a:pt x="695687" y="69351"/>
                      <a:pt x="695928" y="72009"/>
                    </a:cubicBezTo>
                    <a:cubicBezTo>
                      <a:pt x="696170" y="74667"/>
                      <a:pt x="696895" y="77084"/>
                      <a:pt x="698103" y="79017"/>
                    </a:cubicBezTo>
                    <a:cubicBezTo>
                      <a:pt x="699311" y="80950"/>
                      <a:pt x="701245" y="82641"/>
                      <a:pt x="703903" y="83850"/>
                    </a:cubicBezTo>
                    <a:cubicBezTo>
                      <a:pt x="706561" y="85058"/>
                      <a:pt x="709944" y="85783"/>
                      <a:pt x="714535" y="85783"/>
                    </a:cubicBezTo>
                    <a:cubicBezTo>
                      <a:pt x="717435" y="85783"/>
                      <a:pt x="719851" y="85300"/>
                      <a:pt x="722026" y="84575"/>
                    </a:cubicBezTo>
                    <a:cubicBezTo>
                      <a:pt x="724201" y="83608"/>
                      <a:pt x="725892" y="82641"/>
                      <a:pt x="727342" y="81433"/>
                    </a:cubicBezTo>
                    <a:cubicBezTo>
                      <a:pt x="728792" y="80225"/>
                      <a:pt x="730000" y="79017"/>
                      <a:pt x="730725" y="77809"/>
                    </a:cubicBezTo>
                    <a:cubicBezTo>
                      <a:pt x="731450" y="76600"/>
                      <a:pt x="732175" y="75875"/>
                      <a:pt x="732658" y="75151"/>
                    </a:cubicBezTo>
                    <a:lnTo>
                      <a:pt x="733866" y="84575"/>
                    </a:lnTo>
                    <a:lnTo>
                      <a:pt x="743290" y="83608"/>
                    </a:lnTo>
                    <a:cubicBezTo>
                      <a:pt x="743290" y="83125"/>
                      <a:pt x="743049" y="82400"/>
                      <a:pt x="743049" y="81433"/>
                    </a:cubicBezTo>
                    <a:cubicBezTo>
                      <a:pt x="742807" y="80467"/>
                      <a:pt x="742807" y="79259"/>
                      <a:pt x="742565" y="77809"/>
                    </a:cubicBezTo>
                    <a:cubicBezTo>
                      <a:pt x="742324" y="76600"/>
                      <a:pt x="742324" y="75151"/>
                      <a:pt x="742324" y="73701"/>
                    </a:cubicBezTo>
                    <a:cubicBezTo>
                      <a:pt x="742324" y="72251"/>
                      <a:pt x="742082" y="70801"/>
                      <a:pt x="742082" y="69593"/>
                    </a:cubicBezTo>
                    <a:lnTo>
                      <a:pt x="742082" y="28755"/>
                    </a:lnTo>
                    <a:lnTo>
                      <a:pt x="732175" y="28755"/>
                    </a:lnTo>
                    <a:lnTo>
                      <a:pt x="732175" y="59686"/>
                    </a:lnTo>
                    <a:cubicBezTo>
                      <a:pt x="732175" y="62102"/>
                      <a:pt x="731691" y="64518"/>
                      <a:pt x="730966" y="66935"/>
                    </a:cubicBezTo>
                    <a:cubicBezTo>
                      <a:pt x="730242" y="69110"/>
                      <a:pt x="729033" y="71284"/>
                      <a:pt x="727583" y="72734"/>
                    </a:cubicBezTo>
                    <a:cubicBezTo>
                      <a:pt x="726134" y="74426"/>
                      <a:pt x="724442" y="75634"/>
                      <a:pt x="722751" y="76600"/>
                    </a:cubicBezTo>
                    <a:cubicBezTo>
                      <a:pt x="720817" y="77567"/>
                      <a:pt x="718884" y="78050"/>
                      <a:pt x="716468" y="78050"/>
                    </a:cubicBezTo>
                    <a:cubicBezTo>
                      <a:pt x="714052" y="78050"/>
                      <a:pt x="711877" y="77809"/>
                      <a:pt x="710427" y="77084"/>
                    </a:cubicBezTo>
                    <a:cubicBezTo>
                      <a:pt x="708977" y="76359"/>
                      <a:pt x="707769" y="75634"/>
                      <a:pt x="706802" y="74184"/>
                    </a:cubicBezTo>
                    <a:cubicBezTo>
                      <a:pt x="706077" y="72976"/>
                      <a:pt x="705594" y="71284"/>
                      <a:pt x="705111" y="69593"/>
                    </a:cubicBezTo>
                    <a:cubicBezTo>
                      <a:pt x="704869" y="67660"/>
                      <a:pt x="704628" y="65727"/>
                      <a:pt x="704628" y="63310"/>
                    </a:cubicBezTo>
                    <a:lnTo>
                      <a:pt x="704628" y="28755"/>
                    </a:lnTo>
                    <a:lnTo>
                      <a:pt x="695445" y="28755"/>
                    </a:lnTo>
                    <a:close/>
                    <a:moveTo>
                      <a:pt x="664515" y="60894"/>
                    </a:moveTo>
                    <a:cubicBezTo>
                      <a:pt x="662823" y="65243"/>
                      <a:pt x="660649" y="68626"/>
                      <a:pt x="657991" y="71284"/>
                    </a:cubicBezTo>
                    <a:cubicBezTo>
                      <a:pt x="655091" y="73701"/>
                      <a:pt x="651950" y="75634"/>
                      <a:pt x="648325" y="76600"/>
                    </a:cubicBezTo>
                    <a:cubicBezTo>
                      <a:pt x="644700" y="77567"/>
                      <a:pt x="640834" y="78050"/>
                      <a:pt x="636726" y="78050"/>
                    </a:cubicBezTo>
                    <a:cubicBezTo>
                      <a:pt x="635035" y="78050"/>
                      <a:pt x="633585" y="78050"/>
                      <a:pt x="631893" y="77809"/>
                    </a:cubicBezTo>
                    <a:cubicBezTo>
                      <a:pt x="630202" y="77809"/>
                      <a:pt x="628510" y="77567"/>
                      <a:pt x="626577" y="77325"/>
                    </a:cubicBezTo>
                    <a:lnTo>
                      <a:pt x="626577" y="10874"/>
                    </a:lnTo>
                    <a:cubicBezTo>
                      <a:pt x="628027" y="10874"/>
                      <a:pt x="629477" y="10632"/>
                      <a:pt x="630927" y="10632"/>
                    </a:cubicBezTo>
                    <a:lnTo>
                      <a:pt x="635276" y="10632"/>
                    </a:lnTo>
                    <a:cubicBezTo>
                      <a:pt x="646392" y="10632"/>
                      <a:pt x="654366" y="13290"/>
                      <a:pt x="659440" y="18848"/>
                    </a:cubicBezTo>
                    <a:cubicBezTo>
                      <a:pt x="664515" y="24406"/>
                      <a:pt x="666931" y="33588"/>
                      <a:pt x="666931" y="44220"/>
                    </a:cubicBezTo>
                    <a:cubicBezTo>
                      <a:pt x="666931" y="50986"/>
                      <a:pt x="666206" y="56544"/>
                      <a:pt x="664515" y="60894"/>
                    </a:cubicBezTo>
                    <a:moveTo>
                      <a:pt x="675389" y="25856"/>
                    </a:moveTo>
                    <a:cubicBezTo>
                      <a:pt x="673456" y="21023"/>
                      <a:pt x="670798" y="16915"/>
                      <a:pt x="667173" y="13774"/>
                    </a:cubicBezTo>
                    <a:cubicBezTo>
                      <a:pt x="663548" y="10632"/>
                      <a:pt x="659440" y="8216"/>
                      <a:pt x="654366" y="6524"/>
                    </a:cubicBezTo>
                    <a:cubicBezTo>
                      <a:pt x="649292" y="4833"/>
                      <a:pt x="643734" y="4108"/>
                      <a:pt x="637451" y="4108"/>
                    </a:cubicBezTo>
                    <a:cubicBezTo>
                      <a:pt x="634793" y="4108"/>
                      <a:pt x="632860" y="4108"/>
                      <a:pt x="631168" y="4108"/>
                    </a:cubicBezTo>
                    <a:cubicBezTo>
                      <a:pt x="629719" y="4108"/>
                      <a:pt x="628269" y="4108"/>
                      <a:pt x="627060" y="4350"/>
                    </a:cubicBezTo>
                    <a:cubicBezTo>
                      <a:pt x="625852" y="4350"/>
                      <a:pt x="624402" y="4350"/>
                      <a:pt x="622953" y="4350"/>
                    </a:cubicBezTo>
                    <a:cubicBezTo>
                      <a:pt x="621503" y="4350"/>
                      <a:pt x="619328" y="4350"/>
                      <a:pt x="616670" y="4591"/>
                    </a:cubicBezTo>
                    <a:lnTo>
                      <a:pt x="616670" y="84091"/>
                    </a:lnTo>
                    <a:cubicBezTo>
                      <a:pt x="619086" y="84091"/>
                      <a:pt x="622228" y="84091"/>
                      <a:pt x="625611" y="84333"/>
                    </a:cubicBezTo>
                    <a:cubicBezTo>
                      <a:pt x="629235" y="84333"/>
                      <a:pt x="633102" y="84575"/>
                      <a:pt x="637209" y="84575"/>
                    </a:cubicBezTo>
                    <a:cubicBezTo>
                      <a:pt x="641317" y="84575"/>
                      <a:pt x="645909" y="84091"/>
                      <a:pt x="650741" y="82883"/>
                    </a:cubicBezTo>
                    <a:cubicBezTo>
                      <a:pt x="655574" y="81675"/>
                      <a:pt x="659924" y="79742"/>
                      <a:pt x="664032" y="76842"/>
                    </a:cubicBezTo>
                    <a:cubicBezTo>
                      <a:pt x="668140" y="73942"/>
                      <a:pt x="671523" y="69834"/>
                      <a:pt x="674181" y="64518"/>
                    </a:cubicBezTo>
                    <a:cubicBezTo>
                      <a:pt x="676839" y="59202"/>
                      <a:pt x="678289" y="52436"/>
                      <a:pt x="678289" y="43979"/>
                    </a:cubicBezTo>
                    <a:cubicBezTo>
                      <a:pt x="678289" y="37454"/>
                      <a:pt x="677322" y="30689"/>
                      <a:pt x="675389" y="25856"/>
                    </a:cubicBezTo>
                    <a:moveTo>
                      <a:pt x="562059" y="77325"/>
                    </a:moveTo>
                    <a:cubicBezTo>
                      <a:pt x="560851" y="77809"/>
                      <a:pt x="559884" y="78292"/>
                      <a:pt x="558918" y="78534"/>
                    </a:cubicBezTo>
                    <a:cubicBezTo>
                      <a:pt x="557951" y="78775"/>
                      <a:pt x="556984" y="79017"/>
                      <a:pt x="555776" y="79017"/>
                    </a:cubicBezTo>
                    <a:cubicBezTo>
                      <a:pt x="555051" y="79017"/>
                      <a:pt x="554326" y="78775"/>
                      <a:pt x="553360" y="78534"/>
                    </a:cubicBezTo>
                    <a:cubicBezTo>
                      <a:pt x="552393" y="78292"/>
                      <a:pt x="551668" y="78050"/>
                      <a:pt x="551185" y="77567"/>
                    </a:cubicBezTo>
                    <a:cubicBezTo>
                      <a:pt x="549977" y="76600"/>
                      <a:pt x="549252" y="75634"/>
                      <a:pt x="549010" y="74184"/>
                    </a:cubicBezTo>
                    <a:cubicBezTo>
                      <a:pt x="548769" y="72734"/>
                      <a:pt x="548769" y="70801"/>
                      <a:pt x="548769" y="67901"/>
                    </a:cubicBezTo>
                    <a:lnTo>
                      <a:pt x="548769" y="35280"/>
                    </a:lnTo>
                    <a:lnTo>
                      <a:pt x="561817" y="35280"/>
                    </a:lnTo>
                    <a:lnTo>
                      <a:pt x="561817" y="28997"/>
                    </a:lnTo>
                    <a:lnTo>
                      <a:pt x="548769" y="28997"/>
                    </a:lnTo>
                    <a:lnTo>
                      <a:pt x="548769" y="12807"/>
                    </a:lnTo>
                    <a:lnTo>
                      <a:pt x="539103" y="14982"/>
                    </a:lnTo>
                    <a:lnTo>
                      <a:pt x="539103" y="28997"/>
                    </a:lnTo>
                    <a:lnTo>
                      <a:pt x="529679" y="28997"/>
                    </a:lnTo>
                    <a:lnTo>
                      <a:pt x="529679" y="35280"/>
                    </a:lnTo>
                    <a:lnTo>
                      <a:pt x="539103" y="35280"/>
                    </a:lnTo>
                    <a:lnTo>
                      <a:pt x="539103" y="68868"/>
                    </a:lnTo>
                    <a:cubicBezTo>
                      <a:pt x="539103" y="71768"/>
                      <a:pt x="539103" y="74184"/>
                      <a:pt x="539345" y="76117"/>
                    </a:cubicBezTo>
                    <a:cubicBezTo>
                      <a:pt x="539586" y="78050"/>
                      <a:pt x="540311" y="79983"/>
                      <a:pt x="541278" y="81433"/>
                    </a:cubicBezTo>
                    <a:cubicBezTo>
                      <a:pt x="542486" y="83125"/>
                      <a:pt x="543936" y="84091"/>
                      <a:pt x="545869" y="84816"/>
                    </a:cubicBezTo>
                    <a:cubicBezTo>
                      <a:pt x="547802" y="85541"/>
                      <a:pt x="549735" y="85783"/>
                      <a:pt x="551910" y="85783"/>
                    </a:cubicBezTo>
                    <a:cubicBezTo>
                      <a:pt x="554085" y="85783"/>
                      <a:pt x="556259" y="85541"/>
                      <a:pt x="558434" y="84816"/>
                    </a:cubicBezTo>
                    <a:cubicBezTo>
                      <a:pt x="560609" y="84091"/>
                      <a:pt x="562300" y="83125"/>
                      <a:pt x="563992" y="82158"/>
                    </a:cubicBezTo>
                    <a:lnTo>
                      <a:pt x="562059" y="77325"/>
                    </a:lnTo>
                    <a:close/>
                    <a:moveTo>
                      <a:pt x="487392" y="6041"/>
                    </a:moveTo>
                    <a:cubicBezTo>
                      <a:pt x="486183" y="4833"/>
                      <a:pt x="484975" y="4350"/>
                      <a:pt x="483284" y="4350"/>
                    </a:cubicBezTo>
                    <a:cubicBezTo>
                      <a:pt x="481592" y="4350"/>
                      <a:pt x="480384" y="4833"/>
                      <a:pt x="479176" y="6041"/>
                    </a:cubicBezTo>
                    <a:cubicBezTo>
                      <a:pt x="477967" y="7249"/>
                      <a:pt x="477484" y="8457"/>
                      <a:pt x="477484" y="9907"/>
                    </a:cubicBezTo>
                    <a:cubicBezTo>
                      <a:pt x="477484" y="11357"/>
                      <a:pt x="477967" y="12807"/>
                      <a:pt x="479176" y="13774"/>
                    </a:cubicBezTo>
                    <a:cubicBezTo>
                      <a:pt x="480384" y="14982"/>
                      <a:pt x="481592" y="15465"/>
                      <a:pt x="483284" y="15465"/>
                    </a:cubicBezTo>
                    <a:cubicBezTo>
                      <a:pt x="484975" y="15465"/>
                      <a:pt x="486425" y="14982"/>
                      <a:pt x="487392" y="13774"/>
                    </a:cubicBezTo>
                    <a:cubicBezTo>
                      <a:pt x="488600" y="12565"/>
                      <a:pt x="489083" y="11357"/>
                      <a:pt x="489083" y="9907"/>
                    </a:cubicBezTo>
                    <a:cubicBezTo>
                      <a:pt x="488841" y="8457"/>
                      <a:pt x="488358" y="7249"/>
                      <a:pt x="487392" y="6041"/>
                    </a:cubicBezTo>
                    <a:moveTo>
                      <a:pt x="510589" y="6041"/>
                    </a:moveTo>
                    <a:cubicBezTo>
                      <a:pt x="509381" y="4833"/>
                      <a:pt x="508173" y="4350"/>
                      <a:pt x="506481" y="4350"/>
                    </a:cubicBezTo>
                    <a:cubicBezTo>
                      <a:pt x="504790" y="4350"/>
                      <a:pt x="503340" y="4833"/>
                      <a:pt x="502373" y="6041"/>
                    </a:cubicBezTo>
                    <a:cubicBezTo>
                      <a:pt x="501165" y="7249"/>
                      <a:pt x="500682" y="8457"/>
                      <a:pt x="500682" y="9907"/>
                    </a:cubicBezTo>
                    <a:cubicBezTo>
                      <a:pt x="500682" y="11357"/>
                      <a:pt x="501165" y="12807"/>
                      <a:pt x="502373" y="13774"/>
                    </a:cubicBezTo>
                    <a:cubicBezTo>
                      <a:pt x="503582" y="14982"/>
                      <a:pt x="504790" y="15465"/>
                      <a:pt x="506481" y="15465"/>
                    </a:cubicBezTo>
                    <a:cubicBezTo>
                      <a:pt x="508173" y="15465"/>
                      <a:pt x="509381" y="14982"/>
                      <a:pt x="510589" y="13774"/>
                    </a:cubicBezTo>
                    <a:cubicBezTo>
                      <a:pt x="511797" y="12565"/>
                      <a:pt x="512281" y="11357"/>
                      <a:pt x="512281" y="9907"/>
                    </a:cubicBezTo>
                    <a:cubicBezTo>
                      <a:pt x="512281" y="8457"/>
                      <a:pt x="511797" y="7249"/>
                      <a:pt x="510589" y="6041"/>
                    </a:cubicBezTo>
                    <a:moveTo>
                      <a:pt x="504548" y="62827"/>
                    </a:moveTo>
                    <a:cubicBezTo>
                      <a:pt x="504548" y="64518"/>
                      <a:pt x="504306" y="65968"/>
                      <a:pt x="504306" y="67660"/>
                    </a:cubicBezTo>
                    <a:cubicBezTo>
                      <a:pt x="504065" y="69834"/>
                      <a:pt x="503340" y="71526"/>
                      <a:pt x="502373" y="72976"/>
                    </a:cubicBezTo>
                    <a:cubicBezTo>
                      <a:pt x="501407" y="74426"/>
                      <a:pt x="500199" y="75634"/>
                      <a:pt x="498990" y="76600"/>
                    </a:cubicBezTo>
                    <a:cubicBezTo>
                      <a:pt x="497782" y="77567"/>
                      <a:pt x="496332" y="78050"/>
                      <a:pt x="495124" y="78534"/>
                    </a:cubicBezTo>
                    <a:cubicBezTo>
                      <a:pt x="493916" y="79017"/>
                      <a:pt x="492708" y="79017"/>
                      <a:pt x="491741" y="79017"/>
                    </a:cubicBezTo>
                    <a:cubicBezTo>
                      <a:pt x="490533" y="79017"/>
                      <a:pt x="489325" y="78775"/>
                      <a:pt x="488116" y="78534"/>
                    </a:cubicBezTo>
                    <a:cubicBezTo>
                      <a:pt x="486908" y="78292"/>
                      <a:pt x="485942" y="77567"/>
                      <a:pt x="484975" y="76842"/>
                    </a:cubicBezTo>
                    <a:cubicBezTo>
                      <a:pt x="484009" y="76117"/>
                      <a:pt x="483284" y="75151"/>
                      <a:pt x="482800" y="73942"/>
                    </a:cubicBezTo>
                    <a:cubicBezTo>
                      <a:pt x="482317" y="72734"/>
                      <a:pt x="482075" y="71284"/>
                      <a:pt x="482075" y="69351"/>
                    </a:cubicBezTo>
                    <a:cubicBezTo>
                      <a:pt x="482075" y="67418"/>
                      <a:pt x="482559" y="65968"/>
                      <a:pt x="483284" y="64760"/>
                    </a:cubicBezTo>
                    <a:cubicBezTo>
                      <a:pt x="484009" y="63552"/>
                      <a:pt x="484975" y="62585"/>
                      <a:pt x="486183" y="61619"/>
                    </a:cubicBezTo>
                    <a:cubicBezTo>
                      <a:pt x="487392" y="60894"/>
                      <a:pt x="488358" y="60169"/>
                      <a:pt x="489566" y="59686"/>
                    </a:cubicBezTo>
                    <a:cubicBezTo>
                      <a:pt x="490775" y="59202"/>
                      <a:pt x="491741" y="58961"/>
                      <a:pt x="492708" y="58719"/>
                    </a:cubicBezTo>
                    <a:cubicBezTo>
                      <a:pt x="493674" y="58477"/>
                      <a:pt x="494882" y="58236"/>
                      <a:pt x="496091" y="58236"/>
                    </a:cubicBezTo>
                    <a:cubicBezTo>
                      <a:pt x="497299" y="58236"/>
                      <a:pt x="498507" y="57994"/>
                      <a:pt x="499715" y="57994"/>
                    </a:cubicBezTo>
                    <a:cubicBezTo>
                      <a:pt x="500923" y="57994"/>
                      <a:pt x="501890" y="57752"/>
                      <a:pt x="502857" y="57752"/>
                    </a:cubicBezTo>
                    <a:lnTo>
                      <a:pt x="505031" y="57752"/>
                    </a:lnTo>
                    <a:cubicBezTo>
                      <a:pt x="504548" y="59444"/>
                      <a:pt x="504548" y="61135"/>
                      <a:pt x="504548" y="62827"/>
                    </a:cubicBezTo>
                    <a:moveTo>
                      <a:pt x="522188" y="78292"/>
                    </a:moveTo>
                    <a:cubicBezTo>
                      <a:pt x="520738" y="78775"/>
                      <a:pt x="519288" y="79017"/>
                      <a:pt x="517838" y="79017"/>
                    </a:cubicBezTo>
                    <a:cubicBezTo>
                      <a:pt x="516630" y="79017"/>
                      <a:pt x="515664" y="78534"/>
                      <a:pt x="514939" y="77809"/>
                    </a:cubicBezTo>
                    <a:cubicBezTo>
                      <a:pt x="514214" y="77084"/>
                      <a:pt x="513972" y="75392"/>
                      <a:pt x="513972" y="72734"/>
                    </a:cubicBezTo>
                    <a:lnTo>
                      <a:pt x="513972" y="43496"/>
                    </a:lnTo>
                    <a:cubicBezTo>
                      <a:pt x="513972" y="42529"/>
                      <a:pt x="513972" y="41562"/>
                      <a:pt x="513972" y="40354"/>
                    </a:cubicBezTo>
                    <a:cubicBezTo>
                      <a:pt x="513972" y="39146"/>
                      <a:pt x="513730" y="38179"/>
                      <a:pt x="513489" y="36971"/>
                    </a:cubicBezTo>
                    <a:cubicBezTo>
                      <a:pt x="513247" y="35763"/>
                      <a:pt x="512764" y="34796"/>
                      <a:pt x="512281" y="33830"/>
                    </a:cubicBezTo>
                    <a:cubicBezTo>
                      <a:pt x="511797" y="32863"/>
                      <a:pt x="510831" y="31897"/>
                      <a:pt x="509864" y="31172"/>
                    </a:cubicBezTo>
                    <a:cubicBezTo>
                      <a:pt x="507689" y="29480"/>
                      <a:pt x="505273" y="28514"/>
                      <a:pt x="502615" y="27789"/>
                    </a:cubicBezTo>
                    <a:cubicBezTo>
                      <a:pt x="499957" y="27306"/>
                      <a:pt x="497540" y="27064"/>
                      <a:pt x="494882" y="27064"/>
                    </a:cubicBezTo>
                    <a:cubicBezTo>
                      <a:pt x="492708" y="27064"/>
                      <a:pt x="490291" y="27306"/>
                      <a:pt x="488116" y="27789"/>
                    </a:cubicBezTo>
                    <a:cubicBezTo>
                      <a:pt x="485942" y="28272"/>
                      <a:pt x="483767" y="28997"/>
                      <a:pt x="482075" y="29964"/>
                    </a:cubicBezTo>
                    <a:cubicBezTo>
                      <a:pt x="480142" y="30930"/>
                      <a:pt x="478692" y="32380"/>
                      <a:pt x="477243" y="33830"/>
                    </a:cubicBezTo>
                    <a:cubicBezTo>
                      <a:pt x="475793" y="35280"/>
                      <a:pt x="475068" y="37454"/>
                      <a:pt x="474584" y="40113"/>
                    </a:cubicBezTo>
                    <a:lnTo>
                      <a:pt x="482317" y="42529"/>
                    </a:lnTo>
                    <a:cubicBezTo>
                      <a:pt x="482559" y="41321"/>
                      <a:pt x="482800" y="40113"/>
                      <a:pt x="483284" y="38904"/>
                    </a:cubicBezTo>
                    <a:cubicBezTo>
                      <a:pt x="483767" y="37938"/>
                      <a:pt x="484250" y="36730"/>
                      <a:pt x="485217" y="36005"/>
                    </a:cubicBezTo>
                    <a:cubicBezTo>
                      <a:pt x="486183" y="35038"/>
                      <a:pt x="487150" y="34555"/>
                      <a:pt x="488600" y="33830"/>
                    </a:cubicBezTo>
                    <a:cubicBezTo>
                      <a:pt x="490050" y="33347"/>
                      <a:pt x="491741" y="33105"/>
                      <a:pt x="493916" y="33105"/>
                    </a:cubicBezTo>
                    <a:cubicBezTo>
                      <a:pt x="495124" y="33105"/>
                      <a:pt x="496332" y="33105"/>
                      <a:pt x="497299" y="33347"/>
                    </a:cubicBezTo>
                    <a:cubicBezTo>
                      <a:pt x="498507" y="33588"/>
                      <a:pt x="499474" y="33830"/>
                      <a:pt x="500440" y="34313"/>
                    </a:cubicBezTo>
                    <a:cubicBezTo>
                      <a:pt x="501890" y="35038"/>
                      <a:pt x="502857" y="36005"/>
                      <a:pt x="503582" y="37213"/>
                    </a:cubicBezTo>
                    <a:cubicBezTo>
                      <a:pt x="504065" y="38421"/>
                      <a:pt x="504548" y="40113"/>
                      <a:pt x="504548" y="42287"/>
                    </a:cubicBezTo>
                    <a:lnTo>
                      <a:pt x="504548" y="51711"/>
                    </a:lnTo>
                    <a:cubicBezTo>
                      <a:pt x="501648" y="51711"/>
                      <a:pt x="499232" y="51711"/>
                      <a:pt x="497057" y="51953"/>
                    </a:cubicBezTo>
                    <a:cubicBezTo>
                      <a:pt x="494882" y="51953"/>
                      <a:pt x="492949" y="52195"/>
                      <a:pt x="491016" y="52436"/>
                    </a:cubicBezTo>
                    <a:cubicBezTo>
                      <a:pt x="488358" y="52920"/>
                      <a:pt x="485942" y="53644"/>
                      <a:pt x="483525" y="54369"/>
                    </a:cubicBezTo>
                    <a:cubicBezTo>
                      <a:pt x="481350" y="55336"/>
                      <a:pt x="479176" y="56544"/>
                      <a:pt x="477484" y="57994"/>
                    </a:cubicBezTo>
                    <a:cubicBezTo>
                      <a:pt x="475793" y="59444"/>
                      <a:pt x="474584" y="61135"/>
                      <a:pt x="473618" y="63310"/>
                    </a:cubicBezTo>
                    <a:cubicBezTo>
                      <a:pt x="472651" y="65243"/>
                      <a:pt x="472168" y="67660"/>
                      <a:pt x="472168" y="70076"/>
                    </a:cubicBezTo>
                    <a:cubicBezTo>
                      <a:pt x="472168" y="72493"/>
                      <a:pt x="472651" y="74909"/>
                      <a:pt x="473618" y="76842"/>
                    </a:cubicBezTo>
                    <a:cubicBezTo>
                      <a:pt x="474584" y="78775"/>
                      <a:pt x="475793" y="80467"/>
                      <a:pt x="477243" y="81675"/>
                    </a:cubicBezTo>
                    <a:cubicBezTo>
                      <a:pt x="478692" y="82883"/>
                      <a:pt x="480384" y="83850"/>
                      <a:pt x="482317" y="84575"/>
                    </a:cubicBezTo>
                    <a:cubicBezTo>
                      <a:pt x="484250" y="85300"/>
                      <a:pt x="485942" y="85541"/>
                      <a:pt x="488116" y="85541"/>
                    </a:cubicBezTo>
                    <a:cubicBezTo>
                      <a:pt x="492708" y="85541"/>
                      <a:pt x="496332" y="84575"/>
                      <a:pt x="499232" y="82641"/>
                    </a:cubicBezTo>
                    <a:cubicBezTo>
                      <a:pt x="502132" y="80708"/>
                      <a:pt x="504065" y="78292"/>
                      <a:pt x="505031" y="75634"/>
                    </a:cubicBezTo>
                    <a:cubicBezTo>
                      <a:pt x="505273" y="78050"/>
                      <a:pt x="506240" y="80225"/>
                      <a:pt x="507689" y="82158"/>
                    </a:cubicBezTo>
                    <a:cubicBezTo>
                      <a:pt x="509139" y="84091"/>
                      <a:pt x="511314" y="84816"/>
                      <a:pt x="514214" y="84816"/>
                    </a:cubicBezTo>
                    <a:cubicBezTo>
                      <a:pt x="515905" y="84816"/>
                      <a:pt x="517597" y="84575"/>
                      <a:pt x="519047" y="84333"/>
                    </a:cubicBezTo>
                    <a:cubicBezTo>
                      <a:pt x="520496" y="84091"/>
                      <a:pt x="521705" y="83850"/>
                      <a:pt x="522430" y="83608"/>
                    </a:cubicBezTo>
                    <a:lnTo>
                      <a:pt x="522430" y="78292"/>
                    </a:lnTo>
                    <a:close/>
                    <a:moveTo>
                      <a:pt x="458636" y="77325"/>
                    </a:moveTo>
                    <a:cubicBezTo>
                      <a:pt x="457428" y="77809"/>
                      <a:pt x="456461" y="78292"/>
                      <a:pt x="455495" y="78534"/>
                    </a:cubicBezTo>
                    <a:cubicBezTo>
                      <a:pt x="454528" y="78775"/>
                      <a:pt x="453562" y="79017"/>
                      <a:pt x="452353" y="79017"/>
                    </a:cubicBezTo>
                    <a:cubicBezTo>
                      <a:pt x="451629" y="79017"/>
                      <a:pt x="450904" y="78775"/>
                      <a:pt x="449937" y="78534"/>
                    </a:cubicBezTo>
                    <a:cubicBezTo>
                      <a:pt x="448970" y="78292"/>
                      <a:pt x="448246" y="78050"/>
                      <a:pt x="447762" y="77567"/>
                    </a:cubicBezTo>
                    <a:cubicBezTo>
                      <a:pt x="446554" y="76600"/>
                      <a:pt x="445829" y="75634"/>
                      <a:pt x="445587" y="74184"/>
                    </a:cubicBezTo>
                    <a:cubicBezTo>
                      <a:pt x="445346" y="72734"/>
                      <a:pt x="445346" y="70801"/>
                      <a:pt x="445346" y="67901"/>
                    </a:cubicBezTo>
                    <a:lnTo>
                      <a:pt x="445346" y="35280"/>
                    </a:lnTo>
                    <a:lnTo>
                      <a:pt x="458394" y="35280"/>
                    </a:lnTo>
                    <a:lnTo>
                      <a:pt x="458394" y="28997"/>
                    </a:lnTo>
                    <a:lnTo>
                      <a:pt x="445346" y="28997"/>
                    </a:lnTo>
                    <a:lnTo>
                      <a:pt x="445346" y="12807"/>
                    </a:lnTo>
                    <a:lnTo>
                      <a:pt x="435680" y="14982"/>
                    </a:lnTo>
                    <a:lnTo>
                      <a:pt x="435680" y="28997"/>
                    </a:lnTo>
                    <a:lnTo>
                      <a:pt x="426256" y="28997"/>
                    </a:lnTo>
                    <a:lnTo>
                      <a:pt x="426256" y="35280"/>
                    </a:lnTo>
                    <a:lnTo>
                      <a:pt x="435680" y="35280"/>
                    </a:lnTo>
                    <a:lnTo>
                      <a:pt x="435680" y="68868"/>
                    </a:lnTo>
                    <a:cubicBezTo>
                      <a:pt x="435680" y="71768"/>
                      <a:pt x="435680" y="74184"/>
                      <a:pt x="435922" y="76117"/>
                    </a:cubicBezTo>
                    <a:cubicBezTo>
                      <a:pt x="436163" y="78050"/>
                      <a:pt x="436888" y="79983"/>
                      <a:pt x="437855" y="81433"/>
                    </a:cubicBezTo>
                    <a:cubicBezTo>
                      <a:pt x="439063" y="83125"/>
                      <a:pt x="440513" y="84091"/>
                      <a:pt x="442446" y="84816"/>
                    </a:cubicBezTo>
                    <a:cubicBezTo>
                      <a:pt x="444379" y="85541"/>
                      <a:pt x="446312" y="85783"/>
                      <a:pt x="448487" y="85783"/>
                    </a:cubicBezTo>
                    <a:cubicBezTo>
                      <a:pt x="450662" y="85783"/>
                      <a:pt x="452837" y="85541"/>
                      <a:pt x="455012" y="84816"/>
                    </a:cubicBezTo>
                    <a:cubicBezTo>
                      <a:pt x="457186" y="84091"/>
                      <a:pt x="458878" y="83125"/>
                      <a:pt x="460569" y="82158"/>
                    </a:cubicBezTo>
                    <a:lnTo>
                      <a:pt x="458636" y="77325"/>
                    </a:lnTo>
                    <a:close/>
                    <a:moveTo>
                      <a:pt x="409825" y="28997"/>
                    </a:moveTo>
                    <a:lnTo>
                      <a:pt x="399676" y="28997"/>
                    </a:lnTo>
                    <a:lnTo>
                      <a:pt x="399676" y="84091"/>
                    </a:lnTo>
                    <a:lnTo>
                      <a:pt x="409825" y="84091"/>
                    </a:lnTo>
                    <a:lnTo>
                      <a:pt x="409825" y="28997"/>
                    </a:lnTo>
                    <a:close/>
                    <a:moveTo>
                      <a:pt x="409341" y="2416"/>
                    </a:moveTo>
                    <a:cubicBezTo>
                      <a:pt x="408133" y="1208"/>
                      <a:pt x="406683" y="483"/>
                      <a:pt x="404992" y="483"/>
                    </a:cubicBezTo>
                    <a:cubicBezTo>
                      <a:pt x="403300" y="483"/>
                      <a:pt x="401609" y="1208"/>
                      <a:pt x="400400" y="2416"/>
                    </a:cubicBezTo>
                    <a:cubicBezTo>
                      <a:pt x="399192" y="3625"/>
                      <a:pt x="398467" y="5316"/>
                      <a:pt x="398467" y="6766"/>
                    </a:cubicBezTo>
                    <a:cubicBezTo>
                      <a:pt x="398467" y="8457"/>
                      <a:pt x="399192" y="9907"/>
                      <a:pt x="400400" y="11116"/>
                    </a:cubicBezTo>
                    <a:cubicBezTo>
                      <a:pt x="401609" y="12324"/>
                      <a:pt x="403059" y="13049"/>
                      <a:pt x="404992" y="13049"/>
                    </a:cubicBezTo>
                    <a:cubicBezTo>
                      <a:pt x="406683" y="13049"/>
                      <a:pt x="408133" y="12324"/>
                      <a:pt x="409341" y="11116"/>
                    </a:cubicBezTo>
                    <a:cubicBezTo>
                      <a:pt x="410549" y="9907"/>
                      <a:pt x="411274" y="8457"/>
                      <a:pt x="411274" y="6766"/>
                    </a:cubicBezTo>
                    <a:cubicBezTo>
                      <a:pt x="411274" y="5074"/>
                      <a:pt x="410549" y="3625"/>
                      <a:pt x="409341" y="2416"/>
                    </a:cubicBezTo>
                    <a:moveTo>
                      <a:pt x="379619" y="61377"/>
                    </a:moveTo>
                    <a:cubicBezTo>
                      <a:pt x="378653" y="59444"/>
                      <a:pt x="377203" y="57994"/>
                      <a:pt x="375511" y="56544"/>
                    </a:cubicBezTo>
                    <a:cubicBezTo>
                      <a:pt x="373820" y="55094"/>
                      <a:pt x="372128" y="54128"/>
                      <a:pt x="370195" y="53403"/>
                    </a:cubicBezTo>
                    <a:cubicBezTo>
                      <a:pt x="368262" y="52678"/>
                      <a:pt x="366329" y="51953"/>
                      <a:pt x="364396" y="51470"/>
                    </a:cubicBezTo>
                    <a:cubicBezTo>
                      <a:pt x="361013" y="50503"/>
                      <a:pt x="358113" y="49295"/>
                      <a:pt x="355938" y="47603"/>
                    </a:cubicBezTo>
                    <a:cubicBezTo>
                      <a:pt x="353764" y="45912"/>
                      <a:pt x="352797" y="43737"/>
                      <a:pt x="352797" y="40837"/>
                    </a:cubicBezTo>
                    <a:cubicBezTo>
                      <a:pt x="352797" y="38663"/>
                      <a:pt x="353764" y="36730"/>
                      <a:pt x="355697" y="35280"/>
                    </a:cubicBezTo>
                    <a:cubicBezTo>
                      <a:pt x="357630" y="33830"/>
                      <a:pt x="360046" y="33105"/>
                      <a:pt x="362946" y="33105"/>
                    </a:cubicBezTo>
                    <a:cubicBezTo>
                      <a:pt x="366087" y="33105"/>
                      <a:pt x="368504" y="33588"/>
                      <a:pt x="370195" y="34796"/>
                    </a:cubicBezTo>
                    <a:cubicBezTo>
                      <a:pt x="371887" y="36005"/>
                      <a:pt x="373337" y="37213"/>
                      <a:pt x="374786" y="38421"/>
                    </a:cubicBezTo>
                    <a:lnTo>
                      <a:pt x="379619" y="32380"/>
                    </a:lnTo>
                    <a:cubicBezTo>
                      <a:pt x="378169" y="31172"/>
                      <a:pt x="376236" y="29964"/>
                      <a:pt x="373820" y="28997"/>
                    </a:cubicBezTo>
                    <a:cubicBezTo>
                      <a:pt x="371162" y="27789"/>
                      <a:pt x="367779" y="27306"/>
                      <a:pt x="363429" y="27306"/>
                    </a:cubicBezTo>
                    <a:cubicBezTo>
                      <a:pt x="360771" y="27306"/>
                      <a:pt x="358355" y="27547"/>
                      <a:pt x="355938" y="28272"/>
                    </a:cubicBezTo>
                    <a:cubicBezTo>
                      <a:pt x="353522" y="28997"/>
                      <a:pt x="351589" y="29722"/>
                      <a:pt x="349656" y="31172"/>
                    </a:cubicBezTo>
                    <a:cubicBezTo>
                      <a:pt x="347964" y="32380"/>
                      <a:pt x="346514" y="34071"/>
                      <a:pt x="345306" y="36005"/>
                    </a:cubicBezTo>
                    <a:cubicBezTo>
                      <a:pt x="344098" y="37938"/>
                      <a:pt x="343615" y="40113"/>
                      <a:pt x="343615" y="42771"/>
                    </a:cubicBezTo>
                    <a:cubicBezTo>
                      <a:pt x="343615" y="45670"/>
                      <a:pt x="344098" y="48087"/>
                      <a:pt x="345065" y="50020"/>
                    </a:cubicBezTo>
                    <a:cubicBezTo>
                      <a:pt x="346031" y="51953"/>
                      <a:pt x="347481" y="53644"/>
                      <a:pt x="348931" y="54853"/>
                    </a:cubicBezTo>
                    <a:cubicBezTo>
                      <a:pt x="350622" y="56061"/>
                      <a:pt x="352314" y="57269"/>
                      <a:pt x="354005" y="57752"/>
                    </a:cubicBezTo>
                    <a:cubicBezTo>
                      <a:pt x="355938" y="58477"/>
                      <a:pt x="357630" y="58961"/>
                      <a:pt x="359321" y="59686"/>
                    </a:cubicBezTo>
                    <a:cubicBezTo>
                      <a:pt x="362946" y="60652"/>
                      <a:pt x="365604" y="61860"/>
                      <a:pt x="367779" y="63310"/>
                    </a:cubicBezTo>
                    <a:cubicBezTo>
                      <a:pt x="369954" y="64760"/>
                      <a:pt x="370920" y="67176"/>
                      <a:pt x="370920" y="70559"/>
                    </a:cubicBezTo>
                    <a:cubicBezTo>
                      <a:pt x="370920" y="73459"/>
                      <a:pt x="369954" y="75634"/>
                      <a:pt x="368262" y="77325"/>
                    </a:cubicBezTo>
                    <a:cubicBezTo>
                      <a:pt x="366571" y="78775"/>
                      <a:pt x="364154" y="79742"/>
                      <a:pt x="360771" y="79742"/>
                    </a:cubicBezTo>
                    <a:cubicBezTo>
                      <a:pt x="359080" y="79742"/>
                      <a:pt x="357630" y="79500"/>
                      <a:pt x="355938" y="79017"/>
                    </a:cubicBezTo>
                    <a:cubicBezTo>
                      <a:pt x="354489" y="78534"/>
                      <a:pt x="353039" y="77809"/>
                      <a:pt x="351830" y="76842"/>
                    </a:cubicBezTo>
                    <a:cubicBezTo>
                      <a:pt x="350622" y="76117"/>
                      <a:pt x="349414" y="75151"/>
                      <a:pt x="348447" y="74184"/>
                    </a:cubicBezTo>
                    <a:cubicBezTo>
                      <a:pt x="347481" y="73217"/>
                      <a:pt x="346756" y="72493"/>
                      <a:pt x="346031" y="71768"/>
                    </a:cubicBezTo>
                    <a:lnTo>
                      <a:pt x="341198" y="79500"/>
                    </a:lnTo>
                    <a:cubicBezTo>
                      <a:pt x="346514" y="83608"/>
                      <a:pt x="352797" y="85783"/>
                      <a:pt x="360288" y="85783"/>
                    </a:cubicBezTo>
                    <a:cubicBezTo>
                      <a:pt x="363188" y="85783"/>
                      <a:pt x="365604" y="85300"/>
                      <a:pt x="368020" y="84575"/>
                    </a:cubicBezTo>
                    <a:cubicBezTo>
                      <a:pt x="370437" y="83850"/>
                      <a:pt x="372612" y="82641"/>
                      <a:pt x="374303" y="81192"/>
                    </a:cubicBezTo>
                    <a:cubicBezTo>
                      <a:pt x="375995" y="79742"/>
                      <a:pt x="377444" y="77809"/>
                      <a:pt x="378411" y="75634"/>
                    </a:cubicBezTo>
                    <a:cubicBezTo>
                      <a:pt x="379378" y="73459"/>
                      <a:pt x="380103" y="71043"/>
                      <a:pt x="380103" y="68143"/>
                    </a:cubicBezTo>
                    <a:cubicBezTo>
                      <a:pt x="381069" y="65485"/>
                      <a:pt x="380586" y="63310"/>
                      <a:pt x="379619" y="61377"/>
                    </a:cubicBezTo>
                    <a:moveTo>
                      <a:pt x="298428" y="84091"/>
                    </a:moveTo>
                    <a:lnTo>
                      <a:pt x="307852" y="84091"/>
                    </a:lnTo>
                    <a:lnTo>
                      <a:pt x="307852" y="57511"/>
                    </a:lnTo>
                    <a:cubicBezTo>
                      <a:pt x="307852" y="55578"/>
                      <a:pt x="307852" y="53886"/>
                      <a:pt x="308093" y="51953"/>
                    </a:cubicBezTo>
                    <a:cubicBezTo>
                      <a:pt x="308335" y="50020"/>
                      <a:pt x="308577" y="48328"/>
                      <a:pt x="308818" y="46637"/>
                    </a:cubicBezTo>
                    <a:cubicBezTo>
                      <a:pt x="309785" y="43254"/>
                      <a:pt x="310993" y="40354"/>
                      <a:pt x="312926" y="37938"/>
                    </a:cubicBezTo>
                    <a:cubicBezTo>
                      <a:pt x="314618" y="35521"/>
                      <a:pt x="316792" y="34555"/>
                      <a:pt x="318967" y="34555"/>
                    </a:cubicBezTo>
                    <a:cubicBezTo>
                      <a:pt x="322833" y="34555"/>
                      <a:pt x="324767" y="36488"/>
                      <a:pt x="325008" y="40596"/>
                    </a:cubicBezTo>
                    <a:lnTo>
                      <a:pt x="333224" y="37696"/>
                    </a:lnTo>
                    <a:cubicBezTo>
                      <a:pt x="333224" y="35763"/>
                      <a:pt x="332741" y="34313"/>
                      <a:pt x="332016" y="32863"/>
                    </a:cubicBezTo>
                    <a:cubicBezTo>
                      <a:pt x="331291" y="31413"/>
                      <a:pt x="330566" y="30447"/>
                      <a:pt x="329599" y="29722"/>
                    </a:cubicBezTo>
                    <a:cubicBezTo>
                      <a:pt x="328633" y="28997"/>
                      <a:pt x="327425" y="28272"/>
                      <a:pt x="326216" y="28030"/>
                    </a:cubicBezTo>
                    <a:cubicBezTo>
                      <a:pt x="325008" y="27547"/>
                      <a:pt x="323800" y="27547"/>
                      <a:pt x="322833" y="27547"/>
                    </a:cubicBezTo>
                    <a:cubicBezTo>
                      <a:pt x="319450" y="27547"/>
                      <a:pt x="316792" y="28514"/>
                      <a:pt x="314134" y="30205"/>
                    </a:cubicBezTo>
                    <a:cubicBezTo>
                      <a:pt x="311718" y="32138"/>
                      <a:pt x="309543" y="34555"/>
                      <a:pt x="307852" y="37696"/>
                    </a:cubicBezTo>
                    <a:lnTo>
                      <a:pt x="306643" y="28272"/>
                    </a:lnTo>
                    <a:lnTo>
                      <a:pt x="297219" y="29239"/>
                    </a:lnTo>
                    <a:cubicBezTo>
                      <a:pt x="297219" y="29722"/>
                      <a:pt x="297461" y="30447"/>
                      <a:pt x="297461" y="31413"/>
                    </a:cubicBezTo>
                    <a:cubicBezTo>
                      <a:pt x="297703" y="32380"/>
                      <a:pt x="297703" y="33588"/>
                      <a:pt x="297944" y="35038"/>
                    </a:cubicBezTo>
                    <a:cubicBezTo>
                      <a:pt x="298186" y="36488"/>
                      <a:pt x="298186" y="37696"/>
                      <a:pt x="298186" y="39146"/>
                    </a:cubicBezTo>
                    <a:cubicBezTo>
                      <a:pt x="298186" y="40596"/>
                      <a:pt x="298428" y="41804"/>
                      <a:pt x="298428" y="43254"/>
                    </a:cubicBezTo>
                    <a:lnTo>
                      <a:pt x="298428" y="84091"/>
                    </a:lnTo>
                    <a:close/>
                    <a:moveTo>
                      <a:pt x="267981" y="38179"/>
                    </a:moveTo>
                    <a:cubicBezTo>
                      <a:pt x="270156" y="41079"/>
                      <a:pt x="271122" y="45187"/>
                      <a:pt x="271122" y="50262"/>
                    </a:cubicBezTo>
                    <a:lnTo>
                      <a:pt x="271122" y="52195"/>
                    </a:lnTo>
                    <a:lnTo>
                      <a:pt x="243817" y="52195"/>
                    </a:lnTo>
                    <a:cubicBezTo>
                      <a:pt x="244058" y="49778"/>
                      <a:pt x="244783" y="47362"/>
                      <a:pt x="245508" y="45187"/>
                    </a:cubicBezTo>
                    <a:cubicBezTo>
                      <a:pt x="246233" y="43012"/>
                      <a:pt x="247441" y="41079"/>
                      <a:pt x="248649" y="39388"/>
                    </a:cubicBezTo>
                    <a:cubicBezTo>
                      <a:pt x="249858" y="37696"/>
                      <a:pt x="251549" y="36246"/>
                      <a:pt x="253241" y="35280"/>
                    </a:cubicBezTo>
                    <a:cubicBezTo>
                      <a:pt x="254932" y="34313"/>
                      <a:pt x="257107" y="33830"/>
                      <a:pt x="259282" y="33830"/>
                    </a:cubicBezTo>
                    <a:cubicBezTo>
                      <a:pt x="262906" y="33588"/>
                      <a:pt x="265806" y="35038"/>
                      <a:pt x="267981" y="38179"/>
                    </a:cubicBezTo>
                    <a:moveTo>
                      <a:pt x="281029" y="58236"/>
                    </a:moveTo>
                    <a:lnTo>
                      <a:pt x="281029" y="52678"/>
                    </a:lnTo>
                    <a:cubicBezTo>
                      <a:pt x="281029" y="49537"/>
                      <a:pt x="280788" y="46395"/>
                      <a:pt x="280063" y="43496"/>
                    </a:cubicBezTo>
                    <a:cubicBezTo>
                      <a:pt x="279338" y="40354"/>
                      <a:pt x="278130" y="37696"/>
                      <a:pt x="276438" y="35280"/>
                    </a:cubicBezTo>
                    <a:cubicBezTo>
                      <a:pt x="274747" y="32863"/>
                      <a:pt x="272572" y="30930"/>
                      <a:pt x="269672" y="29480"/>
                    </a:cubicBezTo>
                    <a:cubicBezTo>
                      <a:pt x="266773" y="28030"/>
                      <a:pt x="263390" y="27306"/>
                      <a:pt x="259040" y="27306"/>
                    </a:cubicBezTo>
                    <a:cubicBezTo>
                      <a:pt x="255415" y="27306"/>
                      <a:pt x="252274" y="28030"/>
                      <a:pt x="249133" y="29480"/>
                    </a:cubicBezTo>
                    <a:cubicBezTo>
                      <a:pt x="245991" y="30930"/>
                      <a:pt x="243333" y="32863"/>
                      <a:pt x="241159" y="35521"/>
                    </a:cubicBezTo>
                    <a:cubicBezTo>
                      <a:pt x="238984" y="38179"/>
                      <a:pt x="237051" y="41079"/>
                      <a:pt x="235842" y="44704"/>
                    </a:cubicBezTo>
                    <a:cubicBezTo>
                      <a:pt x="234634" y="48328"/>
                      <a:pt x="233909" y="52195"/>
                      <a:pt x="233909" y="56544"/>
                    </a:cubicBezTo>
                    <a:cubicBezTo>
                      <a:pt x="233909" y="66210"/>
                      <a:pt x="236084" y="73459"/>
                      <a:pt x="240675" y="78292"/>
                    </a:cubicBezTo>
                    <a:cubicBezTo>
                      <a:pt x="245025" y="83125"/>
                      <a:pt x="251791" y="85783"/>
                      <a:pt x="260490" y="85783"/>
                    </a:cubicBezTo>
                    <a:cubicBezTo>
                      <a:pt x="265081" y="85783"/>
                      <a:pt x="268947" y="84816"/>
                      <a:pt x="272572" y="83125"/>
                    </a:cubicBezTo>
                    <a:cubicBezTo>
                      <a:pt x="275955" y="81192"/>
                      <a:pt x="279338" y="78534"/>
                      <a:pt x="282238" y="75151"/>
                    </a:cubicBezTo>
                    <a:lnTo>
                      <a:pt x="278371" y="71043"/>
                    </a:lnTo>
                    <a:cubicBezTo>
                      <a:pt x="274747" y="74426"/>
                      <a:pt x="271605" y="76359"/>
                      <a:pt x="268947" y="77567"/>
                    </a:cubicBezTo>
                    <a:cubicBezTo>
                      <a:pt x="266289" y="78534"/>
                      <a:pt x="263631" y="79017"/>
                      <a:pt x="261215" y="79017"/>
                    </a:cubicBezTo>
                    <a:cubicBezTo>
                      <a:pt x="255657" y="79017"/>
                      <a:pt x="251549" y="77325"/>
                      <a:pt x="248649" y="73701"/>
                    </a:cubicBezTo>
                    <a:cubicBezTo>
                      <a:pt x="245750" y="70076"/>
                      <a:pt x="244300" y="65002"/>
                      <a:pt x="244058" y="58477"/>
                    </a:cubicBezTo>
                    <a:lnTo>
                      <a:pt x="281029" y="58477"/>
                    </a:lnTo>
                    <a:close/>
                    <a:moveTo>
                      <a:pt x="183648" y="28997"/>
                    </a:moveTo>
                    <a:lnTo>
                      <a:pt x="172774" y="28997"/>
                    </a:lnTo>
                    <a:lnTo>
                      <a:pt x="195247" y="85300"/>
                    </a:lnTo>
                    <a:lnTo>
                      <a:pt x="203221" y="85300"/>
                    </a:lnTo>
                    <a:lnTo>
                      <a:pt x="226418" y="28997"/>
                    </a:lnTo>
                    <a:lnTo>
                      <a:pt x="217236" y="28997"/>
                    </a:lnTo>
                    <a:lnTo>
                      <a:pt x="202496" y="67660"/>
                    </a:lnTo>
                    <a:cubicBezTo>
                      <a:pt x="201046" y="71526"/>
                      <a:pt x="200321" y="74426"/>
                      <a:pt x="200079" y="76359"/>
                    </a:cubicBezTo>
                    <a:cubicBezTo>
                      <a:pt x="199838" y="75392"/>
                      <a:pt x="199596" y="74184"/>
                      <a:pt x="199354" y="72734"/>
                    </a:cubicBezTo>
                    <a:cubicBezTo>
                      <a:pt x="199113" y="71284"/>
                      <a:pt x="198388" y="69351"/>
                      <a:pt x="197663" y="67176"/>
                    </a:cubicBezTo>
                    <a:lnTo>
                      <a:pt x="183648" y="28997"/>
                    </a:lnTo>
                    <a:close/>
                    <a:moveTo>
                      <a:pt x="159000" y="28997"/>
                    </a:moveTo>
                    <a:lnTo>
                      <a:pt x="148851" y="28997"/>
                    </a:lnTo>
                    <a:lnTo>
                      <a:pt x="148851" y="84091"/>
                    </a:lnTo>
                    <a:lnTo>
                      <a:pt x="159000" y="84091"/>
                    </a:lnTo>
                    <a:lnTo>
                      <a:pt x="159000" y="28997"/>
                    </a:lnTo>
                    <a:close/>
                    <a:moveTo>
                      <a:pt x="158517" y="2416"/>
                    </a:moveTo>
                    <a:cubicBezTo>
                      <a:pt x="157309" y="1208"/>
                      <a:pt x="155859" y="483"/>
                      <a:pt x="154167" y="483"/>
                    </a:cubicBezTo>
                    <a:cubicBezTo>
                      <a:pt x="152476" y="483"/>
                      <a:pt x="150784" y="1208"/>
                      <a:pt x="149576" y="2416"/>
                    </a:cubicBezTo>
                    <a:cubicBezTo>
                      <a:pt x="148368" y="3625"/>
                      <a:pt x="147643" y="5316"/>
                      <a:pt x="147643" y="6766"/>
                    </a:cubicBezTo>
                    <a:cubicBezTo>
                      <a:pt x="147643" y="8457"/>
                      <a:pt x="148368" y="9907"/>
                      <a:pt x="149576" y="11116"/>
                    </a:cubicBezTo>
                    <a:cubicBezTo>
                      <a:pt x="150784" y="12324"/>
                      <a:pt x="152476" y="13049"/>
                      <a:pt x="154167" y="13049"/>
                    </a:cubicBezTo>
                    <a:cubicBezTo>
                      <a:pt x="155859" y="13049"/>
                      <a:pt x="157309" y="12324"/>
                      <a:pt x="158517" y="11116"/>
                    </a:cubicBezTo>
                    <a:cubicBezTo>
                      <a:pt x="159725" y="9907"/>
                      <a:pt x="160450" y="8457"/>
                      <a:pt x="160450" y="6766"/>
                    </a:cubicBezTo>
                    <a:cubicBezTo>
                      <a:pt x="160450" y="5074"/>
                      <a:pt x="159725" y="3625"/>
                      <a:pt x="158517" y="2416"/>
                    </a:cubicBezTo>
                    <a:moveTo>
                      <a:pt x="128795" y="84091"/>
                    </a:moveTo>
                    <a:lnTo>
                      <a:pt x="128795" y="49537"/>
                    </a:lnTo>
                    <a:cubicBezTo>
                      <a:pt x="128795" y="46637"/>
                      <a:pt x="128553" y="43737"/>
                      <a:pt x="128312" y="41079"/>
                    </a:cubicBezTo>
                    <a:cubicBezTo>
                      <a:pt x="128070" y="38421"/>
                      <a:pt x="127345" y="36005"/>
                      <a:pt x="126137" y="34071"/>
                    </a:cubicBezTo>
                    <a:cubicBezTo>
                      <a:pt x="124929" y="32138"/>
                      <a:pt x="122996" y="30447"/>
                      <a:pt x="120338" y="29239"/>
                    </a:cubicBezTo>
                    <a:cubicBezTo>
                      <a:pt x="117680" y="28030"/>
                      <a:pt x="114297" y="27306"/>
                      <a:pt x="109705" y="27306"/>
                    </a:cubicBezTo>
                    <a:cubicBezTo>
                      <a:pt x="106806" y="27306"/>
                      <a:pt x="104389" y="27789"/>
                      <a:pt x="102214" y="28514"/>
                    </a:cubicBezTo>
                    <a:cubicBezTo>
                      <a:pt x="100040" y="29480"/>
                      <a:pt x="98348" y="30447"/>
                      <a:pt x="96898" y="31655"/>
                    </a:cubicBezTo>
                    <a:cubicBezTo>
                      <a:pt x="95449" y="32863"/>
                      <a:pt x="94240" y="34071"/>
                      <a:pt x="93274" y="35280"/>
                    </a:cubicBezTo>
                    <a:cubicBezTo>
                      <a:pt x="92307" y="36488"/>
                      <a:pt x="91824" y="37213"/>
                      <a:pt x="91341" y="37938"/>
                    </a:cubicBezTo>
                    <a:lnTo>
                      <a:pt x="90132" y="28514"/>
                    </a:lnTo>
                    <a:lnTo>
                      <a:pt x="80708" y="29480"/>
                    </a:lnTo>
                    <a:cubicBezTo>
                      <a:pt x="80708" y="29964"/>
                      <a:pt x="80950" y="30689"/>
                      <a:pt x="80950" y="31655"/>
                    </a:cubicBezTo>
                    <a:cubicBezTo>
                      <a:pt x="81192" y="32622"/>
                      <a:pt x="81192" y="33830"/>
                      <a:pt x="81433" y="35280"/>
                    </a:cubicBezTo>
                    <a:cubicBezTo>
                      <a:pt x="81675" y="36730"/>
                      <a:pt x="81675" y="37938"/>
                      <a:pt x="81675" y="39388"/>
                    </a:cubicBezTo>
                    <a:cubicBezTo>
                      <a:pt x="81675" y="40837"/>
                      <a:pt x="81917" y="42046"/>
                      <a:pt x="81917" y="43496"/>
                    </a:cubicBezTo>
                    <a:lnTo>
                      <a:pt x="81917" y="84333"/>
                    </a:lnTo>
                    <a:lnTo>
                      <a:pt x="91824" y="84333"/>
                    </a:lnTo>
                    <a:lnTo>
                      <a:pt x="91824" y="53403"/>
                    </a:lnTo>
                    <a:cubicBezTo>
                      <a:pt x="91824" y="50986"/>
                      <a:pt x="92307" y="48570"/>
                      <a:pt x="93032" y="46154"/>
                    </a:cubicBezTo>
                    <a:cubicBezTo>
                      <a:pt x="93757" y="43979"/>
                      <a:pt x="94965" y="41804"/>
                      <a:pt x="96415" y="40354"/>
                    </a:cubicBezTo>
                    <a:cubicBezTo>
                      <a:pt x="97865" y="38663"/>
                      <a:pt x="99556" y="37454"/>
                      <a:pt x="101248" y="36488"/>
                    </a:cubicBezTo>
                    <a:cubicBezTo>
                      <a:pt x="103181" y="35521"/>
                      <a:pt x="105114" y="35038"/>
                      <a:pt x="107531" y="35038"/>
                    </a:cubicBezTo>
                    <a:cubicBezTo>
                      <a:pt x="109947" y="35038"/>
                      <a:pt x="112122" y="35280"/>
                      <a:pt x="113572" y="36005"/>
                    </a:cubicBezTo>
                    <a:cubicBezTo>
                      <a:pt x="115021" y="36730"/>
                      <a:pt x="116230" y="37454"/>
                      <a:pt x="117196" y="38904"/>
                    </a:cubicBezTo>
                    <a:cubicBezTo>
                      <a:pt x="117921" y="40113"/>
                      <a:pt x="118404" y="41804"/>
                      <a:pt x="118888" y="43496"/>
                    </a:cubicBezTo>
                    <a:cubicBezTo>
                      <a:pt x="119129" y="45429"/>
                      <a:pt x="119371" y="47362"/>
                      <a:pt x="119371" y="49778"/>
                    </a:cubicBezTo>
                    <a:lnTo>
                      <a:pt x="119371" y="84333"/>
                    </a:lnTo>
                    <a:lnTo>
                      <a:pt x="128795" y="84333"/>
                    </a:lnTo>
                    <a:close/>
                    <a:moveTo>
                      <a:pt x="60894" y="5799"/>
                    </a:moveTo>
                    <a:lnTo>
                      <a:pt x="50986" y="5799"/>
                    </a:lnTo>
                    <a:lnTo>
                      <a:pt x="50986" y="54128"/>
                    </a:lnTo>
                    <a:cubicBezTo>
                      <a:pt x="50986" y="59202"/>
                      <a:pt x="50503" y="63552"/>
                      <a:pt x="49295" y="66935"/>
                    </a:cubicBezTo>
                    <a:cubicBezTo>
                      <a:pt x="48328" y="70318"/>
                      <a:pt x="46879" y="72976"/>
                      <a:pt x="44945" y="74667"/>
                    </a:cubicBezTo>
                    <a:cubicBezTo>
                      <a:pt x="43012" y="76600"/>
                      <a:pt x="40837" y="77809"/>
                      <a:pt x="38421" y="78534"/>
                    </a:cubicBezTo>
                    <a:cubicBezTo>
                      <a:pt x="36005" y="79259"/>
                      <a:pt x="33347" y="79500"/>
                      <a:pt x="30447" y="79500"/>
                    </a:cubicBezTo>
                    <a:cubicBezTo>
                      <a:pt x="27547" y="79500"/>
                      <a:pt x="24889" y="79259"/>
                      <a:pt x="22231" y="78534"/>
                    </a:cubicBezTo>
                    <a:cubicBezTo>
                      <a:pt x="19815" y="77809"/>
                      <a:pt x="17640" y="76600"/>
                      <a:pt x="15707" y="74667"/>
                    </a:cubicBezTo>
                    <a:cubicBezTo>
                      <a:pt x="14015" y="72734"/>
                      <a:pt x="12565" y="70076"/>
                      <a:pt x="11357" y="66935"/>
                    </a:cubicBezTo>
                    <a:cubicBezTo>
                      <a:pt x="10391" y="63552"/>
                      <a:pt x="9666" y="59444"/>
                      <a:pt x="9666" y="54128"/>
                    </a:cubicBezTo>
                    <a:lnTo>
                      <a:pt x="9666" y="5799"/>
                    </a:lnTo>
                    <a:lnTo>
                      <a:pt x="0" y="5799"/>
                    </a:lnTo>
                    <a:lnTo>
                      <a:pt x="0" y="54853"/>
                    </a:lnTo>
                    <a:cubicBezTo>
                      <a:pt x="0" y="66451"/>
                      <a:pt x="2658" y="74667"/>
                      <a:pt x="7733" y="79500"/>
                    </a:cubicBezTo>
                    <a:cubicBezTo>
                      <a:pt x="12807" y="84333"/>
                      <a:pt x="20540" y="86749"/>
                      <a:pt x="30689" y="86749"/>
                    </a:cubicBezTo>
                    <a:cubicBezTo>
                      <a:pt x="40837" y="86749"/>
                      <a:pt x="48570" y="84333"/>
                      <a:pt x="53403" y="79500"/>
                    </a:cubicBezTo>
                    <a:cubicBezTo>
                      <a:pt x="58477" y="74667"/>
                      <a:pt x="60894" y="66451"/>
                      <a:pt x="60894" y="54853"/>
                    </a:cubicBezTo>
                    <a:lnTo>
                      <a:pt x="60894" y="5799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5" name="Freihandform: Form 64">
                <a:extLst>
                  <a:ext uri="{FF2B5EF4-FFF2-40B4-BE49-F238E27FC236}">
                    <a16:creationId xmlns:a16="http://schemas.microsoft.com/office/drawing/2014/main" id="{4EEEE710-875E-4346-9F6D-CFFB3EF72B31}"/>
                  </a:ext>
                </a:extLst>
              </p:cNvPr>
              <p:cNvSpPr/>
              <p:nvPr/>
            </p:nvSpPr>
            <p:spPr>
              <a:xfrm>
                <a:off x="11569754" y="1219314"/>
                <a:ext cx="152234" cy="132903"/>
              </a:xfrm>
              <a:custGeom>
                <a:avLst/>
                <a:gdLst>
                  <a:gd name="connsiteX0" fmla="*/ 0 w 152234"/>
                  <a:gd name="connsiteY0" fmla="*/ 134353 h 132902"/>
                  <a:gd name="connsiteX1" fmla="*/ 84816 w 152234"/>
                  <a:gd name="connsiteY1" fmla="*/ 134353 h 132902"/>
                  <a:gd name="connsiteX2" fmla="*/ 152234 w 152234"/>
                  <a:gd name="connsiteY2" fmla="*/ 67176 h 132902"/>
                  <a:gd name="connsiteX3" fmla="*/ 84816 w 152234"/>
                  <a:gd name="connsiteY3" fmla="*/ 0 h 132902"/>
                  <a:gd name="connsiteX4" fmla="*/ 0 w 152234"/>
                  <a:gd name="connsiteY4" fmla="*/ 0 h 132902"/>
                  <a:gd name="connsiteX5" fmla="*/ 0 w 152234"/>
                  <a:gd name="connsiteY5" fmla="*/ 134353 h 1329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52234" h="132902">
                    <a:moveTo>
                      <a:pt x="0" y="134353"/>
                    </a:moveTo>
                    <a:lnTo>
                      <a:pt x="84816" y="134353"/>
                    </a:lnTo>
                    <a:cubicBezTo>
                      <a:pt x="122029" y="134353"/>
                      <a:pt x="152234" y="104389"/>
                      <a:pt x="152234" y="67176"/>
                    </a:cubicBezTo>
                    <a:cubicBezTo>
                      <a:pt x="152234" y="29964"/>
                      <a:pt x="122029" y="0"/>
                      <a:pt x="84816" y="0"/>
                    </a:cubicBezTo>
                    <a:lnTo>
                      <a:pt x="0" y="0"/>
                    </a:lnTo>
                    <a:lnTo>
                      <a:pt x="0" y="134353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</p:grpSp>
      </p:grpSp>
      <p:sp>
        <p:nvSpPr>
          <p:cNvPr id="40" name="Textplatzhalter 3">
            <a:extLst>
              <a:ext uri="{FF2B5EF4-FFF2-40B4-BE49-F238E27FC236}">
                <a16:creationId xmlns:a16="http://schemas.microsoft.com/office/drawing/2014/main" id="{28366CDA-53C4-C445-BB35-C76A6EF75DE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164044" y="1450244"/>
            <a:ext cx="5333691" cy="443952"/>
          </a:xfrm>
        </p:spPr>
        <p:txBody>
          <a:bodyPr/>
          <a:lstStyle>
            <a:lvl1pPr marL="0" indent="0">
              <a:buNone/>
              <a:defRPr sz="2397">
                <a:solidFill>
                  <a:srgbClr val="006AB3"/>
                </a:solidFill>
              </a:defRPr>
            </a:lvl1pPr>
            <a:lvl5pPr marL="1431194" indent="0">
              <a:buNone/>
              <a:defRPr/>
            </a:lvl5pPr>
          </a:lstStyle>
          <a:p>
            <a:pPr lvl="0"/>
            <a:r>
              <a:rPr lang="de-DE" dirty="0"/>
              <a:t>Untertitel (bearbeiten)</a:t>
            </a:r>
          </a:p>
        </p:txBody>
      </p:sp>
    </p:spTree>
    <p:extLst>
      <p:ext uri="{BB962C8B-B14F-4D97-AF65-F5344CB8AC3E}">
        <p14:creationId xmlns:p14="http://schemas.microsoft.com/office/powerpoint/2010/main" val="12045847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571">
          <p15:clr>
            <a:srgbClr val="FBAE40"/>
          </p15:clr>
        </p15:guide>
        <p15:guide id="2" orient="horz" pos="1537">
          <p15:clr>
            <a:srgbClr val="FBAE40"/>
          </p15:clr>
        </p15:guide>
      </p15:sldGuideLst>
    </p:ext>
  </p:extLs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+ zwei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F6B91DF-85D8-463B-87B4-AC49FF3D804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2 Bilder (bearbeiten)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1F6D937-F931-4295-B1B7-42BB8F3F8D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1828BE-335D-4B57-A559-B7210FECF2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t>‹#›</a:t>
            </a:fld>
            <a:endParaRPr lang="de-DE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3133C81B-6C39-4BD5-9BF9-8617341D8014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0" y="1894196"/>
            <a:ext cx="6059488" cy="4650925"/>
          </a:xfrm>
          <a:solidFill>
            <a:schemeClr val="bg2">
              <a:lumMod val="100000"/>
            </a:schemeClr>
          </a:solidFill>
          <a:ln/>
        </p:spPr>
        <p:txBody>
          <a:bodyPr vert="horz" lIns="0" tIns="540000" rIns="0" bIns="0" rtlCol="0" anchor="t">
            <a:noAutofit/>
          </a:bodyPr>
          <a:lstStyle>
            <a:lvl1pPr marL="240998" marR="0" indent="0" algn="l" defTabSz="121767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 lang="de-DE" b="0" dirty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240998" marR="0" lvl="0" indent="0" algn="l" defTabSz="121767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lang="de-DE" dirty="0"/>
              <a:t>Inhaltsplatzhalter</a:t>
            </a:r>
          </a:p>
          <a:p>
            <a:pPr marL="240998" lvl="0" indent="0">
              <a:buNone/>
            </a:pPr>
            <a:endParaRPr lang="de-DE" dirty="0"/>
          </a:p>
        </p:txBody>
      </p:sp>
      <p:sp>
        <p:nvSpPr>
          <p:cNvPr id="11" name="Inhaltsplatzhalter 10">
            <a:extLst>
              <a:ext uri="{FF2B5EF4-FFF2-40B4-BE49-F238E27FC236}">
                <a16:creationId xmlns:a16="http://schemas.microsoft.com/office/drawing/2014/main" id="{915B8044-0142-42E8-8428-B098000CEBD6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6132512" y="1894196"/>
            <a:ext cx="6059488" cy="4650925"/>
          </a:xfrm>
          <a:solidFill>
            <a:schemeClr val="bg2">
              <a:lumMod val="100000"/>
            </a:schemeClr>
          </a:solidFill>
          <a:ln/>
        </p:spPr>
        <p:txBody>
          <a:bodyPr vert="horz" lIns="0" tIns="540000" rIns="0" bIns="0" rtlCol="0" anchor="t">
            <a:noAutofit/>
          </a:bodyPr>
          <a:lstStyle>
            <a:lvl1pPr marL="240998" marR="0" indent="0" algn="l" defTabSz="121767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 lang="de-DE" b="0" dirty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240998" marR="0" lvl="0" indent="0" algn="l" defTabSz="121767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lang="de-DE" dirty="0"/>
              <a:t>Inhaltsplatzhalter</a:t>
            </a:r>
          </a:p>
          <a:p>
            <a:pPr marL="240998" lvl="0" indent="0">
              <a:buNone/>
            </a:pPr>
            <a:endParaRPr lang="de-DE" dirty="0"/>
          </a:p>
        </p:txBody>
      </p:sp>
      <p:sp>
        <p:nvSpPr>
          <p:cNvPr id="9" name="Textplatzhalter 3">
            <a:extLst>
              <a:ext uri="{FF2B5EF4-FFF2-40B4-BE49-F238E27FC236}">
                <a16:creationId xmlns:a16="http://schemas.microsoft.com/office/drawing/2014/main" id="{FC4DC007-2365-A648-88B1-D6FDE125CD13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96384" y="1450244"/>
            <a:ext cx="10801349" cy="443952"/>
          </a:xfrm>
        </p:spPr>
        <p:txBody>
          <a:bodyPr/>
          <a:lstStyle>
            <a:lvl1pPr marL="0" indent="0">
              <a:buNone/>
              <a:defRPr sz="2397">
                <a:solidFill>
                  <a:srgbClr val="006AB3"/>
                </a:solidFill>
              </a:defRPr>
            </a:lvl1pPr>
            <a:lvl5pPr marL="1431194" indent="0">
              <a:buNone/>
              <a:defRPr/>
            </a:lvl5pPr>
          </a:lstStyle>
          <a:p>
            <a:pPr lvl="0"/>
            <a:r>
              <a:rPr lang="de-DE" dirty="0"/>
              <a:t>Untertitel (bearbeiten)</a:t>
            </a:r>
          </a:p>
        </p:txBody>
      </p:sp>
    </p:spTree>
    <p:extLst>
      <p:ext uri="{BB962C8B-B14F-4D97-AF65-F5344CB8AC3E}">
        <p14:creationId xmlns:p14="http://schemas.microsoft.com/office/powerpoint/2010/main" val="17184687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2897">
          <p15:clr>
            <a:srgbClr val="FBAE40"/>
          </p15:clr>
        </p15:guide>
        <p15:guide id="3" pos="2860">
          <p15:clr>
            <a:srgbClr val="FBAE40"/>
          </p15:clr>
        </p15:guide>
      </p15:sldGuideLst>
    </p:ext>
  </p:extLs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+ drei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F6B91DF-85D8-463B-87B4-AC49FF3D804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3 Bilder (bearbeiten)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1F6D937-F931-4295-B1B7-42BB8F3F8D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1828BE-335D-4B57-A559-B7210FECF2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t>‹#›</a:t>
            </a:fld>
            <a:endParaRPr lang="de-DE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C021923-B745-4638-A634-E1DA375F90EE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2" y="1894194"/>
            <a:ext cx="3971927" cy="4650925"/>
          </a:xfrm>
          <a:solidFill>
            <a:schemeClr val="bg2">
              <a:lumMod val="100000"/>
            </a:schemeClr>
          </a:solidFill>
          <a:ln/>
        </p:spPr>
        <p:txBody>
          <a:bodyPr vert="horz" lIns="0" tIns="540000" rIns="0" bIns="0" rtlCol="0" anchor="t">
            <a:noAutofit/>
          </a:bodyPr>
          <a:lstStyle>
            <a:lvl1pPr marL="240998" marR="0" indent="0" algn="l" defTabSz="121767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 lang="de-DE" b="0" dirty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240998" marR="0" lvl="0" indent="0" algn="l" defTabSz="121767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lang="de-DE" dirty="0"/>
              <a:t>Inhaltsplatzhalter</a:t>
            </a:r>
          </a:p>
          <a:p>
            <a:pPr marL="240998" lvl="0" indent="0">
              <a:buNone/>
            </a:pPr>
            <a:endParaRPr lang="de-DE" dirty="0"/>
          </a:p>
        </p:txBody>
      </p:sp>
      <p:sp>
        <p:nvSpPr>
          <p:cNvPr id="11" name="Inhaltsplatzhalter 3">
            <a:extLst>
              <a:ext uri="{FF2B5EF4-FFF2-40B4-BE49-F238E27FC236}">
                <a16:creationId xmlns:a16="http://schemas.microsoft.com/office/drawing/2014/main" id="{47556F71-EDA3-472E-9372-CE0F4A696721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4043364" y="1894196"/>
            <a:ext cx="4105275" cy="4650925"/>
          </a:xfrm>
          <a:solidFill>
            <a:schemeClr val="bg2">
              <a:lumMod val="100000"/>
            </a:schemeClr>
          </a:solidFill>
          <a:ln/>
        </p:spPr>
        <p:txBody>
          <a:bodyPr vert="horz" lIns="0" tIns="540000" rIns="0" bIns="0" rtlCol="0" anchor="t">
            <a:noAutofit/>
          </a:bodyPr>
          <a:lstStyle>
            <a:lvl1pPr marL="240998" marR="0" indent="0" algn="l" defTabSz="121767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 lang="de-DE" b="0" dirty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240998" marR="0" lvl="0" indent="0" algn="l" defTabSz="121767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lang="de-DE" dirty="0"/>
              <a:t>Inhaltsplatzhalter</a:t>
            </a:r>
          </a:p>
          <a:p>
            <a:pPr marL="240998" lvl="0" indent="0">
              <a:buNone/>
            </a:pPr>
            <a:endParaRPr lang="de-DE" dirty="0"/>
          </a:p>
        </p:txBody>
      </p:sp>
      <p:sp>
        <p:nvSpPr>
          <p:cNvPr id="12" name="Inhaltsplatzhalter 3">
            <a:extLst>
              <a:ext uri="{FF2B5EF4-FFF2-40B4-BE49-F238E27FC236}">
                <a16:creationId xmlns:a16="http://schemas.microsoft.com/office/drawing/2014/main" id="{C1ADC803-A245-408E-AB12-EC54C19B5108}"/>
              </a:ext>
            </a:extLst>
          </p:cNvPr>
          <p:cNvSpPr>
            <a:spLocks noGrp="1"/>
          </p:cNvSpPr>
          <p:nvPr>
            <p:ph sz="quarter" idx="19" hasCustomPrompt="1"/>
          </p:nvPr>
        </p:nvSpPr>
        <p:spPr>
          <a:xfrm>
            <a:off x="8220079" y="1894196"/>
            <a:ext cx="3971924" cy="4650925"/>
          </a:xfrm>
          <a:solidFill>
            <a:schemeClr val="bg2">
              <a:lumMod val="100000"/>
            </a:schemeClr>
          </a:solidFill>
          <a:ln/>
        </p:spPr>
        <p:txBody>
          <a:bodyPr vert="horz" lIns="0" tIns="540000" rIns="0" bIns="0" rtlCol="0" anchor="t">
            <a:noAutofit/>
          </a:bodyPr>
          <a:lstStyle>
            <a:lvl1pPr marL="240998" marR="0" indent="0" algn="l" defTabSz="121767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 lang="de-DE" b="0" dirty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240998" marR="0" lvl="0" indent="0" algn="l" defTabSz="121767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lang="de-DE" dirty="0"/>
              <a:t>Inhaltsplatzhalter</a:t>
            </a:r>
          </a:p>
          <a:p>
            <a:pPr marL="240998" lvl="0" indent="0">
              <a:buNone/>
            </a:pPr>
            <a:endParaRPr lang="de-DE" dirty="0"/>
          </a:p>
        </p:txBody>
      </p:sp>
      <p:sp>
        <p:nvSpPr>
          <p:cNvPr id="10" name="Textplatzhalter 3">
            <a:extLst>
              <a:ext uri="{FF2B5EF4-FFF2-40B4-BE49-F238E27FC236}">
                <a16:creationId xmlns:a16="http://schemas.microsoft.com/office/drawing/2014/main" id="{58BC8DE0-A3EE-804D-838F-898D4F788BC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96384" y="1450244"/>
            <a:ext cx="10801349" cy="443952"/>
          </a:xfrm>
        </p:spPr>
        <p:txBody>
          <a:bodyPr/>
          <a:lstStyle>
            <a:lvl1pPr marL="0" indent="0">
              <a:buNone/>
              <a:defRPr sz="2397">
                <a:solidFill>
                  <a:srgbClr val="006AB3"/>
                </a:solidFill>
              </a:defRPr>
            </a:lvl1pPr>
            <a:lvl5pPr marL="1431194" indent="0">
              <a:buNone/>
              <a:defRPr/>
            </a:lvl5pPr>
          </a:lstStyle>
          <a:p>
            <a:pPr lvl="0"/>
            <a:r>
              <a:rPr lang="de-DE" dirty="0"/>
              <a:t>Untertitel (bearbeiten)</a:t>
            </a:r>
          </a:p>
        </p:txBody>
      </p:sp>
    </p:spTree>
    <p:extLst>
      <p:ext uri="{BB962C8B-B14F-4D97-AF65-F5344CB8AC3E}">
        <p14:creationId xmlns:p14="http://schemas.microsoft.com/office/powerpoint/2010/main" val="268404220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1910">
          <p15:clr>
            <a:srgbClr val="FBAE40"/>
          </p15:clr>
        </p15:guide>
        <p15:guide id="3" pos="3850">
          <p15:clr>
            <a:srgbClr val="FBAE40"/>
          </p15:clr>
        </p15:guide>
        <p15:guide id="4" pos="3884">
          <p15:clr>
            <a:srgbClr val="FBAE40"/>
          </p15:clr>
        </p15:guide>
        <p15:guide id="5" pos="1877">
          <p15:clr>
            <a:srgbClr val="FBAE40"/>
          </p15:clr>
        </p15:guide>
      </p15:sldGuideLst>
    </p:ext>
  </p:extLs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Bild gro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F6B91DF-85D8-463B-87B4-AC49FF3D804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dirty="0"/>
              <a:t>Großes Bild (bearbeiten)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1F6D937-F931-4295-B1B7-42BB8F3F8D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1828BE-335D-4B57-A559-B7210FECF2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t>‹#›</a:t>
            </a:fld>
            <a:endParaRPr lang="de-DE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F40F789-6719-4203-8D60-D2478F651705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0" y="1894194"/>
            <a:ext cx="12192000" cy="4650925"/>
          </a:xfrm>
          <a:solidFill>
            <a:schemeClr val="bg2">
              <a:lumMod val="100000"/>
            </a:schemeClr>
          </a:solidFill>
          <a:ln/>
        </p:spPr>
        <p:txBody>
          <a:bodyPr vert="horz" lIns="0" tIns="540000" rIns="0" bIns="0" rtlCol="0" anchor="t">
            <a:noAutofit/>
          </a:bodyPr>
          <a:lstStyle>
            <a:lvl1pPr marL="240998" marR="0" indent="0" algn="l" defTabSz="121767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 lang="de-DE" b="0" dirty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240998" marR="0" lvl="0" indent="0" algn="l" defTabSz="121767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lang="de-DE" dirty="0"/>
              <a:t>Inhaltsplatzhalter</a:t>
            </a:r>
          </a:p>
          <a:p>
            <a:pPr marL="240998" lvl="0" indent="0">
              <a:buNone/>
            </a:pPr>
            <a:endParaRPr lang="de-DE" dirty="0"/>
          </a:p>
        </p:txBody>
      </p:sp>
      <p:sp>
        <p:nvSpPr>
          <p:cNvPr id="7" name="Textplatzhalter 3">
            <a:extLst>
              <a:ext uri="{FF2B5EF4-FFF2-40B4-BE49-F238E27FC236}">
                <a16:creationId xmlns:a16="http://schemas.microsoft.com/office/drawing/2014/main" id="{75616D54-86F2-9449-AA54-998236971EE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96384" y="1450244"/>
            <a:ext cx="10801349" cy="443952"/>
          </a:xfrm>
        </p:spPr>
        <p:txBody>
          <a:bodyPr/>
          <a:lstStyle>
            <a:lvl1pPr marL="0" indent="0">
              <a:buNone/>
              <a:defRPr sz="2397">
                <a:solidFill>
                  <a:srgbClr val="006AB3"/>
                </a:solidFill>
              </a:defRPr>
            </a:lvl1pPr>
            <a:lvl5pPr marL="1431194" indent="0">
              <a:buNone/>
              <a:defRPr/>
            </a:lvl5pPr>
          </a:lstStyle>
          <a:p>
            <a:pPr lvl="0"/>
            <a:r>
              <a:rPr lang="de-DE" dirty="0"/>
              <a:t>Untertitel (bearbeiten)</a:t>
            </a:r>
          </a:p>
        </p:txBody>
      </p:sp>
    </p:spTree>
    <p:extLst>
      <p:ext uri="{BB962C8B-B14F-4D97-AF65-F5344CB8AC3E}">
        <p14:creationId xmlns:p14="http://schemas.microsoft.com/office/powerpoint/2010/main" val="116516761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979">
          <p15:clr>
            <a:srgbClr val="FBAE40"/>
          </p15:clr>
        </p15:guide>
        <p15:guide id="2" orient="horz" pos="2014">
          <p15:clr>
            <a:srgbClr val="FBAE40"/>
          </p15:clr>
        </p15:guide>
        <p15:guide id="3" pos="2863">
          <p15:clr>
            <a:srgbClr val="FBAE40"/>
          </p15:clr>
        </p15:guide>
        <p15:guide id="4" pos="2897">
          <p15:clr>
            <a:srgbClr val="FBAE40"/>
          </p15:clr>
        </p15:guide>
        <p15:guide id="5" pos="1928">
          <p15:clr>
            <a:srgbClr val="FBAE40"/>
          </p15:clr>
        </p15:guide>
        <p15:guide id="6" pos="1894">
          <p15:clr>
            <a:srgbClr val="FBAE40"/>
          </p15:clr>
        </p15:guide>
        <p15:guide id="7" pos="958">
          <p15:clr>
            <a:srgbClr val="FBAE40"/>
          </p15:clr>
        </p15:guide>
        <p15:guide id="8" pos="924">
          <p15:clr>
            <a:srgbClr val="FBAE40"/>
          </p15:clr>
        </p15:guide>
        <p15:guide id="9" pos="4309">
          <p15:clr>
            <a:srgbClr val="FBAE40"/>
          </p15:clr>
        </p15:guide>
        <p15:guide id="10" pos="4343">
          <p15:clr>
            <a:srgbClr val="FBAE40"/>
          </p15:clr>
        </p15:guide>
      </p15:sldGuideLst>
    </p:ext>
  </p:extLs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+ Unter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46BC85E-9658-4D4D-BDC1-B9AA54CC6E1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Titel (bearbeiten)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A450C059-9EF2-4BF6-ACD1-CD0A42FA1F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4FF95CDF-AED9-4575-BFCF-0B8549EE49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t>‹#›</a:t>
            </a:fld>
            <a:endParaRPr lang="de-DE"/>
          </a:p>
        </p:txBody>
      </p:sp>
      <p:sp>
        <p:nvSpPr>
          <p:cNvPr id="6" name="Textplatzhalter 3">
            <a:extLst>
              <a:ext uri="{FF2B5EF4-FFF2-40B4-BE49-F238E27FC236}">
                <a16:creationId xmlns:a16="http://schemas.microsoft.com/office/drawing/2014/main" id="{D803084A-5ADB-8145-8DBF-2148A082678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96384" y="1450244"/>
            <a:ext cx="10801349" cy="443952"/>
          </a:xfrm>
        </p:spPr>
        <p:txBody>
          <a:bodyPr/>
          <a:lstStyle>
            <a:lvl1pPr marL="0" indent="0">
              <a:buNone/>
              <a:defRPr sz="2397">
                <a:solidFill>
                  <a:srgbClr val="006AB3"/>
                </a:solidFill>
              </a:defRPr>
            </a:lvl1pPr>
            <a:lvl5pPr marL="1431194" indent="0">
              <a:buNone/>
              <a:defRPr/>
            </a:lvl5pPr>
          </a:lstStyle>
          <a:p>
            <a:pPr lvl="0"/>
            <a:r>
              <a:rPr lang="de-DE" dirty="0"/>
              <a:t>Untertitel (bearbeiten)</a:t>
            </a:r>
          </a:p>
        </p:txBody>
      </p:sp>
    </p:spTree>
    <p:extLst>
      <p:ext uri="{BB962C8B-B14F-4D97-AF65-F5344CB8AC3E}">
        <p14:creationId xmlns:p14="http://schemas.microsoft.com/office/powerpoint/2010/main" val="1995432999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46BC85E-9658-4D4D-BDC1-B9AA54CC6E1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Titel (bearbeiten)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A450C059-9EF2-4BF6-ACD1-CD0A42FA1F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4FF95CDF-AED9-4575-BFCF-0B8549EE49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58488633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9D5327C6-E598-4991-AB22-BE7A8B832E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F4581514-8A34-423E-AF48-23D40C9BA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33632478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apiteltrenner + Heinekop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Gruppieren 49">
            <a:extLst>
              <a:ext uri="{FF2B5EF4-FFF2-40B4-BE49-F238E27FC236}">
                <a16:creationId xmlns:a16="http://schemas.microsoft.com/office/drawing/2014/main" id="{4F2D883D-86A1-4B38-BBBC-81F258AD3664}"/>
              </a:ext>
            </a:extLst>
          </p:cNvPr>
          <p:cNvGrpSpPr/>
          <p:nvPr userDrawn="1"/>
        </p:nvGrpSpPr>
        <p:grpSpPr>
          <a:xfrm>
            <a:off x="-6501" y="6593007"/>
            <a:ext cx="12198503" cy="263835"/>
            <a:chOff x="-4877" y="4950860"/>
            <a:chExt cx="9148877" cy="198120"/>
          </a:xfrm>
          <a:solidFill>
            <a:schemeClr val="tx2"/>
          </a:solidFill>
        </p:grpSpPr>
        <p:sp>
          <p:nvSpPr>
            <p:cNvPr id="51" name="bk object 18">
              <a:extLst>
                <a:ext uri="{FF2B5EF4-FFF2-40B4-BE49-F238E27FC236}">
                  <a16:creationId xmlns:a16="http://schemas.microsoft.com/office/drawing/2014/main" id="{A0B87E1F-4D99-4450-9167-085B1ECC6BB2}"/>
                </a:ext>
              </a:extLst>
            </p:cNvPr>
            <p:cNvSpPr/>
            <p:nvPr userDrawn="1"/>
          </p:nvSpPr>
          <p:spPr>
            <a:xfrm>
              <a:off x="-4877" y="4950860"/>
              <a:ext cx="484937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 sz="1300"/>
            </a:p>
          </p:txBody>
        </p:sp>
        <p:sp>
          <p:nvSpPr>
            <p:cNvPr id="52" name="bk object 18">
              <a:extLst>
                <a:ext uri="{FF2B5EF4-FFF2-40B4-BE49-F238E27FC236}">
                  <a16:creationId xmlns:a16="http://schemas.microsoft.com/office/drawing/2014/main" id="{29147ACE-4C7A-4AC3-A60F-A813EE08D57E}"/>
                </a:ext>
              </a:extLst>
            </p:cNvPr>
            <p:cNvSpPr/>
            <p:nvPr userDrawn="1"/>
          </p:nvSpPr>
          <p:spPr>
            <a:xfrm>
              <a:off x="522288" y="4950860"/>
              <a:ext cx="8621712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 sz="1300"/>
            </a:p>
          </p:txBody>
        </p:sp>
        <p:sp>
          <p:nvSpPr>
            <p:cNvPr id="53" name="Holder 3">
              <a:extLst>
                <a:ext uri="{FF2B5EF4-FFF2-40B4-BE49-F238E27FC236}">
                  <a16:creationId xmlns:a16="http://schemas.microsoft.com/office/drawing/2014/main" id="{3187F65C-802F-454B-B4D7-B16EEF26A624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8194726" y="4966101"/>
              <a:ext cx="449579" cy="167639"/>
            </a:xfrm>
            <a:prstGeom prst="rect">
              <a:avLst/>
            </a:prstGeom>
            <a:grpFill/>
          </p:spPr>
          <p:txBody>
            <a:bodyPr lIns="0" tIns="0" rIns="0" bIns="0" anchor="ctr"/>
            <a:lstStyle>
              <a:defPPr>
                <a:defRPr lang="de-DE"/>
              </a:defPPr>
              <a:lvl1pPr marL="0" algn="l" defTabSz="686074" rtl="0" eaLnBrk="1" latinLnBrk="0" hangingPunct="1">
                <a:defRPr sz="1000" b="1" i="0" kern="1200">
                  <a:solidFill>
                    <a:schemeClr val="bg1"/>
                  </a:solidFill>
                  <a:latin typeface="Arial"/>
                  <a:ea typeface="+mn-ea"/>
                  <a:cs typeface="Arial"/>
                </a:defRPr>
              </a:lvl1pPr>
              <a:lvl2pPr marL="34303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6074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9111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2149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5186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223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1260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429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6913">
                <a:spcBef>
                  <a:spcPts val="7"/>
                </a:spcBef>
              </a:pPr>
              <a:r>
                <a:rPr lang="de-DE" sz="1332" spc="13"/>
                <a:t>hhu.de</a:t>
              </a:r>
            </a:p>
          </p:txBody>
        </p:sp>
      </p:grpSp>
      <p:sp>
        <p:nvSpPr>
          <p:cNvPr id="5" name="Titel 1">
            <a:extLst>
              <a:ext uri="{FF2B5EF4-FFF2-40B4-BE49-F238E27FC236}">
                <a16:creationId xmlns:a16="http://schemas.microsoft.com/office/drawing/2014/main" id="{B0EFD377-4EA8-4233-8819-69CE7EFB9E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23895" y="4041070"/>
            <a:ext cx="6372783" cy="1224135"/>
          </a:xfrm>
        </p:spPr>
        <p:txBody>
          <a:bodyPr/>
          <a:lstStyle>
            <a:lvl1pPr algn="r">
              <a:defRPr/>
            </a:lvl1pPr>
          </a:lstStyle>
          <a:p>
            <a:r>
              <a:rPr lang="de-DE" dirty="0" err="1"/>
              <a:t>Kapiteltrenner</a:t>
            </a:r>
            <a:r>
              <a:rPr lang="de-DE" dirty="0"/>
              <a:t> (bearbeiten)</a:t>
            </a: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3B9C8E9F-01A9-4CE0-8030-B76B3BE38D6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8921" t="8747" b="17591"/>
          <a:stretch>
            <a:fillRect/>
          </a:stretch>
        </p:blipFill>
        <p:spPr>
          <a:xfrm>
            <a:off x="0" y="0"/>
            <a:ext cx="4975944" cy="6545120"/>
          </a:xfrm>
          <a:custGeom>
            <a:avLst/>
            <a:gdLst>
              <a:gd name="connsiteX0" fmla="*/ 0 w 5015880"/>
              <a:gd name="connsiteY0" fmla="*/ 0 h 6597650"/>
              <a:gd name="connsiteX1" fmla="*/ 5015880 w 5015880"/>
              <a:gd name="connsiteY1" fmla="*/ 0 h 6597650"/>
              <a:gd name="connsiteX2" fmla="*/ 5015880 w 5015880"/>
              <a:gd name="connsiteY2" fmla="*/ 6597650 h 6597650"/>
              <a:gd name="connsiteX3" fmla="*/ 0 w 5015880"/>
              <a:gd name="connsiteY3" fmla="*/ 6597650 h 6597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15880" h="6597650">
                <a:moveTo>
                  <a:pt x="0" y="0"/>
                </a:moveTo>
                <a:lnTo>
                  <a:pt x="5015880" y="0"/>
                </a:lnTo>
                <a:lnTo>
                  <a:pt x="5015880" y="6597650"/>
                </a:lnTo>
                <a:lnTo>
                  <a:pt x="0" y="6597650"/>
                </a:lnTo>
                <a:close/>
              </a:path>
            </a:pathLst>
          </a:custGeom>
        </p:spPr>
      </p:pic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9D5327C6-E598-4991-AB22-BE7A8B832E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F4581514-8A34-423E-AF48-23D40C9BA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t>‹#›</a:t>
            </a:fld>
            <a:endParaRPr lang="de-DE"/>
          </a:p>
        </p:txBody>
      </p:sp>
      <p:grpSp>
        <p:nvGrpSpPr>
          <p:cNvPr id="42" name="Grafik 9">
            <a:extLst>
              <a:ext uri="{FF2B5EF4-FFF2-40B4-BE49-F238E27FC236}">
                <a16:creationId xmlns:a16="http://schemas.microsoft.com/office/drawing/2014/main" id="{4667E34A-CC7E-4835-9AC5-FE237F81C03D}"/>
              </a:ext>
            </a:extLst>
          </p:cNvPr>
          <p:cNvGrpSpPr/>
          <p:nvPr userDrawn="1"/>
        </p:nvGrpSpPr>
        <p:grpSpPr>
          <a:xfrm>
            <a:off x="10321917" y="525079"/>
            <a:ext cx="1399107" cy="827140"/>
            <a:chOff x="10321916" y="525077"/>
            <a:chExt cx="1399106" cy="827140"/>
          </a:xfrm>
          <a:solidFill>
            <a:schemeClr val="accent1"/>
          </a:solidFill>
        </p:grpSpPr>
        <p:grpSp>
          <p:nvGrpSpPr>
            <p:cNvPr id="43" name="Grafik 9">
              <a:extLst>
                <a:ext uri="{FF2B5EF4-FFF2-40B4-BE49-F238E27FC236}">
                  <a16:creationId xmlns:a16="http://schemas.microsoft.com/office/drawing/2014/main" id="{626385F0-EFB3-4177-8D2F-2F9907091087}"/>
                </a:ext>
              </a:extLst>
            </p:cNvPr>
            <p:cNvGrpSpPr/>
            <p:nvPr/>
          </p:nvGrpSpPr>
          <p:grpSpPr>
            <a:xfrm>
              <a:off x="10321916" y="525077"/>
              <a:ext cx="1179212" cy="575107"/>
              <a:chOff x="10321916" y="525077"/>
              <a:chExt cx="1179212" cy="575107"/>
            </a:xfrm>
            <a:solidFill>
              <a:schemeClr val="accent1"/>
            </a:solidFill>
          </p:grpSpPr>
          <p:sp>
            <p:nvSpPr>
              <p:cNvPr id="66" name="Freihandform: Form 65">
                <a:extLst>
                  <a:ext uri="{FF2B5EF4-FFF2-40B4-BE49-F238E27FC236}">
                    <a16:creationId xmlns:a16="http://schemas.microsoft.com/office/drawing/2014/main" id="{6808F36E-77C0-40F5-86F8-7030FC5D0DFD}"/>
                  </a:ext>
                </a:extLst>
              </p:cNvPr>
              <p:cNvSpPr/>
              <p:nvPr/>
            </p:nvSpPr>
            <p:spPr>
              <a:xfrm>
                <a:off x="11143981" y="639857"/>
                <a:ext cx="357630" cy="357630"/>
              </a:xfrm>
              <a:custGeom>
                <a:avLst/>
                <a:gdLst>
                  <a:gd name="connsiteX0" fmla="*/ 358113 w 357629"/>
                  <a:gd name="connsiteY0" fmla="*/ 0 h 357629"/>
                  <a:gd name="connsiteX1" fmla="*/ 358113 w 357629"/>
                  <a:gd name="connsiteY1" fmla="*/ 179540 h 357629"/>
                  <a:gd name="connsiteX2" fmla="*/ 179057 w 357629"/>
                  <a:gd name="connsiteY2" fmla="*/ 359080 h 357629"/>
                  <a:gd name="connsiteX3" fmla="*/ 0 w 357629"/>
                  <a:gd name="connsiteY3" fmla="*/ 179540 h 357629"/>
                  <a:gd name="connsiteX4" fmla="*/ 0 w 357629"/>
                  <a:gd name="connsiteY4" fmla="*/ 0 h 357629"/>
                  <a:gd name="connsiteX5" fmla="*/ 90857 w 357629"/>
                  <a:gd name="connsiteY5" fmla="*/ 0 h 357629"/>
                  <a:gd name="connsiteX6" fmla="*/ 90857 w 357629"/>
                  <a:gd name="connsiteY6" fmla="*/ 171807 h 357629"/>
                  <a:gd name="connsiteX7" fmla="*/ 179057 w 357629"/>
                  <a:gd name="connsiteY7" fmla="*/ 265323 h 357629"/>
                  <a:gd name="connsiteX8" fmla="*/ 267256 w 357629"/>
                  <a:gd name="connsiteY8" fmla="*/ 171807 h 357629"/>
                  <a:gd name="connsiteX9" fmla="*/ 267256 w 357629"/>
                  <a:gd name="connsiteY9" fmla="*/ 0 h 357629"/>
                  <a:gd name="connsiteX10" fmla="*/ 358113 w 357629"/>
                  <a:gd name="connsiteY10" fmla="*/ 0 h 3576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57629" h="357629">
                    <a:moveTo>
                      <a:pt x="358113" y="0"/>
                    </a:moveTo>
                    <a:lnTo>
                      <a:pt x="358113" y="179540"/>
                    </a:lnTo>
                    <a:cubicBezTo>
                      <a:pt x="358113" y="286587"/>
                      <a:pt x="277888" y="359080"/>
                      <a:pt x="179057" y="359080"/>
                    </a:cubicBezTo>
                    <a:cubicBezTo>
                      <a:pt x="80225" y="359080"/>
                      <a:pt x="0" y="286587"/>
                      <a:pt x="0" y="179540"/>
                    </a:cubicBezTo>
                    <a:cubicBezTo>
                      <a:pt x="0" y="164075"/>
                      <a:pt x="0" y="0"/>
                      <a:pt x="0" y="0"/>
                    </a:cubicBezTo>
                    <a:lnTo>
                      <a:pt x="90857" y="0"/>
                    </a:lnTo>
                    <a:cubicBezTo>
                      <a:pt x="90857" y="32622"/>
                      <a:pt x="90857" y="165041"/>
                      <a:pt x="90857" y="171807"/>
                    </a:cubicBezTo>
                    <a:cubicBezTo>
                      <a:pt x="90857" y="227385"/>
                      <a:pt x="130487" y="265323"/>
                      <a:pt x="179057" y="265323"/>
                    </a:cubicBezTo>
                    <a:cubicBezTo>
                      <a:pt x="227868" y="265323"/>
                      <a:pt x="267256" y="227385"/>
                      <a:pt x="267256" y="171807"/>
                    </a:cubicBezTo>
                    <a:lnTo>
                      <a:pt x="267256" y="0"/>
                    </a:lnTo>
                    <a:lnTo>
                      <a:pt x="358113" y="0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7" name="Freihandform: Form 66">
                <a:extLst>
                  <a:ext uri="{FF2B5EF4-FFF2-40B4-BE49-F238E27FC236}">
                    <a16:creationId xmlns:a16="http://schemas.microsoft.com/office/drawing/2014/main" id="{46CD7CF4-F97B-47E8-A3F8-5B4275184858}"/>
                  </a:ext>
                </a:extLst>
              </p:cNvPr>
              <p:cNvSpPr/>
              <p:nvPr/>
            </p:nvSpPr>
            <p:spPr>
              <a:xfrm>
                <a:off x="10321916" y="525077"/>
                <a:ext cx="357630" cy="463952"/>
              </a:xfrm>
              <a:custGeom>
                <a:avLst/>
                <a:gdLst>
                  <a:gd name="connsiteX0" fmla="*/ 90857 w 357629"/>
                  <a:gd name="connsiteY0" fmla="*/ 464435 h 463952"/>
                  <a:gd name="connsiteX1" fmla="*/ 0 w 357629"/>
                  <a:gd name="connsiteY1" fmla="*/ 464435 h 463952"/>
                  <a:gd name="connsiteX2" fmla="*/ 0 w 357629"/>
                  <a:gd name="connsiteY2" fmla="*/ 0 h 463952"/>
                  <a:gd name="connsiteX3" fmla="*/ 90857 w 357629"/>
                  <a:gd name="connsiteY3" fmla="*/ 0 h 463952"/>
                  <a:gd name="connsiteX4" fmla="*/ 90857 w 357629"/>
                  <a:gd name="connsiteY4" fmla="*/ 127345 h 463952"/>
                  <a:gd name="connsiteX5" fmla="*/ 179298 w 357629"/>
                  <a:gd name="connsiteY5" fmla="*/ 105597 h 463952"/>
                  <a:gd name="connsiteX6" fmla="*/ 358355 w 357629"/>
                  <a:gd name="connsiteY6" fmla="*/ 285137 h 463952"/>
                  <a:gd name="connsiteX7" fmla="*/ 358355 w 357629"/>
                  <a:gd name="connsiteY7" fmla="*/ 464677 h 463952"/>
                  <a:gd name="connsiteX8" fmla="*/ 267497 w 357629"/>
                  <a:gd name="connsiteY8" fmla="*/ 464677 h 463952"/>
                  <a:gd name="connsiteX9" fmla="*/ 267497 w 357629"/>
                  <a:gd name="connsiteY9" fmla="*/ 292870 h 463952"/>
                  <a:gd name="connsiteX10" fmla="*/ 179298 w 357629"/>
                  <a:gd name="connsiteY10" fmla="*/ 199354 h 463952"/>
                  <a:gd name="connsiteX11" fmla="*/ 91099 w 357629"/>
                  <a:gd name="connsiteY11" fmla="*/ 292870 h 463952"/>
                  <a:gd name="connsiteX12" fmla="*/ 91099 w 357629"/>
                  <a:gd name="connsiteY12" fmla="*/ 464435 h 4639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57629" h="463952">
                    <a:moveTo>
                      <a:pt x="90857" y="464435"/>
                    </a:moveTo>
                    <a:lnTo>
                      <a:pt x="0" y="464435"/>
                    </a:lnTo>
                    <a:lnTo>
                      <a:pt x="0" y="0"/>
                    </a:lnTo>
                    <a:lnTo>
                      <a:pt x="90857" y="0"/>
                    </a:lnTo>
                    <a:lnTo>
                      <a:pt x="90857" y="127345"/>
                    </a:lnTo>
                    <a:cubicBezTo>
                      <a:pt x="116955" y="113330"/>
                      <a:pt x="146918" y="105597"/>
                      <a:pt x="179298" y="105597"/>
                    </a:cubicBezTo>
                    <a:cubicBezTo>
                      <a:pt x="278130" y="105597"/>
                      <a:pt x="358355" y="178090"/>
                      <a:pt x="358355" y="285137"/>
                    </a:cubicBezTo>
                    <a:lnTo>
                      <a:pt x="358355" y="464677"/>
                    </a:lnTo>
                    <a:lnTo>
                      <a:pt x="267497" y="464677"/>
                    </a:lnTo>
                    <a:lnTo>
                      <a:pt x="267497" y="292870"/>
                    </a:lnTo>
                    <a:cubicBezTo>
                      <a:pt x="267497" y="237292"/>
                      <a:pt x="227868" y="199354"/>
                      <a:pt x="179298" y="199354"/>
                    </a:cubicBezTo>
                    <a:cubicBezTo>
                      <a:pt x="130728" y="199354"/>
                      <a:pt x="91099" y="237292"/>
                      <a:pt x="91099" y="292870"/>
                    </a:cubicBezTo>
                    <a:lnTo>
                      <a:pt x="91099" y="464435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8" name="Freihandform: Form 67">
                <a:extLst>
                  <a:ext uri="{FF2B5EF4-FFF2-40B4-BE49-F238E27FC236}">
                    <a16:creationId xmlns:a16="http://schemas.microsoft.com/office/drawing/2014/main" id="{5C9615FD-3950-4AAF-91D1-B7E0D1523EB1}"/>
                  </a:ext>
                </a:extLst>
              </p:cNvPr>
              <p:cNvSpPr/>
              <p:nvPr/>
            </p:nvSpPr>
            <p:spPr>
              <a:xfrm>
                <a:off x="10734399" y="525077"/>
                <a:ext cx="357630" cy="463952"/>
              </a:xfrm>
              <a:custGeom>
                <a:avLst/>
                <a:gdLst>
                  <a:gd name="connsiteX0" fmla="*/ 90857 w 357629"/>
                  <a:gd name="connsiteY0" fmla="*/ 464435 h 463952"/>
                  <a:gd name="connsiteX1" fmla="*/ 0 w 357629"/>
                  <a:gd name="connsiteY1" fmla="*/ 464435 h 463952"/>
                  <a:gd name="connsiteX2" fmla="*/ 0 w 357629"/>
                  <a:gd name="connsiteY2" fmla="*/ 0 h 463952"/>
                  <a:gd name="connsiteX3" fmla="*/ 90857 w 357629"/>
                  <a:gd name="connsiteY3" fmla="*/ 0 h 463952"/>
                  <a:gd name="connsiteX4" fmla="*/ 90857 w 357629"/>
                  <a:gd name="connsiteY4" fmla="*/ 127345 h 463952"/>
                  <a:gd name="connsiteX5" fmla="*/ 179298 w 357629"/>
                  <a:gd name="connsiteY5" fmla="*/ 105597 h 463952"/>
                  <a:gd name="connsiteX6" fmla="*/ 358355 w 357629"/>
                  <a:gd name="connsiteY6" fmla="*/ 285137 h 463952"/>
                  <a:gd name="connsiteX7" fmla="*/ 358355 w 357629"/>
                  <a:gd name="connsiteY7" fmla="*/ 464677 h 463952"/>
                  <a:gd name="connsiteX8" fmla="*/ 267497 w 357629"/>
                  <a:gd name="connsiteY8" fmla="*/ 464677 h 463952"/>
                  <a:gd name="connsiteX9" fmla="*/ 267497 w 357629"/>
                  <a:gd name="connsiteY9" fmla="*/ 292870 h 463952"/>
                  <a:gd name="connsiteX10" fmla="*/ 179298 w 357629"/>
                  <a:gd name="connsiteY10" fmla="*/ 199354 h 463952"/>
                  <a:gd name="connsiteX11" fmla="*/ 91099 w 357629"/>
                  <a:gd name="connsiteY11" fmla="*/ 292870 h 463952"/>
                  <a:gd name="connsiteX12" fmla="*/ 91099 w 357629"/>
                  <a:gd name="connsiteY12" fmla="*/ 464435 h 4639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57629" h="463952">
                    <a:moveTo>
                      <a:pt x="90857" y="464435"/>
                    </a:moveTo>
                    <a:lnTo>
                      <a:pt x="0" y="464435"/>
                    </a:lnTo>
                    <a:lnTo>
                      <a:pt x="0" y="0"/>
                    </a:lnTo>
                    <a:lnTo>
                      <a:pt x="90857" y="0"/>
                    </a:lnTo>
                    <a:lnTo>
                      <a:pt x="90857" y="127345"/>
                    </a:lnTo>
                    <a:cubicBezTo>
                      <a:pt x="116955" y="113330"/>
                      <a:pt x="146918" y="105597"/>
                      <a:pt x="179298" y="105597"/>
                    </a:cubicBezTo>
                    <a:cubicBezTo>
                      <a:pt x="278130" y="105597"/>
                      <a:pt x="358355" y="178090"/>
                      <a:pt x="358355" y="285137"/>
                    </a:cubicBezTo>
                    <a:lnTo>
                      <a:pt x="358355" y="464677"/>
                    </a:lnTo>
                    <a:lnTo>
                      <a:pt x="267497" y="464677"/>
                    </a:lnTo>
                    <a:lnTo>
                      <a:pt x="267497" y="292870"/>
                    </a:lnTo>
                    <a:cubicBezTo>
                      <a:pt x="267497" y="237292"/>
                      <a:pt x="227868" y="199354"/>
                      <a:pt x="179298" y="199354"/>
                    </a:cubicBezTo>
                    <a:cubicBezTo>
                      <a:pt x="130728" y="199354"/>
                      <a:pt x="91099" y="237292"/>
                      <a:pt x="91099" y="292870"/>
                    </a:cubicBezTo>
                    <a:lnTo>
                      <a:pt x="91099" y="464435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9" name="Freihandform: Form 68">
                <a:extLst>
                  <a:ext uri="{FF2B5EF4-FFF2-40B4-BE49-F238E27FC236}">
                    <a16:creationId xmlns:a16="http://schemas.microsoft.com/office/drawing/2014/main" id="{6D61BCB8-A392-44BE-9B58-0C8894F2C6E3}"/>
                  </a:ext>
                </a:extLst>
              </p:cNvPr>
              <p:cNvSpPr/>
              <p:nvPr/>
            </p:nvSpPr>
            <p:spPr>
              <a:xfrm>
                <a:off x="10464001" y="1088585"/>
                <a:ext cx="12082" cy="12082"/>
              </a:xfrm>
              <a:custGeom>
                <a:avLst/>
                <a:gdLst>
                  <a:gd name="connsiteX0" fmla="*/ 10874 w 12082"/>
                  <a:gd name="connsiteY0" fmla="*/ 1933 h 12082"/>
                  <a:gd name="connsiteX1" fmla="*/ 6524 w 12082"/>
                  <a:gd name="connsiteY1" fmla="*/ 0 h 12082"/>
                  <a:gd name="connsiteX2" fmla="*/ 1933 w 12082"/>
                  <a:gd name="connsiteY2" fmla="*/ 1933 h 12082"/>
                  <a:gd name="connsiteX3" fmla="*/ 0 w 12082"/>
                  <a:gd name="connsiteY3" fmla="*/ 6283 h 12082"/>
                  <a:gd name="connsiteX4" fmla="*/ 1933 w 12082"/>
                  <a:gd name="connsiteY4" fmla="*/ 10632 h 12082"/>
                  <a:gd name="connsiteX5" fmla="*/ 6524 w 12082"/>
                  <a:gd name="connsiteY5" fmla="*/ 12565 h 12082"/>
                  <a:gd name="connsiteX6" fmla="*/ 10874 w 12082"/>
                  <a:gd name="connsiteY6" fmla="*/ 10632 h 12082"/>
                  <a:gd name="connsiteX7" fmla="*/ 12807 w 12082"/>
                  <a:gd name="connsiteY7" fmla="*/ 6283 h 12082"/>
                  <a:gd name="connsiteX8" fmla="*/ 10874 w 12082"/>
                  <a:gd name="connsiteY8" fmla="*/ 1933 h 120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082" h="12082">
                    <a:moveTo>
                      <a:pt x="10874" y="1933"/>
                    </a:moveTo>
                    <a:cubicBezTo>
                      <a:pt x="9666" y="725"/>
                      <a:pt x="8216" y="0"/>
                      <a:pt x="6524" y="0"/>
                    </a:cubicBezTo>
                    <a:cubicBezTo>
                      <a:pt x="4833" y="0"/>
                      <a:pt x="3141" y="725"/>
                      <a:pt x="1933" y="1933"/>
                    </a:cubicBezTo>
                    <a:cubicBezTo>
                      <a:pt x="725" y="3141"/>
                      <a:pt x="0" y="4833"/>
                      <a:pt x="0" y="6283"/>
                    </a:cubicBezTo>
                    <a:cubicBezTo>
                      <a:pt x="0" y="7733"/>
                      <a:pt x="725" y="9424"/>
                      <a:pt x="1933" y="10632"/>
                    </a:cubicBezTo>
                    <a:cubicBezTo>
                      <a:pt x="3141" y="11840"/>
                      <a:pt x="4591" y="12565"/>
                      <a:pt x="6524" y="12565"/>
                    </a:cubicBezTo>
                    <a:cubicBezTo>
                      <a:pt x="8216" y="12565"/>
                      <a:pt x="9666" y="11840"/>
                      <a:pt x="10874" y="10632"/>
                    </a:cubicBezTo>
                    <a:cubicBezTo>
                      <a:pt x="12082" y="9424"/>
                      <a:pt x="12807" y="7974"/>
                      <a:pt x="12807" y="6283"/>
                    </a:cubicBezTo>
                    <a:cubicBezTo>
                      <a:pt x="12807" y="4591"/>
                      <a:pt x="12082" y="3383"/>
                      <a:pt x="10874" y="1933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70" name="Freihandform: Form 69">
                <a:extLst>
                  <a:ext uri="{FF2B5EF4-FFF2-40B4-BE49-F238E27FC236}">
                    <a16:creationId xmlns:a16="http://schemas.microsoft.com/office/drawing/2014/main" id="{5651F35B-CB90-42B4-A471-984346A049EA}"/>
                  </a:ext>
                </a:extLst>
              </p:cNvPr>
              <p:cNvSpPr/>
              <p:nvPr/>
            </p:nvSpPr>
            <p:spPr>
              <a:xfrm>
                <a:off x="10610678" y="1088585"/>
                <a:ext cx="12082" cy="12082"/>
              </a:xfrm>
              <a:custGeom>
                <a:avLst/>
                <a:gdLst>
                  <a:gd name="connsiteX0" fmla="*/ 10874 w 12082"/>
                  <a:gd name="connsiteY0" fmla="*/ 1933 h 12082"/>
                  <a:gd name="connsiteX1" fmla="*/ 6524 w 12082"/>
                  <a:gd name="connsiteY1" fmla="*/ 0 h 12082"/>
                  <a:gd name="connsiteX2" fmla="*/ 1933 w 12082"/>
                  <a:gd name="connsiteY2" fmla="*/ 1933 h 12082"/>
                  <a:gd name="connsiteX3" fmla="*/ 0 w 12082"/>
                  <a:gd name="connsiteY3" fmla="*/ 6283 h 12082"/>
                  <a:gd name="connsiteX4" fmla="*/ 1933 w 12082"/>
                  <a:gd name="connsiteY4" fmla="*/ 10632 h 12082"/>
                  <a:gd name="connsiteX5" fmla="*/ 6524 w 12082"/>
                  <a:gd name="connsiteY5" fmla="*/ 12565 h 12082"/>
                  <a:gd name="connsiteX6" fmla="*/ 10874 w 12082"/>
                  <a:gd name="connsiteY6" fmla="*/ 10632 h 12082"/>
                  <a:gd name="connsiteX7" fmla="*/ 12807 w 12082"/>
                  <a:gd name="connsiteY7" fmla="*/ 6283 h 12082"/>
                  <a:gd name="connsiteX8" fmla="*/ 10874 w 12082"/>
                  <a:gd name="connsiteY8" fmla="*/ 1933 h 120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082" h="12082">
                    <a:moveTo>
                      <a:pt x="10874" y="1933"/>
                    </a:moveTo>
                    <a:cubicBezTo>
                      <a:pt x="9666" y="725"/>
                      <a:pt x="8216" y="0"/>
                      <a:pt x="6524" y="0"/>
                    </a:cubicBezTo>
                    <a:cubicBezTo>
                      <a:pt x="4833" y="0"/>
                      <a:pt x="3141" y="725"/>
                      <a:pt x="1933" y="1933"/>
                    </a:cubicBezTo>
                    <a:cubicBezTo>
                      <a:pt x="725" y="3141"/>
                      <a:pt x="0" y="4833"/>
                      <a:pt x="0" y="6283"/>
                    </a:cubicBezTo>
                    <a:cubicBezTo>
                      <a:pt x="0" y="7733"/>
                      <a:pt x="725" y="9424"/>
                      <a:pt x="1933" y="10632"/>
                    </a:cubicBezTo>
                    <a:cubicBezTo>
                      <a:pt x="3141" y="11840"/>
                      <a:pt x="4591" y="12565"/>
                      <a:pt x="6524" y="12565"/>
                    </a:cubicBezTo>
                    <a:cubicBezTo>
                      <a:pt x="8216" y="12565"/>
                      <a:pt x="9666" y="11840"/>
                      <a:pt x="10874" y="10632"/>
                    </a:cubicBezTo>
                    <a:cubicBezTo>
                      <a:pt x="12082" y="9424"/>
                      <a:pt x="12807" y="7974"/>
                      <a:pt x="12807" y="6283"/>
                    </a:cubicBezTo>
                    <a:cubicBezTo>
                      <a:pt x="12807" y="4591"/>
                      <a:pt x="12082" y="3383"/>
                      <a:pt x="10874" y="1933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71" name="Freihandform: Form 70">
                <a:extLst>
                  <a:ext uri="{FF2B5EF4-FFF2-40B4-BE49-F238E27FC236}">
                    <a16:creationId xmlns:a16="http://schemas.microsoft.com/office/drawing/2014/main" id="{8CE6B607-72CF-4173-94CC-C59F836899DC}"/>
                  </a:ext>
                </a:extLst>
              </p:cNvPr>
              <p:cNvSpPr/>
              <p:nvPr/>
            </p:nvSpPr>
            <p:spPr>
              <a:xfrm>
                <a:off x="10949701" y="1088585"/>
                <a:ext cx="12082" cy="12082"/>
              </a:xfrm>
              <a:custGeom>
                <a:avLst/>
                <a:gdLst>
                  <a:gd name="connsiteX0" fmla="*/ 10874 w 12082"/>
                  <a:gd name="connsiteY0" fmla="*/ 1933 h 12082"/>
                  <a:gd name="connsiteX1" fmla="*/ 6524 w 12082"/>
                  <a:gd name="connsiteY1" fmla="*/ 0 h 12082"/>
                  <a:gd name="connsiteX2" fmla="*/ 1933 w 12082"/>
                  <a:gd name="connsiteY2" fmla="*/ 1933 h 12082"/>
                  <a:gd name="connsiteX3" fmla="*/ 0 w 12082"/>
                  <a:gd name="connsiteY3" fmla="*/ 6283 h 12082"/>
                  <a:gd name="connsiteX4" fmla="*/ 1933 w 12082"/>
                  <a:gd name="connsiteY4" fmla="*/ 10632 h 12082"/>
                  <a:gd name="connsiteX5" fmla="*/ 6524 w 12082"/>
                  <a:gd name="connsiteY5" fmla="*/ 12565 h 12082"/>
                  <a:gd name="connsiteX6" fmla="*/ 10874 w 12082"/>
                  <a:gd name="connsiteY6" fmla="*/ 10632 h 12082"/>
                  <a:gd name="connsiteX7" fmla="*/ 12807 w 12082"/>
                  <a:gd name="connsiteY7" fmla="*/ 6283 h 12082"/>
                  <a:gd name="connsiteX8" fmla="*/ 10874 w 12082"/>
                  <a:gd name="connsiteY8" fmla="*/ 1933 h 120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082" h="12082">
                    <a:moveTo>
                      <a:pt x="10874" y="1933"/>
                    </a:moveTo>
                    <a:cubicBezTo>
                      <a:pt x="9666" y="725"/>
                      <a:pt x="8216" y="0"/>
                      <a:pt x="6524" y="0"/>
                    </a:cubicBezTo>
                    <a:cubicBezTo>
                      <a:pt x="4833" y="0"/>
                      <a:pt x="3141" y="725"/>
                      <a:pt x="1933" y="1933"/>
                    </a:cubicBezTo>
                    <a:cubicBezTo>
                      <a:pt x="725" y="3141"/>
                      <a:pt x="0" y="4833"/>
                      <a:pt x="0" y="6283"/>
                    </a:cubicBezTo>
                    <a:cubicBezTo>
                      <a:pt x="0" y="7733"/>
                      <a:pt x="725" y="9424"/>
                      <a:pt x="1933" y="10632"/>
                    </a:cubicBezTo>
                    <a:cubicBezTo>
                      <a:pt x="3141" y="11840"/>
                      <a:pt x="4591" y="12565"/>
                      <a:pt x="6524" y="12565"/>
                    </a:cubicBezTo>
                    <a:cubicBezTo>
                      <a:pt x="8216" y="12565"/>
                      <a:pt x="9666" y="11840"/>
                      <a:pt x="10874" y="10632"/>
                    </a:cubicBezTo>
                    <a:cubicBezTo>
                      <a:pt x="12082" y="9424"/>
                      <a:pt x="12807" y="7974"/>
                      <a:pt x="12807" y="6283"/>
                    </a:cubicBezTo>
                    <a:cubicBezTo>
                      <a:pt x="12807" y="4591"/>
                      <a:pt x="12324" y="3383"/>
                      <a:pt x="10874" y="1933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</p:grpSp>
        <p:sp>
          <p:nvSpPr>
            <p:cNvPr id="44" name="Freihandform: Form 43">
              <a:extLst>
                <a:ext uri="{FF2B5EF4-FFF2-40B4-BE49-F238E27FC236}">
                  <a16:creationId xmlns:a16="http://schemas.microsoft.com/office/drawing/2014/main" id="{500087AB-383E-4624-A927-873B03065E80}"/>
                </a:ext>
              </a:extLst>
            </p:cNvPr>
            <p:cNvSpPr/>
            <p:nvPr/>
          </p:nvSpPr>
          <p:spPr>
            <a:xfrm>
              <a:off x="10322158" y="1089069"/>
              <a:ext cx="57994" cy="77325"/>
            </a:xfrm>
            <a:custGeom>
              <a:avLst/>
              <a:gdLst>
                <a:gd name="connsiteX0" fmla="*/ 49053 w 57994"/>
                <a:gd name="connsiteY0" fmla="*/ 0 h 77325"/>
                <a:gd name="connsiteX1" fmla="*/ 49053 w 57994"/>
                <a:gd name="connsiteY1" fmla="*/ 34071 h 77325"/>
                <a:gd name="connsiteX2" fmla="*/ 10149 w 57994"/>
                <a:gd name="connsiteY2" fmla="*/ 34071 h 77325"/>
                <a:gd name="connsiteX3" fmla="*/ 10149 w 57994"/>
                <a:gd name="connsiteY3" fmla="*/ 0 h 77325"/>
                <a:gd name="connsiteX4" fmla="*/ 0 w 57994"/>
                <a:gd name="connsiteY4" fmla="*/ 0 h 77325"/>
                <a:gd name="connsiteX5" fmla="*/ 0 w 57994"/>
                <a:gd name="connsiteY5" fmla="*/ 78292 h 77325"/>
                <a:gd name="connsiteX6" fmla="*/ 10149 w 57994"/>
                <a:gd name="connsiteY6" fmla="*/ 78292 h 77325"/>
                <a:gd name="connsiteX7" fmla="*/ 10149 w 57994"/>
                <a:gd name="connsiteY7" fmla="*/ 40837 h 77325"/>
                <a:gd name="connsiteX8" fmla="*/ 49053 w 57994"/>
                <a:gd name="connsiteY8" fmla="*/ 40837 h 77325"/>
                <a:gd name="connsiteX9" fmla="*/ 49053 w 57994"/>
                <a:gd name="connsiteY9" fmla="*/ 78292 h 77325"/>
                <a:gd name="connsiteX10" fmla="*/ 58961 w 57994"/>
                <a:gd name="connsiteY10" fmla="*/ 78292 h 77325"/>
                <a:gd name="connsiteX11" fmla="*/ 58961 w 57994"/>
                <a:gd name="connsiteY11" fmla="*/ 0 h 77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7994" h="77325">
                  <a:moveTo>
                    <a:pt x="49053" y="0"/>
                  </a:moveTo>
                  <a:lnTo>
                    <a:pt x="49053" y="34071"/>
                  </a:lnTo>
                  <a:lnTo>
                    <a:pt x="10149" y="34071"/>
                  </a:lnTo>
                  <a:lnTo>
                    <a:pt x="10149" y="0"/>
                  </a:lnTo>
                  <a:lnTo>
                    <a:pt x="0" y="0"/>
                  </a:lnTo>
                  <a:lnTo>
                    <a:pt x="0" y="78292"/>
                  </a:lnTo>
                  <a:lnTo>
                    <a:pt x="10149" y="78292"/>
                  </a:lnTo>
                  <a:lnTo>
                    <a:pt x="10149" y="40837"/>
                  </a:lnTo>
                  <a:lnTo>
                    <a:pt x="49053" y="40837"/>
                  </a:lnTo>
                  <a:lnTo>
                    <a:pt x="49053" y="78292"/>
                  </a:lnTo>
                  <a:lnTo>
                    <a:pt x="58961" y="78292"/>
                  </a:lnTo>
                  <a:lnTo>
                    <a:pt x="58961" y="0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45" name="Freihandform: Form 44">
              <a:extLst>
                <a:ext uri="{FF2B5EF4-FFF2-40B4-BE49-F238E27FC236}">
                  <a16:creationId xmlns:a16="http://schemas.microsoft.com/office/drawing/2014/main" id="{22AA03D7-3F03-4C4F-A0C9-836B56272C8C}"/>
                </a:ext>
              </a:extLst>
            </p:cNvPr>
            <p:cNvSpPr/>
            <p:nvPr/>
          </p:nvSpPr>
          <p:spPr>
            <a:xfrm>
              <a:off x="10399483" y="1110575"/>
              <a:ext cx="48328" cy="57994"/>
            </a:xfrm>
            <a:custGeom>
              <a:avLst/>
              <a:gdLst>
                <a:gd name="connsiteX0" fmla="*/ 9907 w 48328"/>
                <a:gd name="connsiteY0" fmla="*/ 24647 h 57994"/>
                <a:gd name="connsiteX1" fmla="*/ 11599 w 48328"/>
                <a:gd name="connsiteY1" fmla="*/ 17640 h 57994"/>
                <a:gd name="connsiteX2" fmla="*/ 14740 w 48328"/>
                <a:gd name="connsiteY2" fmla="*/ 11840 h 57994"/>
                <a:gd name="connsiteX3" fmla="*/ 19331 w 48328"/>
                <a:gd name="connsiteY3" fmla="*/ 7733 h 57994"/>
                <a:gd name="connsiteX4" fmla="*/ 25372 w 48328"/>
                <a:gd name="connsiteY4" fmla="*/ 6283 h 57994"/>
                <a:gd name="connsiteX5" fmla="*/ 33830 w 48328"/>
                <a:gd name="connsiteY5" fmla="*/ 10874 h 57994"/>
                <a:gd name="connsiteX6" fmla="*/ 36971 w 48328"/>
                <a:gd name="connsiteY6" fmla="*/ 22956 h 57994"/>
                <a:gd name="connsiteX7" fmla="*/ 36971 w 48328"/>
                <a:gd name="connsiteY7" fmla="*/ 24889 h 57994"/>
                <a:gd name="connsiteX8" fmla="*/ 9907 w 48328"/>
                <a:gd name="connsiteY8" fmla="*/ 24889 h 57994"/>
                <a:gd name="connsiteX9" fmla="*/ 9666 w 48328"/>
                <a:gd name="connsiteY9" fmla="*/ 30930 h 57994"/>
                <a:gd name="connsiteX10" fmla="*/ 47120 w 48328"/>
                <a:gd name="connsiteY10" fmla="*/ 30930 h 57994"/>
                <a:gd name="connsiteX11" fmla="*/ 47120 w 48328"/>
                <a:gd name="connsiteY11" fmla="*/ 25372 h 57994"/>
                <a:gd name="connsiteX12" fmla="*/ 46154 w 48328"/>
                <a:gd name="connsiteY12" fmla="*/ 16190 h 57994"/>
                <a:gd name="connsiteX13" fmla="*/ 42529 w 48328"/>
                <a:gd name="connsiteY13" fmla="*/ 7974 h 57994"/>
                <a:gd name="connsiteX14" fmla="*/ 35763 w 48328"/>
                <a:gd name="connsiteY14" fmla="*/ 2175 h 57994"/>
                <a:gd name="connsiteX15" fmla="*/ 25131 w 48328"/>
                <a:gd name="connsiteY15" fmla="*/ 0 h 57994"/>
                <a:gd name="connsiteX16" fmla="*/ 15223 w 48328"/>
                <a:gd name="connsiteY16" fmla="*/ 2175 h 57994"/>
                <a:gd name="connsiteX17" fmla="*/ 7249 w 48328"/>
                <a:gd name="connsiteY17" fmla="*/ 8216 h 57994"/>
                <a:gd name="connsiteX18" fmla="*/ 1933 w 48328"/>
                <a:gd name="connsiteY18" fmla="*/ 17398 h 57994"/>
                <a:gd name="connsiteX19" fmla="*/ 0 w 48328"/>
                <a:gd name="connsiteY19" fmla="*/ 29239 h 57994"/>
                <a:gd name="connsiteX20" fmla="*/ 6766 w 48328"/>
                <a:gd name="connsiteY20" fmla="*/ 50986 h 57994"/>
                <a:gd name="connsiteX21" fmla="*/ 26581 w 48328"/>
                <a:gd name="connsiteY21" fmla="*/ 58477 h 57994"/>
                <a:gd name="connsiteX22" fmla="*/ 38663 w 48328"/>
                <a:gd name="connsiteY22" fmla="*/ 55819 h 57994"/>
                <a:gd name="connsiteX23" fmla="*/ 48328 w 48328"/>
                <a:gd name="connsiteY23" fmla="*/ 47845 h 57994"/>
                <a:gd name="connsiteX24" fmla="*/ 44462 w 48328"/>
                <a:gd name="connsiteY24" fmla="*/ 43737 h 57994"/>
                <a:gd name="connsiteX25" fmla="*/ 35038 w 48328"/>
                <a:gd name="connsiteY25" fmla="*/ 50261 h 57994"/>
                <a:gd name="connsiteX26" fmla="*/ 27306 w 48328"/>
                <a:gd name="connsiteY26" fmla="*/ 51711 h 57994"/>
                <a:gd name="connsiteX27" fmla="*/ 14740 w 48328"/>
                <a:gd name="connsiteY27" fmla="*/ 46395 h 57994"/>
                <a:gd name="connsiteX28" fmla="*/ 9666 w 48328"/>
                <a:gd name="connsiteY28" fmla="*/ 30930 h 57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8328" h="57994">
                  <a:moveTo>
                    <a:pt x="9907" y="24647"/>
                  </a:moveTo>
                  <a:cubicBezTo>
                    <a:pt x="10149" y="22231"/>
                    <a:pt x="10874" y="19815"/>
                    <a:pt x="11599" y="17640"/>
                  </a:cubicBezTo>
                  <a:cubicBezTo>
                    <a:pt x="12324" y="15465"/>
                    <a:pt x="13532" y="13532"/>
                    <a:pt x="14740" y="11840"/>
                  </a:cubicBezTo>
                  <a:cubicBezTo>
                    <a:pt x="15948" y="10149"/>
                    <a:pt x="17640" y="8699"/>
                    <a:pt x="19331" y="7733"/>
                  </a:cubicBezTo>
                  <a:cubicBezTo>
                    <a:pt x="21023" y="6766"/>
                    <a:pt x="23198" y="6283"/>
                    <a:pt x="25372" y="6283"/>
                  </a:cubicBezTo>
                  <a:cubicBezTo>
                    <a:pt x="28755" y="6283"/>
                    <a:pt x="31655" y="7733"/>
                    <a:pt x="33830" y="10874"/>
                  </a:cubicBezTo>
                  <a:cubicBezTo>
                    <a:pt x="36005" y="13774"/>
                    <a:pt x="36971" y="17881"/>
                    <a:pt x="36971" y="22956"/>
                  </a:cubicBezTo>
                  <a:lnTo>
                    <a:pt x="36971" y="24889"/>
                  </a:lnTo>
                  <a:lnTo>
                    <a:pt x="9907" y="24889"/>
                  </a:lnTo>
                  <a:close/>
                  <a:moveTo>
                    <a:pt x="9666" y="30930"/>
                  </a:moveTo>
                  <a:lnTo>
                    <a:pt x="47120" y="30930"/>
                  </a:lnTo>
                  <a:lnTo>
                    <a:pt x="47120" y="25372"/>
                  </a:lnTo>
                  <a:cubicBezTo>
                    <a:pt x="47120" y="22231"/>
                    <a:pt x="46879" y="19090"/>
                    <a:pt x="46154" y="16190"/>
                  </a:cubicBezTo>
                  <a:cubicBezTo>
                    <a:pt x="45429" y="13049"/>
                    <a:pt x="44220" y="10391"/>
                    <a:pt x="42529" y="7974"/>
                  </a:cubicBezTo>
                  <a:cubicBezTo>
                    <a:pt x="40837" y="5558"/>
                    <a:pt x="38663" y="3625"/>
                    <a:pt x="35763" y="2175"/>
                  </a:cubicBezTo>
                  <a:cubicBezTo>
                    <a:pt x="32863" y="725"/>
                    <a:pt x="29480" y="0"/>
                    <a:pt x="25131" y="0"/>
                  </a:cubicBezTo>
                  <a:cubicBezTo>
                    <a:pt x="21506" y="0"/>
                    <a:pt x="18365" y="725"/>
                    <a:pt x="15223" y="2175"/>
                  </a:cubicBezTo>
                  <a:cubicBezTo>
                    <a:pt x="12082" y="3625"/>
                    <a:pt x="9424" y="5558"/>
                    <a:pt x="7249" y="8216"/>
                  </a:cubicBezTo>
                  <a:cubicBezTo>
                    <a:pt x="5074" y="10874"/>
                    <a:pt x="3141" y="13774"/>
                    <a:pt x="1933" y="17398"/>
                  </a:cubicBezTo>
                  <a:cubicBezTo>
                    <a:pt x="725" y="21023"/>
                    <a:pt x="0" y="24889"/>
                    <a:pt x="0" y="29239"/>
                  </a:cubicBezTo>
                  <a:cubicBezTo>
                    <a:pt x="0" y="38904"/>
                    <a:pt x="2175" y="46154"/>
                    <a:pt x="6766" y="50986"/>
                  </a:cubicBezTo>
                  <a:cubicBezTo>
                    <a:pt x="11116" y="55819"/>
                    <a:pt x="17881" y="58477"/>
                    <a:pt x="26581" y="58477"/>
                  </a:cubicBezTo>
                  <a:cubicBezTo>
                    <a:pt x="31172" y="58477"/>
                    <a:pt x="35038" y="57511"/>
                    <a:pt x="38663" y="55819"/>
                  </a:cubicBezTo>
                  <a:cubicBezTo>
                    <a:pt x="42046" y="53886"/>
                    <a:pt x="45429" y="51228"/>
                    <a:pt x="48328" y="47845"/>
                  </a:cubicBezTo>
                  <a:lnTo>
                    <a:pt x="44462" y="43737"/>
                  </a:lnTo>
                  <a:cubicBezTo>
                    <a:pt x="40837" y="47120"/>
                    <a:pt x="37696" y="49053"/>
                    <a:pt x="35038" y="50261"/>
                  </a:cubicBezTo>
                  <a:cubicBezTo>
                    <a:pt x="32380" y="51228"/>
                    <a:pt x="29722" y="51711"/>
                    <a:pt x="27306" y="51711"/>
                  </a:cubicBezTo>
                  <a:cubicBezTo>
                    <a:pt x="21748" y="51711"/>
                    <a:pt x="17640" y="50020"/>
                    <a:pt x="14740" y="46395"/>
                  </a:cubicBezTo>
                  <a:cubicBezTo>
                    <a:pt x="11599" y="42529"/>
                    <a:pt x="10149" y="37454"/>
                    <a:pt x="9666" y="30930"/>
                  </a:cubicBezTo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46" name="Freihandform: Form 45">
              <a:extLst>
                <a:ext uri="{FF2B5EF4-FFF2-40B4-BE49-F238E27FC236}">
                  <a16:creationId xmlns:a16="http://schemas.microsoft.com/office/drawing/2014/main" id="{908EC93F-835E-4D0F-A675-2F99EC043AA5}"/>
                </a:ext>
              </a:extLst>
            </p:cNvPr>
            <p:cNvSpPr/>
            <p:nvPr/>
          </p:nvSpPr>
          <p:spPr>
            <a:xfrm>
              <a:off x="10465451" y="1112266"/>
              <a:ext cx="9666" cy="53161"/>
            </a:xfrm>
            <a:custGeom>
              <a:avLst/>
              <a:gdLst>
                <a:gd name="connsiteX0" fmla="*/ 0 w 9665"/>
                <a:gd name="connsiteY0" fmla="*/ 0 h 53161"/>
                <a:gd name="connsiteX1" fmla="*/ 10149 w 9665"/>
                <a:gd name="connsiteY1" fmla="*/ 0 h 53161"/>
                <a:gd name="connsiteX2" fmla="*/ 10149 w 9665"/>
                <a:gd name="connsiteY2" fmla="*/ 55094 h 53161"/>
                <a:gd name="connsiteX3" fmla="*/ 0 w 9665"/>
                <a:gd name="connsiteY3" fmla="*/ 55094 h 53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65" h="53161">
                  <a:moveTo>
                    <a:pt x="0" y="0"/>
                  </a:moveTo>
                  <a:lnTo>
                    <a:pt x="10149" y="0"/>
                  </a:lnTo>
                  <a:lnTo>
                    <a:pt x="10149" y="55094"/>
                  </a:lnTo>
                  <a:lnTo>
                    <a:pt x="0" y="55094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grpSp>
          <p:nvGrpSpPr>
            <p:cNvPr id="47" name="Grafik 9">
              <a:extLst>
                <a:ext uri="{FF2B5EF4-FFF2-40B4-BE49-F238E27FC236}">
                  <a16:creationId xmlns:a16="http://schemas.microsoft.com/office/drawing/2014/main" id="{2CEF44ED-A72E-4351-9881-F8B58E7CA517}"/>
                </a:ext>
              </a:extLst>
            </p:cNvPr>
            <p:cNvGrpSpPr/>
            <p:nvPr/>
          </p:nvGrpSpPr>
          <p:grpSpPr>
            <a:xfrm>
              <a:off x="10496140" y="1110575"/>
              <a:ext cx="101490" cy="55578"/>
              <a:chOff x="10496140" y="1110575"/>
              <a:chExt cx="101490" cy="55578"/>
            </a:xfrm>
            <a:solidFill>
              <a:srgbClr val="000000"/>
            </a:solidFill>
          </p:grpSpPr>
          <p:sp>
            <p:nvSpPr>
              <p:cNvPr id="64" name="Freihandform: Form 63">
                <a:extLst>
                  <a:ext uri="{FF2B5EF4-FFF2-40B4-BE49-F238E27FC236}">
                    <a16:creationId xmlns:a16="http://schemas.microsoft.com/office/drawing/2014/main" id="{38C57ED4-5249-44F6-A846-8A50E1B0A8AE}"/>
                  </a:ext>
                </a:extLst>
              </p:cNvPr>
              <p:cNvSpPr/>
              <p:nvPr/>
            </p:nvSpPr>
            <p:spPr>
              <a:xfrm>
                <a:off x="10496140" y="1110575"/>
                <a:ext cx="45912" cy="55578"/>
              </a:xfrm>
              <a:custGeom>
                <a:avLst/>
                <a:gdLst>
                  <a:gd name="connsiteX0" fmla="*/ 48087 w 45911"/>
                  <a:gd name="connsiteY0" fmla="*/ 56786 h 55577"/>
                  <a:gd name="connsiteX1" fmla="*/ 48087 w 45911"/>
                  <a:gd name="connsiteY1" fmla="*/ 22231 h 55577"/>
                  <a:gd name="connsiteX2" fmla="*/ 47603 w 45911"/>
                  <a:gd name="connsiteY2" fmla="*/ 13774 h 55577"/>
                  <a:gd name="connsiteX3" fmla="*/ 45429 w 45911"/>
                  <a:gd name="connsiteY3" fmla="*/ 6766 h 55577"/>
                  <a:gd name="connsiteX4" fmla="*/ 39629 w 45911"/>
                  <a:gd name="connsiteY4" fmla="*/ 1933 h 55577"/>
                  <a:gd name="connsiteX5" fmla="*/ 28997 w 45911"/>
                  <a:gd name="connsiteY5" fmla="*/ 0 h 55577"/>
                  <a:gd name="connsiteX6" fmla="*/ 21506 w 45911"/>
                  <a:gd name="connsiteY6" fmla="*/ 1208 h 55577"/>
                  <a:gd name="connsiteX7" fmla="*/ 16190 w 45911"/>
                  <a:gd name="connsiteY7" fmla="*/ 4350 h 55577"/>
                  <a:gd name="connsiteX8" fmla="*/ 12565 w 45911"/>
                  <a:gd name="connsiteY8" fmla="*/ 7974 h 55577"/>
                  <a:gd name="connsiteX9" fmla="*/ 10632 w 45911"/>
                  <a:gd name="connsiteY9" fmla="*/ 10632 h 55577"/>
                  <a:gd name="connsiteX10" fmla="*/ 9424 w 45911"/>
                  <a:gd name="connsiteY10" fmla="*/ 967 h 55577"/>
                  <a:gd name="connsiteX11" fmla="*/ 0 w 45911"/>
                  <a:gd name="connsiteY11" fmla="*/ 1933 h 55577"/>
                  <a:gd name="connsiteX12" fmla="*/ 242 w 45911"/>
                  <a:gd name="connsiteY12" fmla="*/ 4108 h 55577"/>
                  <a:gd name="connsiteX13" fmla="*/ 725 w 45911"/>
                  <a:gd name="connsiteY13" fmla="*/ 7733 h 55577"/>
                  <a:gd name="connsiteX14" fmla="*/ 967 w 45911"/>
                  <a:gd name="connsiteY14" fmla="*/ 11840 h 55577"/>
                  <a:gd name="connsiteX15" fmla="*/ 1208 w 45911"/>
                  <a:gd name="connsiteY15" fmla="*/ 15948 h 55577"/>
                  <a:gd name="connsiteX16" fmla="*/ 1208 w 45911"/>
                  <a:gd name="connsiteY16" fmla="*/ 56786 h 55577"/>
                  <a:gd name="connsiteX17" fmla="*/ 11116 w 45911"/>
                  <a:gd name="connsiteY17" fmla="*/ 56786 h 55577"/>
                  <a:gd name="connsiteX18" fmla="*/ 11116 w 45911"/>
                  <a:gd name="connsiteY18" fmla="*/ 25856 h 55577"/>
                  <a:gd name="connsiteX19" fmla="*/ 12324 w 45911"/>
                  <a:gd name="connsiteY19" fmla="*/ 18606 h 55577"/>
                  <a:gd name="connsiteX20" fmla="*/ 15707 w 45911"/>
                  <a:gd name="connsiteY20" fmla="*/ 12807 h 55577"/>
                  <a:gd name="connsiteX21" fmla="*/ 20540 w 45911"/>
                  <a:gd name="connsiteY21" fmla="*/ 8941 h 55577"/>
                  <a:gd name="connsiteX22" fmla="*/ 26822 w 45911"/>
                  <a:gd name="connsiteY22" fmla="*/ 7491 h 55577"/>
                  <a:gd name="connsiteX23" fmla="*/ 32863 w 45911"/>
                  <a:gd name="connsiteY23" fmla="*/ 8457 h 55577"/>
                  <a:gd name="connsiteX24" fmla="*/ 36488 w 45911"/>
                  <a:gd name="connsiteY24" fmla="*/ 11357 h 55577"/>
                  <a:gd name="connsiteX25" fmla="*/ 38179 w 45911"/>
                  <a:gd name="connsiteY25" fmla="*/ 15948 h 55577"/>
                  <a:gd name="connsiteX26" fmla="*/ 38663 w 45911"/>
                  <a:gd name="connsiteY26" fmla="*/ 22231 h 55577"/>
                  <a:gd name="connsiteX27" fmla="*/ 38663 w 45911"/>
                  <a:gd name="connsiteY27" fmla="*/ 56786 h 55577"/>
                  <a:gd name="connsiteX28" fmla="*/ 48087 w 45911"/>
                  <a:gd name="connsiteY28" fmla="*/ 56786 h 55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5911" h="55577">
                    <a:moveTo>
                      <a:pt x="48087" y="56786"/>
                    </a:moveTo>
                    <a:lnTo>
                      <a:pt x="48087" y="22231"/>
                    </a:lnTo>
                    <a:cubicBezTo>
                      <a:pt x="48087" y="19331"/>
                      <a:pt x="47845" y="16432"/>
                      <a:pt x="47603" y="13774"/>
                    </a:cubicBezTo>
                    <a:cubicBezTo>
                      <a:pt x="47362" y="11115"/>
                      <a:pt x="46637" y="8699"/>
                      <a:pt x="45429" y="6766"/>
                    </a:cubicBezTo>
                    <a:cubicBezTo>
                      <a:pt x="44220" y="4833"/>
                      <a:pt x="42287" y="3141"/>
                      <a:pt x="39629" y="1933"/>
                    </a:cubicBezTo>
                    <a:cubicBezTo>
                      <a:pt x="36971" y="725"/>
                      <a:pt x="33588" y="0"/>
                      <a:pt x="28997" y="0"/>
                    </a:cubicBezTo>
                    <a:cubicBezTo>
                      <a:pt x="26097" y="0"/>
                      <a:pt x="23681" y="483"/>
                      <a:pt x="21506" y="1208"/>
                    </a:cubicBezTo>
                    <a:cubicBezTo>
                      <a:pt x="19331" y="2175"/>
                      <a:pt x="17640" y="3141"/>
                      <a:pt x="16190" y="4350"/>
                    </a:cubicBezTo>
                    <a:cubicBezTo>
                      <a:pt x="14740" y="5558"/>
                      <a:pt x="13532" y="6766"/>
                      <a:pt x="12565" y="7974"/>
                    </a:cubicBezTo>
                    <a:cubicBezTo>
                      <a:pt x="11599" y="9182"/>
                      <a:pt x="11116" y="10149"/>
                      <a:pt x="10632" y="10632"/>
                    </a:cubicBezTo>
                    <a:lnTo>
                      <a:pt x="9424" y="967"/>
                    </a:lnTo>
                    <a:lnTo>
                      <a:pt x="0" y="1933"/>
                    </a:lnTo>
                    <a:cubicBezTo>
                      <a:pt x="0" y="2416"/>
                      <a:pt x="242" y="3141"/>
                      <a:pt x="242" y="4108"/>
                    </a:cubicBezTo>
                    <a:cubicBezTo>
                      <a:pt x="483" y="5074"/>
                      <a:pt x="483" y="6283"/>
                      <a:pt x="725" y="7733"/>
                    </a:cubicBezTo>
                    <a:cubicBezTo>
                      <a:pt x="967" y="9182"/>
                      <a:pt x="967" y="10391"/>
                      <a:pt x="967" y="11840"/>
                    </a:cubicBezTo>
                    <a:cubicBezTo>
                      <a:pt x="967" y="13290"/>
                      <a:pt x="1208" y="14499"/>
                      <a:pt x="1208" y="15948"/>
                    </a:cubicBezTo>
                    <a:lnTo>
                      <a:pt x="1208" y="56786"/>
                    </a:lnTo>
                    <a:lnTo>
                      <a:pt x="11116" y="56786"/>
                    </a:lnTo>
                    <a:lnTo>
                      <a:pt x="11116" y="25856"/>
                    </a:lnTo>
                    <a:cubicBezTo>
                      <a:pt x="11116" y="23439"/>
                      <a:pt x="11599" y="21023"/>
                      <a:pt x="12324" y="18606"/>
                    </a:cubicBezTo>
                    <a:cubicBezTo>
                      <a:pt x="13049" y="16432"/>
                      <a:pt x="14257" y="14257"/>
                      <a:pt x="15707" y="12807"/>
                    </a:cubicBezTo>
                    <a:cubicBezTo>
                      <a:pt x="17157" y="11115"/>
                      <a:pt x="18848" y="9907"/>
                      <a:pt x="20540" y="8941"/>
                    </a:cubicBezTo>
                    <a:cubicBezTo>
                      <a:pt x="22473" y="7974"/>
                      <a:pt x="24406" y="7491"/>
                      <a:pt x="26822" y="7491"/>
                    </a:cubicBezTo>
                    <a:cubicBezTo>
                      <a:pt x="29239" y="7491"/>
                      <a:pt x="31413" y="7733"/>
                      <a:pt x="32863" y="8457"/>
                    </a:cubicBezTo>
                    <a:cubicBezTo>
                      <a:pt x="34313" y="9182"/>
                      <a:pt x="35521" y="9907"/>
                      <a:pt x="36488" y="11357"/>
                    </a:cubicBezTo>
                    <a:cubicBezTo>
                      <a:pt x="37213" y="12565"/>
                      <a:pt x="37696" y="14257"/>
                      <a:pt x="38179" y="15948"/>
                    </a:cubicBezTo>
                    <a:cubicBezTo>
                      <a:pt x="38421" y="17881"/>
                      <a:pt x="38663" y="19815"/>
                      <a:pt x="38663" y="22231"/>
                    </a:cubicBezTo>
                    <a:lnTo>
                      <a:pt x="38663" y="56786"/>
                    </a:lnTo>
                    <a:lnTo>
                      <a:pt x="48087" y="56786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5" name="Freihandform: Form 64">
                <a:extLst>
                  <a:ext uri="{FF2B5EF4-FFF2-40B4-BE49-F238E27FC236}">
                    <a16:creationId xmlns:a16="http://schemas.microsoft.com/office/drawing/2014/main" id="{A3174859-C1AB-4E2C-AD75-5F35D1D33C1A}"/>
                  </a:ext>
                </a:extLst>
              </p:cNvPr>
              <p:cNvSpPr/>
              <p:nvPr/>
            </p:nvSpPr>
            <p:spPr>
              <a:xfrm>
                <a:off x="10562833" y="1110816"/>
                <a:ext cx="33830" cy="55578"/>
              </a:xfrm>
              <a:custGeom>
                <a:avLst/>
                <a:gdLst>
                  <a:gd name="connsiteX0" fmla="*/ 1208 w 33829"/>
                  <a:gd name="connsiteY0" fmla="*/ 56544 h 55577"/>
                  <a:gd name="connsiteX1" fmla="*/ 10632 w 33829"/>
                  <a:gd name="connsiteY1" fmla="*/ 56544 h 55577"/>
                  <a:gd name="connsiteX2" fmla="*/ 10632 w 33829"/>
                  <a:gd name="connsiteY2" fmla="*/ 29964 h 55577"/>
                  <a:gd name="connsiteX3" fmla="*/ 10874 w 33829"/>
                  <a:gd name="connsiteY3" fmla="*/ 24406 h 55577"/>
                  <a:gd name="connsiteX4" fmla="*/ 11599 w 33829"/>
                  <a:gd name="connsiteY4" fmla="*/ 19090 h 55577"/>
                  <a:gd name="connsiteX5" fmla="*/ 15707 w 33829"/>
                  <a:gd name="connsiteY5" fmla="*/ 10391 h 55577"/>
                  <a:gd name="connsiteX6" fmla="*/ 21748 w 33829"/>
                  <a:gd name="connsiteY6" fmla="*/ 7008 h 55577"/>
                  <a:gd name="connsiteX7" fmla="*/ 27789 w 33829"/>
                  <a:gd name="connsiteY7" fmla="*/ 13049 h 55577"/>
                  <a:gd name="connsiteX8" fmla="*/ 36005 w 33829"/>
                  <a:gd name="connsiteY8" fmla="*/ 10149 h 55577"/>
                  <a:gd name="connsiteX9" fmla="*/ 34796 w 33829"/>
                  <a:gd name="connsiteY9" fmla="*/ 5316 h 55577"/>
                  <a:gd name="connsiteX10" fmla="*/ 32380 w 33829"/>
                  <a:gd name="connsiteY10" fmla="*/ 2175 h 55577"/>
                  <a:gd name="connsiteX11" fmla="*/ 28997 w 33829"/>
                  <a:gd name="connsiteY11" fmla="*/ 483 h 55577"/>
                  <a:gd name="connsiteX12" fmla="*/ 25614 w 33829"/>
                  <a:gd name="connsiteY12" fmla="*/ 0 h 55577"/>
                  <a:gd name="connsiteX13" fmla="*/ 16915 w 33829"/>
                  <a:gd name="connsiteY13" fmla="*/ 2658 h 55577"/>
                  <a:gd name="connsiteX14" fmla="*/ 10632 w 33829"/>
                  <a:gd name="connsiteY14" fmla="*/ 10149 h 55577"/>
                  <a:gd name="connsiteX15" fmla="*/ 9424 w 33829"/>
                  <a:gd name="connsiteY15" fmla="*/ 483 h 55577"/>
                  <a:gd name="connsiteX16" fmla="*/ 0 w 33829"/>
                  <a:gd name="connsiteY16" fmla="*/ 1450 h 55577"/>
                  <a:gd name="connsiteX17" fmla="*/ 242 w 33829"/>
                  <a:gd name="connsiteY17" fmla="*/ 3625 h 55577"/>
                  <a:gd name="connsiteX18" fmla="*/ 725 w 33829"/>
                  <a:gd name="connsiteY18" fmla="*/ 7249 h 55577"/>
                  <a:gd name="connsiteX19" fmla="*/ 967 w 33829"/>
                  <a:gd name="connsiteY19" fmla="*/ 11357 h 55577"/>
                  <a:gd name="connsiteX20" fmla="*/ 1208 w 33829"/>
                  <a:gd name="connsiteY20" fmla="*/ 15465 h 55577"/>
                  <a:gd name="connsiteX21" fmla="*/ 1208 w 33829"/>
                  <a:gd name="connsiteY21" fmla="*/ 56544 h 55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33829" h="55577">
                    <a:moveTo>
                      <a:pt x="1208" y="56544"/>
                    </a:moveTo>
                    <a:lnTo>
                      <a:pt x="10632" y="56544"/>
                    </a:lnTo>
                    <a:lnTo>
                      <a:pt x="10632" y="29964"/>
                    </a:lnTo>
                    <a:cubicBezTo>
                      <a:pt x="10632" y="28030"/>
                      <a:pt x="10632" y="26339"/>
                      <a:pt x="10874" y="24406"/>
                    </a:cubicBezTo>
                    <a:cubicBezTo>
                      <a:pt x="11116" y="22473"/>
                      <a:pt x="11357" y="20781"/>
                      <a:pt x="11599" y="19090"/>
                    </a:cubicBezTo>
                    <a:cubicBezTo>
                      <a:pt x="12565" y="15707"/>
                      <a:pt x="13774" y="12807"/>
                      <a:pt x="15707" y="10391"/>
                    </a:cubicBezTo>
                    <a:cubicBezTo>
                      <a:pt x="17398" y="7974"/>
                      <a:pt x="19573" y="7008"/>
                      <a:pt x="21748" y="7008"/>
                    </a:cubicBezTo>
                    <a:cubicBezTo>
                      <a:pt x="25614" y="7008"/>
                      <a:pt x="27547" y="8941"/>
                      <a:pt x="27789" y="13049"/>
                    </a:cubicBezTo>
                    <a:lnTo>
                      <a:pt x="36005" y="10149"/>
                    </a:lnTo>
                    <a:cubicBezTo>
                      <a:pt x="36005" y="8216"/>
                      <a:pt x="35521" y="6766"/>
                      <a:pt x="34796" y="5316"/>
                    </a:cubicBezTo>
                    <a:cubicBezTo>
                      <a:pt x="34072" y="3866"/>
                      <a:pt x="33347" y="2900"/>
                      <a:pt x="32380" y="2175"/>
                    </a:cubicBezTo>
                    <a:cubicBezTo>
                      <a:pt x="31413" y="1450"/>
                      <a:pt x="30205" y="725"/>
                      <a:pt x="28997" y="483"/>
                    </a:cubicBezTo>
                    <a:cubicBezTo>
                      <a:pt x="27789" y="0"/>
                      <a:pt x="26581" y="0"/>
                      <a:pt x="25614" y="0"/>
                    </a:cubicBezTo>
                    <a:cubicBezTo>
                      <a:pt x="22231" y="0"/>
                      <a:pt x="19573" y="967"/>
                      <a:pt x="16915" y="2658"/>
                    </a:cubicBezTo>
                    <a:cubicBezTo>
                      <a:pt x="14499" y="4591"/>
                      <a:pt x="12324" y="7008"/>
                      <a:pt x="10632" y="10149"/>
                    </a:cubicBezTo>
                    <a:lnTo>
                      <a:pt x="9424" y="483"/>
                    </a:lnTo>
                    <a:lnTo>
                      <a:pt x="0" y="1450"/>
                    </a:lnTo>
                    <a:cubicBezTo>
                      <a:pt x="0" y="1933"/>
                      <a:pt x="242" y="2658"/>
                      <a:pt x="242" y="3625"/>
                    </a:cubicBezTo>
                    <a:cubicBezTo>
                      <a:pt x="483" y="4591"/>
                      <a:pt x="483" y="5799"/>
                      <a:pt x="725" y="7249"/>
                    </a:cubicBezTo>
                    <a:cubicBezTo>
                      <a:pt x="967" y="8699"/>
                      <a:pt x="967" y="9907"/>
                      <a:pt x="967" y="11357"/>
                    </a:cubicBezTo>
                    <a:cubicBezTo>
                      <a:pt x="967" y="12807"/>
                      <a:pt x="1208" y="14015"/>
                      <a:pt x="1208" y="15465"/>
                    </a:cubicBezTo>
                    <a:lnTo>
                      <a:pt x="1208" y="56544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</p:grpSp>
        <p:sp>
          <p:nvSpPr>
            <p:cNvPr id="48" name="Freihandform: Form 47">
              <a:extLst>
                <a:ext uri="{FF2B5EF4-FFF2-40B4-BE49-F238E27FC236}">
                  <a16:creationId xmlns:a16="http://schemas.microsoft.com/office/drawing/2014/main" id="{2C5BCA75-4F93-46B4-878A-E68AC6987642}"/>
                </a:ext>
              </a:extLst>
            </p:cNvPr>
            <p:cNvSpPr/>
            <p:nvPr/>
          </p:nvSpPr>
          <p:spPr>
            <a:xfrm>
              <a:off x="10612128" y="1112266"/>
              <a:ext cx="9666" cy="53161"/>
            </a:xfrm>
            <a:custGeom>
              <a:avLst/>
              <a:gdLst>
                <a:gd name="connsiteX0" fmla="*/ 0 w 9665"/>
                <a:gd name="connsiteY0" fmla="*/ 0 h 53161"/>
                <a:gd name="connsiteX1" fmla="*/ 10149 w 9665"/>
                <a:gd name="connsiteY1" fmla="*/ 0 h 53161"/>
                <a:gd name="connsiteX2" fmla="*/ 10149 w 9665"/>
                <a:gd name="connsiteY2" fmla="*/ 55094 h 53161"/>
                <a:gd name="connsiteX3" fmla="*/ 0 w 9665"/>
                <a:gd name="connsiteY3" fmla="*/ 55094 h 53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65" h="53161">
                  <a:moveTo>
                    <a:pt x="0" y="0"/>
                  </a:moveTo>
                  <a:lnTo>
                    <a:pt x="10149" y="0"/>
                  </a:lnTo>
                  <a:lnTo>
                    <a:pt x="10149" y="55094"/>
                  </a:lnTo>
                  <a:lnTo>
                    <a:pt x="0" y="55094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grpSp>
          <p:nvGrpSpPr>
            <p:cNvPr id="49" name="Grafik 9">
              <a:extLst>
                <a:ext uri="{FF2B5EF4-FFF2-40B4-BE49-F238E27FC236}">
                  <a16:creationId xmlns:a16="http://schemas.microsoft.com/office/drawing/2014/main" id="{BCECBBC6-DE4D-4DC8-8D21-F5528013426A}"/>
                </a:ext>
              </a:extLst>
            </p:cNvPr>
            <p:cNvGrpSpPr/>
            <p:nvPr/>
          </p:nvGrpSpPr>
          <p:grpSpPr>
            <a:xfrm>
              <a:off x="10639675" y="1081336"/>
              <a:ext cx="106322" cy="86991"/>
              <a:chOff x="10639675" y="1081336"/>
              <a:chExt cx="106322" cy="86991"/>
            </a:xfrm>
            <a:solidFill>
              <a:srgbClr val="000000"/>
            </a:solidFill>
          </p:grpSpPr>
          <p:sp>
            <p:nvSpPr>
              <p:cNvPr id="62" name="Freihandform: Form 61">
                <a:extLst>
                  <a:ext uri="{FF2B5EF4-FFF2-40B4-BE49-F238E27FC236}">
                    <a16:creationId xmlns:a16="http://schemas.microsoft.com/office/drawing/2014/main" id="{BCE4B876-F0A5-4F73-BBFF-C3F17D7B5C7A}"/>
                  </a:ext>
                </a:extLst>
              </p:cNvPr>
              <p:cNvSpPr/>
              <p:nvPr/>
            </p:nvSpPr>
            <p:spPr>
              <a:xfrm>
                <a:off x="10639675" y="1110575"/>
                <a:ext cx="45912" cy="57994"/>
              </a:xfrm>
              <a:custGeom>
                <a:avLst/>
                <a:gdLst>
                  <a:gd name="connsiteX0" fmla="*/ 41804 w 45911"/>
                  <a:gd name="connsiteY0" fmla="*/ 44462 h 57994"/>
                  <a:gd name="connsiteX1" fmla="*/ 33830 w 45911"/>
                  <a:gd name="connsiteY1" fmla="*/ 50261 h 57994"/>
                  <a:gd name="connsiteX2" fmla="*/ 26581 w 45911"/>
                  <a:gd name="connsiteY2" fmla="*/ 51711 h 57994"/>
                  <a:gd name="connsiteX3" fmla="*/ 18848 w 45911"/>
                  <a:gd name="connsiteY3" fmla="*/ 50020 h 57994"/>
                  <a:gd name="connsiteX4" fmla="*/ 13774 w 45911"/>
                  <a:gd name="connsiteY4" fmla="*/ 45187 h 57994"/>
                  <a:gd name="connsiteX5" fmla="*/ 11116 w 45911"/>
                  <a:gd name="connsiteY5" fmla="*/ 38179 h 57994"/>
                  <a:gd name="connsiteX6" fmla="*/ 10391 w 45911"/>
                  <a:gd name="connsiteY6" fmla="*/ 30205 h 57994"/>
                  <a:gd name="connsiteX7" fmla="*/ 11357 w 45911"/>
                  <a:gd name="connsiteY7" fmla="*/ 21748 h 57994"/>
                  <a:gd name="connsiteX8" fmla="*/ 14257 w 45911"/>
                  <a:gd name="connsiteY8" fmla="*/ 14015 h 57994"/>
                  <a:gd name="connsiteX9" fmla="*/ 19331 w 45911"/>
                  <a:gd name="connsiteY9" fmla="*/ 8457 h 57994"/>
                  <a:gd name="connsiteX10" fmla="*/ 26822 w 45911"/>
                  <a:gd name="connsiteY10" fmla="*/ 6283 h 57994"/>
                  <a:gd name="connsiteX11" fmla="*/ 34555 w 45911"/>
                  <a:gd name="connsiteY11" fmla="*/ 7733 h 57994"/>
                  <a:gd name="connsiteX12" fmla="*/ 39629 w 45911"/>
                  <a:gd name="connsiteY12" fmla="*/ 11599 h 57994"/>
                  <a:gd name="connsiteX13" fmla="*/ 44462 w 45911"/>
                  <a:gd name="connsiteY13" fmla="*/ 4350 h 57994"/>
                  <a:gd name="connsiteX14" fmla="*/ 36488 w 45911"/>
                  <a:gd name="connsiteY14" fmla="*/ 967 h 57994"/>
                  <a:gd name="connsiteX15" fmla="*/ 28030 w 45911"/>
                  <a:gd name="connsiteY15" fmla="*/ 0 h 57994"/>
                  <a:gd name="connsiteX16" fmla="*/ 16432 w 45911"/>
                  <a:gd name="connsiteY16" fmla="*/ 2175 h 57994"/>
                  <a:gd name="connsiteX17" fmla="*/ 7491 w 45911"/>
                  <a:gd name="connsiteY17" fmla="*/ 8216 h 57994"/>
                  <a:gd name="connsiteX18" fmla="*/ 1933 w 45911"/>
                  <a:gd name="connsiteY18" fmla="*/ 17640 h 57994"/>
                  <a:gd name="connsiteX19" fmla="*/ 0 w 45911"/>
                  <a:gd name="connsiteY19" fmla="*/ 29722 h 57994"/>
                  <a:gd name="connsiteX20" fmla="*/ 7008 w 45911"/>
                  <a:gd name="connsiteY20" fmla="*/ 50986 h 57994"/>
                  <a:gd name="connsiteX21" fmla="*/ 26581 w 45911"/>
                  <a:gd name="connsiteY21" fmla="*/ 58236 h 57994"/>
                  <a:gd name="connsiteX22" fmla="*/ 31172 w 45911"/>
                  <a:gd name="connsiteY22" fmla="*/ 57752 h 57994"/>
                  <a:gd name="connsiteX23" fmla="*/ 36246 w 45911"/>
                  <a:gd name="connsiteY23" fmla="*/ 56303 h 57994"/>
                  <a:gd name="connsiteX24" fmla="*/ 41321 w 45911"/>
                  <a:gd name="connsiteY24" fmla="*/ 53403 h 57994"/>
                  <a:gd name="connsiteX25" fmla="*/ 46154 w 45911"/>
                  <a:gd name="connsiteY25" fmla="*/ 48328 h 57994"/>
                  <a:gd name="connsiteX26" fmla="*/ 41804 w 45911"/>
                  <a:gd name="connsiteY26" fmla="*/ 44462 h 579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45911" h="57994">
                    <a:moveTo>
                      <a:pt x="41804" y="44462"/>
                    </a:moveTo>
                    <a:cubicBezTo>
                      <a:pt x="38663" y="47362"/>
                      <a:pt x="36005" y="49295"/>
                      <a:pt x="33830" y="50261"/>
                    </a:cubicBezTo>
                    <a:cubicBezTo>
                      <a:pt x="31655" y="51228"/>
                      <a:pt x="28997" y="51711"/>
                      <a:pt x="26581" y="51711"/>
                    </a:cubicBezTo>
                    <a:cubicBezTo>
                      <a:pt x="23439" y="51711"/>
                      <a:pt x="21023" y="51228"/>
                      <a:pt x="18848" y="50020"/>
                    </a:cubicBezTo>
                    <a:cubicBezTo>
                      <a:pt x="16673" y="48812"/>
                      <a:pt x="15223" y="47362"/>
                      <a:pt x="13774" y="45187"/>
                    </a:cubicBezTo>
                    <a:cubicBezTo>
                      <a:pt x="12565" y="43254"/>
                      <a:pt x="11599" y="40837"/>
                      <a:pt x="11116" y="38179"/>
                    </a:cubicBezTo>
                    <a:cubicBezTo>
                      <a:pt x="10632" y="35521"/>
                      <a:pt x="10391" y="32863"/>
                      <a:pt x="10391" y="30205"/>
                    </a:cubicBezTo>
                    <a:cubicBezTo>
                      <a:pt x="10391" y="27547"/>
                      <a:pt x="10632" y="24647"/>
                      <a:pt x="11357" y="21748"/>
                    </a:cubicBezTo>
                    <a:cubicBezTo>
                      <a:pt x="12082" y="18848"/>
                      <a:pt x="13049" y="16432"/>
                      <a:pt x="14257" y="14015"/>
                    </a:cubicBezTo>
                    <a:cubicBezTo>
                      <a:pt x="15707" y="11599"/>
                      <a:pt x="17398" y="9907"/>
                      <a:pt x="19331" y="8457"/>
                    </a:cubicBezTo>
                    <a:cubicBezTo>
                      <a:pt x="21506" y="7008"/>
                      <a:pt x="23923" y="6283"/>
                      <a:pt x="26822" y="6283"/>
                    </a:cubicBezTo>
                    <a:cubicBezTo>
                      <a:pt x="29964" y="6283"/>
                      <a:pt x="32622" y="6766"/>
                      <a:pt x="34555" y="7733"/>
                    </a:cubicBezTo>
                    <a:cubicBezTo>
                      <a:pt x="36488" y="8699"/>
                      <a:pt x="38179" y="9907"/>
                      <a:pt x="39629" y="11599"/>
                    </a:cubicBezTo>
                    <a:lnTo>
                      <a:pt x="44462" y="4350"/>
                    </a:lnTo>
                    <a:cubicBezTo>
                      <a:pt x="42046" y="2658"/>
                      <a:pt x="39388" y="1450"/>
                      <a:pt x="36488" y="967"/>
                    </a:cubicBezTo>
                    <a:cubicBezTo>
                      <a:pt x="33588" y="483"/>
                      <a:pt x="30689" y="0"/>
                      <a:pt x="28030" y="0"/>
                    </a:cubicBezTo>
                    <a:cubicBezTo>
                      <a:pt x="23681" y="0"/>
                      <a:pt x="19815" y="725"/>
                      <a:pt x="16432" y="2175"/>
                    </a:cubicBezTo>
                    <a:cubicBezTo>
                      <a:pt x="13049" y="3625"/>
                      <a:pt x="9907" y="5799"/>
                      <a:pt x="7491" y="8216"/>
                    </a:cubicBezTo>
                    <a:cubicBezTo>
                      <a:pt x="5074" y="10874"/>
                      <a:pt x="3141" y="14015"/>
                      <a:pt x="1933" y="17640"/>
                    </a:cubicBezTo>
                    <a:cubicBezTo>
                      <a:pt x="725" y="21264"/>
                      <a:pt x="0" y="25372"/>
                      <a:pt x="0" y="29722"/>
                    </a:cubicBezTo>
                    <a:cubicBezTo>
                      <a:pt x="0" y="39146"/>
                      <a:pt x="2416" y="46154"/>
                      <a:pt x="7008" y="50986"/>
                    </a:cubicBezTo>
                    <a:cubicBezTo>
                      <a:pt x="11599" y="55819"/>
                      <a:pt x="18123" y="58236"/>
                      <a:pt x="26581" y="58236"/>
                    </a:cubicBezTo>
                    <a:cubicBezTo>
                      <a:pt x="28030" y="58236"/>
                      <a:pt x="29480" y="57994"/>
                      <a:pt x="31172" y="57752"/>
                    </a:cubicBezTo>
                    <a:cubicBezTo>
                      <a:pt x="32863" y="57511"/>
                      <a:pt x="34555" y="57027"/>
                      <a:pt x="36246" y="56303"/>
                    </a:cubicBezTo>
                    <a:cubicBezTo>
                      <a:pt x="37938" y="55578"/>
                      <a:pt x="39629" y="54611"/>
                      <a:pt x="41321" y="53403"/>
                    </a:cubicBezTo>
                    <a:cubicBezTo>
                      <a:pt x="43012" y="52195"/>
                      <a:pt x="44462" y="50503"/>
                      <a:pt x="46154" y="48328"/>
                    </a:cubicBezTo>
                    <a:lnTo>
                      <a:pt x="41804" y="44462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3" name="Freihandform: Form 62">
                <a:extLst>
                  <a:ext uri="{FF2B5EF4-FFF2-40B4-BE49-F238E27FC236}">
                    <a16:creationId xmlns:a16="http://schemas.microsoft.com/office/drawing/2014/main" id="{45E2AB3D-28C9-4DA2-9CAC-58EAE4EB09DB}"/>
                  </a:ext>
                </a:extLst>
              </p:cNvPr>
              <p:cNvSpPr/>
              <p:nvPr/>
            </p:nvSpPr>
            <p:spPr>
              <a:xfrm>
                <a:off x="10699360" y="1081336"/>
                <a:ext cx="45912" cy="84575"/>
              </a:xfrm>
              <a:custGeom>
                <a:avLst/>
                <a:gdLst>
                  <a:gd name="connsiteX0" fmla="*/ 9907 w 45911"/>
                  <a:gd name="connsiteY0" fmla="*/ 0 h 84574"/>
                  <a:gd name="connsiteX1" fmla="*/ 0 w 45911"/>
                  <a:gd name="connsiteY1" fmla="*/ 0 h 84574"/>
                  <a:gd name="connsiteX2" fmla="*/ 0 w 45911"/>
                  <a:gd name="connsiteY2" fmla="*/ 86266 h 84574"/>
                  <a:gd name="connsiteX3" fmla="*/ 9907 w 45911"/>
                  <a:gd name="connsiteY3" fmla="*/ 86266 h 84574"/>
                  <a:gd name="connsiteX4" fmla="*/ 9907 w 45911"/>
                  <a:gd name="connsiteY4" fmla="*/ 55094 h 84574"/>
                  <a:gd name="connsiteX5" fmla="*/ 11116 w 45911"/>
                  <a:gd name="connsiteY5" fmla="*/ 47845 h 84574"/>
                  <a:gd name="connsiteX6" fmla="*/ 14499 w 45911"/>
                  <a:gd name="connsiteY6" fmla="*/ 42046 h 84574"/>
                  <a:gd name="connsiteX7" fmla="*/ 19331 w 45911"/>
                  <a:gd name="connsiteY7" fmla="*/ 38179 h 84574"/>
                  <a:gd name="connsiteX8" fmla="*/ 25614 w 45911"/>
                  <a:gd name="connsiteY8" fmla="*/ 36730 h 84574"/>
                  <a:gd name="connsiteX9" fmla="*/ 31655 w 45911"/>
                  <a:gd name="connsiteY9" fmla="*/ 37696 h 84574"/>
                  <a:gd name="connsiteX10" fmla="*/ 35280 w 45911"/>
                  <a:gd name="connsiteY10" fmla="*/ 40596 h 84574"/>
                  <a:gd name="connsiteX11" fmla="*/ 36971 w 45911"/>
                  <a:gd name="connsiteY11" fmla="*/ 45187 h 84574"/>
                  <a:gd name="connsiteX12" fmla="*/ 37454 w 45911"/>
                  <a:gd name="connsiteY12" fmla="*/ 51470 h 84574"/>
                  <a:gd name="connsiteX13" fmla="*/ 37454 w 45911"/>
                  <a:gd name="connsiteY13" fmla="*/ 86024 h 84574"/>
                  <a:gd name="connsiteX14" fmla="*/ 47362 w 45911"/>
                  <a:gd name="connsiteY14" fmla="*/ 86024 h 84574"/>
                  <a:gd name="connsiteX15" fmla="*/ 47362 w 45911"/>
                  <a:gd name="connsiteY15" fmla="*/ 51470 h 84574"/>
                  <a:gd name="connsiteX16" fmla="*/ 46879 w 45911"/>
                  <a:gd name="connsiteY16" fmla="*/ 43012 h 84574"/>
                  <a:gd name="connsiteX17" fmla="*/ 44704 w 45911"/>
                  <a:gd name="connsiteY17" fmla="*/ 36005 h 84574"/>
                  <a:gd name="connsiteX18" fmla="*/ 38904 w 45911"/>
                  <a:gd name="connsiteY18" fmla="*/ 31172 h 84574"/>
                  <a:gd name="connsiteX19" fmla="*/ 28272 w 45911"/>
                  <a:gd name="connsiteY19" fmla="*/ 29239 h 84574"/>
                  <a:gd name="connsiteX20" fmla="*/ 20781 w 45911"/>
                  <a:gd name="connsiteY20" fmla="*/ 30447 h 84574"/>
                  <a:gd name="connsiteX21" fmla="*/ 15465 w 45911"/>
                  <a:gd name="connsiteY21" fmla="*/ 33347 h 84574"/>
                  <a:gd name="connsiteX22" fmla="*/ 12082 w 45911"/>
                  <a:gd name="connsiteY22" fmla="*/ 36730 h 84574"/>
                  <a:gd name="connsiteX23" fmla="*/ 10149 w 45911"/>
                  <a:gd name="connsiteY23" fmla="*/ 39388 h 84574"/>
                  <a:gd name="connsiteX24" fmla="*/ 10149 w 45911"/>
                  <a:gd name="connsiteY24" fmla="*/ 0 h 84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5911" h="84574">
                    <a:moveTo>
                      <a:pt x="9907" y="0"/>
                    </a:moveTo>
                    <a:lnTo>
                      <a:pt x="0" y="0"/>
                    </a:lnTo>
                    <a:lnTo>
                      <a:pt x="0" y="86266"/>
                    </a:lnTo>
                    <a:lnTo>
                      <a:pt x="9907" y="86266"/>
                    </a:lnTo>
                    <a:lnTo>
                      <a:pt x="9907" y="55094"/>
                    </a:lnTo>
                    <a:cubicBezTo>
                      <a:pt x="9907" y="52678"/>
                      <a:pt x="10391" y="50261"/>
                      <a:pt x="11116" y="47845"/>
                    </a:cubicBezTo>
                    <a:cubicBezTo>
                      <a:pt x="11840" y="45670"/>
                      <a:pt x="13049" y="43737"/>
                      <a:pt x="14499" y="42046"/>
                    </a:cubicBezTo>
                    <a:cubicBezTo>
                      <a:pt x="15948" y="40354"/>
                      <a:pt x="17640" y="39146"/>
                      <a:pt x="19331" y="38179"/>
                    </a:cubicBezTo>
                    <a:cubicBezTo>
                      <a:pt x="21264" y="37213"/>
                      <a:pt x="23198" y="36730"/>
                      <a:pt x="25614" y="36730"/>
                    </a:cubicBezTo>
                    <a:cubicBezTo>
                      <a:pt x="28030" y="36730"/>
                      <a:pt x="30205" y="36971"/>
                      <a:pt x="31655" y="37696"/>
                    </a:cubicBezTo>
                    <a:cubicBezTo>
                      <a:pt x="33105" y="38421"/>
                      <a:pt x="34313" y="39146"/>
                      <a:pt x="35280" y="40596"/>
                    </a:cubicBezTo>
                    <a:cubicBezTo>
                      <a:pt x="36246" y="42046"/>
                      <a:pt x="36488" y="43496"/>
                      <a:pt x="36971" y="45187"/>
                    </a:cubicBezTo>
                    <a:cubicBezTo>
                      <a:pt x="37213" y="47120"/>
                      <a:pt x="37454" y="49053"/>
                      <a:pt x="37454" y="51470"/>
                    </a:cubicBezTo>
                    <a:lnTo>
                      <a:pt x="37454" y="86024"/>
                    </a:lnTo>
                    <a:lnTo>
                      <a:pt x="47362" y="86024"/>
                    </a:lnTo>
                    <a:lnTo>
                      <a:pt x="47362" y="51470"/>
                    </a:lnTo>
                    <a:cubicBezTo>
                      <a:pt x="47362" y="48570"/>
                      <a:pt x="47120" y="45670"/>
                      <a:pt x="46879" y="43012"/>
                    </a:cubicBezTo>
                    <a:cubicBezTo>
                      <a:pt x="46637" y="40354"/>
                      <a:pt x="45912" y="37938"/>
                      <a:pt x="44704" y="36005"/>
                    </a:cubicBezTo>
                    <a:cubicBezTo>
                      <a:pt x="43496" y="34071"/>
                      <a:pt x="41562" y="32380"/>
                      <a:pt x="38904" y="31172"/>
                    </a:cubicBezTo>
                    <a:cubicBezTo>
                      <a:pt x="36246" y="29964"/>
                      <a:pt x="32863" y="29239"/>
                      <a:pt x="28272" y="29239"/>
                    </a:cubicBezTo>
                    <a:cubicBezTo>
                      <a:pt x="25372" y="29239"/>
                      <a:pt x="22956" y="29722"/>
                      <a:pt x="20781" y="30447"/>
                    </a:cubicBezTo>
                    <a:cubicBezTo>
                      <a:pt x="18606" y="31172"/>
                      <a:pt x="16915" y="32380"/>
                      <a:pt x="15465" y="33347"/>
                    </a:cubicBezTo>
                    <a:cubicBezTo>
                      <a:pt x="14015" y="34555"/>
                      <a:pt x="12807" y="35521"/>
                      <a:pt x="12082" y="36730"/>
                    </a:cubicBezTo>
                    <a:cubicBezTo>
                      <a:pt x="11116" y="37938"/>
                      <a:pt x="10632" y="38663"/>
                      <a:pt x="10149" y="39388"/>
                    </a:cubicBezTo>
                    <a:lnTo>
                      <a:pt x="10149" y="0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</p:grpSp>
        <p:sp>
          <p:nvSpPr>
            <p:cNvPr id="54" name="Freihandform: Form 53">
              <a:extLst>
                <a:ext uri="{FF2B5EF4-FFF2-40B4-BE49-F238E27FC236}">
                  <a16:creationId xmlns:a16="http://schemas.microsoft.com/office/drawing/2014/main" id="{CDA3BF75-3E56-4B78-B7D6-F84532C639D5}"/>
                </a:ext>
              </a:extLst>
            </p:cNvPr>
            <p:cNvSpPr/>
            <p:nvPr/>
          </p:nvSpPr>
          <p:spPr>
            <a:xfrm>
              <a:off x="10808824" y="1089069"/>
              <a:ext cx="57994" cy="77325"/>
            </a:xfrm>
            <a:custGeom>
              <a:avLst/>
              <a:gdLst>
                <a:gd name="connsiteX0" fmla="*/ 10149 w 57994"/>
                <a:gd name="connsiteY0" fmla="*/ 78292 h 77325"/>
                <a:gd name="connsiteX1" fmla="*/ 10149 w 57994"/>
                <a:gd name="connsiteY1" fmla="*/ 40837 h 77325"/>
                <a:gd name="connsiteX2" fmla="*/ 48812 w 57994"/>
                <a:gd name="connsiteY2" fmla="*/ 40837 h 77325"/>
                <a:gd name="connsiteX3" fmla="*/ 48812 w 57994"/>
                <a:gd name="connsiteY3" fmla="*/ 78292 h 77325"/>
                <a:gd name="connsiteX4" fmla="*/ 58961 w 57994"/>
                <a:gd name="connsiteY4" fmla="*/ 78292 h 77325"/>
                <a:gd name="connsiteX5" fmla="*/ 58961 w 57994"/>
                <a:gd name="connsiteY5" fmla="*/ 0 h 77325"/>
                <a:gd name="connsiteX6" fmla="*/ 48812 w 57994"/>
                <a:gd name="connsiteY6" fmla="*/ 0 h 77325"/>
                <a:gd name="connsiteX7" fmla="*/ 48812 w 57994"/>
                <a:gd name="connsiteY7" fmla="*/ 34071 h 77325"/>
                <a:gd name="connsiteX8" fmla="*/ 10149 w 57994"/>
                <a:gd name="connsiteY8" fmla="*/ 34071 h 77325"/>
                <a:gd name="connsiteX9" fmla="*/ 10149 w 57994"/>
                <a:gd name="connsiteY9" fmla="*/ 0 h 77325"/>
                <a:gd name="connsiteX10" fmla="*/ 0 w 57994"/>
                <a:gd name="connsiteY10" fmla="*/ 0 h 77325"/>
                <a:gd name="connsiteX11" fmla="*/ 0 w 57994"/>
                <a:gd name="connsiteY11" fmla="*/ 78292 h 77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7994" h="77325">
                  <a:moveTo>
                    <a:pt x="10149" y="78292"/>
                  </a:moveTo>
                  <a:lnTo>
                    <a:pt x="10149" y="40837"/>
                  </a:lnTo>
                  <a:lnTo>
                    <a:pt x="48812" y="40837"/>
                  </a:lnTo>
                  <a:lnTo>
                    <a:pt x="48812" y="78292"/>
                  </a:lnTo>
                  <a:lnTo>
                    <a:pt x="58961" y="78292"/>
                  </a:lnTo>
                  <a:lnTo>
                    <a:pt x="58961" y="0"/>
                  </a:lnTo>
                  <a:lnTo>
                    <a:pt x="48812" y="0"/>
                  </a:lnTo>
                  <a:lnTo>
                    <a:pt x="48812" y="34071"/>
                  </a:lnTo>
                  <a:lnTo>
                    <a:pt x="10149" y="34071"/>
                  </a:lnTo>
                  <a:lnTo>
                    <a:pt x="10149" y="0"/>
                  </a:lnTo>
                  <a:lnTo>
                    <a:pt x="0" y="0"/>
                  </a:lnTo>
                  <a:lnTo>
                    <a:pt x="0" y="78292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55" name="Freihandform: Form 54">
              <a:extLst>
                <a:ext uri="{FF2B5EF4-FFF2-40B4-BE49-F238E27FC236}">
                  <a16:creationId xmlns:a16="http://schemas.microsoft.com/office/drawing/2014/main" id="{33376168-99F8-4715-AF4C-8EE786D54481}"/>
                </a:ext>
              </a:extLst>
            </p:cNvPr>
            <p:cNvSpPr/>
            <p:nvPr/>
          </p:nvSpPr>
          <p:spPr>
            <a:xfrm>
              <a:off x="10886391" y="1110575"/>
              <a:ext cx="48328" cy="57994"/>
            </a:xfrm>
            <a:custGeom>
              <a:avLst/>
              <a:gdLst>
                <a:gd name="connsiteX0" fmla="*/ 9907 w 48328"/>
                <a:gd name="connsiteY0" fmla="*/ 24647 h 57994"/>
                <a:gd name="connsiteX1" fmla="*/ 11599 w 48328"/>
                <a:gd name="connsiteY1" fmla="*/ 17640 h 57994"/>
                <a:gd name="connsiteX2" fmla="*/ 14740 w 48328"/>
                <a:gd name="connsiteY2" fmla="*/ 11840 h 57994"/>
                <a:gd name="connsiteX3" fmla="*/ 19331 w 48328"/>
                <a:gd name="connsiteY3" fmla="*/ 7733 h 57994"/>
                <a:gd name="connsiteX4" fmla="*/ 25372 w 48328"/>
                <a:gd name="connsiteY4" fmla="*/ 6283 h 57994"/>
                <a:gd name="connsiteX5" fmla="*/ 33830 w 48328"/>
                <a:gd name="connsiteY5" fmla="*/ 10874 h 57994"/>
                <a:gd name="connsiteX6" fmla="*/ 36971 w 48328"/>
                <a:gd name="connsiteY6" fmla="*/ 22956 h 57994"/>
                <a:gd name="connsiteX7" fmla="*/ 36971 w 48328"/>
                <a:gd name="connsiteY7" fmla="*/ 24889 h 57994"/>
                <a:gd name="connsiteX8" fmla="*/ 9907 w 48328"/>
                <a:gd name="connsiteY8" fmla="*/ 24889 h 57994"/>
                <a:gd name="connsiteX9" fmla="*/ 9666 w 48328"/>
                <a:gd name="connsiteY9" fmla="*/ 30930 h 57994"/>
                <a:gd name="connsiteX10" fmla="*/ 47120 w 48328"/>
                <a:gd name="connsiteY10" fmla="*/ 30930 h 57994"/>
                <a:gd name="connsiteX11" fmla="*/ 47120 w 48328"/>
                <a:gd name="connsiteY11" fmla="*/ 25372 h 57994"/>
                <a:gd name="connsiteX12" fmla="*/ 46154 w 48328"/>
                <a:gd name="connsiteY12" fmla="*/ 16190 h 57994"/>
                <a:gd name="connsiteX13" fmla="*/ 42529 w 48328"/>
                <a:gd name="connsiteY13" fmla="*/ 7974 h 57994"/>
                <a:gd name="connsiteX14" fmla="*/ 35763 w 48328"/>
                <a:gd name="connsiteY14" fmla="*/ 2175 h 57994"/>
                <a:gd name="connsiteX15" fmla="*/ 25131 w 48328"/>
                <a:gd name="connsiteY15" fmla="*/ 0 h 57994"/>
                <a:gd name="connsiteX16" fmla="*/ 15223 w 48328"/>
                <a:gd name="connsiteY16" fmla="*/ 2175 h 57994"/>
                <a:gd name="connsiteX17" fmla="*/ 7249 w 48328"/>
                <a:gd name="connsiteY17" fmla="*/ 8216 h 57994"/>
                <a:gd name="connsiteX18" fmla="*/ 1933 w 48328"/>
                <a:gd name="connsiteY18" fmla="*/ 17398 h 57994"/>
                <a:gd name="connsiteX19" fmla="*/ 0 w 48328"/>
                <a:gd name="connsiteY19" fmla="*/ 29239 h 57994"/>
                <a:gd name="connsiteX20" fmla="*/ 6766 w 48328"/>
                <a:gd name="connsiteY20" fmla="*/ 50986 h 57994"/>
                <a:gd name="connsiteX21" fmla="*/ 26581 w 48328"/>
                <a:gd name="connsiteY21" fmla="*/ 58477 h 57994"/>
                <a:gd name="connsiteX22" fmla="*/ 38663 w 48328"/>
                <a:gd name="connsiteY22" fmla="*/ 55819 h 57994"/>
                <a:gd name="connsiteX23" fmla="*/ 48328 w 48328"/>
                <a:gd name="connsiteY23" fmla="*/ 47845 h 57994"/>
                <a:gd name="connsiteX24" fmla="*/ 44462 w 48328"/>
                <a:gd name="connsiteY24" fmla="*/ 43737 h 57994"/>
                <a:gd name="connsiteX25" fmla="*/ 35038 w 48328"/>
                <a:gd name="connsiteY25" fmla="*/ 50261 h 57994"/>
                <a:gd name="connsiteX26" fmla="*/ 27305 w 48328"/>
                <a:gd name="connsiteY26" fmla="*/ 51711 h 57994"/>
                <a:gd name="connsiteX27" fmla="*/ 14740 w 48328"/>
                <a:gd name="connsiteY27" fmla="*/ 46395 h 57994"/>
                <a:gd name="connsiteX28" fmla="*/ 9666 w 48328"/>
                <a:gd name="connsiteY28" fmla="*/ 30930 h 57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8328" h="57994">
                  <a:moveTo>
                    <a:pt x="9907" y="24647"/>
                  </a:moveTo>
                  <a:cubicBezTo>
                    <a:pt x="10149" y="22231"/>
                    <a:pt x="10874" y="19815"/>
                    <a:pt x="11599" y="17640"/>
                  </a:cubicBezTo>
                  <a:cubicBezTo>
                    <a:pt x="12324" y="15465"/>
                    <a:pt x="13532" y="13532"/>
                    <a:pt x="14740" y="11840"/>
                  </a:cubicBezTo>
                  <a:cubicBezTo>
                    <a:pt x="15948" y="10149"/>
                    <a:pt x="17640" y="8699"/>
                    <a:pt x="19331" y="7733"/>
                  </a:cubicBezTo>
                  <a:cubicBezTo>
                    <a:pt x="21023" y="6766"/>
                    <a:pt x="23198" y="6283"/>
                    <a:pt x="25372" y="6283"/>
                  </a:cubicBezTo>
                  <a:cubicBezTo>
                    <a:pt x="28755" y="6283"/>
                    <a:pt x="31655" y="7733"/>
                    <a:pt x="33830" y="10874"/>
                  </a:cubicBezTo>
                  <a:cubicBezTo>
                    <a:pt x="36005" y="13774"/>
                    <a:pt x="36971" y="17881"/>
                    <a:pt x="36971" y="22956"/>
                  </a:cubicBezTo>
                  <a:lnTo>
                    <a:pt x="36971" y="24889"/>
                  </a:lnTo>
                  <a:lnTo>
                    <a:pt x="9907" y="24889"/>
                  </a:lnTo>
                  <a:close/>
                  <a:moveTo>
                    <a:pt x="9666" y="30930"/>
                  </a:moveTo>
                  <a:lnTo>
                    <a:pt x="47120" y="30930"/>
                  </a:lnTo>
                  <a:lnTo>
                    <a:pt x="47120" y="25372"/>
                  </a:lnTo>
                  <a:cubicBezTo>
                    <a:pt x="47120" y="22231"/>
                    <a:pt x="46878" y="19090"/>
                    <a:pt x="46154" y="16190"/>
                  </a:cubicBezTo>
                  <a:cubicBezTo>
                    <a:pt x="45429" y="13049"/>
                    <a:pt x="44220" y="10391"/>
                    <a:pt x="42529" y="7974"/>
                  </a:cubicBezTo>
                  <a:cubicBezTo>
                    <a:pt x="40837" y="5558"/>
                    <a:pt x="38663" y="3625"/>
                    <a:pt x="35763" y="2175"/>
                  </a:cubicBezTo>
                  <a:cubicBezTo>
                    <a:pt x="32863" y="725"/>
                    <a:pt x="29480" y="0"/>
                    <a:pt x="25131" y="0"/>
                  </a:cubicBezTo>
                  <a:cubicBezTo>
                    <a:pt x="21506" y="0"/>
                    <a:pt x="18365" y="725"/>
                    <a:pt x="15223" y="2175"/>
                  </a:cubicBezTo>
                  <a:cubicBezTo>
                    <a:pt x="12082" y="3625"/>
                    <a:pt x="9424" y="5558"/>
                    <a:pt x="7249" y="8216"/>
                  </a:cubicBezTo>
                  <a:cubicBezTo>
                    <a:pt x="5074" y="10874"/>
                    <a:pt x="3141" y="13774"/>
                    <a:pt x="1933" y="17398"/>
                  </a:cubicBezTo>
                  <a:cubicBezTo>
                    <a:pt x="725" y="21023"/>
                    <a:pt x="0" y="24889"/>
                    <a:pt x="0" y="29239"/>
                  </a:cubicBezTo>
                  <a:cubicBezTo>
                    <a:pt x="0" y="38904"/>
                    <a:pt x="2175" y="46154"/>
                    <a:pt x="6766" y="50986"/>
                  </a:cubicBezTo>
                  <a:cubicBezTo>
                    <a:pt x="11116" y="55819"/>
                    <a:pt x="17881" y="58477"/>
                    <a:pt x="26581" y="58477"/>
                  </a:cubicBezTo>
                  <a:cubicBezTo>
                    <a:pt x="31172" y="58477"/>
                    <a:pt x="35038" y="57511"/>
                    <a:pt x="38663" y="55819"/>
                  </a:cubicBezTo>
                  <a:cubicBezTo>
                    <a:pt x="42046" y="53886"/>
                    <a:pt x="45429" y="51228"/>
                    <a:pt x="48328" y="47845"/>
                  </a:cubicBezTo>
                  <a:lnTo>
                    <a:pt x="44462" y="43737"/>
                  </a:lnTo>
                  <a:cubicBezTo>
                    <a:pt x="40837" y="47120"/>
                    <a:pt x="37696" y="49053"/>
                    <a:pt x="35038" y="50261"/>
                  </a:cubicBezTo>
                  <a:cubicBezTo>
                    <a:pt x="32380" y="51228"/>
                    <a:pt x="29722" y="51711"/>
                    <a:pt x="27305" y="51711"/>
                  </a:cubicBezTo>
                  <a:cubicBezTo>
                    <a:pt x="21748" y="51711"/>
                    <a:pt x="17640" y="50020"/>
                    <a:pt x="14740" y="46395"/>
                  </a:cubicBezTo>
                  <a:cubicBezTo>
                    <a:pt x="11599" y="42529"/>
                    <a:pt x="9907" y="37454"/>
                    <a:pt x="9666" y="30930"/>
                  </a:cubicBezTo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56" name="Freihandform: Form 55">
              <a:extLst>
                <a:ext uri="{FF2B5EF4-FFF2-40B4-BE49-F238E27FC236}">
                  <a16:creationId xmlns:a16="http://schemas.microsoft.com/office/drawing/2014/main" id="{EC324BE3-07EF-4C6E-9A11-992391FDED69}"/>
                </a:ext>
              </a:extLst>
            </p:cNvPr>
            <p:cNvSpPr/>
            <p:nvPr/>
          </p:nvSpPr>
          <p:spPr>
            <a:xfrm>
              <a:off x="10951151" y="1112266"/>
              <a:ext cx="9666" cy="53161"/>
            </a:xfrm>
            <a:custGeom>
              <a:avLst/>
              <a:gdLst>
                <a:gd name="connsiteX0" fmla="*/ 0 w 9665"/>
                <a:gd name="connsiteY0" fmla="*/ 0 h 53161"/>
                <a:gd name="connsiteX1" fmla="*/ 10149 w 9665"/>
                <a:gd name="connsiteY1" fmla="*/ 0 h 53161"/>
                <a:gd name="connsiteX2" fmla="*/ 10149 w 9665"/>
                <a:gd name="connsiteY2" fmla="*/ 55094 h 53161"/>
                <a:gd name="connsiteX3" fmla="*/ 0 w 9665"/>
                <a:gd name="connsiteY3" fmla="*/ 55094 h 53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65" h="53161">
                  <a:moveTo>
                    <a:pt x="0" y="0"/>
                  </a:moveTo>
                  <a:lnTo>
                    <a:pt x="10149" y="0"/>
                  </a:lnTo>
                  <a:lnTo>
                    <a:pt x="10149" y="55094"/>
                  </a:lnTo>
                  <a:lnTo>
                    <a:pt x="0" y="55094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grpSp>
          <p:nvGrpSpPr>
            <p:cNvPr id="57" name="Grafik 9">
              <a:extLst>
                <a:ext uri="{FF2B5EF4-FFF2-40B4-BE49-F238E27FC236}">
                  <a16:creationId xmlns:a16="http://schemas.microsoft.com/office/drawing/2014/main" id="{2E5DE4CB-903E-4460-9F03-DE6427A3C0A8}"/>
                </a:ext>
              </a:extLst>
            </p:cNvPr>
            <p:cNvGrpSpPr/>
            <p:nvPr/>
          </p:nvGrpSpPr>
          <p:grpSpPr>
            <a:xfrm>
              <a:off x="10321916" y="1110575"/>
              <a:ext cx="1399106" cy="241642"/>
              <a:chOff x="10321916" y="1110575"/>
              <a:chExt cx="1399106" cy="241642"/>
            </a:xfrm>
            <a:solidFill>
              <a:schemeClr val="accent1"/>
            </a:solidFill>
          </p:grpSpPr>
          <p:sp>
            <p:nvSpPr>
              <p:cNvPr id="58" name="Freihandform: Form 57">
                <a:extLst>
                  <a:ext uri="{FF2B5EF4-FFF2-40B4-BE49-F238E27FC236}">
                    <a16:creationId xmlns:a16="http://schemas.microsoft.com/office/drawing/2014/main" id="{44D50118-5ACB-41E0-AC63-9E2D51DEF863}"/>
                  </a:ext>
                </a:extLst>
              </p:cNvPr>
              <p:cNvSpPr/>
              <p:nvPr/>
            </p:nvSpPr>
            <p:spPr>
              <a:xfrm>
                <a:off x="10981840" y="1110575"/>
                <a:ext cx="45912" cy="55578"/>
              </a:xfrm>
              <a:custGeom>
                <a:avLst/>
                <a:gdLst>
                  <a:gd name="connsiteX0" fmla="*/ 48087 w 45911"/>
                  <a:gd name="connsiteY0" fmla="*/ 56786 h 55577"/>
                  <a:gd name="connsiteX1" fmla="*/ 48087 w 45911"/>
                  <a:gd name="connsiteY1" fmla="*/ 22231 h 55577"/>
                  <a:gd name="connsiteX2" fmla="*/ 47603 w 45911"/>
                  <a:gd name="connsiteY2" fmla="*/ 13774 h 55577"/>
                  <a:gd name="connsiteX3" fmla="*/ 45429 w 45911"/>
                  <a:gd name="connsiteY3" fmla="*/ 6766 h 55577"/>
                  <a:gd name="connsiteX4" fmla="*/ 39629 w 45911"/>
                  <a:gd name="connsiteY4" fmla="*/ 1933 h 55577"/>
                  <a:gd name="connsiteX5" fmla="*/ 28997 w 45911"/>
                  <a:gd name="connsiteY5" fmla="*/ 0 h 55577"/>
                  <a:gd name="connsiteX6" fmla="*/ 21506 w 45911"/>
                  <a:gd name="connsiteY6" fmla="*/ 1208 h 55577"/>
                  <a:gd name="connsiteX7" fmla="*/ 16190 w 45911"/>
                  <a:gd name="connsiteY7" fmla="*/ 4350 h 55577"/>
                  <a:gd name="connsiteX8" fmla="*/ 12565 w 45911"/>
                  <a:gd name="connsiteY8" fmla="*/ 7974 h 55577"/>
                  <a:gd name="connsiteX9" fmla="*/ 10632 w 45911"/>
                  <a:gd name="connsiteY9" fmla="*/ 10632 h 55577"/>
                  <a:gd name="connsiteX10" fmla="*/ 9424 w 45911"/>
                  <a:gd name="connsiteY10" fmla="*/ 967 h 55577"/>
                  <a:gd name="connsiteX11" fmla="*/ 0 w 45911"/>
                  <a:gd name="connsiteY11" fmla="*/ 1933 h 55577"/>
                  <a:gd name="connsiteX12" fmla="*/ 242 w 45911"/>
                  <a:gd name="connsiteY12" fmla="*/ 4108 h 55577"/>
                  <a:gd name="connsiteX13" fmla="*/ 725 w 45911"/>
                  <a:gd name="connsiteY13" fmla="*/ 7733 h 55577"/>
                  <a:gd name="connsiteX14" fmla="*/ 967 w 45911"/>
                  <a:gd name="connsiteY14" fmla="*/ 11840 h 55577"/>
                  <a:gd name="connsiteX15" fmla="*/ 1208 w 45911"/>
                  <a:gd name="connsiteY15" fmla="*/ 15948 h 55577"/>
                  <a:gd name="connsiteX16" fmla="*/ 1208 w 45911"/>
                  <a:gd name="connsiteY16" fmla="*/ 56786 h 55577"/>
                  <a:gd name="connsiteX17" fmla="*/ 11116 w 45911"/>
                  <a:gd name="connsiteY17" fmla="*/ 56786 h 55577"/>
                  <a:gd name="connsiteX18" fmla="*/ 11116 w 45911"/>
                  <a:gd name="connsiteY18" fmla="*/ 25856 h 55577"/>
                  <a:gd name="connsiteX19" fmla="*/ 12324 w 45911"/>
                  <a:gd name="connsiteY19" fmla="*/ 18606 h 55577"/>
                  <a:gd name="connsiteX20" fmla="*/ 15707 w 45911"/>
                  <a:gd name="connsiteY20" fmla="*/ 12807 h 55577"/>
                  <a:gd name="connsiteX21" fmla="*/ 20540 w 45911"/>
                  <a:gd name="connsiteY21" fmla="*/ 8941 h 55577"/>
                  <a:gd name="connsiteX22" fmla="*/ 26822 w 45911"/>
                  <a:gd name="connsiteY22" fmla="*/ 7491 h 55577"/>
                  <a:gd name="connsiteX23" fmla="*/ 32863 w 45911"/>
                  <a:gd name="connsiteY23" fmla="*/ 8457 h 55577"/>
                  <a:gd name="connsiteX24" fmla="*/ 36488 w 45911"/>
                  <a:gd name="connsiteY24" fmla="*/ 11357 h 55577"/>
                  <a:gd name="connsiteX25" fmla="*/ 38179 w 45911"/>
                  <a:gd name="connsiteY25" fmla="*/ 15948 h 55577"/>
                  <a:gd name="connsiteX26" fmla="*/ 38663 w 45911"/>
                  <a:gd name="connsiteY26" fmla="*/ 22231 h 55577"/>
                  <a:gd name="connsiteX27" fmla="*/ 38663 w 45911"/>
                  <a:gd name="connsiteY27" fmla="*/ 56786 h 55577"/>
                  <a:gd name="connsiteX28" fmla="*/ 48087 w 45911"/>
                  <a:gd name="connsiteY28" fmla="*/ 56786 h 55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5911" h="55577">
                    <a:moveTo>
                      <a:pt x="48087" y="56786"/>
                    </a:moveTo>
                    <a:lnTo>
                      <a:pt x="48087" y="22231"/>
                    </a:lnTo>
                    <a:cubicBezTo>
                      <a:pt x="48087" y="19331"/>
                      <a:pt x="47845" y="16432"/>
                      <a:pt x="47603" y="13774"/>
                    </a:cubicBezTo>
                    <a:cubicBezTo>
                      <a:pt x="47362" y="11115"/>
                      <a:pt x="46637" y="8699"/>
                      <a:pt x="45429" y="6766"/>
                    </a:cubicBezTo>
                    <a:cubicBezTo>
                      <a:pt x="44220" y="4833"/>
                      <a:pt x="42287" y="3141"/>
                      <a:pt x="39629" y="1933"/>
                    </a:cubicBezTo>
                    <a:cubicBezTo>
                      <a:pt x="36971" y="725"/>
                      <a:pt x="33588" y="0"/>
                      <a:pt x="28997" y="0"/>
                    </a:cubicBezTo>
                    <a:cubicBezTo>
                      <a:pt x="26097" y="0"/>
                      <a:pt x="23681" y="483"/>
                      <a:pt x="21506" y="1208"/>
                    </a:cubicBezTo>
                    <a:cubicBezTo>
                      <a:pt x="19331" y="2175"/>
                      <a:pt x="17640" y="3141"/>
                      <a:pt x="16190" y="4350"/>
                    </a:cubicBezTo>
                    <a:cubicBezTo>
                      <a:pt x="14740" y="5558"/>
                      <a:pt x="13532" y="6766"/>
                      <a:pt x="12565" y="7974"/>
                    </a:cubicBezTo>
                    <a:cubicBezTo>
                      <a:pt x="11599" y="9182"/>
                      <a:pt x="11116" y="10149"/>
                      <a:pt x="10632" y="10632"/>
                    </a:cubicBezTo>
                    <a:lnTo>
                      <a:pt x="9424" y="967"/>
                    </a:lnTo>
                    <a:lnTo>
                      <a:pt x="0" y="1933"/>
                    </a:lnTo>
                    <a:cubicBezTo>
                      <a:pt x="0" y="2416"/>
                      <a:pt x="242" y="3141"/>
                      <a:pt x="242" y="4108"/>
                    </a:cubicBezTo>
                    <a:cubicBezTo>
                      <a:pt x="483" y="5074"/>
                      <a:pt x="483" y="6283"/>
                      <a:pt x="725" y="7733"/>
                    </a:cubicBezTo>
                    <a:cubicBezTo>
                      <a:pt x="967" y="9182"/>
                      <a:pt x="967" y="10391"/>
                      <a:pt x="967" y="11840"/>
                    </a:cubicBezTo>
                    <a:cubicBezTo>
                      <a:pt x="967" y="13290"/>
                      <a:pt x="1208" y="14499"/>
                      <a:pt x="1208" y="15948"/>
                    </a:cubicBezTo>
                    <a:lnTo>
                      <a:pt x="1208" y="56786"/>
                    </a:lnTo>
                    <a:lnTo>
                      <a:pt x="11116" y="56786"/>
                    </a:lnTo>
                    <a:lnTo>
                      <a:pt x="11116" y="25856"/>
                    </a:lnTo>
                    <a:cubicBezTo>
                      <a:pt x="11116" y="23439"/>
                      <a:pt x="11599" y="21023"/>
                      <a:pt x="12324" y="18606"/>
                    </a:cubicBezTo>
                    <a:cubicBezTo>
                      <a:pt x="13049" y="16432"/>
                      <a:pt x="14257" y="14257"/>
                      <a:pt x="15707" y="12807"/>
                    </a:cubicBezTo>
                    <a:cubicBezTo>
                      <a:pt x="17157" y="11115"/>
                      <a:pt x="18848" y="9907"/>
                      <a:pt x="20540" y="8941"/>
                    </a:cubicBezTo>
                    <a:cubicBezTo>
                      <a:pt x="22473" y="7974"/>
                      <a:pt x="24406" y="7491"/>
                      <a:pt x="26822" y="7491"/>
                    </a:cubicBezTo>
                    <a:cubicBezTo>
                      <a:pt x="29239" y="7491"/>
                      <a:pt x="31413" y="7733"/>
                      <a:pt x="32863" y="8457"/>
                    </a:cubicBezTo>
                    <a:cubicBezTo>
                      <a:pt x="34313" y="9182"/>
                      <a:pt x="35521" y="9907"/>
                      <a:pt x="36488" y="11357"/>
                    </a:cubicBezTo>
                    <a:cubicBezTo>
                      <a:pt x="37213" y="12565"/>
                      <a:pt x="37696" y="14257"/>
                      <a:pt x="38179" y="15948"/>
                    </a:cubicBezTo>
                    <a:cubicBezTo>
                      <a:pt x="38421" y="17881"/>
                      <a:pt x="38663" y="19815"/>
                      <a:pt x="38663" y="22231"/>
                    </a:cubicBezTo>
                    <a:lnTo>
                      <a:pt x="38663" y="56786"/>
                    </a:lnTo>
                    <a:lnTo>
                      <a:pt x="48087" y="56786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59" name="Freihandform: Form 58">
                <a:extLst>
                  <a:ext uri="{FF2B5EF4-FFF2-40B4-BE49-F238E27FC236}">
                    <a16:creationId xmlns:a16="http://schemas.microsoft.com/office/drawing/2014/main" id="{8E08ECA6-CD33-45EB-90A7-60C724D72EE4}"/>
                  </a:ext>
                </a:extLst>
              </p:cNvPr>
              <p:cNvSpPr/>
              <p:nvPr/>
            </p:nvSpPr>
            <p:spPr>
              <a:xfrm>
                <a:off x="11046358" y="1110575"/>
                <a:ext cx="48328" cy="57994"/>
              </a:xfrm>
              <a:custGeom>
                <a:avLst/>
                <a:gdLst>
                  <a:gd name="connsiteX0" fmla="*/ 9907 w 48328"/>
                  <a:gd name="connsiteY0" fmla="*/ 24647 h 57994"/>
                  <a:gd name="connsiteX1" fmla="*/ 11599 w 48328"/>
                  <a:gd name="connsiteY1" fmla="*/ 17640 h 57994"/>
                  <a:gd name="connsiteX2" fmla="*/ 14740 w 48328"/>
                  <a:gd name="connsiteY2" fmla="*/ 11840 h 57994"/>
                  <a:gd name="connsiteX3" fmla="*/ 19331 w 48328"/>
                  <a:gd name="connsiteY3" fmla="*/ 7733 h 57994"/>
                  <a:gd name="connsiteX4" fmla="*/ 25372 w 48328"/>
                  <a:gd name="connsiteY4" fmla="*/ 6283 h 57994"/>
                  <a:gd name="connsiteX5" fmla="*/ 33830 w 48328"/>
                  <a:gd name="connsiteY5" fmla="*/ 10874 h 57994"/>
                  <a:gd name="connsiteX6" fmla="*/ 36971 w 48328"/>
                  <a:gd name="connsiteY6" fmla="*/ 22956 h 57994"/>
                  <a:gd name="connsiteX7" fmla="*/ 36971 w 48328"/>
                  <a:gd name="connsiteY7" fmla="*/ 24889 h 57994"/>
                  <a:gd name="connsiteX8" fmla="*/ 9907 w 48328"/>
                  <a:gd name="connsiteY8" fmla="*/ 24889 h 57994"/>
                  <a:gd name="connsiteX9" fmla="*/ 9666 w 48328"/>
                  <a:gd name="connsiteY9" fmla="*/ 30930 h 57994"/>
                  <a:gd name="connsiteX10" fmla="*/ 47120 w 48328"/>
                  <a:gd name="connsiteY10" fmla="*/ 30930 h 57994"/>
                  <a:gd name="connsiteX11" fmla="*/ 47120 w 48328"/>
                  <a:gd name="connsiteY11" fmla="*/ 25372 h 57994"/>
                  <a:gd name="connsiteX12" fmla="*/ 46154 w 48328"/>
                  <a:gd name="connsiteY12" fmla="*/ 16190 h 57994"/>
                  <a:gd name="connsiteX13" fmla="*/ 42529 w 48328"/>
                  <a:gd name="connsiteY13" fmla="*/ 7974 h 57994"/>
                  <a:gd name="connsiteX14" fmla="*/ 35763 w 48328"/>
                  <a:gd name="connsiteY14" fmla="*/ 2175 h 57994"/>
                  <a:gd name="connsiteX15" fmla="*/ 25131 w 48328"/>
                  <a:gd name="connsiteY15" fmla="*/ 0 h 57994"/>
                  <a:gd name="connsiteX16" fmla="*/ 15223 w 48328"/>
                  <a:gd name="connsiteY16" fmla="*/ 2175 h 57994"/>
                  <a:gd name="connsiteX17" fmla="*/ 7249 w 48328"/>
                  <a:gd name="connsiteY17" fmla="*/ 8216 h 57994"/>
                  <a:gd name="connsiteX18" fmla="*/ 1933 w 48328"/>
                  <a:gd name="connsiteY18" fmla="*/ 17398 h 57994"/>
                  <a:gd name="connsiteX19" fmla="*/ 0 w 48328"/>
                  <a:gd name="connsiteY19" fmla="*/ 29239 h 57994"/>
                  <a:gd name="connsiteX20" fmla="*/ 6766 w 48328"/>
                  <a:gd name="connsiteY20" fmla="*/ 50986 h 57994"/>
                  <a:gd name="connsiteX21" fmla="*/ 26581 w 48328"/>
                  <a:gd name="connsiteY21" fmla="*/ 58477 h 57994"/>
                  <a:gd name="connsiteX22" fmla="*/ 38663 w 48328"/>
                  <a:gd name="connsiteY22" fmla="*/ 55819 h 57994"/>
                  <a:gd name="connsiteX23" fmla="*/ 48328 w 48328"/>
                  <a:gd name="connsiteY23" fmla="*/ 47845 h 57994"/>
                  <a:gd name="connsiteX24" fmla="*/ 44462 w 48328"/>
                  <a:gd name="connsiteY24" fmla="*/ 43737 h 57994"/>
                  <a:gd name="connsiteX25" fmla="*/ 35038 w 48328"/>
                  <a:gd name="connsiteY25" fmla="*/ 50261 h 57994"/>
                  <a:gd name="connsiteX26" fmla="*/ 27306 w 48328"/>
                  <a:gd name="connsiteY26" fmla="*/ 51711 h 57994"/>
                  <a:gd name="connsiteX27" fmla="*/ 14740 w 48328"/>
                  <a:gd name="connsiteY27" fmla="*/ 46395 h 57994"/>
                  <a:gd name="connsiteX28" fmla="*/ 9666 w 48328"/>
                  <a:gd name="connsiteY28" fmla="*/ 30930 h 579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8328" h="57994">
                    <a:moveTo>
                      <a:pt x="9907" y="24647"/>
                    </a:moveTo>
                    <a:cubicBezTo>
                      <a:pt x="10149" y="22231"/>
                      <a:pt x="10874" y="19815"/>
                      <a:pt x="11599" y="17640"/>
                    </a:cubicBezTo>
                    <a:cubicBezTo>
                      <a:pt x="12324" y="15465"/>
                      <a:pt x="13532" y="13532"/>
                      <a:pt x="14740" y="11840"/>
                    </a:cubicBezTo>
                    <a:cubicBezTo>
                      <a:pt x="15948" y="10149"/>
                      <a:pt x="17640" y="8699"/>
                      <a:pt x="19331" y="7733"/>
                    </a:cubicBezTo>
                    <a:cubicBezTo>
                      <a:pt x="21023" y="6766"/>
                      <a:pt x="23198" y="6283"/>
                      <a:pt x="25372" y="6283"/>
                    </a:cubicBezTo>
                    <a:cubicBezTo>
                      <a:pt x="28755" y="6283"/>
                      <a:pt x="31655" y="7733"/>
                      <a:pt x="33830" y="10874"/>
                    </a:cubicBezTo>
                    <a:cubicBezTo>
                      <a:pt x="36005" y="13774"/>
                      <a:pt x="36971" y="17881"/>
                      <a:pt x="36971" y="22956"/>
                    </a:cubicBezTo>
                    <a:lnTo>
                      <a:pt x="36971" y="24889"/>
                    </a:lnTo>
                    <a:lnTo>
                      <a:pt x="9907" y="24889"/>
                    </a:lnTo>
                    <a:close/>
                    <a:moveTo>
                      <a:pt x="9666" y="30930"/>
                    </a:moveTo>
                    <a:lnTo>
                      <a:pt x="47120" y="30930"/>
                    </a:lnTo>
                    <a:lnTo>
                      <a:pt x="47120" y="25372"/>
                    </a:lnTo>
                    <a:cubicBezTo>
                      <a:pt x="47120" y="22231"/>
                      <a:pt x="46879" y="19090"/>
                      <a:pt x="46154" y="16190"/>
                    </a:cubicBezTo>
                    <a:cubicBezTo>
                      <a:pt x="45429" y="13049"/>
                      <a:pt x="44220" y="10391"/>
                      <a:pt x="42529" y="7974"/>
                    </a:cubicBezTo>
                    <a:cubicBezTo>
                      <a:pt x="40838" y="5558"/>
                      <a:pt x="38663" y="3625"/>
                      <a:pt x="35763" y="2175"/>
                    </a:cubicBezTo>
                    <a:cubicBezTo>
                      <a:pt x="32863" y="725"/>
                      <a:pt x="29480" y="0"/>
                      <a:pt x="25131" y="0"/>
                    </a:cubicBezTo>
                    <a:cubicBezTo>
                      <a:pt x="21506" y="0"/>
                      <a:pt x="18365" y="725"/>
                      <a:pt x="15223" y="2175"/>
                    </a:cubicBezTo>
                    <a:cubicBezTo>
                      <a:pt x="12082" y="3625"/>
                      <a:pt x="9424" y="5558"/>
                      <a:pt x="7249" y="8216"/>
                    </a:cubicBezTo>
                    <a:cubicBezTo>
                      <a:pt x="5074" y="10874"/>
                      <a:pt x="3141" y="13774"/>
                      <a:pt x="1933" y="17398"/>
                    </a:cubicBezTo>
                    <a:cubicBezTo>
                      <a:pt x="725" y="21023"/>
                      <a:pt x="0" y="24889"/>
                      <a:pt x="0" y="29239"/>
                    </a:cubicBezTo>
                    <a:cubicBezTo>
                      <a:pt x="0" y="38904"/>
                      <a:pt x="2175" y="46154"/>
                      <a:pt x="6766" y="50986"/>
                    </a:cubicBezTo>
                    <a:cubicBezTo>
                      <a:pt x="11116" y="55819"/>
                      <a:pt x="17882" y="58477"/>
                      <a:pt x="26581" y="58477"/>
                    </a:cubicBezTo>
                    <a:cubicBezTo>
                      <a:pt x="31172" y="58477"/>
                      <a:pt x="35038" y="57511"/>
                      <a:pt x="38663" y="55819"/>
                    </a:cubicBezTo>
                    <a:cubicBezTo>
                      <a:pt x="42046" y="53886"/>
                      <a:pt x="45429" y="51228"/>
                      <a:pt x="48328" y="47845"/>
                    </a:cubicBezTo>
                    <a:lnTo>
                      <a:pt x="44462" y="43737"/>
                    </a:lnTo>
                    <a:cubicBezTo>
                      <a:pt x="40838" y="47120"/>
                      <a:pt x="37696" y="49053"/>
                      <a:pt x="35038" y="50261"/>
                    </a:cubicBezTo>
                    <a:cubicBezTo>
                      <a:pt x="32380" y="51228"/>
                      <a:pt x="29722" y="51711"/>
                      <a:pt x="27306" y="51711"/>
                    </a:cubicBezTo>
                    <a:cubicBezTo>
                      <a:pt x="21748" y="51711"/>
                      <a:pt x="17640" y="50020"/>
                      <a:pt x="14740" y="46395"/>
                    </a:cubicBezTo>
                    <a:cubicBezTo>
                      <a:pt x="11357" y="42529"/>
                      <a:pt x="9907" y="37454"/>
                      <a:pt x="9666" y="30930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0" name="Freihandform: Form 59">
                <a:extLst>
                  <a:ext uri="{FF2B5EF4-FFF2-40B4-BE49-F238E27FC236}">
                    <a16:creationId xmlns:a16="http://schemas.microsoft.com/office/drawing/2014/main" id="{4E5B9455-EFA6-4E2C-ADFA-01DEA81D9373}"/>
                  </a:ext>
                </a:extLst>
              </p:cNvPr>
              <p:cNvSpPr/>
              <p:nvPr/>
            </p:nvSpPr>
            <p:spPr>
              <a:xfrm>
                <a:off x="10321916" y="1217139"/>
                <a:ext cx="1179212" cy="84575"/>
              </a:xfrm>
              <a:custGeom>
                <a:avLst/>
                <a:gdLst>
                  <a:gd name="connsiteX0" fmla="*/ 1181145 w 1179211"/>
                  <a:gd name="connsiteY0" fmla="*/ 2658 h 84574"/>
                  <a:gd name="connsiteX1" fmla="*/ 1176071 w 1179211"/>
                  <a:gd name="connsiteY1" fmla="*/ 725 h 84574"/>
                  <a:gd name="connsiteX2" fmla="*/ 1168580 w 1179211"/>
                  <a:gd name="connsiteY2" fmla="*/ 0 h 84574"/>
                  <a:gd name="connsiteX3" fmla="*/ 1158672 w 1179211"/>
                  <a:gd name="connsiteY3" fmla="*/ 1933 h 84574"/>
                  <a:gd name="connsiteX4" fmla="*/ 1151182 w 1179211"/>
                  <a:gd name="connsiteY4" fmla="*/ 8941 h 84574"/>
                  <a:gd name="connsiteX5" fmla="*/ 1148282 w 1179211"/>
                  <a:gd name="connsiteY5" fmla="*/ 16915 h 84574"/>
                  <a:gd name="connsiteX6" fmla="*/ 1147799 w 1179211"/>
                  <a:gd name="connsiteY6" fmla="*/ 25131 h 84574"/>
                  <a:gd name="connsiteX7" fmla="*/ 1147799 w 1179211"/>
                  <a:gd name="connsiteY7" fmla="*/ 29239 h 84574"/>
                  <a:gd name="connsiteX8" fmla="*/ 1137891 w 1179211"/>
                  <a:gd name="connsiteY8" fmla="*/ 29239 h 84574"/>
                  <a:gd name="connsiteX9" fmla="*/ 1137891 w 1179211"/>
                  <a:gd name="connsiteY9" fmla="*/ 35521 h 84574"/>
                  <a:gd name="connsiteX10" fmla="*/ 1147799 w 1179211"/>
                  <a:gd name="connsiteY10" fmla="*/ 35521 h 84574"/>
                  <a:gd name="connsiteX11" fmla="*/ 1147799 w 1179211"/>
                  <a:gd name="connsiteY11" fmla="*/ 84333 h 84574"/>
                  <a:gd name="connsiteX12" fmla="*/ 1157223 w 1179211"/>
                  <a:gd name="connsiteY12" fmla="*/ 84333 h 84574"/>
                  <a:gd name="connsiteX13" fmla="*/ 1157223 w 1179211"/>
                  <a:gd name="connsiteY13" fmla="*/ 35280 h 84574"/>
                  <a:gd name="connsiteX14" fmla="*/ 1172446 w 1179211"/>
                  <a:gd name="connsiteY14" fmla="*/ 35280 h 84574"/>
                  <a:gd name="connsiteX15" fmla="*/ 1172446 w 1179211"/>
                  <a:gd name="connsiteY15" fmla="*/ 28997 h 84574"/>
                  <a:gd name="connsiteX16" fmla="*/ 1157223 w 1179211"/>
                  <a:gd name="connsiteY16" fmla="*/ 28997 h 84574"/>
                  <a:gd name="connsiteX17" fmla="*/ 1157223 w 1179211"/>
                  <a:gd name="connsiteY17" fmla="*/ 25372 h 84574"/>
                  <a:gd name="connsiteX18" fmla="*/ 1157464 w 1179211"/>
                  <a:gd name="connsiteY18" fmla="*/ 18606 h 84574"/>
                  <a:gd name="connsiteX19" fmla="*/ 1158672 w 1179211"/>
                  <a:gd name="connsiteY19" fmla="*/ 12324 h 84574"/>
                  <a:gd name="connsiteX20" fmla="*/ 1161572 w 1179211"/>
                  <a:gd name="connsiteY20" fmla="*/ 7733 h 84574"/>
                  <a:gd name="connsiteX21" fmla="*/ 1167130 w 1179211"/>
                  <a:gd name="connsiteY21" fmla="*/ 5799 h 84574"/>
                  <a:gd name="connsiteX22" fmla="*/ 1173413 w 1179211"/>
                  <a:gd name="connsiteY22" fmla="*/ 7008 h 84574"/>
                  <a:gd name="connsiteX23" fmla="*/ 1177762 w 1179211"/>
                  <a:gd name="connsiteY23" fmla="*/ 9666 h 84574"/>
                  <a:gd name="connsiteX24" fmla="*/ 1181145 w 1179211"/>
                  <a:gd name="connsiteY24" fmla="*/ 2658 h 84574"/>
                  <a:gd name="connsiteX25" fmla="*/ 1092946 w 1179211"/>
                  <a:gd name="connsiteY25" fmla="*/ 84091 h 84574"/>
                  <a:gd name="connsiteX26" fmla="*/ 1102370 w 1179211"/>
                  <a:gd name="connsiteY26" fmla="*/ 84091 h 84574"/>
                  <a:gd name="connsiteX27" fmla="*/ 1102370 w 1179211"/>
                  <a:gd name="connsiteY27" fmla="*/ 57511 h 84574"/>
                  <a:gd name="connsiteX28" fmla="*/ 1102612 w 1179211"/>
                  <a:gd name="connsiteY28" fmla="*/ 51953 h 84574"/>
                  <a:gd name="connsiteX29" fmla="*/ 1103337 w 1179211"/>
                  <a:gd name="connsiteY29" fmla="*/ 46637 h 84574"/>
                  <a:gd name="connsiteX30" fmla="*/ 1107444 w 1179211"/>
                  <a:gd name="connsiteY30" fmla="*/ 37938 h 84574"/>
                  <a:gd name="connsiteX31" fmla="*/ 1113485 w 1179211"/>
                  <a:gd name="connsiteY31" fmla="*/ 34555 h 84574"/>
                  <a:gd name="connsiteX32" fmla="*/ 1119526 w 1179211"/>
                  <a:gd name="connsiteY32" fmla="*/ 40596 h 84574"/>
                  <a:gd name="connsiteX33" fmla="*/ 1127742 w 1179211"/>
                  <a:gd name="connsiteY33" fmla="*/ 37696 h 84574"/>
                  <a:gd name="connsiteX34" fmla="*/ 1126534 w 1179211"/>
                  <a:gd name="connsiteY34" fmla="*/ 32863 h 84574"/>
                  <a:gd name="connsiteX35" fmla="*/ 1124118 w 1179211"/>
                  <a:gd name="connsiteY35" fmla="*/ 29722 h 84574"/>
                  <a:gd name="connsiteX36" fmla="*/ 1120735 w 1179211"/>
                  <a:gd name="connsiteY36" fmla="*/ 28030 h 84574"/>
                  <a:gd name="connsiteX37" fmla="*/ 1117352 w 1179211"/>
                  <a:gd name="connsiteY37" fmla="*/ 27547 h 84574"/>
                  <a:gd name="connsiteX38" fmla="*/ 1108653 w 1179211"/>
                  <a:gd name="connsiteY38" fmla="*/ 30205 h 84574"/>
                  <a:gd name="connsiteX39" fmla="*/ 1102370 w 1179211"/>
                  <a:gd name="connsiteY39" fmla="*/ 37696 h 84574"/>
                  <a:gd name="connsiteX40" fmla="*/ 1101162 w 1179211"/>
                  <a:gd name="connsiteY40" fmla="*/ 28272 h 84574"/>
                  <a:gd name="connsiteX41" fmla="*/ 1091738 w 1179211"/>
                  <a:gd name="connsiteY41" fmla="*/ 29239 h 84574"/>
                  <a:gd name="connsiteX42" fmla="*/ 1091979 w 1179211"/>
                  <a:gd name="connsiteY42" fmla="*/ 31413 h 84574"/>
                  <a:gd name="connsiteX43" fmla="*/ 1092463 w 1179211"/>
                  <a:gd name="connsiteY43" fmla="*/ 35038 h 84574"/>
                  <a:gd name="connsiteX44" fmla="*/ 1092704 w 1179211"/>
                  <a:gd name="connsiteY44" fmla="*/ 39146 h 84574"/>
                  <a:gd name="connsiteX45" fmla="*/ 1092946 w 1179211"/>
                  <a:gd name="connsiteY45" fmla="*/ 43254 h 84574"/>
                  <a:gd name="connsiteX46" fmla="*/ 1092946 w 1179211"/>
                  <a:gd name="connsiteY46" fmla="*/ 84091 h 84574"/>
                  <a:gd name="connsiteX47" fmla="*/ 1062016 w 1179211"/>
                  <a:gd name="connsiteY47" fmla="*/ 72251 h 84574"/>
                  <a:gd name="connsiteX48" fmla="*/ 1049934 w 1179211"/>
                  <a:gd name="connsiteY48" fmla="*/ 78292 h 84574"/>
                  <a:gd name="connsiteX49" fmla="*/ 1037852 w 1179211"/>
                  <a:gd name="connsiteY49" fmla="*/ 72251 h 84574"/>
                  <a:gd name="connsiteX50" fmla="*/ 1033502 w 1179211"/>
                  <a:gd name="connsiteY50" fmla="*/ 55819 h 84574"/>
                  <a:gd name="connsiteX51" fmla="*/ 1037852 w 1179211"/>
                  <a:gd name="connsiteY51" fmla="*/ 39629 h 84574"/>
                  <a:gd name="connsiteX52" fmla="*/ 1050175 w 1179211"/>
                  <a:gd name="connsiteY52" fmla="*/ 33588 h 84574"/>
                  <a:gd name="connsiteX53" fmla="*/ 1062499 w 1179211"/>
                  <a:gd name="connsiteY53" fmla="*/ 39629 h 84574"/>
                  <a:gd name="connsiteX54" fmla="*/ 1066849 w 1179211"/>
                  <a:gd name="connsiteY54" fmla="*/ 55819 h 84574"/>
                  <a:gd name="connsiteX55" fmla="*/ 1062016 w 1179211"/>
                  <a:gd name="connsiteY55" fmla="*/ 72251 h 84574"/>
                  <a:gd name="connsiteX56" fmla="*/ 1075306 w 1179211"/>
                  <a:gd name="connsiteY56" fmla="*/ 44462 h 84574"/>
                  <a:gd name="connsiteX57" fmla="*/ 1070232 w 1179211"/>
                  <a:gd name="connsiteY57" fmla="*/ 35280 h 84574"/>
                  <a:gd name="connsiteX58" fmla="*/ 1061774 w 1179211"/>
                  <a:gd name="connsiteY58" fmla="*/ 29480 h 84574"/>
                  <a:gd name="connsiteX59" fmla="*/ 1050175 w 1179211"/>
                  <a:gd name="connsiteY59" fmla="*/ 27306 h 84574"/>
                  <a:gd name="connsiteX60" fmla="*/ 1038576 w 1179211"/>
                  <a:gd name="connsiteY60" fmla="*/ 29480 h 84574"/>
                  <a:gd name="connsiteX61" fmla="*/ 1030119 w 1179211"/>
                  <a:gd name="connsiteY61" fmla="*/ 35280 h 84574"/>
                  <a:gd name="connsiteX62" fmla="*/ 1024803 w 1179211"/>
                  <a:gd name="connsiteY62" fmla="*/ 44462 h 84574"/>
                  <a:gd name="connsiteX63" fmla="*/ 1023111 w 1179211"/>
                  <a:gd name="connsiteY63" fmla="*/ 56303 h 84574"/>
                  <a:gd name="connsiteX64" fmla="*/ 1025286 w 1179211"/>
                  <a:gd name="connsiteY64" fmla="*/ 68626 h 84574"/>
                  <a:gd name="connsiteX65" fmla="*/ 1031086 w 1179211"/>
                  <a:gd name="connsiteY65" fmla="*/ 77809 h 84574"/>
                  <a:gd name="connsiteX66" fmla="*/ 1039785 w 1179211"/>
                  <a:gd name="connsiteY66" fmla="*/ 83608 h 84574"/>
                  <a:gd name="connsiteX67" fmla="*/ 1050417 w 1179211"/>
                  <a:gd name="connsiteY67" fmla="*/ 85783 h 84574"/>
                  <a:gd name="connsiteX68" fmla="*/ 1061049 w 1179211"/>
                  <a:gd name="connsiteY68" fmla="*/ 83608 h 84574"/>
                  <a:gd name="connsiteX69" fmla="*/ 1069748 w 1179211"/>
                  <a:gd name="connsiteY69" fmla="*/ 77809 h 84574"/>
                  <a:gd name="connsiteX70" fmla="*/ 1075548 w 1179211"/>
                  <a:gd name="connsiteY70" fmla="*/ 68626 h 84574"/>
                  <a:gd name="connsiteX71" fmla="*/ 1077722 w 1179211"/>
                  <a:gd name="connsiteY71" fmla="*/ 56303 h 84574"/>
                  <a:gd name="connsiteX72" fmla="*/ 1075306 w 1179211"/>
                  <a:gd name="connsiteY72" fmla="*/ 44462 h 84574"/>
                  <a:gd name="connsiteX73" fmla="*/ 998464 w 1179211"/>
                  <a:gd name="connsiteY73" fmla="*/ 84816 h 84574"/>
                  <a:gd name="connsiteX74" fmla="*/ 1007888 w 1179211"/>
                  <a:gd name="connsiteY74" fmla="*/ 83850 h 84574"/>
                  <a:gd name="connsiteX75" fmla="*/ 1007646 w 1179211"/>
                  <a:gd name="connsiteY75" fmla="*/ 81675 h 84574"/>
                  <a:gd name="connsiteX76" fmla="*/ 1007163 w 1179211"/>
                  <a:gd name="connsiteY76" fmla="*/ 78050 h 84574"/>
                  <a:gd name="connsiteX77" fmla="*/ 1006921 w 1179211"/>
                  <a:gd name="connsiteY77" fmla="*/ 73942 h 84574"/>
                  <a:gd name="connsiteX78" fmla="*/ 1006680 w 1179211"/>
                  <a:gd name="connsiteY78" fmla="*/ 69834 h 84574"/>
                  <a:gd name="connsiteX79" fmla="*/ 1006680 w 1179211"/>
                  <a:gd name="connsiteY79" fmla="*/ 483 h 84574"/>
                  <a:gd name="connsiteX80" fmla="*/ 997497 w 1179211"/>
                  <a:gd name="connsiteY80" fmla="*/ 483 h 84574"/>
                  <a:gd name="connsiteX81" fmla="*/ 997497 w 1179211"/>
                  <a:gd name="connsiteY81" fmla="*/ 36730 h 84574"/>
                  <a:gd name="connsiteX82" fmla="*/ 990973 w 1179211"/>
                  <a:gd name="connsiteY82" fmla="*/ 29964 h 84574"/>
                  <a:gd name="connsiteX83" fmla="*/ 980341 w 1179211"/>
                  <a:gd name="connsiteY83" fmla="*/ 27064 h 84574"/>
                  <a:gd name="connsiteX84" fmla="*/ 970675 w 1179211"/>
                  <a:gd name="connsiteY84" fmla="*/ 28997 h 84574"/>
                  <a:gd name="connsiteX85" fmla="*/ 962701 w 1179211"/>
                  <a:gd name="connsiteY85" fmla="*/ 34555 h 84574"/>
                  <a:gd name="connsiteX86" fmla="*/ 957385 w 1179211"/>
                  <a:gd name="connsiteY86" fmla="*/ 43737 h 84574"/>
                  <a:gd name="connsiteX87" fmla="*/ 955452 w 1179211"/>
                  <a:gd name="connsiteY87" fmla="*/ 56544 h 84574"/>
                  <a:gd name="connsiteX88" fmla="*/ 956902 w 1179211"/>
                  <a:gd name="connsiteY88" fmla="*/ 67660 h 84574"/>
                  <a:gd name="connsiteX89" fmla="*/ 961251 w 1179211"/>
                  <a:gd name="connsiteY89" fmla="*/ 76842 h 84574"/>
                  <a:gd name="connsiteX90" fmla="*/ 968742 w 1179211"/>
                  <a:gd name="connsiteY90" fmla="*/ 83125 h 84574"/>
                  <a:gd name="connsiteX91" fmla="*/ 979616 w 1179211"/>
                  <a:gd name="connsiteY91" fmla="*/ 85300 h 84574"/>
                  <a:gd name="connsiteX92" fmla="*/ 986623 w 1179211"/>
                  <a:gd name="connsiteY92" fmla="*/ 84091 h 84574"/>
                  <a:gd name="connsiteX93" fmla="*/ 991698 w 1179211"/>
                  <a:gd name="connsiteY93" fmla="*/ 81433 h 84574"/>
                  <a:gd name="connsiteX94" fmla="*/ 995081 w 1179211"/>
                  <a:gd name="connsiteY94" fmla="*/ 78050 h 84574"/>
                  <a:gd name="connsiteX95" fmla="*/ 997014 w 1179211"/>
                  <a:gd name="connsiteY95" fmla="*/ 74909 h 84574"/>
                  <a:gd name="connsiteX96" fmla="*/ 998464 w 1179211"/>
                  <a:gd name="connsiteY96" fmla="*/ 84816 h 84574"/>
                  <a:gd name="connsiteX97" fmla="*/ 996048 w 1179211"/>
                  <a:gd name="connsiteY97" fmla="*/ 67660 h 84574"/>
                  <a:gd name="connsiteX98" fmla="*/ 991456 w 1179211"/>
                  <a:gd name="connsiteY98" fmla="*/ 74667 h 84574"/>
                  <a:gd name="connsiteX99" fmla="*/ 985657 w 1179211"/>
                  <a:gd name="connsiteY99" fmla="*/ 78050 h 84574"/>
                  <a:gd name="connsiteX100" fmla="*/ 980582 w 1179211"/>
                  <a:gd name="connsiteY100" fmla="*/ 78775 h 84574"/>
                  <a:gd name="connsiteX101" fmla="*/ 974058 w 1179211"/>
                  <a:gd name="connsiteY101" fmla="*/ 77084 h 84574"/>
                  <a:gd name="connsiteX102" fmla="*/ 969467 w 1179211"/>
                  <a:gd name="connsiteY102" fmla="*/ 72493 h 84574"/>
                  <a:gd name="connsiteX103" fmla="*/ 966809 w 1179211"/>
                  <a:gd name="connsiteY103" fmla="*/ 65243 h 84574"/>
                  <a:gd name="connsiteX104" fmla="*/ 965842 w 1179211"/>
                  <a:gd name="connsiteY104" fmla="*/ 56303 h 84574"/>
                  <a:gd name="connsiteX105" fmla="*/ 967051 w 1179211"/>
                  <a:gd name="connsiteY105" fmla="*/ 47362 h 84574"/>
                  <a:gd name="connsiteX106" fmla="*/ 970192 w 1179211"/>
                  <a:gd name="connsiteY106" fmla="*/ 40354 h 84574"/>
                  <a:gd name="connsiteX107" fmla="*/ 975266 w 1179211"/>
                  <a:gd name="connsiteY107" fmla="*/ 36005 h 84574"/>
                  <a:gd name="connsiteX108" fmla="*/ 981549 w 1179211"/>
                  <a:gd name="connsiteY108" fmla="*/ 34555 h 84574"/>
                  <a:gd name="connsiteX109" fmla="*/ 987832 w 1179211"/>
                  <a:gd name="connsiteY109" fmla="*/ 35763 h 84574"/>
                  <a:gd name="connsiteX110" fmla="*/ 992906 w 1179211"/>
                  <a:gd name="connsiteY110" fmla="*/ 39629 h 84574"/>
                  <a:gd name="connsiteX111" fmla="*/ 996531 w 1179211"/>
                  <a:gd name="connsiteY111" fmla="*/ 46395 h 84574"/>
                  <a:gd name="connsiteX112" fmla="*/ 997739 w 1179211"/>
                  <a:gd name="connsiteY112" fmla="*/ 56061 h 84574"/>
                  <a:gd name="connsiteX113" fmla="*/ 996048 w 1179211"/>
                  <a:gd name="connsiteY113" fmla="*/ 67660 h 84574"/>
                  <a:gd name="connsiteX114" fmla="*/ 938537 w 1179211"/>
                  <a:gd name="connsiteY114" fmla="*/ 725 h 84574"/>
                  <a:gd name="connsiteX115" fmla="*/ 928629 w 1179211"/>
                  <a:gd name="connsiteY115" fmla="*/ 725 h 84574"/>
                  <a:gd name="connsiteX116" fmla="*/ 928629 w 1179211"/>
                  <a:gd name="connsiteY116" fmla="*/ 84333 h 84574"/>
                  <a:gd name="connsiteX117" fmla="*/ 938537 w 1179211"/>
                  <a:gd name="connsiteY117" fmla="*/ 84333 h 84574"/>
                  <a:gd name="connsiteX118" fmla="*/ 938537 w 1179211"/>
                  <a:gd name="connsiteY118" fmla="*/ 725 h 84574"/>
                  <a:gd name="connsiteX119" fmla="*/ 897699 w 1179211"/>
                  <a:gd name="connsiteY119" fmla="*/ 38179 h 84574"/>
                  <a:gd name="connsiteX120" fmla="*/ 900841 w 1179211"/>
                  <a:gd name="connsiteY120" fmla="*/ 50262 h 84574"/>
                  <a:gd name="connsiteX121" fmla="*/ 900841 w 1179211"/>
                  <a:gd name="connsiteY121" fmla="*/ 52195 h 84574"/>
                  <a:gd name="connsiteX122" fmla="*/ 873535 w 1179211"/>
                  <a:gd name="connsiteY122" fmla="*/ 52195 h 84574"/>
                  <a:gd name="connsiteX123" fmla="*/ 875227 w 1179211"/>
                  <a:gd name="connsiteY123" fmla="*/ 45187 h 84574"/>
                  <a:gd name="connsiteX124" fmla="*/ 878368 w 1179211"/>
                  <a:gd name="connsiteY124" fmla="*/ 39388 h 84574"/>
                  <a:gd name="connsiteX125" fmla="*/ 882959 w 1179211"/>
                  <a:gd name="connsiteY125" fmla="*/ 35280 h 84574"/>
                  <a:gd name="connsiteX126" fmla="*/ 889000 w 1179211"/>
                  <a:gd name="connsiteY126" fmla="*/ 33830 h 84574"/>
                  <a:gd name="connsiteX127" fmla="*/ 897699 w 1179211"/>
                  <a:gd name="connsiteY127" fmla="*/ 38179 h 84574"/>
                  <a:gd name="connsiteX128" fmla="*/ 910748 w 1179211"/>
                  <a:gd name="connsiteY128" fmla="*/ 58236 h 84574"/>
                  <a:gd name="connsiteX129" fmla="*/ 910748 w 1179211"/>
                  <a:gd name="connsiteY129" fmla="*/ 52678 h 84574"/>
                  <a:gd name="connsiteX130" fmla="*/ 909781 w 1179211"/>
                  <a:gd name="connsiteY130" fmla="*/ 43496 h 84574"/>
                  <a:gd name="connsiteX131" fmla="*/ 906157 w 1179211"/>
                  <a:gd name="connsiteY131" fmla="*/ 35280 h 84574"/>
                  <a:gd name="connsiteX132" fmla="*/ 899391 w 1179211"/>
                  <a:gd name="connsiteY132" fmla="*/ 29480 h 84574"/>
                  <a:gd name="connsiteX133" fmla="*/ 888759 w 1179211"/>
                  <a:gd name="connsiteY133" fmla="*/ 27306 h 84574"/>
                  <a:gd name="connsiteX134" fmla="*/ 878851 w 1179211"/>
                  <a:gd name="connsiteY134" fmla="*/ 29480 h 84574"/>
                  <a:gd name="connsiteX135" fmla="*/ 870877 w 1179211"/>
                  <a:gd name="connsiteY135" fmla="*/ 35521 h 84574"/>
                  <a:gd name="connsiteX136" fmla="*/ 865561 w 1179211"/>
                  <a:gd name="connsiteY136" fmla="*/ 44704 h 84574"/>
                  <a:gd name="connsiteX137" fmla="*/ 863628 w 1179211"/>
                  <a:gd name="connsiteY137" fmla="*/ 56544 h 84574"/>
                  <a:gd name="connsiteX138" fmla="*/ 870394 w 1179211"/>
                  <a:gd name="connsiteY138" fmla="*/ 78292 h 84574"/>
                  <a:gd name="connsiteX139" fmla="*/ 890208 w 1179211"/>
                  <a:gd name="connsiteY139" fmla="*/ 85783 h 84574"/>
                  <a:gd name="connsiteX140" fmla="*/ 902290 w 1179211"/>
                  <a:gd name="connsiteY140" fmla="*/ 83125 h 84574"/>
                  <a:gd name="connsiteX141" fmla="*/ 911956 w 1179211"/>
                  <a:gd name="connsiteY141" fmla="*/ 75151 h 84574"/>
                  <a:gd name="connsiteX142" fmla="*/ 908090 w 1179211"/>
                  <a:gd name="connsiteY142" fmla="*/ 71043 h 84574"/>
                  <a:gd name="connsiteX143" fmla="*/ 898666 w 1179211"/>
                  <a:gd name="connsiteY143" fmla="*/ 77567 h 84574"/>
                  <a:gd name="connsiteX144" fmla="*/ 890933 w 1179211"/>
                  <a:gd name="connsiteY144" fmla="*/ 79017 h 84574"/>
                  <a:gd name="connsiteX145" fmla="*/ 878368 w 1179211"/>
                  <a:gd name="connsiteY145" fmla="*/ 73701 h 84574"/>
                  <a:gd name="connsiteX146" fmla="*/ 873777 w 1179211"/>
                  <a:gd name="connsiteY146" fmla="*/ 58477 h 84574"/>
                  <a:gd name="connsiteX147" fmla="*/ 910748 w 1179211"/>
                  <a:gd name="connsiteY147" fmla="*/ 58477 h 84574"/>
                  <a:gd name="connsiteX148" fmla="*/ 848404 w 1179211"/>
                  <a:gd name="connsiteY148" fmla="*/ 61377 h 84574"/>
                  <a:gd name="connsiteX149" fmla="*/ 844296 w 1179211"/>
                  <a:gd name="connsiteY149" fmla="*/ 56544 h 84574"/>
                  <a:gd name="connsiteX150" fmla="*/ 838980 w 1179211"/>
                  <a:gd name="connsiteY150" fmla="*/ 53403 h 84574"/>
                  <a:gd name="connsiteX151" fmla="*/ 833181 w 1179211"/>
                  <a:gd name="connsiteY151" fmla="*/ 51470 h 84574"/>
                  <a:gd name="connsiteX152" fmla="*/ 824723 w 1179211"/>
                  <a:gd name="connsiteY152" fmla="*/ 47603 h 84574"/>
                  <a:gd name="connsiteX153" fmla="*/ 821582 w 1179211"/>
                  <a:gd name="connsiteY153" fmla="*/ 40837 h 84574"/>
                  <a:gd name="connsiteX154" fmla="*/ 824482 w 1179211"/>
                  <a:gd name="connsiteY154" fmla="*/ 35280 h 84574"/>
                  <a:gd name="connsiteX155" fmla="*/ 831731 w 1179211"/>
                  <a:gd name="connsiteY155" fmla="*/ 33105 h 84574"/>
                  <a:gd name="connsiteX156" fmla="*/ 838980 w 1179211"/>
                  <a:gd name="connsiteY156" fmla="*/ 34796 h 84574"/>
                  <a:gd name="connsiteX157" fmla="*/ 843572 w 1179211"/>
                  <a:gd name="connsiteY157" fmla="*/ 38421 h 84574"/>
                  <a:gd name="connsiteX158" fmla="*/ 848404 w 1179211"/>
                  <a:gd name="connsiteY158" fmla="*/ 32380 h 84574"/>
                  <a:gd name="connsiteX159" fmla="*/ 842605 w 1179211"/>
                  <a:gd name="connsiteY159" fmla="*/ 28997 h 84574"/>
                  <a:gd name="connsiteX160" fmla="*/ 832214 w 1179211"/>
                  <a:gd name="connsiteY160" fmla="*/ 27306 h 84574"/>
                  <a:gd name="connsiteX161" fmla="*/ 824723 w 1179211"/>
                  <a:gd name="connsiteY161" fmla="*/ 28272 h 84574"/>
                  <a:gd name="connsiteX162" fmla="*/ 818441 w 1179211"/>
                  <a:gd name="connsiteY162" fmla="*/ 31172 h 84574"/>
                  <a:gd name="connsiteX163" fmla="*/ 814091 w 1179211"/>
                  <a:gd name="connsiteY163" fmla="*/ 36005 h 84574"/>
                  <a:gd name="connsiteX164" fmla="*/ 812400 w 1179211"/>
                  <a:gd name="connsiteY164" fmla="*/ 42771 h 84574"/>
                  <a:gd name="connsiteX165" fmla="*/ 813850 w 1179211"/>
                  <a:gd name="connsiteY165" fmla="*/ 50020 h 84574"/>
                  <a:gd name="connsiteX166" fmla="*/ 817716 w 1179211"/>
                  <a:gd name="connsiteY166" fmla="*/ 54853 h 84574"/>
                  <a:gd name="connsiteX167" fmla="*/ 822790 w 1179211"/>
                  <a:gd name="connsiteY167" fmla="*/ 57752 h 84574"/>
                  <a:gd name="connsiteX168" fmla="*/ 828106 w 1179211"/>
                  <a:gd name="connsiteY168" fmla="*/ 59686 h 84574"/>
                  <a:gd name="connsiteX169" fmla="*/ 836564 w 1179211"/>
                  <a:gd name="connsiteY169" fmla="*/ 63310 h 84574"/>
                  <a:gd name="connsiteX170" fmla="*/ 839705 w 1179211"/>
                  <a:gd name="connsiteY170" fmla="*/ 70559 h 84574"/>
                  <a:gd name="connsiteX171" fmla="*/ 837047 w 1179211"/>
                  <a:gd name="connsiteY171" fmla="*/ 77325 h 84574"/>
                  <a:gd name="connsiteX172" fmla="*/ 829556 w 1179211"/>
                  <a:gd name="connsiteY172" fmla="*/ 79742 h 84574"/>
                  <a:gd name="connsiteX173" fmla="*/ 824723 w 1179211"/>
                  <a:gd name="connsiteY173" fmla="*/ 79017 h 84574"/>
                  <a:gd name="connsiteX174" fmla="*/ 820616 w 1179211"/>
                  <a:gd name="connsiteY174" fmla="*/ 76842 h 84574"/>
                  <a:gd name="connsiteX175" fmla="*/ 817233 w 1179211"/>
                  <a:gd name="connsiteY175" fmla="*/ 74184 h 84574"/>
                  <a:gd name="connsiteX176" fmla="*/ 814816 w 1179211"/>
                  <a:gd name="connsiteY176" fmla="*/ 71768 h 84574"/>
                  <a:gd name="connsiteX177" fmla="*/ 809983 w 1179211"/>
                  <a:gd name="connsiteY177" fmla="*/ 79500 h 84574"/>
                  <a:gd name="connsiteX178" fmla="*/ 829073 w 1179211"/>
                  <a:gd name="connsiteY178" fmla="*/ 85783 h 84574"/>
                  <a:gd name="connsiteX179" fmla="*/ 836806 w 1179211"/>
                  <a:gd name="connsiteY179" fmla="*/ 84575 h 84574"/>
                  <a:gd name="connsiteX180" fmla="*/ 843088 w 1179211"/>
                  <a:gd name="connsiteY180" fmla="*/ 81192 h 84574"/>
                  <a:gd name="connsiteX181" fmla="*/ 847438 w 1179211"/>
                  <a:gd name="connsiteY181" fmla="*/ 75634 h 84574"/>
                  <a:gd name="connsiteX182" fmla="*/ 849129 w 1179211"/>
                  <a:gd name="connsiteY182" fmla="*/ 68143 h 84574"/>
                  <a:gd name="connsiteX183" fmla="*/ 848404 w 1179211"/>
                  <a:gd name="connsiteY183" fmla="*/ 61377 h 84574"/>
                  <a:gd name="connsiteX184" fmla="*/ 796693 w 1179211"/>
                  <a:gd name="connsiteY184" fmla="*/ 61377 h 84574"/>
                  <a:gd name="connsiteX185" fmla="*/ 792585 w 1179211"/>
                  <a:gd name="connsiteY185" fmla="*/ 56544 h 84574"/>
                  <a:gd name="connsiteX186" fmla="*/ 787269 w 1179211"/>
                  <a:gd name="connsiteY186" fmla="*/ 53403 h 84574"/>
                  <a:gd name="connsiteX187" fmla="*/ 781470 w 1179211"/>
                  <a:gd name="connsiteY187" fmla="*/ 51470 h 84574"/>
                  <a:gd name="connsiteX188" fmla="*/ 773012 w 1179211"/>
                  <a:gd name="connsiteY188" fmla="*/ 47603 h 84574"/>
                  <a:gd name="connsiteX189" fmla="*/ 769871 w 1179211"/>
                  <a:gd name="connsiteY189" fmla="*/ 40837 h 84574"/>
                  <a:gd name="connsiteX190" fmla="*/ 772770 w 1179211"/>
                  <a:gd name="connsiteY190" fmla="*/ 35280 h 84574"/>
                  <a:gd name="connsiteX191" fmla="*/ 780020 w 1179211"/>
                  <a:gd name="connsiteY191" fmla="*/ 33105 h 84574"/>
                  <a:gd name="connsiteX192" fmla="*/ 787269 w 1179211"/>
                  <a:gd name="connsiteY192" fmla="*/ 34796 h 84574"/>
                  <a:gd name="connsiteX193" fmla="*/ 791860 w 1179211"/>
                  <a:gd name="connsiteY193" fmla="*/ 38421 h 84574"/>
                  <a:gd name="connsiteX194" fmla="*/ 796693 w 1179211"/>
                  <a:gd name="connsiteY194" fmla="*/ 32380 h 84574"/>
                  <a:gd name="connsiteX195" fmla="*/ 790894 w 1179211"/>
                  <a:gd name="connsiteY195" fmla="*/ 28997 h 84574"/>
                  <a:gd name="connsiteX196" fmla="*/ 780503 w 1179211"/>
                  <a:gd name="connsiteY196" fmla="*/ 27306 h 84574"/>
                  <a:gd name="connsiteX197" fmla="*/ 773012 w 1179211"/>
                  <a:gd name="connsiteY197" fmla="*/ 28272 h 84574"/>
                  <a:gd name="connsiteX198" fmla="*/ 766729 w 1179211"/>
                  <a:gd name="connsiteY198" fmla="*/ 31172 h 84574"/>
                  <a:gd name="connsiteX199" fmla="*/ 762380 w 1179211"/>
                  <a:gd name="connsiteY199" fmla="*/ 36005 h 84574"/>
                  <a:gd name="connsiteX200" fmla="*/ 760688 w 1179211"/>
                  <a:gd name="connsiteY200" fmla="*/ 42771 h 84574"/>
                  <a:gd name="connsiteX201" fmla="*/ 762138 w 1179211"/>
                  <a:gd name="connsiteY201" fmla="*/ 50020 h 84574"/>
                  <a:gd name="connsiteX202" fmla="*/ 766005 w 1179211"/>
                  <a:gd name="connsiteY202" fmla="*/ 54853 h 84574"/>
                  <a:gd name="connsiteX203" fmla="*/ 771079 w 1179211"/>
                  <a:gd name="connsiteY203" fmla="*/ 57752 h 84574"/>
                  <a:gd name="connsiteX204" fmla="*/ 776395 w 1179211"/>
                  <a:gd name="connsiteY204" fmla="*/ 59686 h 84574"/>
                  <a:gd name="connsiteX205" fmla="*/ 784853 w 1179211"/>
                  <a:gd name="connsiteY205" fmla="*/ 63310 h 84574"/>
                  <a:gd name="connsiteX206" fmla="*/ 787994 w 1179211"/>
                  <a:gd name="connsiteY206" fmla="*/ 70559 h 84574"/>
                  <a:gd name="connsiteX207" fmla="*/ 785336 w 1179211"/>
                  <a:gd name="connsiteY207" fmla="*/ 77325 h 84574"/>
                  <a:gd name="connsiteX208" fmla="*/ 777845 w 1179211"/>
                  <a:gd name="connsiteY208" fmla="*/ 79742 h 84574"/>
                  <a:gd name="connsiteX209" fmla="*/ 773012 w 1179211"/>
                  <a:gd name="connsiteY209" fmla="*/ 79017 h 84574"/>
                  <a:gd name="connsiteX210" fmla="*/ 768904 w 1179211"/>
                  <a:gd name="connsiteY210" fmla="*/ 76842 h 84574"/>
                  <a:gd name="connsiteX211" fmla="*/ 765521 w 1179211"/>
                  <a:gd name="connsiteY211" fmla="*/ 74184 h 84574"/>
                  <a:gd name="connsiteX212" fmla="*/ 763105 w 1179211"/>
                  <a:gd name="connsiteY212" fmla="*/ 71768 h 84574"/>
                  <a:gd name="connsiteX213" fmla="*/ 758272 w 1179211"/>
                  <a:gd name="connsiteY213" fmla="*/ 79500 h 84574"/>
                  <a:gd name="connsiteX214" fmla="*/ 777362 w 1179211"/>
                  <a:gd name="connsiteY214" fmla="*/ 85783 h 84574"/>
                  <a:gd name="connsiteX215" fmla="*/ 785094 w 1179211"/>
                  <a:gd name="connsiteY215" fmla="*/ 84575 h 84574"/>
                  <a:gd name="connsiteX216" fmla="*/ 791377 w 1179211"/>
                  <a:gd name="connsiteY216" fmla="*/ 81192 h 84574"/>
                  <a:gd name="connsiteX217" fmla="*/ 795726 w 1179211"/>
                  <a:gd name="connsiteY217" fmla="*/ 75634 h 84574"/>
                  <a:gd name="connsiteX218" fmla="*/ 797418 w 1179211"/>
                  <a:gd name="connsiteY218" fmla="*/ 68143 h 84574"/>
                  <a:gd name="connsiteX219" fmla="*/ 796693 w 1179211"/>
                  <a:gd name="connsiteY219" fmla="*/ 61377 h 84574"/>
                  <a:gd name="connsiteX220" fmla="*/ 711393 w 1179211"/>
                  <a:gd name="connsiteY220" fmla="*/ 6041 h 84574"/>
                  <a:gd name="connsiteX221" fmla="*/ 707286 w 1179211"/>
                  <a:gd name="connsiteY221" fmla="*/ 4350 h 84574"/>
                  <a:gd name="connsiteX222" fmla="*/ 703178 w 1179211"/>
                  <a:gd name="connsiteY222" fmla="*/ 6041 h 84574"/>
                  <a:gd name="connsiteX223" fmla="*/ 701486 w 1179211"/>
                  <a:gd name="connsiteY223" fmla="*/ 9907 h 84574"/>
                  <a:gd name="connsiteX224" fmla="*/ 703178 w 1179211"/>
                  <a:gd name="connsiteY224" fmla="*/ 13774 h 84574"/>
                  <a:gd name="connsiteX225" fmla="*/ 707286 w 1179211"/>
                  <a:gd name="connsiteY225" fmla="*/ 15465 h 84574"/>
                  <a:gd name="connsiteX226" fmla="*/ 711393 w 1179211"/>
                  <a:gd name="connsiteY226" fmla="*/ 13774 h 84574"/>
                  <a:gd name="connsiteX227" fmla="*/ 713085 w 1179211"/>
                  <a:gd name="connsiteY227" fmla="*/ 9907 h 84574"/>
                  <a:gd name="connsiteX228" fmla="*/ 711393 w 1179211"/>
                  <a:gd name="connsiteY228" fmla="*/ 6041 h 84574"/>
                  <a:gd name="connsiteX229" fmla="*/ 734833 w 1179211"/>
                  <a:gd name="connsiteY229" fmla="*/ 6041 h 84574"/>
                  <a:gd name="connsiteX230" fmla="*/ 730725 w 1179211"/>
                  <a:gd name="connsiteY230" fmla="*/ 4350 h 84574"/>
                  <a:gd name="connsiteX231" fmla="*/ 726617 w 1179211"/>
                  <a:gd name="connsiteY231" fmla="*/ 6041 h 84574"/>
                  <a:gd name="connsiteX232" fmla="*/ 724925 w 1179211"/>
                  <a:gd name="connsiteY232" fmla="*/ 9907 h 84574"/>
                  <a:gd name="connsiteX233" fmla="*/ 726617 w 1179211"/>
                  <a:gd name="connsiteY233" fmla="*/ 13774 h 84574"/>
                  <a:gd name="connsiteX234" fmla="*/ 730725 w 1179211"/>
                  <a:gd name="connsiteY234" fmla="*/ 15465 h 84574"/>
                  <a:gd name="connsiteX235" fmla="*/ 734833 w 1179211"/>
                  <a:gd name="connsiteY235" fmla="*/ 13774 h 84574"/>
                  <a:gd name="connsiteX236" fmla="*/ 736524 w 1179211"/>
                  <a:gd name="connsiteY236" fmla="*/ 9907 h 84574"/>
                  <a:gd name="connsiteX237" fmla="*/ 734833 w 1179211"/>
                  <a:gd name="connsiteY237" fmla="*/ 6041 h 84574"/>
                  <a:gd name="connsiteX238" fmla="*/ 695445 w 1179211"/>
                  <a:gd name="connsiteY238" fmla="*/ 28997 h 84574"/>
                  <a:gd name="connsiteX239" fmla="*/ 695445 w 1179211"/>
                  <a:gd name="connsiteY239" fmla="*/ 63552 h 84574"/>
                  <a:gd name="connsiteX240" fmla="*/ 695928 w 1179211"/>
                  <a:gd name="connsiteY240" fmla="*/ 72009 h 84574"/>
                  <a:gd name="connsiteX241" fmla="*/ 698103 w 1179211"/>
                  <a:gd name="connsiteY241" fmla="*/ 79017 h 84574"/>
                  <a:gd name="connsiteX242" fmla="*/ 703903 w 1179211"/>
                  <a:gd name="connsiteY242" fmla="*/ 83850 h 84574"/>
                  <a:gd name="connsiteX243" fmla="*/ 714535 w 1179211"/>
                  <a:gd name="connsiteY243" fmla="*/ 85783 h 84574"/>
                  <a:gd name="connsiteX244" fmla="*/ 722026 w 1179211"/>
                  <a:gd name="connsiteY244" fmla="*/ 84575 h 84574"/>
                  <a:gd name="connsiteX245" fmla="*/ 727342 w 1179211"/>
                  <a:gd name="connsiteY245" fmla="*/ 81433 h 84574"/>
                  <a:gd name="connsiteX246" fmla="*/ 730725 w 1179211"/>
                  <a:gd name="connsiteY246" fmla="*/ 77809 h 84574"/>
                  <a:gd name="connsiteX247" fmla="*/ 732658 w 1179211"/>
                  <a:gd name="connsiteY247" fmla="*/ 75151 h 84574"/>
                  <a:gd name="connsiteX248" fmla="*/ 733866 w 1179211"/>
                  <a:gd name="connsiteY248" fmla="*/ 84575 h 84574"/>
                  <a:gd name="connsiteX249" fmla="*/ 743290 w 1179211"/>
                  <a:gd name="connsiteY249" fmla="*/ 83608 h 84574"/>
                  <a:gd name="connsiteX250" fmla="*/ 743049 w 1179211"/>
                  <a:gd name="connsiteY250" fmla="*/ 81433 h 84574"/>
                  <a:gd name="connsiteX251" fmla="*/ 742565 w 1179211"/>
                  <a:gd name="connsiteY251" fmla="*/ 77809 h 84574"/>
                  <a:gd name="connsiteX252" fmla="*/ 742324 w 1179211"/>
                  <a:gd name="connsiteY252" fmla="*/ 73701 h 84574"/>
                  <a:gd name="connsiteX253" fmla="*/ 742082 w 1179211"/>
                  <a:gd name="connsiteY253" fmla="*/ 69593 h 84574"/>
                  <a:gd name="connsiteX254" fmla="*/ 742082 w 1179211"/>
                  <a:gd name="connsiteY254" fmla="*/ 28755 h 84574"/>
                  <a:gd name="connsiteX255" fmla="*/ 732175 w 1179211"/>
                  <a:gd name="connsiteY255" fmla="*/ 28755 h 84574"/>
                  <a:gd name="connsiteX256" fmla="*/ 732175 w 1179211"/>
                  <a:gd name="connsiteY256" fmla="*/ 59686 h 84574"/>
                  <a:gd name="connsiteX257" fmla="*/ 730966 w 1179211"/>
                  <a:gd name="connsiteY257" fmla="*/ 66935 h 84574"/>
                  <a:gd name="connsiteX258" fmla="*/ 727583 w 1179211"/>
                  <a:gd name="connsiteY258" fmla="*/ 72734 h 84574"/>
                  <a:gd name="connsiteX259" fmla="*/ 722751 w 1179211"/>
                  <a:gd name="connsiteY259" fmla="*/ 76600 h 84574"/>
                  <a:gd name="connsiteX260" fmla="*/ 716468 w 1179211"/>
                  <a:gd name="connsiteY260" fmla="*/ 78050 h 84574"/>
                  <a:gd name="connsiteX261" fmla="*/ 710427 w 1179211"/>
                  <a:gd name="connsiteY261" fmla="*/ 77084 h 84574"/>
                  <a:gd name="connsiteX262" fmla="*/ 706802 w 1179211"/>
                  <a:gd name="connsiteY262" fmla="*/ 74184 h 84574"/>
                  <a:gd name="connsiteX263" fmla="*/ 705111 w 1179211"/>
                  <a:gd name="connsiteY263" fmla="*/ 69593 h 84574"/>
                  <a:gd name="connsiteX264" fmla="*/ 704628 w 1179211"/>
                  <a:gd name="connsiteY264" fmla="*/ 63310 h 84574"/>
                  <a:gd name="connsiteX265" fmla="*/ 704628 w 1179211"/>
                  <a:gd name="connsiteY265" fmla="*/ 28755 h 84574"/>
                  <a:gd name="connsiteX266" fmla="*/ 695445 w 1179211"/>
                  <a:gd name="connsiteY266" fmla="*/ 28755 h 84574"/>
                  <a:gd name="connsiteX267" fmla="*/ 664515 w 1179211"/>
                  <a:gd name="connsiteY267" fmla="*/ 60894 h 84574"/>
                  <a:gd name="connsiteX268" fmla="*/ 657991 w 1179211"/>
                  <a:gd name="connsiteY268" fmla="*/ 71284 h 84574"/>
                  <a:gd name="connsiteX269" fmla="*/ 648325 w 1179211"/>
                  <a:gd name="connsiteY269" fmla="*/ 76600 h 84574"/>
                  <a:gd name="connsiteX270" fmla="*/ 636726 w 1179211"/>
                  <a:gd name="connsiteY270" fmla="*/ 78050 h 84574"/>
                  <a:gd name="connsiteX271" fmla="*/ 631893 w 1179211"/>
                  <a:gd name="connsiteY271" fmla="*/ 77809 h 84574"/>
                  <a:gd name="connsiteX272" fmla="*/ 626577 w 1179211"/>
                  <a:gd name="connsiteY272" fmla="*/ 77325 h 84574"/>
                  <a:gd name="connsiteX273" fmla="*/ 626577 w 1179211"/>
                  <a:gd name="connsiteY273" fmla="*/ 10874 h 84574"/>
                  <a:gd name="connsiteX274" fmla="*/ 630927 w 1179211"/>
                  <a:gd name="connsiteY274" fmla="*/ 10632 h 84574"/>
                  <a:gd name="connsiteX275" fmla="*/ 635276 w 1179211"/>
                  <a:gd name="connsiteY275" fmla="*/ 10632 h 84574"/>
                  <a:gd name="connsiteX276" fmla="*/ 659440 w 1179211"/>
                  <a:gd name="connsiteY276" fmla="*/ 18848 h 84574"/>
                  <a:gd name="connsiteX277" fmla="*/ 666931 w 1179211"/>
                  <a:gd name="connsiteY277" fmla="*/ 44220 h 84574"/>
                  <a:gd name="connsiteX278" fmla="*/ 664515 w 1179211"/>
                  <a:gd name="connsiteY278" fmla="*/ 60894 h 84574"/>
                  <a:gd name="connsiteX279" fmla="*/ 675389 w 1179211"/>
                  <a:gd name="connsiteY279" fmla="*/ 25856 h 84574"/>
                  <a:gd name="connsiteX280" fmla="*/ 667173 w 1179211"/>
                  <a:gd name="connsiteY280" fmla="*/ 13774 h 84574"/>
                  <a:gd name="connsiteX281" fmla="*/ 654366 w 1179211"/>
                  <a:gd name="connsiteY281" fmla="*/ 6524 h 84574"/>
                  <a:gd name="connsiteX282" fmla="*/ 637451 w 1179211"/>
                  <a:gd name="connsiteY282" fmla="*/ 4108 h 84574"/>
                  <a:gd name="connsiteX283" fmla="*/ 631168 w 1179211"/>
                  <a:gd name="connsiteY283" fmla="*/ 4108 h 84574"/>
                  <a:gd name="connsiteX284" fmla="*/ 627060 w 1179211"/>
                  <a:gd name="connsiteY284" fmla="*/ 4350 h 84574"/>
                  <a:gd name="connsiteX285" fmla="*/ 622953 w 1179211"/>
                  <a:gd name="connsiteY285" fmla="*/ 4350 h 84574"/>
                  <a:gd name="connsiteX286" fmla="*/ 616670 w 1179211"/>
                  <a:gd name="connsiteY286" fmla="*/ 4591 h 84574"/>
                  <a:gd name="connsiteX287" fmla="*/ 616670 w 1179211"/>
                  <a:gd name="connsiteY287" fmla="*/ 84091 h 84574"/>
                  <a:gd name="connsiteX288" fmla="*/ 625611 w 1179211"/>
                  <a:gd name="connsiteY288" fmla="*/ 84333 h 84574"/>
                  <a:gd name="connsiteX289" fmla="*/ 637209 w 1179211"/>
                  <a:gd name="connsiteY289" fmla="*/ 84575 h 84574"/>
                  <a:gd name="connsiteX290" fmla="*/ 650741 w 1179211"/>
                  <a:gd name="connsiteY290" fmla="*/ 82883 h 84574"/>
                  <a:gd name="connsiteX291" fmla="*/ 664032 w 1179211"/>
                  <a:gd name="connsiteY291" fmla="*/ 76842 h 84574"/>
                  <a:gd name="connsiteX292" fmla="*/ 674181 w 1179211"/>
                  <a:gd name="connsiteY292" fmla="*/ 64518 h 84574"/>
                  <a:gd name="connsiteX293" fmla="*/ 678289 w 1179211"/>
                  <a:gd name="connsiteY293" fmla="*/ 43979 h 84574"/>
                  <a:gd name="connsiteX294" fmla="*/ 675389 w 1179211"/>
                  <a:gd name="connsiteY294" fmla="*/ 25856 h 84574"/>
                  <a:gd name="connsiteX295" fmla="*/ 562059 w 1179211"/>
                  <a:gd name="connsiteY295" fmla="*/ 77325 h 84574"/>
                  <a:gd name="connsiteX296" fmla="*/ 558918 w 1179211"/>
                  <a:gd name="connsiteY296" fmla="*/ 78534 h 84574"/>
                  <a:gd name="connsiteX297" fmla="*/ 555776 w 1179211"/>
                  <a:gd name="connsiteY297" fmla="*/ 79017 h 84574"/>
                  <a:gd name="connsiteX298" fmla="*/ 553360 w 1179211"/>
                  <a:gd name="connsiteY298" fmla="*/ 78534 h 84574"/>
                  <a:gd name="connsiteX299" fmla="*/ 551185 w 1179211"/>
                  <a:gd name="connsiteY299" fmla="*/ 77567 h 84574"/>
                  <a:gd name="connsiteX300" fmla="*/ 549010 w 1179211"/>
                  <a:gd name="connsiteY300" fmla="*/ 74184 h 84574"/>
                  <a:gd name="connsiteX301" fmla="*/ 548769 w 1179211"/>
                  <a:gd name="connsiteY301" fmla="*/ 67901 h 84574"/>
                  <a:gd name="connsiteX302" fmla="*/ 548769 w 1179211"/>
                  <a:gd name="connsiteY302" fmla="*/ 35280 h 84574"/>
                  <a:gd name="connsiteX303" fmla="*/ 561817 w 1179211"/>
                  <a:gd name="connsiteY303" fmla="*/ 35280 h 84574"/>
                  <a:gd name="connsiteX304" fmla="*/ 561817 w 1179211"/>
                  <a:gd name="connsiteY304" fmla="*/ 28997 h 84574"/>
                  <a:gd name="connsiteX305" fmla="*/ 548769 w 1179211"/>
                  <a:gd name="connsiteY305" fmla="*/ 28997 h 84574"/>
                  <a:gd name="connsiteX306" fmla="*/ 548769 w 1179211"/>
                  <a:gd name="connsiteY306" fmla="*/ 12807 h 84574"/>
                  <a:gd name="connsiteX307" fmla="*/ 539103 w 1179211"/>
                  <a:gd name="connsiteY307" fmla="*/ 14982 h 84574"/>
                  <a:gd name="connsiteX308" fmla="*/ 539103 w 1179211"/>
                  <a:gd name="connsiteY308" fmla="*/ 28997 h 84574"/>
                  <a:gd name="connsiteX309" fmla="*/ 529679 w 1179211"/>
                  <a:gd name="connsiteY309" fmla="*/ 28997 h 84574"/>
                  <a:gd name="connsiteX310" fmla="*/ 529679 w 1179211"/>
                  <a:gd name="connsiteY310" fmla="*/ 35280 h 84574"/>
                  <a:gd name="connsiteX311" fmla="*/ 539103 w 1179211"/>
                  <a:gd name="connsiteY311" fmla="*/ 35280 h 84574"/>
                  <a:gd name="connsiteX312" fmla="*/ 539103 w 1179211"/>
                  <a:gd name="connsiteY312" fmla="*/ 68868 h 84574"/>
                  <a:gd name="connsiteX313" fmla="*/ 539345 w 1179211"/>
                  <a:gd name="connsiteY313" fmla="*/ 76117 h 84574"/>
                  <a:gd name="connsiteX314" fmla="*/ 541278 w 1179211"/>
                  <a:gd name="connsiteY314" fmla="*/ 81433 h 84574"/>
                  <a:gd name="connsiteX315" fmla="*/ 545869 w 1179211"/>
                  <a:gd name="connsiteY315" fmla="*/ 84816 h 84574"/>
                  <a:gd name="connsiteX316" fmla="*/ 551910 w 1179211"/>
                  <a:gd name="connsiteY316" fmla="*/ 85783 h 84574"/>
                  <a:gd name="connsiteX317" fmla="*/ 558434 w 1179211"/>
                  <a:gd name="connsiteY317" fmla="*/ 84816 h 84574"/>
                  <a:gd name="connsiteX318" fmla="*/ 563992 w 1179211"/>
                  <a:gd name="connsiteY318" fmla="*/ 82158 h 84574"/>
                  <a:gd name="connsiteX319" fmla="*/ 562059 w 1179211"/>
                  <a:gd name="connsiteY319" fmla="*/ 77325 h 84574"/>
                  <a:gd name="connsiteX320" fmla="*/ 487392 w 1179211"/>
                  <a:gd name="connsiteY320" fmla="*/ 6041 h 84574"/>
                  <a:gd name="connsiteX321" fmla="*/ 483284 w 1179211"/>
                  <a:gd name="connsiteY321" fmla="*/ 4350 h 84574"/>
                  <a:gd name="connsiteX322" fmla="*/ 479176 w 1179211"/>
                  <a:gd name="connsiteY322" fmla="*/ 6041 h 84574"/>
                  <a:gd name="connsiteX323" fmla="*/ 477484 w 1179211"/>
                  <a:gd name="connsiteY323" fmla="*/ 9907 h 84574"/>
                  <a:gd name="connsiteX324" fmla="*/ 479176 w 1179211"/>
                  <a:gd name="connsiteY324" fmla="*/ 13774 h 84574"/>
                  <a:gd name="connsiteX325" fmla="*/ 483284 w 1179211"/>
                  <a:gd name="connsiteY325" fmla="*/ 15465 h 84574"/>
                  <a:gd name="connsiteX326" fmla="*/ 487392 w 1179211"/>
                  <a:gd name="connsiteY326" fmla="*/ 13774 h 84574"/>
                  <a:gd name="connsiteX327" fmla="*/ 489083 w 1179211"/>
                  <a:gd name="connsiteY327" fmla="*/ 9907 h 84574"/>
                  <a:gd name="connsiteX328" fmla="*/ 487392 w 1179211"/>
                  <a:gd name="connsiteY328" fmla="*/ 6041 h 84574"/>
                  <a:gd name="connsiteX329" fmla="*/ 510589 w 1179211"/>
                  <a:gd name="connsiteY329" fmla="*/ 6041 h 84574"/>
                  <a:gd name="connsiteX330" fmla="*/ 506481 w 1179211"/>
                  <a:gd name="connsiteY330" fmla="*/ 4350 h 84574"/>
                  <a:gd name="connsiteX331" fmla="*/ 502373 w 1179211"/>
                  <a:gd name="connsiteY331" fmla="*/ 6041 h 84574"/>
                  <a:gd name="connsiteX332" fmla="*/ 500682 w 1179211"/>
                  <a:gd name="connsiteY332" fmla="*/ 9907 h 84574"/>
                  <a:gd name="connsiteX333" fmla="*/ 502373 w 1179211"/>
                  <a:gd name="connsiteY333" fmla="*/ 13774 h 84574"/>
                  <a:gd name="connsiteX334" fmla="*/ 506481 w 1179211"/>
                  <a:gd name="connsiteY334" fmla="*/ 15465 h 84574"/>
                  <a:gd name="connsiteX335" fmla="*/ 510589 w 1179211"/>
                  <a:gd name="connsiteY335" fmla="*/ 13774 h 84574"/>
                  <a:gd name="connsiteX336" fmla="*/ 512281 w 1179211"/>
                  <a:gd name="connsiteY336" fmla="*/ 9907 h 84574"/>
                  <a:gd name="connsiteX337" fmla="*/ 510589 w 1179211"/>
                  <a:gd name="connsiteY337" fmla="*/ 6041 h 84574"/>
                  <a:gd name="connsiteX338" fmla="*/ 504548 w 1179211"/>
                  <a:gd name="connsiteY338" fmla="*/ 62827 h 84574"/>
                  <a:gd name="connsiteX339" fmla="*/ 504306 w 1179211"/>
                  <a:gd name="connsiteY339" fmla="*/ 67660 h 84574"/>
                  <a:gd name="connsiteX340" fmla="*/ 502373 w 1179211"/>
                  <a:gd name="connsiteY340" fmla="*/ 72976 h 84574"/>
                  <a:gd name="connsiteX341" fmla="*/ 498990 w 1179211"/>
                  <a:gd name="connsiteY341" fmla="*/ 76600 h 84574"/>
                  <a:gd name="connsiteX342" fmla="*/ 495124 w 1179211"/>
                  <a:gd name="connsiteY342" fmla="*/ 78534 h 84574"/>
                  <a:gd name="connsiteX343" fmla="*/ 491741 w 1179211"/>
                  <a:gd name="connsiteY343" fmla="*/ 79017 h 84574"/>
                  <a:gd name="connsiteX344" fmla="*/ 488116 w 1179211"/>
                  <a:gd name="connsiteY344" fmla="*/ 78534 h 84574"/>
                  <a:gd name="connsiteX345" fmla="*/ 484975 w 1179211"/>
                  <a:gd name="connsiteY345" fmla="*/ 76842 h 84574"/>
                  <a:gd name="connsiteX346" fmla="*/ 482800 w 1179211"/>
                  <a:gd name="connsiteY346" fmla="*/ 73942 h 84574"/>
                  <a:gd name="connsiteX347" fmla="*/ 482075 w 1179211"/>
                  <a:gd name="connsiteY347" fmla="*/ 69351 h 84574"/>
                  <a:gd name="connsiteX348" fmla="*/ 483284 w 1179211"/>
                  <a:gd name="connsiteY348" fmla="*/ 64760 h 84574"/>
                  <a:gd name="connsiteX349" fmla="*/ 486183 w 1179211"/>
                  <a:gd name="connsiteY349" fmla="*/ 61619 h 84574"/>
                  <a:gd name="connsiteX350" fmla="*/ 489566 w 1179211"/>
                  <a:gd name="connsiteY350" fmla="*/ 59686 h 84574"/>
                  <a:gd name="connsiteX351" fmla="*/ 492708 w 1179211"/>
                  <a:gd name="connsiteY351" fmla="*/ 58719 h 84574"/>
                  <a:gd name="connsiteX352" fmla="*/ 496091 w 1179211"/>
                  <a:gd name="connsiteY352" fmla="*/ 58236 h 84574"/>
                  <a:gd name="connsiteX353" fmla="*/ 499715 w 1179211"/>
                  <a:gd name="connsiteY353" fmla="*/ 57994 h 84574"/>
                  <a:gd name="connsiteX354" fmla="*/ 502857 w 1179211"/>
                  <a:gd name="connsiteY354" fmla="*/ 57752 h 84574"/>
                  <a:gd name="connsiteX355" fmla="*/ 505031 w 1179211"/>
                  <a:gd name="connsiteY355" fmla="*/ 57752 h 84574"/>
                  <a:gd name="connsiteX356" fmla="*/ 504548 w 1179211"/>
                  <a:gd name="connsiteY356" fmla="*/ 62827 h 84574"/>
                  <a:gd name="connsiteX357" fmla="*/ 522188 w 1179211"/>
                  <a:gd name="connsiteY357" fmla="*/ 78292 h 84574"/>
                  <a:gd name="connsiteX358" fmla="*/ 517838 w 1179211"/>
                  <a:gd name="connsiteY358" fmla="*/ 79017 h 84574"/>
                  <a:gd name="connsiteX359" fmla="*/ 514939 w 1179211"/>
                  <a:gd name="connsiteY359" fmla="*/ 77809 h 84574"/>
                  <a:gd name="connsiteX360" fmla="*/ 513972 w 1179211"/>
                  <a:gd name="connsiteY360" fmla="*/ 72734 h 84574"/>
                  <a:gd name="connsiteX361" fmla="*/ 513972 w 1179211"/>
                  <a:gd name="connsiteY361" fmla="*/ 43496 h 84574"/>
                  <a:gd name="connsiteX362" fmla="*/ 513972 w 1179211"/>
                  <a:gd name="connsiteY362" fmla="*/ 40354 h 84574"/>
                  <a:gd name="connsiteX363" fmla="*/ 513489 w 1179211"/>
                  <a:gd name="connsiteY363" fmla="*/ 36971 h 84574"/>
                  <a:gd name="connsiteX364" fmla="*/ 512281 w 1179211"/>
                  <a:gd name="connsiteY364" fmla="*/ 33830 h 84574"/>
                  <a:gd name="connsiteX365" fmla="*/ 509864 w 1179211"/>
                  <a:gd name="connsiteY365" fmla="*/ 31172 h 84574"/>
                  <a:gd name="connsiteX366" fmla="*/ 502615 w 1179211"/>
                  <a:gd name="connsiteY366" fmla="*/ 27789 h 84574"/>
                  <a:gd name="connsiteX367" fmla="*/ 494882 w 1179211"/>
                  <a:gd name="connsiteY367" fmla="*/ 27064 h 84574"/>
                  <a:gd name="connsiteX368" fmla="*/ 488116 w 1179211"/>
                  <a:gd name="connsiteY368" fmla="*/ 27789 h 84574"/>
                  <a:gd name="connsiteX369" fmla="*/ 482075 w 1179211"/>
                  <a:gd name="connsiteY369" fmla="*/ 29964 h 84574"/>
                  <a:gd name="connsiteX370" fmla="*/ 477243 w 1179211"/>
                  <a:gd name="connsiteY370" fmla="*/ 33830 h 84574"/>
                  <a:gd name="connsiteX371" fmla="*/ 474584 w 1179211"/>
                  <a:gd name="connsiteY371" fmla="*/ 40113 h 84574"/>
                  <a:gd name="connsiteX372" fmla="*/ 482317 w 1179211"/>
                  <a:gd name="connsiteY372" fmla="*/ 42529 h 84574"/>
                  <a:gd name="connsiteX373" fmla="*/ 483284 w 1179211"/>
                  <a:gd name="connsiteY373" fmla="*/ 38904 h 84574"/>
                  <a:gd name="connsiteX374" fmla="*/ 485217 w 1179211"/>
                  <a:gd name="connsiteY374" fmla="*/ 36005 h 84574"/>
                  <a:gd name="connsiteX375" fmla="*/ 488600 w 1179211"/>
                  <a:gd name="connsiteY375" fmla="*/ 33830 h 84574"/>
                  <a:gd name="connsiteX376" fmla="*/ 493916 w 1179211"/>
                  <a:gd name="connsiteY376" fmla="*/ 33105 h 84574"/>
                  <a:gd name="connsiteX377" fmla="*/ 497299 w 1179211"/>
                  <a:gd name="connsiteY377" fmla="*/ 33347 h 84574"/>
                  <a:gd name="connsiteX378" fmla="*/ 500440 w 1179211"/>
                  <a:gd name="connsiteY378" fmla="*/ 34313 h 84574"/>
                  <a:gd name="connsiteX379" fmla="*/ 503582 w 1179211"/>
                  <a:gd name="connsiteY379" fmla="*/ 37213 h 84574"/>
                  <a:gd name="connsiteX380" fmla="*/ 504548 w 1179211"/>
                  <a:gd name="connsiteY380" fmla="*/ 42287 h 84574"/>
                  <a:gd name="connsiteX381" fmla="*/ 504548 w 1179211"/>
                  <a:gd name="connsiteY381" fmla="*/ 51711 h 84574"/>
                  <a:gd name="connsiteX382" fmla="*/ 497057 w 1179211"/>
                  <a:gd name="connsiteY382" fmla="*/ 51953 h 84574"/>
                  <a:gd name="connsiteX383" fmla="*/ 491016 w 1179211"/>
                  <a:gd name="connsiteY383" fmla="*/ 52436 h 84574"/>
                  <a:gd name="connsiteX384" fmla="*/ 483525 w 1179211"/>
                  <a:gd name="connsiteY384" fmla="*/ 54369 h 84574"/>
                  <a:gd name="connsiteX385" fmla="*/ 477484 w 1179211"/>
                  <a:gd name="connsiteY385" fmla="*/ 57994 h 84574"/>
                  <a:gd name="connsiteX386" fmla="*/ 473618 w 1179211"/>
                  <a:gd name="connsiteY386" fmla="*/ 63310 h 84574"/>
                  <a:gd name="connsiteX387" fmla="*/ 472168 w 1179211"/>
                  <a:gd name="connsiteY387" fmla="*/ 70076 h 84574"/>
                  <a:gd name="connsiteX388" fmla="*/ 473618 w 1179211"/>
                  <a:gd name="connsiteY388" fmla="*/ 76842 h 84574"/>
                  <a:gd name="connsiteX389" fmla="*/ 477243 w 1179211"/>
                  <a:gd name="connsiteY389" fmla="*/ 81675 h 84574"/>
                  <a:gd name="connsiteX390" fmla="*/ 482317 w 1179211"/>
                  <a:gd name="connsiteY390" fmla="*/ 84575 h 84574"/>
                  <a:gd name="connsiteX391" fmla="*/ 488116 w 1179211"/>
                  <a:gd name="connsiteY391" fmla="*/ 85541 h 84574"/>
                  <a:gd name="connsiteX392" fmla="*/ 499232 w 1179211"/>
                  <a:gd name="connsiteY392" fmla="*/ 82641 h 84574"/>
                  <a:gd name="connsiteX393" fmla="*/ 505031 w 1179211"/>
                  <a:gd name="connsiteY393" fmla="*/ 75634 h 84574"/>
                  <a:gd name="connsiteX394" fmla="*/ 507689 w 1179211"/>
                  <a:gd name="connsiteY394" fmla="*/ 82158 h 84574"/>
                  <a:gd name="connsiteX395" fmla="*/ 514214 w 1179211"/>
                  <a:gd name="connsiteY395" fmla="*/ 84816 h 84574"/>
                  <a:gd name="connsiteX396" fmla="*/ 519047 w 1179211"/>
                  <a:gd name="connsiteY396" fmla="*/ 84333 h 84574"/>
                  <a:gd name="connsiteX397" fmla="*/ 522430 w 1179211"/>
                  <a:gd name="connsiteY397" fmla="*/ 83608 h 84574"/>
                  <a:gd name="connsiteX398" fmla="*/ 522430 w 1179211"/>
                  <a:gd name="connsiteY398" fmla="*/ 78292 h 84574"/>
                  <a:gd name="connsiteX399" fmla="*/ 458636 w 1179211"/>
                  <a:gd name="connsiteY399" fmla="*/ 77325 h 84574"/>
                  <a:gd name="connsiteX400" fmla="*/ 455495 w 1179211"/>
                  <a:gd name="connsiteY400" fmla="*/ 78534 h 84574"/>
                  <a:gd name="connsiteX401" fmla="*/ 452353 w 1179211"/>
                  <a:gd name="connsiteY401" fmla="*/ 79017 h 84574"/>
                  <a:gd name="connsiteX402" fmla="*/ 449937 w 1179211"/>
                  <a:gd name="connsiteY402" fmla="*/ 78534 h 84574"/>
                  <a:gd name="connsiteX403" fmla="*/ 447762 w 1179211"/>
                  <a:gd name="connsiteY403" fmla="*/ 77567 h 84574"/>
                  <a:gd name="connsiteX404" fmla="*/ 445587 w 1179211"/>
                  <a:gd name="connsiteY404" fmla="*/ 74184 h 84574"/>
                  <a:gd name="connsiteX405" fmla="*/ 445346 w 1179211"/>
                  <a:gd name="connsiteY405" fmla="*/ 67901 h 84574"/>
                  <a:gd name="connsiteX406" fmla="*/ 445346 w 1179211"/>
                  <a:gd name="connsiteY406" fmla="*/ 35280 h 84574"/>
                  <a:gd name="connsiteX407" fmla="*/ 458394 w 1179211"/>
                  <a:gd name="connsiteY407" fmla="*/ 35280 h 84574"/>
                  <a:gd name="connsiteX408" fmla="*/ 458394 w 1179211"/>
                  <a:gd name="connsiteY408" fmla="*/ 28997 h 84574"/>
                  <a:gd name="connsiteX409" fmla="*/ 445346 w 1179211"/>
                  <a:gd name="connsiteY409" fmla="*/ 28997 h 84574"/>
                  <a:gd name="connsiteX410" fmla="*/ 445346 w 1179211"/>
                  <a:gd name="connsiteY410" fmla="*/ 12807 h 84574"/>
                  <a:gd name="connsiteX411" fmla="*/ 435680 w 1179211"/>
                  <a:gd name="connsiteY411" fmla="*/ 14982 h 84574"/>
                  <a:gd name="connsiteX412" fmla="*/ 435680 w 1179211"/>
                  <a:gd name="connsiteY412" fmla="*/ 28997 h 84574"/>
                  <a:gd name="connsiteX413" fmla="*/ 426256 w 1179211"/>
                  <a:gd name="connsiteY413" fmla="*/ 28997 h 84574"/>
                  <a:gd name="connsiteX414" fmla="*/ 426256 w 1179211"/>
                  <a:gd name="connsiteY414" fmla="*/ 35280 h 84574"/>
                  <a:gd name="connsiteX415" fmla="*/ 435680 w 1179211"/>
                  <a:gd name="connsiteY415" fmla="*/ 35280 h 84574"/>
                  <a:gd name="connsiteX416" fmla="*/ 435680 w 1179211"/>
                  <a:gd name="connsiteY416" fmla="*/ 68868 h 84574"/>
                  <a:gd name="connsiteX417" fmla="*/ 435922 w 1179211"/>
                  <a:gd name="connsiteY417" fmla="*/ 76117 h 84574"/>
                  <a:gd name="connsiteX418" fmla="*/ 437855 w 1179211"/>
                  <a:gd name="connsiteY418" fmla="*/ 81433 h 84574"/>
                  <a:gd name="connsiteX419" fmla="*/ 442446 w 1179211"/>
                  <a:gd name="connsiteY419" fmla="*/ 84816 h 84574"/>
                  <a:gd name="connsiteX420" fmla="*/ 448487 w 1179211"/>
                  <a:gd name="connsiteY420" fmla="*/ 85783 h 84574"/>
                  <a:gd name="connsiteX421" fmla="*/ 455012 w 1179211"/>
                  <a:gd name="connsiteY421" fmla="*/ 84816 h 84574"/>
                  <a:gd name="connsiteX422" fmla="*/ 460569 w 1179211"/>
                  <a:gd name="connsiteY422" fmla="*/ 82158 h 84574"/>
                  <a:gd name="connsiteX423" fmla="*/ 458636 w 1179211"/>
                  <a:gd name="connsiteY423" fmla="*/ 77325 h 84574"/>
                  <a:gd name="connsiteX424" fmla="*/ 409825 w 1179211"/>
                  <a:gd name="connsiteY424" fmla="*/ 28997 h 84574"/>
                  <a:gd name="connsiteX425" fmla="*/ 399676 w 1179211"/>
                  <a:gd name="connsiteY425" fmla="*/ 28997 h 84574"/>
                  <a:gd name="connsiteX426" fmla="*/ 399676 w 1179211"/>
                  <a:gd name="connsiteY426" fmla="*/ 84091 h 84574"/>
                  <a:gd name="connsiteX427" fmla="*/ 409825 w 1179211"/>
                  <a:gd name="connsiteY427" fmla="*/ 84091 h 84574"/>
                  <a:gd name="connsiteX428" fmla="*/ 409825 w 1179211"/>
                  <a:gd name="connsiteY428" fmla="*/ 28997 h 84574"/>
                  <a:gd name="connsiteX429" fmla="*/ 409341 w 1179211"/>
                  <a:gd name="connsiteY429" fmla="*/ 2416 h 84574"/>
                  <a:gd name="connsiteX430" fmla="*/ 404992 w 1179211"/>
                  <a:gd name="connsiteY430" fmla="*/ 483 h 84574"/>
                  <a:gd name="connsiteX431" fmla="*/ 400400 w 1179211"/>
                  <a:gd name="connsiteY431" fmla="*/ 2416 h 84574"/>
                  <a:gd name="connsiteX432" fmla="*/ 398467 w 1179211"/>
                  <a:gd name="connsiteY432" fmla="*/ 6766 h 84574"/>
                  <a:gd name="connsiteX433" fmla="*/ 400400 w 1179211"/>
                  <a:gd name="connsiteY433" fmla="*/ 11116 h 84574"/>
                  <a:gd name="connsiteX434" fmla="*/ 404992 w 1179211"/>
                  <a:gd name="connsiteY434" fmla="*/ 13049 h 84574"/>
                  <a:gd name="connsiteX435" fmla="*/ 409341 w 1179211"/>
                  <a:gd name="connsiteY435" fmla="*/ 11116 h 84574"/>
                  <a:gd name="connsiteX436" fmla="*/ 411274 w 1179211"/>
                  <a:gd name="connsiteY436" fmla="*/ 6766 h 84574"/>
                  <a:gd name="connsiteX437" fmla="*/ 409341 w 1179211"/>
                  <a:gd name="connsiteY437" fmla="*/ 2416 h 84574"/>
                  <a:gd name="connsiteX438" fmla="*/ 379619 w 1179211"/>
                  <a:gd name="connsiteY438" fmla="*/ 61377 h 84574"/>
                  <a:gd name="connsiteX439" fmla="*/ 375511 w 1179211"/>
                  <a:gd name="connsiteY439" fmla="*/ 56544 h 84574"/>
                  <a:gd name="connsiteX440" fmla="*/ 370195 w 1179211"/>
                  <a:gd name="connsiteY440" fmla="*/ 53403 h 84574"/>
                  <a:gd name="connsiteX441" fmla="*/ 364396 w 1179211"/>
                  <a:gd name="connsiteY441" fmla="*/ 51470 h 84574"/>
                  <a:gd name="connsiteX442" fmla="*/ 355938 w 1179211"/>
                  <a:gd name="connsiteY442" fmla="*/ 47603 h 84574"/>
                  <a:gd name="connsiteX443" fmla="*/ 352797 w 1179211"/>
                  <a:gd name="connsiteY443" fmla="*/ 40837 h 84574"/>
                  <a:gd name="connsiteX444" fmla="*/ 355697 w 1179211"/>
                  <a:gd name="connsiteY444" fmla="*/ 35280 h 84574"/>
                  <a:gd name="connsiteX445" fmla="*/ 362946 w 1179211"/>
                  <a:gd name="connsiteY445" fmla="*/ 33105 h 84574"/>
                  <a:gd name="connsiteX446" fmla="*/ 370195 w 1179211"/>
                  <a:gd name="connsiteY446" fmla="*/ 34796 h 84574"/>
                  <a:gd name="connsiteX447" fmla="*/ 374786 w 1179211"/>
                  <a:gd name="connsiteY447" fmla="*/ 38421 h 84574"/>
                  <a:gd name="connsiteX448" fmla="*/ 379619 w 1179211"/>
                  <a:gd name="connsiteY448" fmla="*/ 32380 h 84574"/>
                  <a:gd name="connsiteX449" fmla="*/ 373820 w 1179211"/>
                  <a:gd name="connsiteY449" fmla="*/ 28997 h 84574"/>
                  <a:gd name="connsiteX450" fmla="*/ 363429 w 1179211"/>
                  <a:gd name="connsiteY450" fmla="*/ 27306 h 84574"/>
                  <a:gd name="connsiteX451" fmla="*/ 355938 w 1179211"/>
                  <a:gd name="connsiteY451" fmla="*/ 28272 h 84574"/>
                  <a:gd name="connsiteX452" fmla="*/ 349656 w 1179211"/>
                  <a:gd name="connsiteY452" fmla="*/ 31172 h 84574"/>
                  <a:gd name="connsiteX453" fmla="*/ 345306 w 1179211"/>
                  <a:gd name="connsiteY453" fmla="*/ 36005 h 84574"/>
                  <a:gd name="connsiteX454" fmla="*/ 343615 w 1179211"/>
                  <a:gd name="connsiteY454" fmla="*/ 42771 h 84574"/>
                  <a:gd name="connsiteX455" fmla="*/ 345065 w 1179211"/>
                  <a:gd name="connsiteY455" fmla="*/ 50020 h 84574"/>
                  <a:gd name="connsiteX456" fmla="*/ 348931 w 1179211"/>
                  <a:gd name="connsiteY456" fmla="*/ 54853 h 84574"/>
                  <a:gd name="connsiteX457" fmla="*/ 354005 w 1179211"/>
                  <a:gd name="connsiteY457" fmla="*/ 57752 h 84574"/>
                  <a:gd name="connsiteX458" fmla="*/ 359321 w 1179211"/>
                  <a:gd name="connsiteY458" fmla="*/ 59686 h 84574"/>
                  <a:gd name="connsiteX459" fmla="*/ 367779 w 1179211"/>
                  <a:gd name="connsiteY459" fmla="*/ 63310 h 84574"/>
                  <a:gd name="connsiteX460" fmla="*/ 370920 w 1179211"/>
                  <a:gd name="connsiteY460" fmla="*/ 70559 h 84574"/>
                  <a:gd name="connsiteX461" fmla="*/ 368262 w 1179211"/>
                  <a:gd name="connsiteY461" fmla="*/ 77325 h 84574"/>
                  <a:gd name="connsiteX462" fmla="*/ 360771 w 1179211"/>
                  <a:gd name="connsiteY462" fmla="*/ 79742 h 84574"/>
                  <a:gd name="connsiteX463" fmla="*/ 355938 w 1179211"/>
                  <a:gd name="connsiteY463" fmla="*/ 79017 h 84574"/>
                  <a:gd name="connsiteX464" fmla="*/ 351830 w 1179211"/>
                  <a:gd name="connsiteY464" fmla="*/ 76842 h 84574"/>
                  <a:gd name="connsiteX465" fmla="*/ 348447 w 1179211"/>
                  <a:gd name="connsiteY465" fmla="*/ 74184 h 84574"/>
                  <a:gd name="connsiteX466" fmla="*/ 346031 w 1179211"/>
                  <a:gd name="connsiteY466" fmla="*/ 71768 h 84574"/>
                  <a:gd name="connsiteX467" fmla="*/ 341198 w 1179211"/>
                  <a:gd name="connsiteY467" fmla="*/ 79500 h 84574"/>
                  <a:gd name="connsiteX468" fmla="*/ 360288 w 1179211"/>
                  <a:gd name="connsiteY468" fmla="*/ 85783 h 84574"/>
                  <a:gd name="connsiteX469" fmla="*/ 368020 w 1179211"/>
                  <a:gd name="connsiteY469" fmla="*/ 84575 h 84574"/>
                  <a:gd name="connsiteX470" fmla="*/ 374303 w 1179211"/>
                  <a:gd name="connsiteY470" fmla="*/ 81192 h 84574"/>
                  <a:gd name="connsiteX471" fmla="*/ 378411 w 1179211"/>
                  <a:gd name="connsiteY471" fmla="*/ 75634 h 84574"/>
                  <a:gd name="connsiteX472" fmla="*/ 380103 w 1179211"/>
                  <a:gd name="connsiteY472" fmla="*/ 68143 h 84574"/>
                  <a:gd name="connsiteX473" fmla="*/ 379619 w 1179211"/>
                  <a:gd name="connsiteY473" fmla="*/ 61377 h 84574"/>
                  <a:gd name="connsiteX474" fmla="*/ 298428 w 1179211"/>
                  <a:gd name="connsiteY474" fmla="*/ 84091 h 84574"/>
                  <a:gd name="connsiteX475" fmla="*/ 307852 w 1179211"/>
                  <a:gd name="connsiteY475" fmla="*/ 84091 h 84574"/>
                  <a:gd name="connsiteX476" fmla="*/ 307852 w 1179211"/>
                  <a:gd name="connsiteY476" fmla="*/ 57511 h 84574"/>
                  <a:gd name="connsiteX477" fmla="*/ 308093 w 1179211"/>
                  <a:gd name="connsiteY477" fmla="*/ 51953 h 84574"/>
                  <a:gd name="connsiteX478" fmla="*/ 308818 w 1179211"/>
                  <a:gd name="connsiteY478" fmla="*/ 46637 h 84574"/>
                  <a:gd name="connsiteX479" fmla="*/ 312926 w 1179211"/>
                  <a:gd name="connsiteY479" fmla="*/ 37938 h 84574"/>
                  <a:gd name="connsiteX480" fmla="*/ 318967 w 1179211"/>
                  <a:gd name="connsiteY480" fmla="*/ 34555 h 84574"/>
                  <a:gd name="connsiteX481" fmla="*/ 325008 w 1179211"/>
                  <a:gd name="connsiteY481" fmla="*/ 40596 h 84574"/>
                  <a:gd name="connsiteX482" fmla="*/ 333224 w 1179211"/>
                  <a:gd name="connsiteY482" fmla="*/ 37696 h 84574"/>
                  <a:gd name="connsiteX483" fmla="*/ 332016 w 1179211"/>
                  <a:gd name="connsiteY483" fmla="*/ 32863 h 84574"/>
                  <a:gd name="connsiteX484" fmla="*/ 329599 w 1179211"/>
                  <a:gd name="connsiteY484" fmla="*/ 29722 h 84574"/>
                  <a:gd name="connsiteX485" fmla="*/ 326216 w 1179211"/>
                  <a:gd name="connsiteY485" fmla="*/ 28030 h 84574"/>
                  <a:gd name="connsiteX486" fmla="*/ 322833 w 1179211"/>
                  <a:gd name="connsiteY486" fmla="*/ 27547 h 84574"/>
                  <a:gd name="connsiteX487" fmla="*/ 314134 w 1179211"/>
                  <a:gd name="connsiteY487" fmla="*/ 30205 h 84574"/>
                  <a:gd name="connsiteX488" fmla="*/ 307852 w 1179211"/>
                  <a:gd name="connsiteY488" fmla="*/ 37696 h 84574"/>
                  <a:gd name="connsiteX489" fmla="*/ 306643 w 1179211"/>
                  <a:gd name="connsiteY489" fmla="*/ 28272 h 84574"/>
                  <a:gd name="connsiteX490" fmla="*/ 297219 w 1179211"/>
                  <a:gd name="connsiteY490" fmla="*/ 29239 h 84574"/>
                  <a:gd name="connsiteX491" fmla="*/ 297461 w 1179211"/>
                  <a:gd name="connsiteY491" fmla="*/ 31413 h 84574"/>
                  <a:gd name="connsiteX492" fmla="*/ 297944 w 1179211"/>
                  <a:gd name="connsiteY492" fmla="*/ 35038 h 84574"/>
                  <a:gd name="connsiteX493" fmla="*/ 298186 w 1179211"/>
                  <a:gd name="connsiteY493" fmla="*/ 39146 h 84574"/>
                  <a:gd name="connsiteX494" fmla="*/ 298428 w 1179211"/>
                  <a:gd name="connsiteY494" fmla="*/ 43254 h 84574"/>
                  <a:gd name="connsiteX495" fmla="*/ 298428 w 1179211"/>
                  <a:gd name="connsiteY495" fmla="*/ 84091 h 84574"/>
                  <a:gd name="connsiteX496" fmla="*/ 267981 w 1179211"/>
                  <a:gd name="connsiteY496" fmla="*/ 38179 h 84574"/>
                  <a:gd name="connsiteX497" fmla="*/ 271122 w 1179211"/>
                  <a:gd name="connsiteY497" fmla="*/ 50262 h 84574"/>
                  <a:gd name="connsiteX498" fmla="*/ 271122 w 1179211"/>
                  <a:gd name="connsiteY498" fmla="*/ 52195 h 84574"/>
                  <a:gd name="connsiteX499" fmla="*/ 243817 w 1179211"/>
                  <a:gd name="connsiteY499" fmla="*/ 52195 h 84574"/>
                  <a:gd name="connsiteX500" fmla="*/ 245508 w 1179211"/>
                  <a:gd name="connsiteY500" fmla="*/ 45187 h 84574"/>
                  <a:gd name="connsiteX501" fmla="*/ 248649 w 1179211"/>
                  <a:gd name="connsiteY501" fmla="*/ 39388 h 84574"/>
                  <a:gd name="connsiteX502" fmla="*/ 253241 w 1179211"/>
                  <a:gd name="connsiteY502" fmla="*/ 35280 h 84574"/>
                  <a:gd name="connsiteX503" fmla="*/ 259282 w 1179211"/>
                  <a:gd name="connsiteY503" fmla="*/ 33830 h 84574"/>
                  <a:gd name="connsiteX504" fmla="*/ 267981 w 1179211"/>
                  <a:gd name="connsiteY504" fmla="*/ 38179 h 84574"/>
                  <a:gd name="connsiteX505" fmla="*/ 281029 w 1179211"/>
                  <a:gd name="connsiteY505" fmla="*/ 58236 h 84574"/>
                  <a:gd name="connsiteX506" fmla="*/ 281029 w 1179211"/>
                  <a:gd name="connsiteY506" fmla="*/ 52678 h 84574"/>
                  <a:gd name="connsiteX507" fmla="*/ 280063 w 1179211"/>
                  <a:gd name="connsiteY507" fmla="*/ 43496 h 84574"/>
                  <a:gd name="connsiteX508" fmla="*/ 276438 w 1179211"/>
                  <a:gd name="connsiteY508" fmla="*/ 35280 h 84574"/>
                  <a:gd name="connsiteX509" fmla="*/ 269672 w 1179211"/>
                  <a:gd name="connsiteY509" fmla="*/ 29480 h 84574"/>
                  <a:gd name="connsiteX510" fmla="*/ 259040 w 1179211"/>
                  <a:gd name="connsiteY510" fmla="*/ 27306 h 84574"/>
                  <a:gd name="connsiteX511" fmla="*/ 249133 w 1179211"/>
                  <a:gd name="connsiteY511" fmla="*/ 29480 h 84574"/>
                  <a:gd name="connsiteX512" fmla="*/ 241159 w 1179211"/>
                  <a:gd name="connsiteY512" fmla="*/ 35521 h 84574"/>
                  <a:gd name="connsiteX513" fmla="*/ 235842 w 1179211"/>
                  <a:gd name="connsiteY513" fmla="*/ 44704 h 84574"/>
                  <a:gd name="connsiteX514" fmla="*/ 233909 w 1179211"/>
                  <a:gd name="connsiteY514" fmla="*/ 56544 h 84574"/>
                  <a:gd name="connsiteX515" fmla="*/ 240675 w 1179211"/>
                  <a:gd name="connsiteY515" fmla="*/ 78292 h 84574"/>
                  <a:gd name="connsiteX516" fmla="*/ 260490 w 1179211"/>
                  <a:gd name="connsiteY516" fmla="*/ 85783 h 84574"/>
                  <a:gd name="connsiteX517" fmla="*/ 272572 w 1179211"/>
                  <a:gd name="connsiteY517" fmla="*/ 83125 h 84574"/>
                  <a:gd name="connsiteX518" fmla="*/ 282238 w 1179211"/>
                  <a:gd name="connsiteY518" fmla="*/ 75151 h 84574"/>
                  <a:gd name="connsiteX519" fmla="*/ 278371 w 1179211"/>
                  <a:gd name="connsiteY519" fmla="*/ 71043 h 84574"/>
                  <a:gd name="connsiteX520" fmla="*/ 268947 w 1179211"/>
                  <a:gd name="connsiteY520" fmla="*/ 77567 h 84574"/>
                  <a:gd name="connsiteX521" fmla="*/ 261215 w 1179211"/>
                  <a:gd name="connsiteY521" fmla="*/ 79017 h 84574"/>
                  <a:gd name="connsiteX522" fmla="*/ 248649 w 1179211"/>
                  <a:gd name="connsiteY522" fmla="*/ 73701 h 84574"/>
                  <a:gd name="connsiteX523" fmla="*/ 244058 w 1179211"/>
                  <a:gd name="connsiteY523" fmla="*/ 58477 h 84574"/>
                  <a:gd name="connsiteX524" fmla="*/ 281029 w 1179211"/>
                  <a:gd name="connsiteY524" fmla="*/ 58477 h 84574"/>
                  <a:gd name="connsiteX525" fmla="*/ 183648 w 1179211"/>
                  <a:gd name="connsiteY525" fmla="*/ 28997 h 84574"/>
                  <a:gd name="connsiteX526" fmla="*/ 172774 w 1179211"/>
                  <a:gd name="connsiteY526" fmla="*/ 28997 h 84574"/>
                  <a:gd name="connsiteX527" fmla="*/ 195247 w 1179211"/>
                  <a:gd name="connsiteY527" fmla="*/ 85300 h 84574"/>
                  <a:gd name="connsiteX528" fmla="*/ 203221 w 1179211"/>
                  <a:gd name="connsiteY528" fmla="*/ 85300 h 84574"/>
                  <a:gd name="connsiteX529" fmla="*/ 226418 w 1179211"/>
                  <a:gd name="connsiteY529" fmla="*/ 28997 h 84574"/>
                  <a:gd name="connsiteX530" fmla="*/ 217236 w 1179211"/>
                  <a:gd name="connsiteY530" fmla="*/ 28997 h 84574"/>
                  <a:gd name="connsiteX531" fmla="*/ 202496 w 1179211"/>
                  <a:gd name="connsiteY531" fmla="*/ 67660 h 84574"/>
                  <a:gd name="connsiteX532" fmla="*/ 200079 w 1179211"/>
                  <a:gd name="connsiteY532" fmla="*/ 76359 h 84574"/>
                  <a:gd name="connsiteX533" fmla="*/ 199354 w 1179211"/>
                  <a:gd name="connsiteY533" fmla="*/ 72734 h 84574"/>
                  <a:gd name="connsiteX534" fmla="*/ 197663 w 1179211"/>
                  <a:gd name="connsiteY534" fmla="*/ 67176 h 84574"/>
                  <a:gd name="connsiteX535" fmla="*/ 183648 w 1179211"/>
                  <a:gd name="connsiteY535" fmla="*/ 28997 h 84574"/>
                  <a:gd name="connsiteX536" fmla="*/ 159000 w 1179211"/>
                  <a:gd name="connsiteY536" fmla="*/ 28997 h 84574"/>
                  <a:gd name="connsiteX537" fmla="*/ 148851 w 1179211"/>
                  <a:gd name="connsiteY537" fmla="*/ 28997 h 84574"/>
                  <a:gd name="connsiteX538" fmla="*/ 148851 w 1179211"/>
                  <a:gd name="connsiteY538" fmla="*/ 84091 h 84574"/>
                  <a:gd name="connsiteX539" fmla="*/ 159000 w 1179211"/>
                  <a:gd name="connsiteY539" fmla="*/ 84091 h 84574"/>
                  <a:gd name="connsiteX540" fmla="*/ 159000 w 1179211"/>
                  <a:gd name="connsiteY540" fmla="*/ 28997 h 84574"/>
                  <a:gd name="connsiteX541" fmla="*/ 158517 w 1179211"/>
                  <a:gd name="connsiteY541" fmla="*/ 2416 h 84574"/>
                  <a:gd name="connsiteX542" fmla="*/ 154167 w 1179211"/>
                  <a:gd name="connsiteY542" fmla="*/ 483 h 84574"/>
                  <a:gd name="connsiteX543" fmla="*/ 149576 w 1179211"/>
                  <a:gd name="connsiteY543" fmla="*/ 2416 h 84574"/>
                  <a:gd name="connsiteX544" fmla="*/ 147643 w 1179211"/>
                  <a:gd name="connsiteY544" fmla="*/ 6766 h 84574"/>
                  <a:gd name="connsiteX545" fmla="*/ 149576 w 1179211"/>
                  <a:gd name="connsiteY545" fmla="*/ 11116 h 84574"/>
                  <a:gd name="connsiteX546" fmla="*/ 154167 w 1179211"/>
                  <a:gd name="connsiteY546" fmla="*/ 13049 h 84574"/>
                  <a:gd name="connsiteX547" fmla="*/ 158517 w 1179211"/>
                  <a:gd name="connsiteY547" fmla="*/ 11116 h 84574"/>
                  <a:gd name="connsiteX548" fmla="*/ 160450 w 1179211"/>
                  <a:gd name="connsiteY548" fmla="*/ 6766 h 84574"/>
                  <a:gd name="connsiteX549" fmla="*/ 158517 w 1179211"/>
                  <a:gd name="connsiteY549" fmla="*/ 2416 h 84574"/>
                  <a:gd name="connsiteX550" fmla="*/ 128795 w 1179211"/>
                  <a:gd name="connsiteY550" fmla="*/ 84091 h 84574"/>
                  <a:gd name="connsiteX551" fmla="*/ 128795 w 1179211"/>
                  <a:gd name="connsiteY551" fmla="*/ 49537 h 84574"/>
                  <a:gd name="connsiteX552" fmla="*/ 128312 w 1179211"/>
                  <a:gd name="connsiteY552" fmla="*/ 41079 h 84574"/>
                  <a:gd name="connsiteX553" fmla="*/ 126137 w 1179211"/>
                  <a:gd name="connsiteY553" fmla="*/ 34071 h 84574"/>
                  <a:gd name="connsiteX554" fmla="*/ 120338 w 1179211"/>
                  <a:gd name="connsiteY554" fmla="*/ 29239 h 84574"/>
                  <a:gd name="connsiteX555" fmla="*/ 109705 w 1179211"/>
                  <a:gd name="connsiteY555" fmla="*/ 27306 h 84574"/>
                  <a:gd name="connsiteX556" fmla="*/ 102214 w 1179211"/>
                  <a:gd name="connsiteY556" fmla="*/ 28514 h 84574"/>
                  <a:gd name="connsiteX557" fmla="*/ 96898 w 1179211"/>
                  <a:gd name="connsiteY557" fmla="*/ 31655 h 84574"/>
                  <a:gd name="connsiteX558" fmla="*/ 93274 w 1179211"/>
                  <a:gd name="connsiteY558" fmla="*/ 35280 h 84574"/>
                  <a:gd name="connsiteX559" fmla="*/ 91341 w 1179211"/>
                  <a:gd name="connsiteY559" fmla="*/ 37938 h 84574"/>
                  <a:gd name="connsiteX560" fmla="*/ 90132 w 1179211"/>
                  <a:gd name="connsiteY560" fmla="*/ 28514 h 84574"/>
                  <a:gd name="connsiteX561" fmla="*/ 80708 w 1179211"/>
                  <a:gd name="connsiteY561" fmla="*/ 29480 h 84574"/>
                  <a:gd name="connsiteX562" fmla="*/ 80950 w 1179211"/>
                  <a:gd name="connsiteY562" fmla="*/ 31655 h 84574"/>
                  <a:gd name="connsiteX563" fmla="*/ 81433 w 1179211"/>
                  <a:gd name="connsiteY563" fmla="*/ 35280 h 84574"/>
                  <a:gd name="connsiteX564" fmla="*/ 81675 w 1179211"/>
                  <a:gd name="connsiteY564" fmla="*/ 39388 h 84574"/>
                  <a:gd name="connsiteX565" fmla="*/ 81917 w 1179211"/>
                  <a:gd name="connsiteY565" fmla="*/ 43496 h 84574"/>
                  <a:gd name="connsiteX566" fmla="*/ 81917 w 1179211"/>
                  <a:gd name="connsiteY566" fmla="*/ 84333 h 84574"/>
                  <a:gd name="connsiteX567" fmla="*/ 91824 w 1179211"/>
                  <a:gd name="connsiteY567" fmla="*/ 84333 h 84574"/>
                  <a:gd name="connsiteX568" fmla="*/ 91824 w 1179211"/>
                  <a:gd name="connsiteY568" fmla="*/ 53403 h 84574"/>
                  <a:gd name="connsiteX569" fmla="*/ 93032 w 1179211"/>
                  <a:gd name="connsiteY569" fmla="*/ 46154 h 84574"/>
                  <a:gd name="connsiteX570" fmla="*/ 96415 w 1179211"/>
                  <a:gd name="connsiteY570" fmla="*/ 40354 h 84574"/>
                  <a:gd name="connsiteX571" fmla="*/ 101248 w 1179211"/>
                  <a:gd name="connsiteY571" fmla="*/ 36488 h 84574"/>
                  <a:gd name="connsiteX572" fmla="*/ 107531 w 1179211"/>
                  <a:gd name="connsiteY572" fmla="*/ 35038 h 84574"/>
                  <a:gd name="connsiteX573" fmla="*/ 113572 w 1179211"/>
                  <a:gd name="connsiteY573" fmla="*/ 36005 h 84574"/>
                  <a:gd name="connsiteX574" fmla="*/ 117196 w 1179211"/>
                  <a:gd name="connsiteY574" fmla="*/ 38904 h 84574"/>
                  <a:gd name="connsiteX575" fmla="*/ 118888 w 1179211"/>
                  <a:gd name="connsiteY575" fmla="*/ 43496 h 84574"/>
                  <a:gd name="connsiteX576" fmla="*/ 119371 w 1179211"/>
                  <a:gd name="connsiteY576" fmla="*/ 49778 h 84574"/>
                  <a:gd name="connsiteX577" fmla="*/ 119371 w 1179211"/>
                  <a:gd name="connsiteY577" fmla="*/ 84333 h 84574"/>
                  <a:gd name="connsiteX578" fmla="*/ 128795 w 1179211"/>
                  <a:gd name="connsiteY578" fmla="*/ 84333 h 84574"/>
                  <a:gd name="connsiteX579" fmla="*/ 60894 w 1179211"/>
                  <a:gd name="connsiteY579" fmla="*/ 5799 h 84574"/>
                  <a:gd name="connsiteX580" fmla="*/ 50986 w 1179211"/>
                  <a:gd name="connsiteY580" fmla="*/ 5799 h 84574"/>
                  <a:gd name="connsiteX581" fmla="*/ 50986 w 1179211"/>
                  <a:gd name="connsiteY581" fmla="*/ 54128 h 84574"/>
                  <a:gd name="connsiteX582" fmla="*/ 49295 w 1179211"/>
                  <a:gd name="connsiteY582" fmla="*/ 66935 h 84574"/>
                  <a:gd name="connsiteX583" fmla="*/ 44945 w 1179211"/>
                  <a:gd name="connsiteY583" fmla="*/ 74667 h 84574"/>
                  <a:gd name="connsiteX584" fmla="*/ 38421 w 1179211"/>
                  <a:gd name="connsiteY584" fmla="*/ 78534 h 84574"/>
                  <a:gd name="connsiteX585" fmla="*/ 30447 w 1179211"/>
                  <a:gd name="connsiteY585" fmla="*/ 79500 h 84574"/>
                  <a:gd name="connsiteX586" fmla="*/ 22231 w 1179211"/>
                  <a:gd name="connsiteY586" fmla="*/ 78534 h 84574"/>
                  <a:gd name="connsiteX587" fmla="*/ 15707 w 1179211"/>
                  <a:gd name="connsiteY587" fmla="*/ 74667 h 84574"/>
                  <a:gd name="connsiteX588" fmla="*/ 11357 w 1179211"/>
                  <a:gd name="connsiteY588" fmla="*/ 66935 h 84574"/>
                  <a:gd name="connsiteX589" fmla="*/ 9666 w 1179211"/>
                  <a:gd name="connsiteY589" fmla="*/ 54128 h 84574"/>
                  <a:gd name="connsiteX590" fmla="*/ 9666 w 1179211"/>
                  <a:gd name="connsiteY590" fmla="*/ 5799 h 84574"/>
                  <a:gd name="connsiteX591" fmla="*/ 0 w 1179211"/>
                  <a:gd name="connsiteY591" fmla="*/ 5799 h 84574"/>
                  <a:gd name="connsiteX592" fmla="*/ 0 w 1179211"/>
                  <a:gd name="connsiteY592" fmla="*/ 54853 h 84574"/>
                  <a:gd name="connsiteX593" fmla="*/ 7733 w 1179211"/>
                  <a:gd name="connsiteY593" fmla="*/ 79500 h 84574"/>
                  <a:gd name="connsiteX594" fmla="*/ 30689 w 1179211"/>
                  <a:gd name="connsiteY594" fmla="*/ 86749 h 84574"/>
                  <a:gd name="connsiteX595" fmla="*/ 53403 w 1179211"/>
                  <a:gd name="connsiteY595" fmla="*/ 79500 h 84574"/>
                  <a:gd name="connsiteX596" fmla="*/ 60894 w 1179211"/>
                  <a:gd name="connsiteY596" fmla="*/ 54853 h 84574"/>
                  <a:gd name="connsiteX597" fmla="*/ 60894 w 1179211"/>
                  <a:gd name="connsiteY597" fmla="*/ 5799 h 84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  <a:cxn ang="0">
                    <a:pos x="connsiteX442" y="connsiteY442"/>
                  </a:cxn>
                  <a:cxn ang="0">
                    <a:pos x="connsiteX443" y="connsiteY443"/>
                  </a:cxn>
                  <a:cxn ang="0">
                    <a:pos x="connsiteX444" y="connsiteY444"/>
                  </a:cxn>
                  <a:cxn ang="0">
                    <a:pos x="connsiteX445" y="connsiteY445"/>
                  </a:cxn>
                  <a:cxn ang="0">
                    <a:pos x="connsiteX446" y="connsiteY446"/>
                  </a:cxn>
                  <a:cxn ang="0">
                    <a:pos x="connsiteX447" y="connsiteY447"/>
                  </a:cxn>
                  <a:cxn ang="0">
                    <a:pos x="connsiteX448" y="connsiteY448"/>
                  </a:cxn>
                  <a:cxn ang="0">
                    <a:pos x="connsiteX449" y="connsiteY449"/>
                  </a:cxn>
                  <a:cxn ang="0">
                    <a:pos x="connsiteX450" y="connsiteY450"/>
                  </a:cxn>
                  <a:cxn ang="0">
                    <a:pos x="connsiteX451" y="connsiteY451"/>
                  </a:cxn>
                  <a:cxn ang="0">
                    <a:pos x="connsiteX452" y="connsiteY452"/>
                  </a:cxn>
                  <a:cxn ang="0">
                    <a:pos x="connsiteX453" y="connsiteY453"/>
                  </a:cxn>
                  <a:cxn ang="0">
                    <a:pos x="connsiteX454" y="connsiteY454"/>
                  </a:cxn>
                  <a:cxn ang="0">
                    <a:pos x="connsiteX455" y="connsiteY455"/>
                  </a:cxn>
                  <a:cxn ang="0">
                    <a:pos x="connsiteX456" y="connsiteY456"/>
                  </a:cxn>
                  <a:cxn ang="0">
                    <a:pos x="connsiteX457" y="connsiteY457"/>
                  </a:cxn>
                  <a:cxn ang="0">
                    <a:pos x="connsiteX458" y="connsiteY458"/>
                  </a:cxn>
                  <a:cxn ang="0">
                    <a:pos x="connsiteX459" y="connsiteY459"/>
                  </a:cxn>
                  <a:cxn ang="0">
                    <a:pos x="connsiteX460" y="connsiteY460"/>
                  </a:cxn>
                  <a:cxn ang="0">
                    <a:pos x="connsiteX461" y="connsiteY461"/>
                  </a:cxn>
                  <a:cxn ang="0">
                    <a:pos x="connsiteX462" y="connsiteY462"/>
                  </a:cxn>
                  <a:cxn ang="0">
                    <a:pos x="connsiteX463" y="connsiteY463"/>
                  </a:cxn>
                  <a:cxn ang="0">
                    <a:pos x="connsiteX464" y="connsiteY464"/>
                  </a:cxn>
                  <a:cxn ang="0">
                    <a:pos x="connsiteX465" y="connsiteY465"/>
                  </a:cxn>
                  <a:cxn ang="0">
                    <a:pos x="connsiteX466" y="connsiteY466"/>
                  </a:cxn>
                  <a:cxn ang="0">
                    <a:pos x="connsiteX467" y="connsiteY467"/>
                  </a:cxn>
                  <a:cxn ang="0">
                    <a:pos x="connsiteX468" y="connsiteY468"/>
                  </a:cxn>
                  <a:cxn ang="0">
                    <a:pos x="connsiteX469" y="connsiteY469"/>
                  </a:cxn>
                  <a:cxn ang="0">
                    <a:pos x="connsiteX470" y="connsiteY470"/>
                  </a:cxn>
                  <a:cxn ang="0">
                    <a:pos x="connsiteX471" y="connsiteY471"/>
                  </a:cxn>
                  <a:cxn ang="0">
                    <a:pos x="connsiteX472" y="connsiteY472"/>
                  </a:cxn>
                  <a:cxn ang="0">
                    <a:pos x="connsiteX473" y="connsiteY473"/>
                  </a:cxn>
                  <a:cxn ang="0">
                    <a:pos x="connsiteX474" y="connsiteY474"/>
                  </a:cxn>
                  <a:cxn ang="0">
                    <a:pos x="connsiteX475" y="connsiteY475"/>
                  </a:cxn>
                  <a:cxn ang="0">
                    <a:pos x="connsiteX476" y="connsiteY476"/>
                  </a:cxn>
                  <a:cxn ang="0">
                    <a:pos x="connsiteX477" y="connsiteY477"/>
                  </a:cxn>
                  <a:cxn ang="0">
                    <a:pos x="connsiteX478" y="connsiteY478"/>
                  </a:cxn>
                  <a:cxn ang="0">
                    <a:pos x="connsiteX479" y="connsiteY479"/>
                  </a:cxn>
                  <a:cxn ang="0">
                    <a:pos x="connsiteX480" y="connsiteY480"/>
                  </a:cxn>
                  <a:cxn ang="0">
                    <a:pos x="connsiteX481" y="connsiteY481"/>
                  </a:cxn>
                  <a:cxn ang="0">
                    <a:pos x="connsiteX482" y="connsiteY482"/>
                  </a:cxn>
                  <a:cxn ang="0">
                    <a:pos x="connsiteX483" y="connsiteY483"/>
                  </a:cxn>
                  <a:cxn ang="0">
                    <a:pos x="connsiteX484" y="connsiteY484"/>
                  </a:cxn>
                  <a:cxn ang="0">
                    <a:pos x="connsiteX485" y="connsiteY485"/>
                  </a:cxn>
                  <a:cxn ang="0">
                    <a:pos x="connsiteX486" y="connsiteY486"/>
                  </a:cxn>
                  <a:cxn ang="0">
                    <a:pos x="connsiteX487" y="connsiteY487"/>
                  </a:cxn>
                  <a:cxn ang="0">
                    <a:pos x="connsiteX488" y="connsiteY488"/>
                  </a:cxn>
                  <a:cxn ang="0">
                    <a:pos x="connsiteX489" y="connsiteY489"/>
                  </a:cxn>
                  <a:cxn ang="0">
                    <a:pos x="connsiteX490" y="connsiteY490"/>
                  </a:cxn>
                  <a:cxn ang="0">
                    <a:pos x="connsiteX491" y="connsiteY491"/>
                  </a:cxn>
                  <a:cxn ang="0">
                    <a:pos x="connsiteX492" y="connsiteY492"/>
                  </a:cxn>
                  <a:cxn ang="0">
                    <a:pos x="connsiteX493" y="connsiteY493"/>
                  </a:cxn>
                  <a:cxn ang="0">
                    <a:pos x="connsiteX494" y="connsiteY494"/>
                  </a:cxn>
                  <a:cxn ang="0">
                    <a:pos x="connsiteX495" y="connsiteY495"/>
                  </a:cxn>
                  <a:cxn ang="0">
                    <a:pos x="connsiteX496" y="connsiteY496"/>
                  </a:cxn>
                  <a:cxn ang="0">
                    <a:pos x="connsiteX497" y="connsiteY497"/>
                  </a:cxn>
                  <a:cxn ang="0">
                    <a:pos x="connsiteX498" y="connsiteY498"/>
                  </a:cxn>
                  <a:cxn ang="0">
                    <a:pos x="connsiteX499" y="connsiteY499"/>
                  </a:cxn>
                  <a:cxn ang="0">
                    <a:pos x="connsiteX500" y="connsiteY500"/>
                  </a:cxn>
                  <a:cxn ang="0">
                    <a:pos x="connsiteX501" y="connsiteY501"/>
                  </a:cxn>
                  <a:cxn ang="0">
                    <a:pos x="connsiteX502" y="connsiteY502"/>
                  </a:cxn>
                  <a:cxn ang="0">
                    <a:pos x="connsiteX503" y="connsiteY503"/>
                  </a:cxn>
                  <a:cxn ang="0">
                    <a:pos x="connsiteX504" y="connsiteY504"/>
                  </a:cxn>
                  <a:cxn ang="0">
                    <a:pos x="connsiteX505" y="connsiteY505"/>
                  </a:cxn>
                  <a:cxn ang="0">
                    <a:pos x="connsiteX506" y="connsiteY506"/>
                  </a:cxn>
                  <a:cxn ang="0">
                    <a:pos x="connsiteX507" y="connsiteY507"/>
                  </a:cxn>
                  <a:cxn ang="0">
                    <a:pos x="connsiteX508" y="connsiteY508"/>
                  </a:cxn>
                  <a:cxn ang="0">
                    <a:pos x="connsiteX509" y="connsiteY509"/>
                  </a:cxn>
                  <a:cxn ang="0">
                    <a:pos x="connsiteX510" y="connsiteY510"/>
                  </a:cxn>
                  <a:cxn ang="0">
                    <a:pos x="connsiteX511" y="connsiteY511"/>
                  </a:cxn>
                  <a:cxn ang="0">
                    <a:pos x="connsiteX512" y="connsiteY512"/>
                  </a:cxn>
                  <a:cxn ang="0">
                    <a:pos x="connsiteX513" y="connsiteY513"/>
                  </a:cxn>
                  <a:cxn ang="0">
                    <a:pos x="connsiteX514" y="connsiteY514"/>
                  </a:cxn>
                  <a:cxn ang="0">
                    <a:pos x="connsiteX515" y="connsiteY515"/>
                  </a:cxn>
                  <a:cxn ang="0">
                    <a:pos x="connsiteX516" y="connsiteY516"/>
                  </a:cxn>
                  <a:cxn ang="0">
                    <a:pos x="connsiteX517" y="connsiteY517"/>
                  </a:cxn>
                  <a:cxn ang="0">
                    <a:pos x="connsiteX518" y="connsiteY518"/>
                  </a:cxn>
                  <a:cxn ang="0">
                    <a:pos x="connsiteX519" y="connsiteY519"/>
                  </a:cxn>
                  <a:cxn ang="0">
                    <a:pos x="connsiteX520" y="connsiteY520"/>
                  </a:cxn>
                  <a:cxn ang="0">
                    <a:pos x="connsiteX521" y="connsiteY521"/>
                  </a:cxn>
                  <a:cxn ang="0">
                    <a:pos x="connsiteX522" y="connsiteY522"/>
                  </a:cxn>
                  <a:cxn ang="0">
                    <a:pos x="connsiteX523" y="connsiteY523"/>
                  </a:cxn>
                  <a:cxn ang="0">
                    <a:pos x="connsiteX524" y="connsiteY524"/>
                  </a:cxn>
                  <a:cxn ang="0">
                    <a:pos x="connsiteX525" y="connsiteY525"/>
                  </a:cxn>
                  <a:cxn ang="0">
                    <a:pos x="connsiteX526" y="connsiteY526"/>
                  </a:cxn>
                  <a:cxn ang="0">
                    <a:pos x="connsiteX527" y="connsiteY527"/>
                  </a:cxn>
                  <a:cxn ang="0">
                    <a:pos x="connsiteX528" y="connsiteY528"/>
                  </a:cxn>
                  <a:cxn ang="0">
                    <a:pos x="connsiteX529" y="connsiteY529"/>
                  </a:cxn>
                  <a:cxn ang="0">
                    <a:pos x="connsiteX530" y="connsiteY530"/>
                  </a:cxn>
                  <a:cxn ang="0">
                    <a:pos x="connsiteX531" y="connsiteY531"/>
                  </a:cxn>
                  <a:cxn ang="0">
                    <a:pos x="connsiteX532" y="connsiteY532"/>
                  </a:cxn>
                  <a:cxn ang="0">
                    <a:pos x="connsiteX533" y="connsiteY533"/>
                  </a:cxn>
                  <a:cxn ang="0">
                    <a:pos x="connsiteX534" y="connsiteY534"/>
                  </a:cxn>
                  <a:cxn ang="0">
                    <a:pos x="connsiteX535" y="connsiteY535"/>
                  </a:cxn>
                  <a:cxn ang="0">
                    <a:pos x="connsiteX536" y="connsiteY536"/>
                  </a:cxn>
                  <a:cxn ang="0">
                    <a:pos x="connsiteX537" y="connsiteY537"/>
                  </a:cxn>
                  <a:cxn ang="0">
                    <a:pos x="connsiteX538" y="connsiteY538"/>
                  </a:cxn>
                  <a:cxn ang="0">
                    <a:pos x="connsiteX539" y="connsiteY539"/>
                  </a:cxn>
                  <a:cxn ang="0">
                    <a:pos x="connsiteX540" y="connsiteY540"/>
                  </a:cxn>
                  <a:cxn ang="0">
                    <a:pos x="connsiteX541" y="connsiteY541"/>
                  </a:cxn>
                  <a:cxn ang="0">
                    <a:pos x="connsiteX542" y="connsiteY542"/>
                  </a:cxn>
                  <a:cxn ang="0">
                    <a:pos x="connsiteX543" y="connsiteY543"/>
                  </a:cxn>
                  <a:cxn ang="0">
                    <a:pos x="connsiteX544" y="connsiteY544"/>
                  </a:cxn>
                  <a:cxn ang="0">
                    <a:pos x="connsiteX545" y="connsiteY545"/>
                  </a:cxn>
                  <a:cxn ang="0">
                    <a:pos x="connsiteX546" y="connsiteY546"/>
                  </a:cxn>
                  <a:cxn ang="0">
                    <a:pos x="connsiteX547" y="connsiteY547"/>
                  </a:cxn>
                  <a:cxn ang="0">
                    <a:pos x="connsiteX548" y="connsiteY548"/>
                  </a:cxn>
                  <a:cxn ang="0">
                    <a:pos x="connsiteX549" y="connsiteY549"/>
                  </a:cxn>
                  <a:cxn ang="0">
                    <a:pos x="connsiteX550" y="connsiteY550"/>
                  </a:cxn>
                  <a:cxn ang="0">
                    <a:pos x="connsiteX551" y="connsiteY551"/>
                  </a:cxn>
                  <a:cxn ang="0">
                    <a:pos x="connsiteX552" y="connsiteY552"/>
                  </a:cxn>
                  <a:cxn ang="0">
                    <a:pos x="connsiteX553" y="connsiteY553"/>
                  </a:cxn>
                  <a:cxn ang="0">
                    <a:pos x="connsiteX554" y="connsiteY554"/>
                  </a:cxn>
                  <a:cxn ang="0">
                    <a:pos x="connsiteX555" y="connsiteY555"/>
                  </a:cxn>
                  <a:cxn ang="0">
                    <a:pos x="connsiteX556" y="connsiteY556"/>
                  </a:cxn>
                  <a:cxn ang="0">
                    <a:pos x="connsiteX557" y="connsiteY557"/>
                  </a:cxn>
                  <a:cxn ang="0">
                    <a:pos x="connsiteX558" y="connsiteY558"/>
                  </a:cxn>
                  <a:cxn ang="0">
                    <a:pos x="connsiteX559" y="connsiteY559"/>
                  </a:cxn>
                  <a:cxn ang="0">
                    <a:pos x="connsiteX560" y="connsiteY560"/>
                  </a:cxn>
                  <a:cxn ang="0">
                    <a:pos x="connsiteX561" y="connsiteY561"/>
                  </a:cxn>
                  <a:cxn ang="0">
                    <a:pos x="connsiteX562" y="connsiteY562"/>
                  </a:cxn>
                  <a:cxn ang="0">
                    <a:pos x="connsiteX563" y="connsiteY563"/>
                  </a:cxn>
                  <a:cxn ang="0">
                    <a:pos x="connsiteX564" y="connsiteY564"/>
                  </a:cxn>
                  <a:cxn ang="0">
                    <a:pos x="connsiteX565" y="connsiteY565"/>
                  </a:cxn>
                  <a:cxn ang="0">
                    <a:pos x="connsiteX566" y="connsiteY566"/>
                  </a:cxn>
                  <a:cxn ang="0">
                    <a:pos x="connsiteX567" y="connsiteY567"/>
                  </a:cxn>
                  <a:cxn ang="0">
                    <a:pos x="connsiteX568" y="connsiteY568"/>
                  </a:cxn>
                  <a:cxn ang="0">
                    <a:pos x="connsiteX569" y="connsiteY569"/>
                  </a:cxn>
                  <a:cxn ang="0">
                    <a:pos x="connsiteX570" y="connsiteY570"/>
                  </a:cxn>
                  <a:cxn ang="0">
                    <a:pos x="connsiteX571" y="connsiteY571"/>
                  </a:cxn>
                  <a:cxn ang="0">
                    <a:pos x="connsiteX572" y="connsiteY572"/>
                  </a:cxn>
                  <a:cxn ang="0">
                    <a:pos x="connsiteX573" y="connsiteY573"/>
                  </a:cxn>
                  <a:cxn ang="0">
                    <a:pos x="connsiteX574" y="connsiteY574"/>
                  </a:cxn>
                  <a:cxn ang="0">
                    <a:pos x="connsiteX575" y="connsiteY575"/>
                  </a:cxn>
                  <a:cxn ang="0">
                    <a:pos x="connsiteX576" y="connsiteY576"/>
                  </a:cxn>
                  <a:cxn ang="0">
                    <a:pos x="connsiteX577" y="connsiteY577"/>
                  </a:cxn>
                  <a:cxn ang="0">
                    <a:pos x="connsiteX578" y="connsiteY578"/>
                  </a:cxn>
                  <a:cxn ang="0">
                    <a:pos x="connsiteX579" y="connsiteY579"/>
                  </a:cxn>
                  <a:cxn ang="0">
                    <a:pos x="connsiteX580" y="connsiteY580"/>
                  </a:cxn>
                  <a:cxn ang="0">
                    <a:pos x="connsiteX581" y="connsiteY581"/>
                  </a:cxn>
                  <a:cxn ang="0">
                    <a:pos x="connsiteX582" y="connsiteY582"/>
                  </a:cxn>
                  <a:cxn ang="0">
                    <a:pos x="connsiteX583" y="connsiteY583"/>
                  </a:cxn>
                  <a:cxn ang="0">
                    <a:pos x="connsiteX584" y="connsiteY584"/>
                  </a:cxn>
                  <a:cxn ang="0">
                    <a:pos x="connsiteX585" y="connsiteY585"/>
                  </a:cxn>
                  <a:cxn ang="0">
                    <a:pos x="connsiteX586" y="connsiteY586"/>
                  </a:cxn>
                  <a:cxn ang="0">
                    <a:pos x="connsiteX587" y="connsiteY587"/>
                  </a:cxn>
                  <a:cxn ang="0">
                    <a:pos x="connsiteX588" y="connsiteY588"/>
                  </a:cxn>
                  <a:cxn ang="0">
                    <a:pos x="connsiteX589" y="connsiteY589"/>
                  </a:cxn>
                  <a:cxn ang="0">
                    <a:pos x="connsiteX590" y="connsiteY590"/>
                  </a:cxn>
                  <a:cxn ang="0">
                    <a:pos x="connsiteX591" y="connsiteY591"/>
                  </a:cxn>
                  <a:cxn ang="0">
                    <a:pos x="connsiteX592" y="connsiteY592"/>
                  </a:cxn>
                  <a:cxn ang="0">
                    <a:pos x="connsiteX593" y="connsiteY593"/>
                  </a:cxn>
                  <a:cxn ang="0">
                    <a:pos x="connsiteX594" y="connsiteY594"/>
                  </a:cxn>
                  <a:cxn ang="0">
                    <a:pos x="connsiteX595" y="connsiteY595"/>
                  </a:cxn>
                  <a:cxn ang="0">
                    <a:pos x="connsiteX596" y="connsiteY596"/>
                  </a:cxn>
                  <a:cxn ang="0">
                    <a:pos x="connsiteX597" y="connsiteY597"/>
                  </a:cxn>
                </a:cxnLst>
                <a:rect l="l" t="t" r="r" b="b"/>
                <a:pathLst>
                  <a:path w="1179211" h="84574">
                    <a:moveTo>
                      <a:pt x="1181145" y="2658"/>
                    </a:moveTo>
                    <a:cubicBezTo>
                      <a:pt x="1179937" y="1933"/>
                      <a:pt x="1178245" y="1450"/>
                      <a:pt x="1176071" y="725"/>
                    </a:cubicBezTo>
                    <a:cubicBezTo>
                      <a:pt x="1173654" y="242"/>
                      <a:pt x="1171238" y="0"/>
                      <a:pt x="1168580" y="0"/>
                    </a:cubicBezTo>
                    <a:cubicBezTo>
                      <a:pt x="1164955" y="0"/>
                      <a:pt x="1161572" y="725"/>
                      <a:pt x="1158672" y="1933"/>
                    </a:cubicBezTo>
                    <a:cubicBezTo>
                      <a:pt x="1155773" y="3383"/>
                      <a:pt x="1153115" y="5558"/>
                      <a:pt x="1151182" y="8941"/>
                    </a:cubicBezTo>
                    <a:cubicBezTo>
                      <a:pt x="1149490" y="11357"/>
                      <a:pt x="1148523" y="14015"/>
                      <a:pt x="1148282" y="16915"/>
                    </a:cubicBezTo>
                    <a:cubicBezTo>
                      <a:pt x="1148040" y="19815"/>
                      <a:pt x="1147799" y="22473"/>
                      <a:pt x="1147799" y="25131"/>
                    </a:cubicBezTo>
                    <a:lnTo>
                      <a:pt x="1147799" y="29239"/>
                    </a:lnTo>
                    <a:lnTo>
                      <a:pt x="1137891" y="29239"/>
                    </a:lnTo>
                    <a:lnTo>
                      <a:pt x="1137891" y="35521"/>
                    </a:lnTo>
                    <a:lnTo>
                      <a:pt x="1147799" y="35521"/>
                    </a:lnTo>
                    <a:lnTo>
                      <a:pt x="1147799" y="84333"/>
                    </a:lnTo>
                    <a:lnTo>
                      <a:pt x="1157223" y="84333"/>
                    </a:lnTo>
                    <a:lnTo>
                      <a:pt x="1157223" y="35280"/>
                    </a:lnTo>
                    <a:lnTo>
                      <a:pt x="1172446" y="35280"/>
                    </a:lnTo>
                    <a:lnTo>
                      <a:pt x="1172446" y="28997"/>
                    </a:lnTo>
                    <a:lnTo>
                      <a:pt x="1157223" y="28997"/>
                    </a:lnTo>
                    <a:lnTo>
                      <a:pt x="1157223" y="25372"/>
                    </a:lnTo>
                    <a:cubicBezTo>
                      <a:pt x="1157223" y="23198"/>
                      <a:pt x="1157223" y="21023"/>
                      <a:pt x="1157464" y="18606"/>
                    </a:cubicBezTo>
                    <a:cubicBezTo>
                      <a:pt x="1157706" y="16190"/>
                      <a:pt x="1157948" y="14257"/>
                      <a:pt x="1158672" y="12324"/>
                    </a:cubicBezTo>
                    <a:cubicBezTo>
                      <a:pt x="1159397" y="10391"/>
                      <a:pt x="1160364" y="8941"/>
                      <a:pt x="1161572" y="7733"/>
                    </a:cubicBezTo>
                    <a:cubicBezTo>
                      <a:pt x="1162780" y="6524"/>
                      <a:pt x="1164714" y="5799"/>
                      <a:pt x="1167130" y="5799"/>
                    </a:cubicBezTo>
                    <a:cubicBezTo>
                      <a:pt x="1169546" y="5799"/>
                      <a:pt x="1171721" y="6283"/>
                      <a:pt x="1173413" y="7008"/>
                    </a:cubicBezTo>
                    <a:cubicBezTo>
                      <a:pt x="1175104" y="7733"/>
                      <a:pt x="1176554" y="8699"/>
                      <a:pt x="1177762" y="9666"/>
                    </a:cubicBezTo>
                    <a:lnTo>
                      <a:pt x="1181145" y="2658"/>
                    </a:lnTo>
                    <a:close/>
                    <a:moveTo>
                      <a:pt x="1092946" y="84091"/>
                    </a:moveTo>
                    <a:lnTo>
                      <a:pt x="1102370" y="84091"/>
                    </a:lnTo>
                    <a:lnTo>
                      <a:pt x="1102370" y="57511"/>
                    </a:lnTo>
                    <a:cubicBezTo>
                      <a:pt x="1102370" y="55578"/>
                      <a:pt x="1102370" y="53886"/>
                      <a:pt x="1102612" y="51953"/>
                    </a:cubicBezTo>
                    <a:cubicBezTo>
                      <a:pt x="1102853" y="50020"/>
                      <a:pt x="1103095" y="48328"/>
                      <a:pt x="1103337" y="46637"/>
                    </a:cubicBezTo>
                    <a:cubicBezTo>
                      <a:pt x="1104303" y="43254"/>
                      <a:pt x="1105511" y="40354"/>
                      <a:pt x="1107444" y="37938"/>
                    </a:cubicBezTo>
                    <a:cubicBezTo>
                      <a:pt x="1109136" y="35521"/>
                      <a:pt x="1111311" y="34555"/>
                      <a:pt x="1113485" y="34555"/>
                    </a:cubicBezTo>
                    <a:cubicBezTo>
                      <a:pt x="1117352" y="34555"/>
                      <a:pt x="1119285" y="36488"/>
                      <a:pt x="1119526" y="40596"/>
                    </a:cubicBezTo>
                    <a:lnTo>
                      <a:pt x="1127742" y="37696"/>
                    </a:lnTo>
                    <a:cubicBezTo>
                      <a:pt x="1127742" y="35763"/>
                      <a:pt x="1127259" y="34313"/>
                      <a:pt x="1126534" y="32863"/>
                    </a:cubicBezTo>
                    <a:cubicBezTo>
                      <a:pt x="1125809" y="31413"/>
                      <a:pt x="1125084" y="30447"/>
                      <a:pt x="1124118" y="29722"/>
                    </a:cubicBezTo>
                    <a:cubicBezTo>
                      <a:pt x="1123151" y="28997"/>
                      <a:pt x="1121943" y="28272"/>
                      <a:pt x="1120735" y="28030"/>
                    </a:cubicBezTo>
                    <a:cubicBezTo>
                      <a:pt x="1119526" y="27547"/>
                      <a:pt x="1118318" y="27547"/>
                      <a:pt x="1117352" y="27547"/>
                    </a:cubicBezTo>
                    <a:cubicBezTo>
                      <a:pt x="1113969" y="27547"/>
                      <a:pt x="1111311" y="28514"/>
                      <a:pt x="1108653" y="30205"/>
                    </a:cubicBezTo>
                    <a:cubicBezTo>
                      <a:pt x="1106236" y="32138"/>
                      <a:pt x="1104061" y="34555"/>
                      <a:pt x="1102370" y="37696"/>
                    </a:cubicBezTo>
                    <a:lnTo>
                      <a:pt x="1101162" y="28272"/>
                    </a:lnTo>
                    <a:lnTo>
                      <a:pt x="1091738" y="29239"/>
                    </a:lnTo>
                    <a:cubicBezTo>
                      <a:pt x="1091738" y="29722"/>
                      <a:pt x="1091979" y="30447"/>
                      <a:pt x="1091979" y="31413"/>
                    </a:cubicBezTo>
                    <a:cubicBezTo>
                      <a:pt x="1092221" y="32380"/>
                      <a:pt x="1092221" y="33588"/>
                      <a:pt x="1092463" y="35038"/>
                    </a:cubicBezTo>
                    <a:cubicBezTo>
                      <a:pt x="1092704" y="36488"/>
                      <a:pt x="1092704" y="37696"/>
                      <a:pt x="1092704" y="39146"/>
                    </a:cubicBezTo>
                    <a:cubicBezTo>
                      <a:pt x="1092704" y="40596"/>
                      <a:pt x="1092946" y="41804"/>
                      <a:pt x="1092946" y="43254"/>
                    </a:cubicBezTo>
                    <a:lnTo>
                      <a:pt x="1092946" y="84091"/>
                    </a:lnTo>
                    <a:close/>
                    <a:moveTo>
                      <a:pt x="1062016" y="72251"/>
                    </a:moveTo>
                    <a:cubicBezTo>
                      <a:pt x="1059116" y="76359"/>
                      <a:pt x="1055008" y="78292"/>
                      <a:pt x="1049934" y="78292"/>
                    </a:cubicBezTo>
                    <a:cubicBezTo>
                      <a:pt x="1044617" y="78292"/>
                      <a:pt x="1040751" y="76359"/>
                      <a:pt x="1037852" y="72251"/>
                    </a:cubicBezTo>
                    <a:cubicBezTo>
                      <a:pt x="1034952" y="68143"/>
                      <a:pt x="1033502" y="62827"/>
                      <a:pt x="1033502" y="55819"/>
                    </a:cubicBezTo>
                    <a:cubicBezTo>
                      <a:pt x="1033502" y="49053"/>
                      <a:pt x="1034952" y="43737"/>
                      <a:pt x="1037852" y="39629"/>
                    </a:cubicBezTo>
                    <a:cubicBezTo>
                      <a:pt x="1040751" y="35521"/>
                      <a:pt x="1044859" y="33588"/>
                      <a:pt x="1050175" y="33588"/>
                    </a:cubicBezTo>
                    <a:cubicBezTo>
                      <a:pt x="1055491" y="33588"/>
                      <a:pt x="1059599" y="35521"/>
                      <a:pt x="1062499" y="39629"/>
                    </a:cubicBezTo>
                    <a:cubicBezTo>
                      <a:pt x="1065399" y="43737"/>
                      <a:pt x="1066849" y="49053"/>
                      <a:pt x="1066849" y="55819"/>
                    </a:cubicBezTo>
                    <a:cubicBezTo>
                      <a:pt x="1066365" y="62827"/>
                      <a:pt x="1064915" y="68143"/>
                      <a:pt x="1062016" y="72251"/>
                    </a:cubicBezTo>
                    <a:moveTo>
                      <a:pt x="1075306" y="44462"/>
                    </a:moveTo>
                    <a:cubicBezTo>
                      <a:pt x="1074098" y="40837"/>
                      <a:pt x="1072406" y="37938"/>
                      <a:pt x="1070232" y="35280"/>
                    </a:cubicBezTo>
                    <a:cubicBezTo>
                      <a:pt x="1068057" y="32863"/>
                      <a:pt x="1065157" y="30930"/>
                      <a:pt x="1061774" y="29480"/>
                    </a:cubicBezTo>
                    <a:cubicBezTo>
                      <a:pt x="1058391" y="28030"/>
                      <a:pt x="1054525" y="27306"/>
                      <a:pt x="1050175" y="27306"/>
                    </a:cubicBezTo>
                    <a:cubicBezTo>
                      <a:pt x="1045826" y="27306"/>
                      <a:pt x="1041959" y="28030"/>
                      <a:pt x="1038576" y="29480"/>
                    </a:cubicBezTo>
                    <a:cubicBezTo>
                      <a:pt x="1035193" y="30930"/>
                      <a:pt x="1032294" y="32863"/>
                      <a:pt x="1030119" y="35280"/>
                    </a:cubicBezTo>
                    <a:cubicBezTo>
                      <a:pt x="1027703" y="37696"/>
                      <a:pt x="1026011" y="40837"/>
                      <a:pt x="1024803" y="44462"/>
                    </a:cubicBezTo>
                    <a:cubicBezTo>
                      <a:pt x="1023595" y="48087"/>
                      <a:pt x="1023111" y="51953"/>
                      <a:pt x="1023111" y="56303"/>
                    </a:cubicBezTo>
                    <a:cubicBezTo>
                      <a:pt x="1023111" y="60894"/>
                      <a:pt x="1023836" y="65002"/>
                      <a:pt x="1025286" y="68626"/>
                    </a:cubicBezTo>
                    <a:cubicBezTo>
                      <a:pt x="1026736" y="72251"/>
                      <a:pt x="1028669" y="75392"/>
                      <a:pt x="1031086" y="77809"/>
                    </a:cubicBezTo>
                    <a:cubicBezTo>
                      <a:pt x="1033502" y="80467"/>
                      <a:pt x="1036402" y="82400"/>
                      <a:pt x="1039785" y="83608"/>
                    </a:cubicBezTo>
                    <a:cubicBezTo>
                      <a:pt x="1043168" y="85058"/>
                      <a:pt x="1046551" y="85783"/>
                      <a:pt x="1050417" y="85783"/>
                    </a:cubicBezTo>
                    <a:cubicBezTo>
                      <a:pt x="1054283" y="85783"/>
                      <a:pt x="1057666" y="85058"/>
                      <a:pt x="1061049" y="83608"/>
                    </a:cubicBezTo>
                    <a:cubicBezTo>
                      <a:pt x="1064432" y="82158"/>
                      <a:pt x="1067332" y="80225"/>
                      <a:pt x="1069748" y="77809"/>
                    </a:cubicBezTo>
                    <a:cubicBezTo>
                      <a:pt x="1072165" y="75151"/>
                      <a:pt x="1074098" y="72251"/>
                      <a:pt x="1075548" y="68626"/>
                    </a:cubicBezTo>
                    <a:cubicBezTo>
                      <a:pt x="1076998" y="65002"/>
                      <a:pt x="1077722" y="60894"/>
                      <a:pt x="1077722" y="56303"/>
                    </a:cubicBezTo>
                    <a:cubicBezTo>
                      <a:pt x="1076998" y="51953"/>
                      <a:pt x="1076514" y="48087"/>
                      <a:pt x="1075306" y="44462"/>
                    </a:cubicBezTo>
                    <a:moveTo>
                      <a:pt x="998464" y="84816"/>
                    </a:moveTo>
                    <a:lnTo>
                      <a:pt x="1007888" y="83850"/>
                    </a:lnTo>
                    <a:cubicBezTo>
                      <a:pt x="1007888" y="83366"/>
                      <a:pt x="1007646" y="82641"/>
                      <a:pt x="1007646" y="81675"/>
                    </a:cubicBezTo>
                    <a:cubicBezTo>
                      <a:pt x="1007405" y="80708"/>
                      <a:pt x="1007405" y="79500"/>
                      <a:pt x="1007163" y="78050"/>
                    </a:cubicBezTo>
                    <a:cubicBezTo>
                      <a:pt x="1006921" y="76842"/>
                      <a:pt x="1006921" y="75392"/>
                      <a:pt x="1006921" y="73942"/>
                    </a:cubicBezTo>
                    <a:cubicBezTo>
                      <a:pt x="1006921" y="72493"/>
                      <a:pt x="1006680" y="71043"/>
                      <a:pt x="1006680" y="69834"/>
                    </a:cubicBezTo>
                    <a:lnTo>
                      <a:pt x="1006680" y="483"/>
                    </a:lnTo>
                    <a:lnTo>
                      <a:pt x="997497" y="483"/>
                    </a:lnTo>
                    <a:lnTo>
                      <a:pt x="997497" y="36730"/>
                    </a:lnTo>
                    <a:cubicBezTo>
                      <a:pt x="996048" y="34071"/>
                      <a:pt x="993873" y="31897"/>
                      <a:pt x="990973" y="29964"/>
                    </a:cubicBezTo>
                    <a:cubicBezTo>
                      <a:pt x="988073" y="28030"/>
                      <a:pt x="984449" y="27064"/>
                      <a:pt x="980341" y="27064"/>
                    </a:cubicBezTo>
                    <a:cubicBezTo>
                      <a:pt x="976958" y="27064"/>
                      <a:pt x="973575" y="27789"/>
                      <a:pt x="970675" y="28997"/>
                    </a:cubicBezTo>
                    <a:cubicBezTo>
                      <a:pt x="967534" y="30205"/>
                      <a:pt x="965117" y="32138"/>
                      <a:pt x="962701" y="34555"/>
                    </a:cubicBezTo>
                    <a:cubicBezTo>
                      <a:pt x="960526" y="36971"/>
                      <a:pt x="958593" y="40113"/>
                      <a:pt x="957385" y="43737"/>
                    </a:cubicBezTo>
                    <a:cubicBezTo>
                      <a:pt x="955935" y="47362"/>
                      <a:pt x="955452" y="51711"/>
                      <a:pt x="955452" y="56544"/>
                    </a:cubicBezTo>
                    <a:cubicBezTo>
                      <a:pt x="955452" y="60410"/>
                      <a:pt x="955935" y="64277"/>
                      <a:pt x="956902" y="67660"/>
                    </a:cubicBezTo>
                    <a:cubicBezTo>
                      <a:pt x="957868" y="71043"/>
                      <a:pt x="959318" y="74184"/>
                      <a:pt x="961251" y="76842"/>
                    </a:cubicBezTo>
                    <a:cubicBezTo>
                      <a:pt x="963184" y="79500"/>
                      <a:pt x="965842" y="81433"/>
                      <a:pt x="968742" y="83125"/>
                    </a:cubicBezTo>
                    <a:cubicBezTo>
                      <a:pt x="971883" y="84575"/>
                      <a:pt x="975508" y="85300"/>
                      <a:pt x="979616" y="85300"/>
                    </a:cubicBezTo>
                    <a:cubicBezTo>
                      <a:pt x="982274" y="85300"/>
                      <a:pt x="984690" y="84816"/>
                      <a:pt x="986623" y="84091"/>
                    </a:cubicBezTo>
                    <a:cubicBezTo>
                      <a:pt x="988557" y="83366"/>
                      <a:pt x="990248" y="82400"/>
                      <a:pt x="991698" y="81433"/>
                    </a:cubicBezTo>
                    <a:cubicBezTo>
                      <a:pt x="993148" y="80467"/>
                      <a:pt x="994114" y="79259"/>
                      <a:pt x="995081" y="78050"/>
                    </a:cubicBezTo>
                    <a:cubicBezTo>
                      <a:pt x="995806" y="76842"/>
                      <a:pt x="996531" y="75875"/>
                      <a:pt x="997014" y="74909"/>
                    </a:cubicBezTo>
                    <a:lnTo>
                      <a:pt x="998464" y="84816"/>
                    </a:lnTo>
                    <a:close/>
                    <a:moveTo>
                      <a:pt x="996048" y="67660"/>
                    </a:moveTo>
                    <a:cubicBezTo>
                      <a:pt x="994839" y="70559"/>
                      <a:pt x="993148" y="72976"/>
                      <a:pt x="991456" y="74667"/>
                    </a:cubicBezTo>
                    <a:cubicBezTo>
                      <a:pt x="989765" y="76359"/>
                      <a:pt x="987832" y="77325"/>
                      <a:pt x="985657" y="78050"/>
                    </a:cubicBezTo>
                    <a:cubicBezTo>
                      <a:pt x="983482" y="78775"/>
                      <a:pt x="982032" y="78775"/>
                      <a:pt x="980582" y="78775"/>
                    </a:cubicBezTo>
                    <a:cubicBezTo>
                      <a:pt x="978166" y="78775"/>
                      <a:pt x="975991" y="78292"/>
                      <a:pt x="974058" y="77084"/>
                    </a:cubicBezTo>
                    <a:cubicBezTo>
                      <a:pt x="972125" y="75875"/>
                      <a:pt x="970675" y="74426"/>
                      <a:pt x="969467" y="72493"/>
                    </a:cubicBezTo>
                    <a:cubicBezTo>
                      <a:pt x="968259" y="70559"/>
                      <a:pt x="967292" y="68143"/>
                      <a:pt x="966809" y="65243"/>
                    </a:cubicBezTo>
                    <a:cubicBezTo>
                      <a:pt x="966326" y="62585"/>
                      <a:pt x="965842" y="59444"/>
                      <a:pt x="965842" y="56303"/>
                    </a:cubicBezTo>
                    <a:cubicBezTo>
                      <a:pt x="965842" y="53161"/>
                      <a:pt x="966326" y="50020"/>
                      <a:pt x="967051" y="47362"/>
                    </a:cubicBezTo>
                    <a:cubicBezTo>
                      <a:pt x="967775" y="44704"/>
                      <a:pt x="968984" y="42287"/>
                      <a:pt x="970192" y="40354"/>
                    </a:cubicBezTo>
                    <a:cubicBezTo>
                      <a:pt x="971642" y="38421"/>
                      <a:pt x="973333" y="36971"/>
                      <a:pt x="975266" y="36005"/>
                    </a:cubicBezTo>
                    <a:cubicBezTo>
                      <a:pt x="977199" y="35038"/>
                      <a:pt x="979374" y="34555"/>
                      <a:pt x="981549" y="34555"/>
                    </a:cubicBezTo>
                    <a:cubicBezTo>
                      <a:pt x="983724" y="34555"/>
                      <a:pt x="985899" y="35038"/>
                      <a:pt x="987832" y="35763"/>
                    </a:cubicBezTo>
                    <a:cubicBezTo>
                      <a:pt x="989765" y="36488"/>
                      <a:pt x="991456" y="37938"/>
                      <a:pt x="992906" y="39629"/>
                    </a:cubicBezTo>
                    <a:cubicBezTo>
                      <a:pt x="994356" y="41321"/>
                      <a:pt x="995564" y="43496"/>
                      <a:pt x="996531" y="46395"/>
                    </a:cubicBezTo>
                    <a:cubicBezTo>
                      <a:pt x="997497" y="49053"/>
                      <a:pt x="997739" y="52195"/>
                      <a:pt x="997739" y="56061"/>
                    </a:cubicBezTo>
                    <a:cubicBezTo>
                      <a:pt x="997981" y="60652"/>
                      <a:pt x="997256" y="64760"/>
                      <a:pt x="996048" y="67660"/>
                    </a:cubicBezTo>
                    <a:moveTo>
                      <a:pt x="938537" y="725"/>
                    </a:moveTo>
                    <a:lnTo>
                      <a:pt x="928629" y="725"/>
                    </a:lnTo>
                    <a:lnTo>
                      <a:pt x="928629" y="84333"/>
                    </a:lnTo>
                    <a:lnTo>
                      <a:pt x="938537" y="84333"/>
                    </a:lnTo>
                    <a:lnTo>
                      <a:pt x="938537" y="725"/>
                    </a:lnTo>
                    <a:close/>
                    <a:moveTo>
                      <a:pt x="897699" y="38179"/>
                    </a:moveTo>
                    <a:cubicBezTo>
                      <a:pt x="899874" y="41079"/>
                      <a:pt x="900841" y="45187"/>
                      <a:pt x="900841" y="50262"/>
                    </a:cubicBezTo>
                    <a:lnTo>
                      <a:pt x="900841" y="52195"/>
                    </a:lnTo>
                    <a:lnTo>
                      <a:pt x="873535" y="52195"/>
                    </a:lnTo>
                    <a:cubicBezTo>
                      <a:pt x="873777" y="49778"/>
                      <a:pt x="874502" y="47362"/>
                      <a:pt x="875227" y="45187"/>
                    </a:cubicBezTo>
                    <a:cubicBezTo>
                      <a:pt x="875952" y="43012"/>
                      <a:pt x="877160" y="41079"/>
                      <a:pt x="878368" y="39388"/>
                    </a:cubicBezTo>
                    <a:cubicBezTo>
                      <a:pt x="879576" y="37696"/>
                      <a:pt x="881268" y="36246"/>
                      <a:pt x="882959" y="35280"/>
                    </a:cubicBezTo>
                    <a:cubicBezTo>
                      <a:pt x="884651" y="34313"/>
                      <a:pt x="886825" y="33830"/>
                      <a:pt x="889000" y="33830"/>
                    </a:cubicBezTo>
                    <a:cubicBezTo>
                      <a:pt x="892866" y="33588"/>
                      <a:pt x="895766" y="35038"/>
                      <a:pt x="897699" y="38179"/>
                    </a:cubicBezTo>
                    <a:moveTo>
                      <a:pt x="910748" y="58236"/>
                    </a:moveTo>
                    <a:lnTo>
                      <a:pt x="910748" y="52678"/>
                    </a:lnTo>
                    <a:cubicBezTo>
                      <a:pt x="910748" y="49537"/>
                      <a:pt x="910506" y="46395"/>
                      <a:pt x="909781" y="43496"/>
                    </a:cubicBezTo>
                    <a:cubicBezTo>
                      <a:pt x="909056" y="40354"/>
                      <a:pt x="907848" y="37696"/>
                      <a:pt x="906157" y="35280"/>
                    </a:cubicBezTo>
                    <a:cubicBezTo>
                      <a:pt x="904465" y="32863"/>
                      <a:pt x="902290" y="30930"/>
                      <a:pt x="899391" y="29480"/>
                    </a:cubicBezTo>
                    <a:cubicBezTo>
                      <a:pt x="896491" y="28030"/>
                      <a:pt x="893108" y="27306"/>
                      <a:pt x="888759" y="27306"/>
                    </a:cubicBezTo>
                    <a:cubicBezTo>
                      <a:pt x="885134" y="27306"/>
                      <a:pt x="881993" y="28030"/>
                      <a:pt x="878851" y="29480"/>
                    </a:cubicBezTo>
                    <a:cubicBezTo>
                      <a:pt x="875710" y="30930"/>
                      <a:pt x="873052" y="32863"/>
                      <a:pt x="870877" y="35521"/>
                    </a:cubicBezTo>
                    <a:cubicBezTo>
                      <a:pt x="868702" y="38179"/>
                      <a:pt x="866769" y="41079"/>
                      <a:pt x="865561" y="44704"/>
                    </a:cubicBezTo>
                    <a:cubicBezTo>
                      <a:pt x="864353" y="48328"/>
                      <a:pt x="863628" y="52195"/>
                      <a:pt x="863628" y="56544"/>
                    </a:cubicBezTo>
                    <a:cubicBezTo>
                      <a:pt x="863628" y="66210"/>
                      <a:pt x="865803" y="73459"/>
                      <a:pt x="870394" y="78292"/>
                    </a:cubicBezTo>
                    <a:cubicBezTo>
                      <a:pt x="874985" y="83125"/>
                      <a:pt x="881509" y="85783"/>
                      <a:pt x="890208" y="85783"/>
                    </a:cubicBezTo>
                    <a:cubicBezTo>
                      <a:pt x="894800" y="85783"/>
                      <a:pt x="898666" y="84816"/>
                      <a:pt x="902290" y="83125"/>
                    </a:cubicBezTo>
                    <a:cubicBezTo>
                      <a:pt x="905673" y="81192"/>
                      <a:pt x="909056" y="78534"/>
                      <a:pt x="911956" y="75151"/>
                    </a:cubicBezTo>
                    <a:lnTo>
                      <a:pt x="908090" y="71043"/>
                    </a:lnTo>
                    <a:cubicBezTo>
                      <a:pt x="904465" y="74426"/>
                      <a:pt x="901324" y="76359"/>
                      <a:pt x="898666" y="77567"/>
                    </a:cubicBezTo>
                    <a:cubicBezTo>
                      <a:pt x="896008" y="78534"/>
                      <a:pt x="893350" y="79017"/>
                      <a:pt x="890933" y="79017"/>
                    </a:cubicBezTo>
                    <a:cubicBezTo>
                      <a:pt x="885376" y="79017"/>
                      <a:pt x="881268" y="77325"/>
                      <a:pt x="878368" y="73701"/>
                    </a:cubicBezTo>
                    <a:cubicBezTo>
                      <a:pt x="875468" y="70076"/>
                      <a:pt x="874018" y="65002"/>
                      <a:pt x="873777" y="58477"/>
                    </a:cubicBezTo>
                    <a:lnTo>
                      <a:pt x="910748" y="58477"/>
                    </a:lnTo>
                    <a:close/>
                    <a:moveTo>
                      <a:pt x="848404" y="61377"/>
                    </a:moveTo>
                    <a:cubicBezTo>
                      <a:pt x="847438" y="59444"/>
                      <a:pt x="845988" y="57994"/>
                      <a:pt x="844296" y="56544"/>
                    </a:cubicBezTo>
                    <a:cubicBezTo>
                      <a:pt x="842605" y="55094"/>
                      <a:pt x="840913" y="54128"/>
                      <a:pt x="838980" y="53403"/>
                    </a:cubicBezTo>
                    <a:cubicBezTo>
                      <a:pt x="837047" y="52678"/>
                      <a:pt x="835114" y="51953"/>
                      <a:pt x="833181" y="51470"/>
                    </a:cubicBezTo>
                    <a:cubicBezTo>
                      <a:pt x="829798" y="50503"/>
                      <a:pt x="826898" y="49295"/>
                      <a:pt x="824723" y="47603"/>
                    </a:cubicBezTo>
                    <a:cubicBezTo>
                      <a:pt x="822549" y="45912"/>
                      <a:pt x="821582" y="43737"/>
                      <a:pt x="821582" y="40837"/>
                    </a:cubicBezTo>
                    <a:cubicBezTo>
                      <a:pt x="821582" y="38663"/>
                      <a:pt x="822549" y="36730"/>
                      <a:pt x="824482" y="35280"/>
                    </a:cubicBezTo>
                    <a:cubicBezTo>
                      <a:pt x="826415" y="33830"/>
                      <a:pt x="828831" y="33105"/>
                      <a:pt x="831731" y="33105"/>
                    </a:cubicBezTo>
                    <a:cubicBezTo>
                      <a:pt x="834872" y="33105"/>
                      <a:pt x="837289" y="33588"/>
                      <a:pt x="838980" y="34796"/>
                    </a:cubicBezTo>
                    <a:cubicBezTo>
                      <a:pt x="840672" y="36005"/>
                      <a:pt x="842122" y="37213"/>
                      <a:pt x="843572" y="38421"/>
                    </a:cubicBezTo>
                    <a:lnTo>
                      <a:pt x="848404" y="32380"/>
                    </a:lnTo>
                    <a:cubicBezTo>
                      <a:pt x="846955" y="31172"/>
                      <a:pt x="845021" y="29964"/>
                      <a:pt x="842605" y="28997"/>
                    </a:cubicBezTo>
                    <a:cubicBezTo>
                      <a:pt x="840189" y="28030"/>
                      <a:pt x="836564" y="27306"/>
                      <a:pt x="832214" y="27306"/>
                    </a:cubicBezTo>
                    <a:cubicBezTo>
                      <a:pt x="829556" y="27306"/>
                      <a:pt x="827140" y="27547"/>
                      <a:pt x="824723" y="28272"/>
                    </a:cubicBezTo>
                    <a:cubicBezTo>
                      <a:pt x="822307" y="28997"/>
                      <a:pt x="820374" y="29722"/>
                      <a:pt x="818441" y="31172"/>
                    </a:cubicBezTo>
                    <a:cubicBezTo>
                      <a:pt x="816749" y="32380"/>
                      <a:pt x="815299" y="34071"/>
                      <a:pt x="814091" y="36005"/>
                    </a:cubicBezTo>
                    <a:cubicBezTo>
                      <a:pt x="812883" y="37938"/>
                      <a:pt x="812400" y="40113"/>
                      <a:pt x="812400" y="42771"/>
                    </a:cubicBezTo>
                    <a:cubicBezTo>
                      <a:pt x="812400" y="45670"/>
                      <a:pt x="812883" y="48087"/>
                      <a:pt x="813850" y="50020"/>
                    </a:cubicBezTo>
                    <a:cubicBezTo>
                      <a:pt x="814816" y="51953"/>
                      <a:pt x="816266" y="53644"/>
                      <a:pt x="817716" y="54853"/>
                    </a:cubicBezTo>
                    <a:cubicBezTo>
                      <a:pt x="819407" y="56061"/>
                      <a:pt x="821099" y="57269"/>
                      <a:pt x="822790" y="57752"/>
                    </a:cubicBezTo>
                    <a:cubicBezTo>
                      <a:pt x="824723" y="58477"/>
                      <a:pt x="826415" y="58961"/>
                      <a:pt x="828106" y="59686"/>
                    </a:cubicBezTo>
                    <a:cubicBezTo>
                      <a:pt x="831731" y="60652"/>
                      <a:pt x="834389" y="61860"/>
                      <a:pt x="836564" y="63310"/>
                    </a:cubicBezTo>
                    <a:cubicBezTo>
                      <a:pt x="838739" y="64760"/>
                      <a:pt x="839705" y="67176"/>
                      <a:pt x="839705" y="70559"/>
                    </a:cubicBezTo>
                    <a:cubicBezTo>
                      <a:pt x="839705" y="73459"/>
                      <a:pt x="838739" y="75634"/>
                      <a:pt x="837047" y="77325"/>
                    </a:cubicBezTo>
                    <a:cubicBezTo>
                      <a:pt x="835356" y="78775"/>
                      <a:pt x="832939" y="79742"/>
                      <a:pt x="829556" y="79742"/>
                    </a:cubicBezTo>
                    <a:cubicBezTo>
                      <a:pt x="827865" y="79742"/>
                      <a:pt x="826415" y="79500"/>
                      <a:pt x="824723" y="79017"/>
                    </a:cubicBezTo>
                    <a:cubicBezTo>
                      <a:pt x="823274" y="78534"/>
                      <a:pt x="821824" y="77809"/>
                      <a:pt x="820616" y="76842"/>
                    </a:cubicBezTo>
                    <a:cubicBezTo>
                      <a:pt x="819407" y="76117"/>
                      <a:pt x="818199" y="75151"/>
                      <a:pt x="817233" y="74184"/>
                    </a:cubicBezTo>
                    <a:cubicBezTo>
                      <a:pt x="816266" y="73217"/>
                      <a:pt x="815541" y="72493"/>
                      <a:pt x="814816" y="71768"/>
                    </a:cubicBezTo>
                    <a:lnTo>
                      <a:pt x="809983" y="79500"/>
                    </a:lnTo>
                    <a:cubicBezTo>
                      <a:pt x="815299" y="83608"/>
                      <a:pt x="821582" y="85783"/>
                      <a:pt x="829073" y="85783"/>
                    </a:cubicBezTo>
                    <a:cubicBezTo>
                      <a:pt x="831731" y="85783"/>
                      <a:pt x="834389" y="85300"/>
                      <a:pt x="836806" y="84575"/>
                    </a:cubicBezTo>
                    <a:cubicBezTo>
                      <a:pt x="839222" y="83850"/>
                      <a:pt x="841397" y="82641"/>
                      <a:pt x="843088" y="81192"/>
                    </a:cubicBezTo>
                    <a:cubicBezTo>
                      <a:pt x="844780" y="79742"/>
                      <a:pt x="846230" y="77809"/>
                      <a:pt x="847438" y="75634"/>
                    </a:cubicBezTo>
                    <a:cubicBezTo>
                      <a:pt x="848404" y="73459"/>
                      <a:pt x="849129" y="71043"/>
                      <a:pt x="849129" y="68143"/>
                    </a:cubicBezTo>
                    <a:cubicBezTo>
                      <a:pt x="849854" y="65485"/>
                      <a:pt x="849371" y="63310"/>
                      <a:pt x="848404" y="61377"/>
                    </a:cubicBezTo>
                    <a:moveTo>
                      <a:pt x="796693" y="61377"/>
                    </a:moveTo>
                    <a:cubicBezTo>
                      <a:pt x="795726" y="59444"/>
                      <a:pt x="794277" y="57994"/>
                      <a:pt x="792585" y="56544"/>
                    </a:cubicBezTo>
                    <a:cubicBezTo>
                      <a:pt x="790894" y="55094"/>
                      <a:pt x="789202" y="54128"/>
                      <a:pt x="787269" y="53403"/>
                    </a:cubicBezTo>
                    <a:cubicBezTo>
                      <a:pt x="785336" y="52678"/>
                      <a:pt x="783403" y="51953"/>
                      <a:pt x="781470" y="51470"/>
                    </a:cubicBezTo>
                    <a:cubicBezTo>
                      <a:pt x="778087" y="50503"/>
                      <a:pt x="775187" y="49295"/>
                      <a:pt x="773012" y="47603"/>
                    </a:cubicBezTo>
                    <a:cubicBezTo>
                      <a:pt x="770837" y="45912"/>
                      <a:pt x="769871" y="43737"/>
                      <a:pt x="769871" y="40837"/>
                    </a:cubicBezTo>
                    <a:cubicBezTo>
                      <a:pt x="769871" y="38663"/>
                      <a:pt x="770837" y="36730"/>
                      <a:pt x="772770" y="35280"/>
                    </a:cubicBezTo>
                    <a:cubicBezTo>
                      <a:pt x="774704" y="33830"/>
                      <a:pt x="777120" y="33105"/>
                      <a:pt x="780020" y="33105"/>
                    </a:cubicBezTo>
                    <a:cubicBezTo>
                      <a:pt x="783161" y="33105"/>
                      <a:pt x="785578" y="33588"/>
                      <a:pt x="787269" y="34796"/>
                    </a:cubicBezTo>
                    <a:cubicBezTo>
                      <a:pt x="788960" y="36005"/>
                      <a:pt x="790410" y="37213"/>
                      <a:pt x="791860" y="38421"/>
                    </a:cubicBezTo>
                    <a:lnTo>
                      <a:pt x="796693" y="32380"/>
                    </a:lnTo>
                    <a:cubicBezTo>
                      <a:pt x="795243" y="31172"/>
                      <a:pt x="793310" y="29964"/>
                      <a:pt x="790894" y="28997"/>
                    </a:cubicBezTo>
                    <a:cubicBezTo>
                      <a:pt x="788236" y="27789"/>
                      <a:pt x="784853" y="27306"/>
                      <a:pt x="780503" y="27306"/>
                    </a:cubicBezTo>
                    <a:cubicBezTo>
                      <a:pt x="777845" y="27306"/>
                      <a:pt x="775429" y="27547"/>
                      <a:pt x="773012" y="28272"/>
                    </a:cubicBezTo>
                    <a:cubicBezTo>
                      <a:pt x="770596" y="28997"/>
                      <a:pt x="768663" y="29722"/>
                      <a:pt x="766729" y="31172"/>
                    </a:cubicBezTo>
                    <a:cubicBezTo>
                      <a:pt x="765038" y="32380"/>
                      <a:pt x="763346" y="34071"/>
                      <a:pt x="762380" y="36005"/>
                    </a:cubicBezTo>
                    <a:cubicBezTo>
                      <a:pt x="761172" y="37938"/>
                      <a:pt x="760688" y="40113"/>
                      <a:pt x="760688" y="42771"/>
                    </a:cubicBezTo>
                    <a:cubicBezTo>
                      <a:pt x="760688" y="45670"/>
                      <a:pt x="761172" y="48087"/>
                      <a:pt x="762138" y="50020"/>
                    </a:cubicBezTo>
                    <a:cubicBezTo>
                      <a:pt x="763105" y="51953"/>
                      <a:pt x="764555" y="53644"/>
                      <a:pt x="766005" y="54853"/>
                    </a:cubicBezTo>
                    <a:cubicBezTo>
                      <a:pt x="767696" y="56061"/>
                      <a:pt x="769387" y="57269"/>
                      <a:pt x="771079" y="57752"/>
                    </a:cubicBezTo>
                    <a:cubicBezTo>
                      <a:pt x="773012" y="58477"/>
                      <a:pt x="774704" y="58961"/>
                      <a:pt x="776395" y="59686"/>
                    </a:cubicBezTo>
                    <a:cubicBezTo>
                      <a:pt x="780020" y="60652"/>
                      <a:pt x="782678" y="61860"/>
                      <a:pt x="784853" y="63310"/>
                    </a:cubicBezTo>
                    <a:cubicBezTo>
                      <a:pt x="787027" y="64760"/>
                      <a:pt x="787994" y="67176"/>
                      <a:pt x="787994" y="70559"/>
                    </a:cubicBezTo>
                    <a:cubicBezTo>
                      <a:pt x="787994" y="73459"/>
                      <a:pt x="787027" y="75634"/>
                      <a:pt x="785336" y="77325"/>
                    </a:cubicBezTo>
                    <a:cubicBezTo>
                      <a:pt x="783644" y="78775"/>
                      <a:pt x="781228" y="79742"/>
                      <a:pt x="777845" y="79742"/>
                    </a:cubicBezTo>
                    <a:cubicBezTo>
                      <a:pt x="776154" y="79742"/>
                      <a:pt x="774704" y="79500"/>
                      <a:pt x="773012" y="79017"/>
                    </a:cubicBezTo>
                    <a:cubicBezTo>
                      <a:pt x="771562" y="78534"/>
                      <a:pt x="770112" y="77809"/>
                      <a:pt x="768904" y="76842"/>
                    </a:cubicBezTo>
                    <a:cubicBezTo>
                      <a:pt x="767696" y="76117"/>
                      <a:pt x="766488" y="75151"/>
                      <a:pt x="765521" y="74184"/>
                    </a:cubicBezTo>
                    <a:cubicBezTo>
                      <a:pt x="764555" y="73217"/>
                      <a:pt x="763830" y="72493"/>
                      <a:pt x="763105" y="71768"/>
                    </a:cubicBezTo>
                    <a:lnTo>
                      <a:pt x="758272" y="79500"/>
                    </a:lnTo>
                    <a:cubicBezTo>
                      <a:pt x="763588" y="83608"/>
                      <a:pt x="769871" y="85783"/>
                      <a:pt x="777362" y="85783"/>
                    </a:cubicBezTo>
                    <a:cubicBezTo>
                      <a:pt x="780261" y="85783"/>
                      <a:pt x="782678" y="85300"/>
                      <a:pt x="785094" y="84575"/>
                    </a:cubicBezTo>
                    <a:cubicBezTo>
                      <a:pt x="787511" y="83850"/>
                      <a:pt x="789685" y="82641"/>
                      <a:pt x="791377" y="81192"/>
                    </a:cubicBezTo>
                    <a:cubicBezTo>
                      <a:pt x="793068" y="79742"/>
                      <a:pt x="794518" y="77809"/>
                      <a:pt x="795726" y="75634"/>
                    </a:cubicBezTo>
                    <a:cubicBezTo>
                      <a:pt x="796693" y="73459"/>
                      <a:pt x="797418" y="71043"/>
                      <a:pt x="797418" y="68143"/>
                    </a:cubicBezTo>
                    <a:cubicBezTo>
                      <a:pt x="798385" y="65485"/>
                      <a:pt x="797660" y="63310"/>
                      <a:pt x="796693" y="61377"/>
                    </a:cubicBezTo>
                    <a:moveTo>
                      <a:pt x="711393" y="6041"/>
                    </a:moveTo>
                    <a:cubicBezTo>
                      <a:pt x="710185" y="4833"/>
                      <a:pt x="708977" y="4350"/>
                      <a:pt x="707286" y="4350"/>
                    </a:cubicBezTo>
                    <a:cubicBezTo>
                      <a:pt x="705594" y="4350"/>
                      <a:pt x="704386" y="4833"/>
                      <a:pt x="703178" y="6041"/>
                    </a:cubicBezTo>
                    <a:cubicBezTo>
                      <a:pt x="701969" y="7249"/>
                      <a:pt x="701486" y="8457"/>
                      <a:pt x="701486" y="9907"/>
                    </a:cubicBezTo>
                    <a:cubicBezTo>
                      <a:pt x="701486" y="11357"/>
                      <a:pt x="701969" y="12807"/>
                      <a:pt x="703178" y="13774"/>
                    </a:cubicBezTo>
                    <a:cubicBezTo>
                      <a:pt x="704386" y="14982"/>
                      <a:pt x="705594" y="15465"/>
                      <a:pt x="707286" y="15465"/>
                    </a:cubicBezTo>
                    <a:cubicBezTo>
                      <a:pt x="708977" y="15465"/>
                      <a:pt x="710427" y="14982"/>
                      <a:pt x="711393" y="13774"/>
                    </a:cubicBezTo>
                    <a:cubicBezTo>
                      <a:pt x="712602" y="12565"/>
                      <a:pt x="713085" y="11357"/>
                      <a:pt x="713085" y="9907"/>
                    </a:cubicBezTo>
                    <a:cubicBezTo>
                      <a:pt x="713085" y="8457"/>
                      <a:pt x="712602" y="7249"/>
                      <a:pt x="711393" y="6041"/>
                    </a:cubicBezTo>
                    <a:moveTo>
                      <a:pt x="734833" y="6041"/>
                    </a:moveTo>
                    <a:cubicBezTo>
                      <a:pt x="733625" y="4833"/>
                      <a:pt x="732416" y="4350"/>
                      <a:pt x="730725" y="4350"/>
                    </a:cubicBezTo>
                    <a:cubicBezTo>
                      <a:pt x="729033" y="4350"/>
                      <a:pt x="727583" y="4833"/>
                      <a:pt x="726617" y="6041"/>
                    </a:cubicBezTo>
                    <a:cubicBezTo>
                      <a:pt x="725409" y="7249"/>
                      <a:pt x="724925" y="8457"/>
                      <a:pt x="724925" y="9907"/>
                    </a:cubicBezTo>
                    <a:cubicBezTo>
                      <a:pt x="724925" y="11357"/>
                      <a:pt x="725409" y="12807"/>
                      <a:pt x="726617" y="13774"/>
                    </a:cubicBezTo>
                    <a:cubicBezTo>
                      <a:pt x="727825" y="14982"/>
                      <a:pt x="729033" y="15465"/>
                      <a:pt x="730725" y="15465"/>
                    </a:cubicBezTo>
                    <a:cubicBezTo>
                      <a:pt x="732416" y="15465"/>
                      <a:pt x="733625" y="14982"/>
                      <a:pt x="734833" y="13774"/>
                    </a:cubicBezTo>
                    <a:cubicBezTo>
                      <a:pt x="736041" y="12565"/>
                      <a:pt x="736524" y="11357"/>
                      <a:pt x="736524" y="9907"/>
                    </a:cubicBezTo>
                    <a:cubicBezTo>
                      <a:pt x="736524" y="8457"/>
                      <a:pt x="735799" y="7249"/>
                      <a:pt x="734833" y="6041"/>
                    </a:cubicBezTo>
                    <a:moveTo>
                      <a:pt x="695445" y="28997"/>
                    </a:moveTo>
                    <a:lnTo>
                      <a:pt x="695445" y="63552"/>
                    </a:lnTo>
                    <a:cubicBezTo>
                      <a:pt x="695445" y="66451"/>
                      <a:pt x="695687" y="69351"/>
                      <a:pt x="695928" y="72009"/>
                    </a:cubicBezTo>
                    <a:cubicBezTo>
                      <a:pt x="696170" y="74667"/>
                      <a:pt x="696895" y="77084"/>
                      <a:pt x="698103" y="79017"/>
                    </a:cubicBezTo>
                    <a:cubicBezTo>
                      <a:pt x="699311" y="80950"/>
                      <a:pt x="701245" y="82641"/>
                      <a:pt x="703903" y="83850"/>
                    </a:cubicBezTo>
                    <a:cubicBezTo>
                      <a:pt x="706561" y="85058"/>
                      <a:pt x="709944" y="85783"/>
                      <a:pt x="714535" y="85783"/>
                    </a:cubicBezTo>
                    <a:cubicBezTo>
                      <a:pt x="717435" y="85783"/>
                      <a:pt x="719851" y="85300"/>
                      <a:pt x="722026" y="84575"/>
                    </a:cubicBezTo>
                    <a:cubicBezTo>
                      <a:pt x="724201" y="83608"/>
                      <a:pt x="725892" y="82641"/>
                      <a:pt x="727342" y="81433"/>
                    </a:cubicBezTo>
                    <a:cubicBezTo>
                      <a:pt x="728792" y="80225"/>
                      <a:pt x="730000" y="79017"/>
                      <a:pt x="730725" y="77809"/>
                    </a:cubicBezTo>
                    <a:cubicBezTo>
                      <a:pt x="731450" y="76600"/>
                      <a:pt x="732175" y="75875"/>
                      <a:pt x="732658" y="75151"/>
                    </a:cubicBezTo>
                    <a:lnTo>
                      <a:pt x="733866" y="84575"/>
                    </a:lnTo>
                    <a:lnTo>
                      <a:pt x="743290" y="83608"/>
                    </a:lnTo>
                    <a:cubicBezTo>
                      <a:pt x="743290" y="83125"/>
                      <a:pt x="743049" y="82400"/>
                      <a:pt x="743049" y="81433"/>
                    </a:cubicBezTo>
                    <a:cubicBezTo>
                      <a:pt x="742807" y="80467"/>
                      <a:pt x="742807" y="79259"/>
                      <a:pt x="742565" y="77809"/>
                    </a:cubicBezTo>
                    <a:cubicBezTo>
                      <a:pt x="742324" y="76600"/>
                      <a:pt x="742324" y="75151"/>
                      <a:pt x="742324" y="73701"/>
                    </a:cubicBezTo>
                    <a:cubicBezTo>
                      <a:pt x="742324" y="72251"/>
                      <a:pt x="742082" y="70801"/>
                      <a:pt x="742082" y="69593"/>
                    </a:cubicBezTo>
                    <a:lnTo>
                      <a:pt x="742082" y="28755"/>
                    </a:lnTo>
                    <a:lnTo>
                      <a:pt x="732175" y="28755"/>
                    </a:lnTo>
                    <a:lnTo>
                      <a:pt x="732175" y="59686"/>
                    </a:lnTo>
                    <a:cubicBezTo>
                      <a:pt x="732175" y="62102"/>
                      <a:pt x="731691" y="64518"/>
                      <a:pt x="730966" y="66935"/>
                    </a:cubicBezTo>
                    <a:cubicBezTo>
                      <a:pt x="730242" y="69110"/>
                      <a:pt x="729033" y="71284"/>
                      <a:pt x="727583" y="72734"/>
                    </a:cubicBezTo>
                    <a:cubicBezTo>
                      <a:pt x="726134" y="74426"/>
                      <a:pt x="724442" y="75634"/>
                      <a:pt x="722751" y="76600"/>
                    </a:cubicBezTo>
                    <a:cubicBezTo>
                      <a:pt x="720817" y="77567"/>
                      <a:pt x="718884" y="78050"/>
                      <a:pt x="716468" y="78050"/>
                    </a:cubicBezTo>
                    <a:cubicBezTo>
                      <a:pt x="714052" y="78050"/>
                      <a:pt x="711877" y="77809"/>
                      <a:pt x="710427" y="77084"/>
                    </a:cubicBezTo>
                    <a:cubicBezTo>
                      <a:pt x="708977" y="76359"/>
                      <a:pt x="707769" y="75634"/>
                      <a:pt x="706802" y="74184"/>
                    </a:cubicBezTo>
                    <a:cubicBezTo>
                      <a:pt x="706077" y="72976"/>
                      <a:pt x="705594" y="71284"/>
                      <a:pt x="705111" y="69593"/>
                    </a:cubicBezTo>
                    <a:cubicBezTo>
                      <a:pt x="704869" y="67660"/>
                      <a:pt x="704628" y="65727"/>
                      <a:pt x="704628" y="63310"/>
                    </a:cubicBezTo>
                    <a:lnTo>
                      <a:pt x="704628" y="28755"/>
                    </a:lnTo>
                    <a:lnTo>
                      <a:pt x="695445" y="28755"/>
                    </a:lnTo>
                    <a:close/>
                    <a:moveTo>
                      <a:pt x="664515" y="60894"/>
                    </a:moveTo>
                    <a:cubicBezTo>
                      <a:pt x="662823" y="65243"/>
                      <a:pt x="660649" y="68626"/>
                      <a:pt x="657991" y="71284"/>
                    </a:cubicBezTo>
                    <a:cubicBezTo>
                      <a:pt x="655091" y="73701"/>
                      <a:pt x="651950" y="75634"/>
                      <a:pt x="648325" y="76600"/>
                    </a:cubicBezTo>
                    <a:cubicBezTo>
                      <a:pt x="644700" y="77567"/>
                      <a:pt x="640834" y="78050"/>
                      <a:pt x="636726" y="78050"/>
                    </a:cubicBezTo>
                    <a:cubicBezTo>
                      <a:pt x="635035" y="78050"/>
                      <a:pt x="633585" y="78050"/>
                      <a:pt x="631893" y="77809"/>
                    </a:cubicBezTo>
                    <a:cubicBezTo>
                      <a:pt x="630202" y="77809"/>
                      <a:pt x="628510" y="77567"/>
                      <a:pt x="626577" y="77325"/>
                    </a:cubicBezTo>
                    <a:lnTo>
                      <a:pt x="626577" y="10874"/>
                    </a:lnTo>
                    <a:cubicBezTo>
                      <a:pt x="628027" y="10874"/>
                      <a:pt x="629477" y="10632"/>
                      <a:pt x="630927" y="10632"/>
                    </a:cubicBezTo>
                    <a:lnTo>
                      <a:pt x="635276" y="10632"/>
                    </a:lnTo>
                    <a:cubicBezTo>
                      <a:pt x="646392" y="10632"/>
                      <a:pt x="654366" y="13290"/>
                      <a:pt x="659440" y="18848"/>
                    </a:cubicBezTo>
                    <a:cubicBezTo>
                      <a:pt x="664515" y="24406"/>
                      <a:pt x="666931" y="33588"/>
                      <a:pt x="666931" y="44220"/>
                    </a:cubicBezTo>
                    <a:cubicBezTo>
                      <a:pt x="666931" y="50986"/>
                      <a:pt x="666206" y="56544"/>
                      <a:pt x="664515" y="60894"/>
                    </a:cubicBezTo>
                    <a:moveTo>
                      <a:pt x="675389" y="25856"/>
                    </a:moveTo>
                    <a:cubicBezTo>
                      <a:pt x="673456" y="21023"/>
                      <a:pt x="670798" y="16915"/>
                      <a:pt x="667173" y="13774"/>
                    </a:cubicBezTo>
                    <a:cubicBezTo>
                      <a:pt x="663548" y="10632"/>
                      <a:pt x="659440" y="8216"/>
                      <a:pt x="654366" y="6524"/>
                    </a:cubicBezTo>
                    <a:cubicBezTo>
                      <a:pt x="649292" y="4833"/>
                      <a:pt x="643734" y="4108"/>
                      <a:pt x="637451" y="4108"/>
                    </a:cubicBezTo>
                    <a:cubicBezTo>
                      <a:pt x="634793" y="4108"/>
                      <a:pt x="632860" y="4108"/>
                      <a:pt x="631168" y="4108"/>
                    </a:cubicBezTo>
                    <a:cubicBezTo>
                      <a:pt x="629719" y="4108"/>
                      <a:pt x="628269" y="4108"/>
                      <a:pt x="627060" y="4350"/>
                    </a:cubicBezTo>
                    <a:cubicBezTo>
                      <a:pt x="625852" y="4350"/>
                      <a:pt x="624402" y="4350"/>
                      <a:pt x="622953" y="4350"/>
                    </a:cubicBezTo>
                    <a:cubicBezTo>
                      <a:pt x="621503" y="4350"/>
                      <a:pt x="619328" y="4350"/>
                      <a:pt x="616670" y="4591"/>
                    </a:cubicBezTo>
                    <a:lnTo>
                      <a:pt x="616670" y="84091"/>
                    </a:lnTo>
                    <a:cubicBezTo>
                      <a:pt x="619086" y="84091"/>
                      <a:pt x="622228" y="84091"/>
                      <a:pt x="625611" y="84333"/>
                    </a:cubicBezTo>
                    <a:cubicBezTo>
                      <a:pt x="629235" y="84333"/>
                      <a:pt x="633102" y="84575"/>
                      <a:pt x="637209" y="84575"/>
                    </a:cubicBezTo>
                    <a:cubicBezTo>
                      <a:pt x="641317" y="84575"/>
                      <a:pt x="645909" y="84091"/>
                      <a:pt x="650741" y="82883"/>
                    </a:cubicBezTo>
                    <a:cubicBezTo>
                      <a:pt x="655574" y="81675"/>
                      <a:pt x="659924" y="79742"/>
                      <a:pt x="664032" y="76842"/>
                    </a:cubicBezTo>
                    <a:cubicBezTo>
                      <a:pt x="668140" y="73942"/>
                      <a:pt x="671523" y="69834"/>
                      <a:pt x="674181" y="64518"/>
                    </a:cubicBezTo>
                    <a:cubicBezTo>
                      <a:pt x="676839" y="59202"/>
                      <a:pt x="678289" y="52436"/>
                      <a:pt x="678289" y="43979"/>
                    </a:cubicBezTo>
                    <a:cubicBezTo>
                      <a:pt x="678289" y="37454"/>
                      <a:pt x="677322" y="30689"/>
                      <a:pt x="675389" y="25856"/>
                    </a:cubicBezTo>
                    <a:moveTo>
                      <a:pt x="562059" y="77325"/>
                    </a:moveTo>
                    <a:cubicBezTo>
                      <a:pt x="560851" y="77809"/>
                      <a:pt x="559884" y="78292"/>
                      <a:pt x="558918" y="78534"/>
                    </a:cubicBezTo>
                    <a:cubicBezTo>
                      <a:pt x="557951" y="78775"/>
                      <a:pt x="556984" y="79017"/>
                      <a:pt x="555776" y="79017"/>
                    </a:cubicBezTo>
                    <a:cubicBezTo>
                      <a:pt x="555051" y="79017"/>
                      <a:pt x="554326" y="78775"/>
                      <a:pt x="553360" y="78534"/>
                    </a:cubicBezTo>
                    <a:cubicBezTo>
                      <a:pt x="552393" y="78292"/>
                      <a:pt x="551668" y="78050"/>
                      <a:pt x="551185" y="77567"/>
                    </a:cubicBezTo>
                    <a:cubicBezTo>
                      <a:pt x="549977" y="76600"/>
                      <a:pt x="549252" y="75634"/>
                      <a:pt x="549010" y="74184"/>
                    </a:cubicBezTo>
                    <a:cubicBezTo>
                      <a:pt x="548769" y="72734"/>
                      <a:pt x="548769" y="70801"/>
                      <a:pt x="548769" y="67901"/>
                    </a:cubicBezTo>
                    <a:lnTo>
                      <a:pt x="548769" y="35280"/>
                    </a:lnTo>
                    <a:lnTo>
                      <a:pt x="561817" y="35280"/>
                    </a:lnTo>
                    <a:lnTo>
                      <a:pt x="561817" y="28997"/>
                    </a:lnTo>
                    <a:lnTo>
                      <a:pt x="548769" y="28997"/>
                    </a:lnTo>
                    <a:lnTo>
                      <a:pt x="548769" y="12807"/>
                    </a:lnTo>
                    <a:lnTo>
                      <a:pt x="539103" y="14982"/>
                    </a:lnTo>
                    <a:lnTo>
                      <a:pt x="539103" y="28997"/>
                    </a:lnTo>
                    <a:lnTo>
                      <a:pt x="529679" y="28997"/>
                    </a:lnTo>
                    <a:lnTo>
                      <a:pt x="529679" y="35280"/>
                    </a:lnTo>
                    <a:lnTo>
                      <a:pt x="539103" y="35280"/>
                    </a:lnTo>
                    <a:lnTo>
                      <a:pt x="539103" y="68868"/>
                    </a:lnTo>
                    <a:cubicBezTo>
                      <a:pt x="539103" y="71768"/>
                      <a:pt x="539103" y="74184"/>
                      <a:pt x="539345" y="76117"/>
                    </a:cubicBezTo>
                    <a:cubicBezTo>
                      <a:pt x="539586" y="78050"/>
                      <a:pt x="540311" y="79983"/>
                      <a:pt x="541278" y="81433"/>
                    </a:cubicBezTo>
                    <a:cubicBezTo>
                      <a:pt x="542486" y="83125"/>
                      <a:pt x="543936" y="84091"/>
                      <a:pt x="545869" y="84816"/>
                    </a:cubicBezTo>
                    <a:cubicBezTo>
                      <a:pt x="547802" y="85541"/>
                      <a:pt x="549735" y="85783"/>
                      <a:pt x="551910" y="85783"/>
                    </a:cubicBezTo>
                    <a:cubicBezTo>
                      <a:pt x="554085" y="85783"/>
                      <a:pt x="556259" y="85541"/>
                      <a:pt x="558434" y="84816"/>
                    </a:cubicBezTo>
                    <a:cubicBezTo>
                      <a:pt x="560609" y="84091"/>
                      <a:pt x="562300" y="83125"/>
                      <a:pt x="563992" y="82158"/>
                    </a:cubicBezTo>
                    <a:lnTo>
                      <a:pt x="562059" y="77325"/>
                    </a:lnTo>
                    <a:close/>
                    <a:moveTo>
                      <a:pt x="487392" y="6041"/>
                    </a:moveTo>
                    <a:cubicBezTo>
                      <a:pt x="486183" y="4833"/>
                      <a:pt x="484975" y="4350"/>
                      <a:pt x="483284" y="4350"/>
                    </a:cubicBezTo>
                    <a:cubicBezTo>
                      <a:pt x="481592" y="4350"/>
                      <a:pt x="480384" y="4833"/>
                      <a:pt x="479176" y="6041"/>
                    </a:cubicBezTo>
                    <a:cubicBezTo>
                      <a:pt x="477967" y="7249"/>
                      <a:pt x="477484" y="8457"/>
                      <a:pt x="477484" y="9907"/>
                    </a:cubicBezTo>
                    <a:cubicBezTo>
                      <a:pt x="477484" y="11357"/>
                      <a:pt x="477967" y="12807"/>
                      <a:pt x="479176" y="13774"/>
                    </a:cubicBezTo>
                    <a:cubicBezTo>
                      <a:pt x="480384" y="14982"/>
                      <a:pt x="481592" y="15465"/>
                      <a:pt x="483284" y="15465"/>
                    </a:cubicBezTo>
                    <a:cubicBezTo>
                      <a:pt x="484975" y="15465"/>
                      <a:pt x="486425" y="14982"/>
                      <a:pt x="487392" y="13774"/>
                    </a:cubicBezTo>
                    <a:cubicBezTo>
                      <a:pt x="488600" y="12565"/>
                      <a:pt x="489083" y="11357"/>
                      <a:pt x="489083" y="9907"/>
                    </a:cubicBezTo>
                    <a:cubicBezTo>
                      <a:pt x="488841" y="8457"/>
                      <a:pt x="488358" y="7249"/>
                      <a:pt x="487392" y="6041"/>
                    </a:cubicBezTo>
                    <a:moveTo>
                      <a:pt x="510589" y="6041"/>
                    </a:moveTo>
                    <a:cubicBezTo>
                      <a:pt x="509381" y="4833"/>
                      <a:pt x="508173" y="4350"/>
                      <a:pt x="506481" y="4350"/>
                    </a:cubicBezTo>
                    <a:cubicBezTo>
                      <a:pt x="504790" y="4350"/>
                      <a:pt x="503340" y="4833"/>
                      <a:pt x="502373" y="6041"/>
                    </a:cubicBezTo>
                    <a:cubicBezTo>
                      <a:pt x="501165" y="7249"/>
                      <a:pt x="500682" y="8457"/>
                      <a:pt x="500682" y="9907"/>
                    </a:cubicBezTo>
                    <a:cubicBezTo>
                      <a:pt x="500682" y="11357"/>
                      <a:pt x="501165" y="12807"/>
                      <a:pt x="502373" y="13774"/>
                    </a:cubicBezTo>
                    <a:cubicBezTo>
                      <a:pt x="503582" y="14982"/>
                      <a:pt x="504790" y="15465"/>
                      <a:pt x="506481" y="15465"/>
                    </a:cubicBezTo>
                    <a:cubicBezTo>
                      <a:pt x="508173" y="15465"/>
                      <a:pt x="509381" y="14982"/>
                      <a:pt x="510589" y="13774"/>
                    </a:cubicBezTo>
                    <a:cubicBezTo>
                      <a:pt x="511797" y="12565"/>
                      <a:pt x="512281" y="11357"/>
                      <a:pt x="512281" y="9907"/>
                    </a:cubicBezTo>
                    <a:cubicBezTo>
                      <a:pt x="512281" y="8457"/>
                      <a:pt x="511797" y="7249"/>
                      <a:pt x="510589" y="6041"/>
                    </a:cubicBezTo>
                    <a:moveTo>
                      <a:pt x="504548" y="62827"/>
                    </a:moveTo>
                    <a:cubicBezTo>
                      <a:pt x="504548" y="64518"/>
                      <a:pt x="504306" y="65968"/>
                      <a:pt x="504306" y="67660"/>
                    </a:cubicBezTo>
                    <a:cubicBezTo>
                      <a:pt x="504065" y="69834"/>
                      <a:pt x="503340" y="71526"/>
                      <a:pt x="502373" y="72976"/>
                    </a:cubicBezTo>
                    <a:cubicBezTo>
                      <a:pt x="501407" y="74426"/>
                      <a:pt x="500199" y="75634"/>
                      <a:pt x="498990" y="76600"/>
                    </a:cubicBezTo>
                    <a:cubicBezTo>
                      <a:pt x="497782" y="77567"/>
                      <a:pt x="496332" y="78050"/>
                      <a:pt x="495124" y="78534"/>
                    </a:cubicBezTo>
                    <a:cubicBezTo>
                      <a:pt x="493916" y="79017"/>
                      <a:pt x="492708" y="79017"/>
                      <a:pt x="491741" y="79017"/>
                    </a:cubicBezTo>
                    <a:cubicBezTo>
                      <a:pt x="490533" y="79017"/>
                      <a:pt x="489325" y="78775"/>
                      <a:pt x="488116" y="78534"/>
                    </a:cubicBezTo>
                    <a:cubicBezTo>
                      <a:pt x="486908" y="78292"/>
                      <a:pt x="485942" y="77567"/>
                      <a:pt x="484975" y="76842"/>
                    </a:cubicBezTo>
                    <a:cubicBezTo>
                      <a:pt x="484009" y="76117"/>
                      <a:pt x="483284" y="75151"/>
                      <a:pt x="482800" y="73942"/>
                    </a:cubicBezTo>
                    <a:cubicBezTo>
                      <a:pt x="482317" y="72734"/>
                      <a:pt x="482075" y="71284"/>
                      <a:pt x="482075" y="69351"/>
                    </a:cubicBezTo>
                    <a:cubicBezTo>
                      <a:pt x="482075" y="67418"/>
                      <a:pt x="482559" y="65968"/>
                      <a:pt x="483284" y="64760"/>
                    </a:cubicBezTo>
                    <a:cubicBezTo>
                      <a:pt x="484009" y="63552"/>
                      <a:pt x="484975" y="62585"/>
                      <a:pt x="486183" y="61619"/>
                    </a:cubicBezTo>
                    <a:cubicBezTo>
                      <a:pt x="487392" y="60894"/>
                      <a:pt x="488358" y="60169"/>
                      <a:pt x="489566" y="59686"/>
                    </a:cubicBezTo>
                    <a:cubicBezTo>
                      <a:pt x="490775" y="59202"/>
                      <a:pt x="491741" y="58961"/>
                      <a:pt x="492708" y="58719"/>
                    </a:cubicBezTo>
                    <a:cubicBezTo>
                      <a:pt x="493674" y="58477"/>
                      <a:pt x="494882" y="58236"/>
                      <a:pt x="496091" y="58236"/>
                    </a:cubicBezTo>
                    <a:cubicBezTo>
                      <a:pt x="497299" y="58236"/>
                      <a:pt x="498507" y="57994"/>
                      <a:pt x="499715" y="57994"/>
                    </a:cubicBezTo>
                    <a:cubicBezTo>
                      <a:pt x="500923" y="57994"/>
                      <a:pt x="501890" y="57752"/>
                      <a:pt x="502857" y="57752"/>
                    </a:cubicBezTo>
                    <a:lnTo>
                      <a:pt x="505031" y="57752"/>
                    </a:lnTo>
                    <a:cubicBezTo>
                      <a:pt x="504548" y="59444"/>
                      <a:pt x="504548" y="61135"/>
                      <a:pt x="504548" y="62827"/>
                    </a:cubicBezTo>
                    <a:moveTo>
                      <a:pt x="522188" y="78292"/>
                    </a:moveTo>
                    <a:cubicBezTo>
                      <a:pt x="520738" y="78775"/>
                      <a:pt x="519288" y="79017"/>
                      <a:pt x="517838" y="79017"/>
                    </a:cubicBezTo>
                    <a:cubicBezTo>
                      <a:pt x="516630" y="79017"/>
                      <a:pt x="515664" y="78534"/>
                      <a:pt x="514939" y="77809"/>
                    </a:cubicBezTo>
                    <a:cubicBezTo>
                      <a:pt x="514214" y="77084"/>
                      <a:pt x="513972" y="75392"/>
                      <a:pt x="513972" y="72734"/>
                    </a:cubicBezTo>
                    <a:lnTo>
                      <a:pt x="513972" y="43496"/>
                    </a:lnTo>
                    <a:cubicBezTo>
                      <a:pt x="513972" y="42529"/>
                      <a:pt x="513972" y="41562"/>
                      <a:pt x="513972" y="40354"/>
                    </a:cubicBezTo>
                    <a:cubicBezTo>
                      <a:pt x="513972" y="39146"/>
                      <a:pt x="513730" y="38179"/>
                      <a:pt x="513489" y="36971"/>
                    </a:cubicBezTo>
                    <a:cubicBezTo>
                      <a:pt x="513247" y="35763"/>
                      <a:pt x="512764" y="34796"/>
                      <a:pt x="512281" y="33830"/>
                    </a:cubicBezTo>
                    <a:cubicBezTo>
                      <a:pt x="511797" y="32863"/>
                      <a:pt x="510831" y="31897"/>
                      <a:pt x="509864" y="31172"/>
                    </a:cubicBezTo>
                    <a:cubicBezTo>
                      <a:pt x="507689" y="29480"/>
                      <a:pt x="505273" y="28514"/>
                      <a:pt x="502615" y="27789"/>
                    </a:cubicBezTo>
                    <a:cubicBezTo>
                      <a:pt x="499957" y="27306"/>
                      <a:pt x="497540" y="27064"/>
                      <a:pt x="494882" y="27064"/>
                    </a:cubicBezTo>
                    <a:cubicBezTo>
                      <a:pt x="492708" y="27064"/>
                      <a:pt x="490291" y="27306"/>
                      <a:pt x="488116" y="27789"/>
                    </a:cubicBezTo>
                    <a:cubicBezTo>
                      <a:pt x="485942" y="28272"/>
                      <a:pt x="483767" y="28997"/>
                      <a:pt x="482075" y="29964"/>
                    </a:cubicBezTo>
                    <a:cubicBezTo>
                      <a:pt x="480142" y="30930"/>
                      <a:pt x="478692" y="32380"/>
                      <a:pt x="477243" y="33830"/>
                    </a:cubicBezTo>
                    <a:cubicBezTo>
                      <a:pt x="475793" y="35280"/>
                      <a:pt x="475068" y="37454"/>
                      <a:pt x="474584" y="40113"/>
                    </a:cubicBezTo>
                    <a:lnTo>
                      <a:pt x="482317" y="42529"/>
                    </a:lnTo>
                    <a:cubicBezTo>
                      <a:pt x="482559" y="41321"/>
                      <a:pt x="482800" y="40113"/>
                      <a:pt x="483284" y="38904"/>
                    </a:cubicBezTo>
                    <a:cubicBezTo>
                      <a:pt x="483767" y="37938"/>
                      <a:pt x="484250" y="36730"/>
                      <a:pt x="485217" y="36005"/>
                    </a:cubicBezTo>
                    <a:cubicBezTo>
                      <a:pt x="486183" y="35038"/>
                      <a:pt x="487150" y="34555"/>
                      <a:pt x="488600" y="33830"/>
                    </a:cubicBezTo>
                    <a:cubicBezTo>
                      <a:pt x="490050" y="33347"/>
                      <a:pt x="491741" y="33105"/>
                      <a:pt x="493916" y="33105"/>
                    </a:cubicBezTo>
                    <a:cubicBezTo>
                      <a:pt x="495124" y="33105"/>
                      <a:pt x="496332" y="33105"/>
                      <a:pt x="497299" y="33347"/>
                    </a:cubicBezTo>
                    <a:cubicBezTo>
                      <a:pt x="498507" y="33588"/>
                      <a:pt x="499474" y="33830"/>
                      <a:pt x="500440" y="34313"/>
                    </a:cubicBezTo>
                    <a:cubicBezTo>
                      <a:pt x="501890" y="35038"/>
                      <a:pt x="502857" y="36005"/>
                      <a:pt x="503582" y="37213"/>
                    </a:cubicBezTo>
                    <a:cubicBezTo>
                      <a:pt x="504065" y="38421"/>
                      <a:pt x="504548" y="40113"/>
                      <a:pt x="504548" y="42287"/>
                    </a:cubicBezTo>
                    <a:lnTo>
                      <a:pt x="504548" y="51711"/>
                    </a:lnTo>
                    <a:cubicBezTo>
                      <a:pt x="501648" y="51711"/>
                      <a:pt x="499232" y="51711"/>
                      <a:pt x="497057" y="51953"/>
                    </a:cubicBezTo>
                    <a:cubicBezTo>
                      <a:pt x="494882" y="51953"/>
                      <a:pt x="492949" y="52195"/>
                      <a:pt x="491016" y="52436"/>
                    </a:cubicBezTo>
                    <a:cubicBezTo>
                      <a:pt x="488358" y="52920"/>
                      <a:pt x="485942" y="53644"/>
                      <a:pt x="483525" y="54369"/>
                    </a:cubicBezTo>
                    <a:cubicBezTo>
                      <a:pt x="481350" y="55336"/>
                      <a:pt x="479176" y="56544"/>
                      <a:pt x="477484" y="57994"/>
                    </a:cubicBezTo>
                    <a:cubicBezTo>
                      <a:pt x="475793" y="59444"/>
                      <a:pt x="474584" y="61135"/>
                      <a:pt x="473618" y="63310"/>
                    </a:cubicBezTo>
                    <a:cubicBezTo>
                      <a:pt x="472651" y="65243"/>
                      <a:pt x="472168" y="67660"/>
                      <a:pt x="472168" y="70076"/>
                    </a:cubicBezTo>
                    <a:cubicBezTo>
                      <a:pt x="472168" y="72493"/>
                      <a:pt x="472651" y="74909"/>
                      <a:pt x="473618" y="76842"/>
                    </a:cubicBezTo>
                    <a:cubicBezTo>
                      <a:pt x="474584" y="78775"/>
                      <a:pt x="475793" y="80467"/>
                      <a:pt x="477243" y="81675"/>
                    </a:cubicBezTo>
                    <a:cubicBezTo>
                      <a:pt x="478692" y="82883"/>
                      <a:pt x="480384" y="83850"/>
                      <a:pt x="482317" y="84575"/>
                    </a:cubicBezTo>
                    <a:cubicBezTo>
                      <a:pt x="484250" y="85300"/>
                      <a:pt x="485942" y="85541"/>
                      <a:pt x="488116" y="85541"/>
                    </a:cubicBezTo>
                    <a:cubicBezTo>
                      <a:pt x="492708" y="85541"/>
                      <a:pt x="496332" y="84575"/>
                      <a:pt x="499232" y="82641"/>
                    </a:cubicBezTo>
                    <a:cubicBezTo>
                      <a:pt x="502132" y="80708"/>
                      <a:pt x="504065" y="78292"/>
                      <a:pt x="505031" y="75634"/>
                    </a:cubicBezTo>
                    <a:cubicBezTo>
                      <a:pt x="505273" y="78050"/>
                      <a:pt x="506240" y="80225"/>
                      <a:pt x="507689" y="82158"/>
                    </a:cubicBezTo>
                    <a:cubicBezTo>
                      <a:pt x="509139" y="84091"/>
                      <a:pt x="511314" y="84816"/>
                      <a:pt x="514214" y="84816"/>
                    </a:cubicBezTo>
                    <a:cubicBezTo>
                      <a:pt x="515905" y="84816"/>
                      <a:pt x="517597" y="84575"/>
                      <a:pt x="519047" y="84333"/>
                    </a:cubicBezTo>
                    <a:cubicBezTo>
                      <a:pt x="520496" y="84091"/>
                      <a:pt x="521705" y="83850"/>
                      <a:pt x="522430" y="83608"/>
                    </a:cubicBezTo>
                    <a:lnTo>
                      <a:pt x="522430" y="78292"/>
                    </a:lnTo>
                    <a:close/>
                    <a:moveTo>
                      <a:pt x="458636" y="77325"/>
                    </a:moveTo>
                    <a:cubicBezTo>
                      <a:pt x="457428" y="77809"/>
                      <a:pt x="456461" y="78292"/>
                      <a:pt x="455495" y="78534"/>
                    </a:cubicBezTo>
                    <a:cubicBezTo>
                      <a:pt x="454528" y="78775"/>
                      <a:pt x="453562" y="79017"/>
                      <a:pt x="452353" y="79017"/>
                    </a:cubicBezTo>
                    <a:cubicBezTo>
                      <a:pt x="451629" y="79017"/>
                      <a:pt x="450904" y="78775"/>
                      <a:pt x="449937" y="78534"/>
                    </a:cubicBezTo>
                    <a:cubicBezTo>
                      <a:pt x="448970" y="78292"/>
                      <a:pt x="448246" y="78050"/>
                      <a:pt x="447762" y="77567"/>
                    </a:cubicBezTo>
                    <a:cubicBezTo>
                      <a:pt x="446554" y="76600"/>
                      <a:pt x="445829" y="75634"/>
                      <a:pt x="445587" y="74184"/>
                    </a:cubicBezTo>
                    <a:cubicBezTo>
                      <a:pt x="445346" y="72734"/>
                      <a:pt x="445346" y="70801"/>
                      <a:pt x="445346" y="67901"/>
                    </a:cubicBezTo>
                    <a:lnTo>
                      <a:pt x="445346" y="35280"/>
                    </a:lnTo>
                    <a:lnTo>
                      <a:pt x="458394" y="35280"/>
                    </a:lnTo>
                    <a:lnTo>
                      <a:pt x="458394" y="28997"/>
                    </a:lnTo>
                    <a:lnTo>
                      <a:pt x="445346" y="28997"/>
                    </a:lnTo>
                    <a:lnTo>
                      <a:pt x="445346" y="12807"/>
                    </a:lnTo>
                    <a:lnTo>
                      <a:pt x="435680" y="14982"/>
                    </a:lnTo>
                    <a:lnTo>
                      <a:pt x="435680" y="28997"/>
                    </a:lnTo>
                    <a:lnTo>
                      <a:pt x="426256" y="28997"/>
                    </a:lnTo>
                    <a:lnTo>
                      <a:pt x="426256" y="35280"/>
                    </a:lnTo>
                    <a:lnTo>
                      <a:pt x="435680" y="35280"/>
                    </a:lnTo>
                    <a:lnTo>
                      <a:pt x="435680" y="68868"/>
                    </a:lnTo>
                    <a:cubicBezTo>
                      <a:pt x="435680" y="71768"/>
                      <a:pt x="435680" y="74184"/>
                      <a:pt x="435922" y="76117"/>
                    </a:cubicBezTo>
                    <a:cubicBezTo>
                      <a:pt x="436163" y="78050"/>
                      <a:pt x="436888" y="79983"/>
                      <a:pt x="437855" y="81433"/>
                    </a:cubicBezTo>
                    <a:cubicBezTo>
                      <a:pt x="439063" y="83125"/>
                      <a:pt x="440513" y="84091"/>
                      <a:pt x="442446" y="84816"/>
                    </a:cubicBezTo>
                    <a:cubicBezTo>
                      <a:pt x="444379" y="85541"/>
                      <a:pt x="446312" y="85783"/>
                      <a:pt x="448487" y="85783"/>
                    </a:cubicBezTo>
                    <a:cubicBezTo>
                      <a:pt x="450662" y="85783"/>
                      <a:pt x="452837" y="85541"/>
                      <a:pt x="455012" y="84816"/>
                    </a:cubicBezTo>
                    <a:cubicBezTo>
                      <a:pt x="457186" y="84091"/>
                      <a:pt x="458878" y="83125"/>
                      <a:pt x="460569" y="82158"/>
                    </a:cubicBezTo>
                    <a:lnTo>
                      <a:pt x="458636" y="77325"/>
                    </a:lnTo>
                    <a:close/>
                    <a:moveTo>
                      <a:pt x="409825" y="28997"/>
                    </a:moveTo>
                    <a:lnTo>
                      <a:pt x="399676" y="28997"/>
                    </a:lnTo>
                    <a:lnTo>
                      <a:pt x="399676" y="84091"/>
                    </a:lnTo>
                    <a:lnTo>
                      <a:pt x="409825" y="84091"/>
                    </a:lnTo>
                    <a:lnTo>
                      <a:pt x="409825" y="28997"/>
                    </a:lnTo>
                    <a:close/>
                    <a:moveTo>
                      <a:pt x="409341" y="2416"/>
                    </a:moveTo>
                    <a:cubicBezTo>
                      <a:pt x="408133" y="1208"/>
                      <a:pt x="406683" y="483"/>
                      <a:pt x="404992" y="483"/>
                    </a:cubicBezTo>
                    <a:cubicBezTo>
                      <a:pt x="403300" y="483"/>
                      <a:pt x="401609" y="1208"/>
                      <a:pt x="400400" y="2416"/>
                    </a:cubicBezTo>
                    <a:cubicBezTo>
                      <a:pt x="399192" y="3625"/>
                      <a:pt x="398467" y="5316"/>
                      <a:pt x="398467" y="6766"/>
                    </a:cubicBezTo>
                    <a:cubicBezTo>
                      <a:pt x="398467" y="8457"/>
                      <a:pt x="399192" y="9907"/>
                      <a:pt x="400400" y="11116"/>
                    </a:cubicBezTo>
                    <a:cubicBezTo>
                      <a:pt x="401609" y="12324"/>
                      <a:pt x="403059" y="13049"/>
                      <a:pt x="404992" y="13049"/>
                    </a:cubicBezTo>
                    <a:cubicBezTo>
                      <a:pt x="406683" y="13049"/>
                      <a:pt x="408133" y="12324"/>
                      <a:pt x="409341" y="11116"/>
                    </a:cubicBezTo>
                    <a:cubicBezTo>
                      <a:pt x="410549" y="9907"/>
                      <a:pt x="411274" y="8457"/>
                      <a:pt x="411274" y="6766"/>
                    </a:cubicBezTo>
                    <a:cubicBezTo>
                      <a:pt x="411274" y="5074"/>
                      <a:pt x="410549" y="3625"/>
                      <a:pt x="409341" y="2416"/>
                    </a:cubicBezTo>
                    <a:moveTo>
                      <a:pt x="379619" y="61377"/>
                    </a:moveTo>
                    <a:cubicBezTo>
                      <a:pt x="378653" y="59444"/>
                      <a:pt x="377203" y="57994"/>
                      <a:pt x="375511" y="56544"/>
                    </a:cubicBezTo>
                    <a:cubicBezTo>
                      <a:pt x="373820" y="55094"/>
                      <a:pt x="372128" y="54128"/>
                      <a:pt x="370195" y="53403"/>
                    </a:cubicBezTo>
                    <a:cubicBezTo>
                      <a:pt x="368262" y="52678"/>
                      <a:pt x="366329" y="51953"/>
                      <a:pt x="364396" y="51470"/>
                    </a:cubicBezTo>
                    <a:cubicBezTo>
                      <a:pt x="361013" y="50503"/>
                      <a:pt x="358113" y="49295"/>
                      <a:pt x="355938" y="47603"/>
                    </a:cubicBezTo>
                    <a:cubicBezTo>
                      <a:pt x="353764" y="45912"/>
                      <a:pt x="352797" y="43737"/>
                      <a:pt x="352797" y="40837"/>
                    </a:cubicBezTo>
                    <a:cubicBezTo>
                      <a:pt x="352797" y="38663"/>
                      <a:pt x="353764" y="36730"/>
                      <a:pt x="355697" y="35280"/>
                    </a:cubicBezTo>
                    <a:cubicBezTo>
                      <a:pt x="357630" y="33830"/>
                      <a:pt x="360046" y="33105"/>
                      <a:pt x="362946" y="33105"/>
                    </a:cubicBezTo>
                    <a:cubicBezTo>
                      <a:pt x="366087" y="33105"/>
                      <a:pt x="368504" y="33588"/>
                      <a:pt x="370195" y="34796"/>
                    </a:cubicBezTo>
                    <a:cubicBezTo>
                      <a:pt x="371887" y="36005"/>
                      <a:pt x="373337" y="37213"/>
                      <a:pt x="374786" y="38421"/>
                    </a:cubicBezTo>
                    <a:lnTo>
                      <a:pt x="379619" y="32380"/>
                    </a:lnTo>
                    <a:cubicBezTo>
                      <a:pt x="378169" y="31172"/>
                      <a:pt x="376236" y="29964"/>
                      <a:pt x="373820" y="28997"/>
                    </a:cubicBezTo>
                    <a:cubicBezTo>
                      <a:pt x="371162" y="27789"/>
                      <a:pt x="367779" y="27306"/>
                      <a:pt x="363429" y="27306"/>
                    </a:cubicBezTo>
                    <a:cubicBezTo>
                      <a:pt x="360771" y="27306"/>
                      <a:pt x="358355" y="27547"/>
                      <a:pt x="355938" y="28272"/>
                    </a:cubicBezTo>
                    <a:cubicBezTo>
                      <a:pt x="353522" y="28997"/>
                      <a:pt x="351589" y="29722"/>
                      <a:pt x="349656" y="31172"/>
                    </a:cubicBezTo>
                    <a:cubicBezTo>
                      <a:pt x="347964" y="32380"/>
                      <a:pt x="346514" y="34071"/>
                      <a:pt x="345306" y="36005"/>
                    </a:cubicBezTo>
                    <a:cubicBezTo>
                      <a:pt x="344098" y="37938"/>
                      <a:pt x="343615" y="40113"/>
                      <a:pt x="343615" y="42771"/>
                    </a:cubicBezTo>
                    <a:cubicBezTo>
                      <a:pt x="343615" y="45670"/>
                      <a:pt x="344098" y="48087"/>
                      <a:pt x="345065" y="50020"/>
                    </a:cubicBezTo>
                    <a:cubicBezTo>
                      <a:pt x="346031" y="51953"/>
                      <a:pt x="347481" y="53644"/>
                      <a:pt x="348931" y="54853"/>
                    </a:cubicBezTo>
                    <a:cubicBezTo>
                      <a:pt x="350622" y="56061"/>
                      <a:pt x="352314" y="57269"/>
                      <a:pt x="354005" y="57752"/>
                    </a:cubicBezTo>
                    <a:cubicBezTo>
                      <a:pt x="355938" y="58477"/>
                      <a:pt x="357630" y="58961"/>
                      <a:pt x="359321" y="59686"/>
                    </a:cubicBezTo>
                    <a:cubicBezTo>
                      <a:pt x="362946" y="60652"/>
                      <a:pt x="365604" y="61860"/>
                      <a:pt x="367779" y="63310"/>
                    </a:cubicBezTo>
                    <a:cubicBezTo>
                      <a:pt x="369954" y="64760"/>
                      <a:pt x="370920" y="67176"/>
                      <a:pt x="370920" y="70559"/>
                    </a:cubicBezTo>
                    <a:cubicBezTo>
                      <a:pt x="370920" y="73459"/>
                      <a:pt x="369954" y="75634"/>
                      <a:pt x="368262" y="77325"/>
                    </a:cubicBezTo>
                    <a:cubicBezTo>
                      <a:pt x="366571" y="78775"/>
                      <a:pt x="364154" y="79742"/>
                      <a:pt x="360771" y="79742"/>
                    </a:cubicBezTo>
                    <a:cubicBezTo>
                      <a:pt x="359080" y="79742"/>
                      <a:pt x="357630" y="79500"/>
                      <a:pt x="355938" y="79017"/>
                    </a:cubicBezTo>
                    <a:cubicBezTo>
                      <a:pt x="354489" y="78534"/>
                      <a:pt x="353039" y="77809"/>
                      <a:pt x="351830" y="76842"/>
                    </a:cubicBezTo>
                    <a:cubicBezTo>
                      <a:pt x="350622" y="76117"/>
                      <a:pt x="349414" y="75151"/>
                      <a:pt x="348447" y="74184"/>
                    </a:cubicBezTo>
                    <a:cubicBezTo>
                      <a:pt x="347481" y="73217"/>
                      <a:pt x="346756" y="72493"/>
                      <a:pt x="346031" y="71768"/>
                    </a:cubicBezTo>
                    <a:lnTo>
                      <a:pt x="341198" y="79500"/>
                    </a:lnTo>
                    <a:cubicBezTo>
                      <a:pt x="346514" y="83608"/>
                      <a:pt x="352797" y="85783"/>
                      <a:pt x="360288" y="85783"/>
                    </a:cubicBezTo>
                    <a:cubicBezTo>
                      <a:pt x="363188" y="85783"/>
                      <a:pt x="365604" y="85300"/>
                      <a:pt x="368020" y="84575"/>
                    </a:cubicBezTo>
                    <a:cubicBezTo>
                      <a:pt x="370437" y="83850"/>
                      <a:pt x="372612" y="82641"/>
                      <a:pt x="374303" y="81192"/>
                    </a:cubicBezTo>
                    <a:cubicBezTo>
                      <a:pt x="375995" y="79742"/>
                      <a:pt x="377444" y="77809"/>
                      <a:pt x="378411" y="75634"/>
                    </a:cubicBezTo>
                    <a:cubicBezTo>
                      <a:pt x="379378" y="73459"/>
                      <a:pt x="380103" y="71043"/>
                      <a:pt x="380103" y="68143"/>
                    </a:cubicBezTo>
                    <a:cubicBezTo>
                      <a:pt x="381069" y="65485"/>
                      <a:pt x="380586" y="63310"/>
                      <a:pt x="379619" y="61377"/>
                    </a:cubicBezTo>
                    <a:moveTo>
                      <a:pt x="298428" y="84091"/>
                    </a:moveTo>
                    <a:lnTo>
                      <a:pt x="307852" y="84091"/>
                    </a:lnTo>
                    <a:lnTo>
                      <a:pt x="307852" y="57511"/>
                    </a:lnTo>
                    <a:cubicBezTo>
                      <a:pt x="307852" y="55578"/>
                      <a:pt x="307852" y="53886"/>
                      <a:pt x="308093" y="51953"/>
                    </a:cubicBezTo>
                    <a:cubicBezTo>
                      <a:pt x="308335" y="50020"/>
                      <a:pt x="308577" y="48328"/>
                      <a:pt x="308818" y="46637"/>
                    </a:cubicBezTo>
                    <a:cubicBezTo>
                      <a:pt x="309785" y="43254"/>
                      <a:pt x="310993" y="40354"/>
                      <a:pt x="312926" y="37938"/>
                    </a:cubicBezTo>
                    <a:cubicBezTo>
                      <a:pt x="314618" y="35521"/>
                      <a:pt x="316792" y="34555"/>
                      <a:pt x="318967" y="34555"/>
                    </a:cubicBezTo>
                    <a:cubicBezTo>
                      <a:pt x="322833" y="34555"/>
                      <a:pt x="324767" y="36488"/>
                      <a:pt x="325008" y="40596"/>
                    </a:cubicBezTo>
                    <a:lnTo>
                      <a:pt x="333224" y="37696"/>
                    </a:lnTo>
                    <a:cubicBezTo>
                      <a:pt x="333224" y="35763"/>
                      <a:pt x="332741" y="34313"/>
                      <a:pt x="332016" y="32863"/>
                    </a:cubicBezTo>
                    <a:cubicBezTo>
                      <a:pt x="331291" y="31413"/>
                      <a:pt x="330566" y="30447"/>
                      <a:pt x="329599" y="29722"/>
                    </a:cubicBezTo>
                    <a:cubicBezTo>
                      <a:pt x="328633" y="28997"/>
                      <a:pt x="327425" y="28272"/>
                      <a:pt x="326216" y="28030"/>
                    </a:cubicBezTo>
                    <a:cubicBezTo>
                      <a:pt x="325008" y="27547"/>
                      <a:pt x="323800" y="27547"/>
                      <a:pt x="322833" y="27547"/>
                    </a:cubicBezTo>
                    <a:cubicBezTo>
                      <a:pt x="319450" y="27547"/>
                      <a:pt x="316792" y="28514"/>
                      <a:pt x="314134" y="30205"/>
                    </a:cubicBezTo>
                    <a:cubicBezTo>
                      <a:pt x="311718" y="32138"/>
                      <a:pt x="309543" y="34555"/>
                      <a:pt x="307852" y="37696"/>
                    </a:cubicBezTo>
                    <a:lnTo>
                      <a:pt x="306643" y="28272"/>
                    </a:lnTo>
                    <a:lnTo>
                      <a:pt x="297219" y="29239"/>
                    </a:lnTo>
                    <a:cubicBezTo>
                      <a:pt x="297219" y="29722"/>
                      <a:pt x="297461" y="30447"/>
                      <a:pt x="297461" y="31413"/>
                    </a:cubicBezTo>
                    <a:cubicBezTo>
                      <a:pt x="297703" y="32380"/>
                      <a:pt x="297703" y="33588"/>
                      <a:pt x="297944" y="35038"/>
                    </a:cubicBezTo>
                    <a:cubicBezTo>
                      <a:pt x="298186" y="36488"/>
                      <a:pt x="298186" y="37696"/>
                      <a:pt x="298186" y="39146"/>
                    </a:cubicBezTo>
                    <a:cubicBezTo>
                      <a:pt x="298186" y="40596"/>
                      <a:pt x="298428" y="41804"/>
                      <a:pt x="298428" y="43254"/>
                    </a:cubicBezTo>
                    <a:lnTo>
                      <a:pt x="298428" y="84091"/>
                    </a:lnTo>
                    <a:close/>
                    <a:moveTo>
                      <a:pt x="267981" y="38179"/>
                    </a:moveTo>
                    <a:cubicBezTo>
                      <a:pt x="270156" y="41079"/>
                      <a:pt x="271122" y="45187"/>
                      <a:pt x="271122" y="50262"/>
                    </a:cubicBezTo>
                    <a:lnTo>
                      <a:pt x="271122" y="52195"/>
                    </a:lnTo>
                    <a:lnTo>
                      <a:pt x="243817" y="52195"/>
                    </a:lnTo>
                    <a:cubicBezTo>
                      <a:pt x="244058" y="49778"/>
                      <a:pt x="244783" y="47362"/>
                      <a:pt x="245508" y="45187"/>
                    </a:cubicBezTo>
                    <a:cubicBezTo>
                      <a:pt x="246233" y="43012"/>
                      <a:pt x="247441" y="41079"/>
                      <a:pt x="248649" y="39388"/>
                    </a:cubicBezTo>
                    <a:cubicBezTo>
                      <a:pt x="249858" y="37696"/>
                      <a:pt x="251549" y="36246"/>
                      <a:pt x="253241" y="35280"/>
                    </a:cubicBezTo>
                    <a:cubicBezTo>
                      <a:pt x="254932" y="34313"/>
                      <a:pt x="257107" y="33830"/>
                      <a:pt x="259282" y="33830"/>
                    </a:cubicBezTo>
                    <a:cubicBezTo>
                      <a:pt x="262906" y="33588"/>
                      <a:pt x="265806" y="35038"/>
                      <a:pt x="267981" y="38179"/>
                    </a:cubicBezTo>
                    <a:moveTo>
                      <a:pt x="281029" y="58236"/>
                    </a:moveTo>
                    <a:lnTo>
                      <a:pt x="281029" y="52678"/>
                    </a:lnTo>
                    <a:cubicBezTo>
                      <a:pt x="281029" y="49537"/>
                      <a:pt x="280788" y="46395"/>
                      <a:pt x="280063" y="43496"/>
                    </a:cubicBezTo>
                    <a:cubicBezTo>
                      <a:pt x="279338" y="40354"/>
                      <a:pt x="278130" y="37696"/>
                      <a:pt x="276438" y="35280"/>
                    </a:cubicBezTo>
                    <a:cubicBezTo>
                      <a:pt x="274747" y="32863"/>
                      <a:pt x="272572" y="30930"/>
                      <a:pt x="269672" y="29480"/>
                    </a:cubicBezTo>
                    <a:cubicBezTo>
                      <a:pt x="266773" y="28030"/>
                      <a:pt x="263390" y="27306"/>
                      <a:pt x="259040" y="27306"/>
                    </a:cubicBezTo>
                    <a:cubicBezTo>
                      <a:pt x="255415" y="27306"/>
                      <a:pt x="252274" y="28030"/>
                      <a:pt x="249133" y="29480"/>
                    </a:cubicBezTo>
                    <a:cubicBezTo>
                      <a:pt x="245991" y="30930"/>
                      <a:pt x="243333" y="32863"/>
                      <a:pt x="241159" y="35521"/>
                    </a:cubicBezTo>
                    <a:cubicBezTo>
                      <a:pt x="238984" y="38179"/>
                      <a:pt x="237051" y="41079"/>
                      <a:pt x="235842" y="44704"/>
                    </a:cubicBezTo>
                    <a:cubicBezTo>
                      <a:pt x="234634" y="48328"/>
                      <a:pt x="233909" y="52195"/>
                      <a:pt x="233909" y="56544"/>
                    </a:cubicBezTo>
                    <a:cubicBezTo>
                      <a:pt x="233909" y="66210"/>
                      <a:pt x="236084" y="73459"/>
                      <a:pt x="240675" y="78292"/>
                    </a:cubicBezTo>
                    <a:cubicBezTo>
                      <a:pt x="245025" y="83125"/>
                      <a:pt x="251791" y="85783"/>
                      <a:pt x="260490" y="85783"/>
                    </a:cubicBezTo>
                    <a:cubicBezTo>
                      <a:pt x="265081" y="85783"/>
                      <a:pt x="268947" y="84816"/>
                      <a:pt x="272572" y="83125"/>
                    </a:cubicBezTo>
                    <a:cubicBezTo>
                      <a:pt x="275955" y="81192"/>
                      <a:pt x="279338" y="78534"/>
                      <a:pt x="282238" y="75151"/>
                    </a:cubicBezTo>
                    <a:lnTo>
                      <a:pt x="278371" y="71043"/>
                    </a:lnTo>
                    <a:cubicBezTo>
                      <a:pt x="274747" y="74426"/>
                      <a:pt x="271605" y="76359"/>
                      <a:pt x="268947" y="77567"/>
                    </a:cubicBezTo>
                    <a:cubicBezTo>
                      <a:pt x="266289" y="78534"/>
                      <a:pt x="263631" y="79017"/>
                      <a:pt x="261215" y="79017"/>
                    </a:cubicBezTo>
                    <a:cubicBezTo>
                      <a:pt x="255657" y="79017"/>
                      <a:pt x="251549" y="77325"/>
                      <a:pt x="248649" y="73701"/>
                    </a:cubicBezTo>
                    <a:cubicBezTo>
                      <a:pt x="245750" y="70076"/>
                      <a:pt x="244300" y="65002"/>
                      <a:pt x="244058" y="58477"/>
                    </a:cubicBezTo>
                    <a:lnTo>
                      <a:pt x="281029" y="58477"/>
                    </a:lnTo>
                    <a:close/>
                    <a:moveTo>
                      <a:pt x="183648" y="28997"/>
                    </a:moveTo>
                    <a:lnTo>
                      <a:pt x="172774" y="28997"/>
                    </a:lnTo>
                    <a:lnTo>
                      <a:pt x="195247" y="85300"/>
                    </a:lnTo>
                    <a:lnTo>
                      <a:pt x="203221" y="85300"/>
                    </a:lnTo>
                    <a:lnTo>
                      <a:pt x="226418" y="28997"/>
                    </a:lnTo>
                    <a:lnTo>
                      <a:pt x="217236" y="28997"/>
                    </a:lnTo>
                    <a:lnTo>
                      <a:pt x="202496" y="67660"/>
                    </a:lnTo>
                    <a:cubicBezTo>
                      <a:pt x="201046" y="71526"/>
                      <a:pt x="200321" y="74426"/>
                      <a:pt x="200079" y="76359"/>
                    </a:cubicBezTo>
                    <a:cubicBezTo>
                      <a:pt x="199838" y="75392"/>
                      <a:pt x="199596" y="74184"/>
                      <a:pt x="199354" y="72734"/>
                    </a:cubicBezTo>
                    <a:cubicBezTo>
                      <a:pt x="199113" y="71284"/>
                      <a:pt x="198388" y="69351"/>
                      <a:pt x="197663" y="67176"/>
                    </a:cubicBezTo>
                    <a:lnTo>
                      <a:pt x="183648" y="28997"/>
                    </a:lnTo>
                    <a:close/>
                    <a:moveTo>
                      <a:pt x="159000" y="28997"/>
                    </a:moveTo>
                    <a:lnTo>
                      <a:pt x="148851" y="28997"/>
                    </a:lnTo>
                    <a:lnTo>
                      <a:pt x="148851" y="84091"/>
                    </a:lnTo>
                    <a:lnTo>
                      <a:pt x="159000" y="84091"/>
                    </a:lnTo>
                    <a:lnTo>
                      <a:pt x="159000" y="28997"/>
                    </a:lnTo>
                    <a:close/>
                    <a:moveTo>
                      <a:pt x="158517" y="2416"/>
                    </a:moveTo>
                    <a:cubicBezTo>
                      <a:pt x="157309" y="1208"/>
                      <a:pt x="155859" y="483"/>
                      <a:pt x="154167" y="483"/>
                    </a:cubicBezTo>
                    <a:cubicBezTo>
                      <a:pt x="152476" y="483"/>
                      <a:pt x="150784" y="1208"/>
                      <a:pt x="149576" y="2416"/>
                    </a:cubicBezTo>
                    <a:cubicBezTo>
                      <a:pt x="148368" y="3625"/>
                      <a:pt x="147643" y="5316"/>
                      <a:pt x="147643" y="6766"/>
                    </a:cubicBezTo>
                    <a:cubicBezTo>
                      <a:pt x="147643" y="8457"/>
                      <a:pt x="148368" y="9907"/>
                      <a:pt x="149576" y="11116"/>
                    </a:cubicBezTo>
                    <a:cubicBezTo>
                      <a:pt x="150784" y="12324"/>
                      <a:pt x="152476" y="13049"/>
                      <a:pt x="154167" y="13049"/>
                    </a:cubicBezTo>
                    <a:cubicBezTo>
                      <a:pt x="155859" y="13049"/>
                      <a:pt x="157309" y="12324"/>
                      <a:pt x="158517" y="11116"/>
                    </a:cubicBezTo>
                    <a:cubicBezTo>
                      <a:pt x="159725" y="9907"/>
                      <a:pt x="160450" y="8457"/>
                      <a:pt x="160450" y="6766"/>
                    </a:cubicBezTo>
                    <a:cubicBezTo>
                      <a:pt x="160450" y="5074"/>
                      <a:pt x="159725" y="3625"/>
                      <a:pt x="158517" y="2416"/>
                    </a:cubicBezTo>
                    <a:moveTo>
                      <a:pt x="128795" y="84091"/>
                    </a:moveTo>
                    <a:lnTo>
                      <a:pt x="128795" y="49537"/>
                    </a:lnTo>
                    <a:cubicBezTo>
                      <a:pt x="128795" y="46637"/>
                      <a:pt x="128553" y="43737"/>
                      <a:pt x="128312" y="41079"/>
                    </a:cubicBezTo>
                    <a:cubicBezTo>
                      <a:pt x="128070" y="38421"/>
                      <a:pt x="127345" y="36005"/>
                      <a:pt x="126137" y="34071"/>
                    </a:cubicBezTo>
                    <a:cubicBezTo>
                      <a:pt x="124929" y="32138"/>
                      <a:pt x="122996" y="30447"/>
                      <a:pt x="120338" y="29239"/>
                    </a:cubicBezTo>
                    <a:cubicBezTo>
                      <a:pt x="117680" y="28030"/>
                      <a:pt x="114297" y="27306"/>
                      <a:pt x="109705" y="27306"/>
                    </a:cubicBezTo>
                    <a:cubicBezTo>
                      <a:pt x="106806" y="27306"/>
                      <a:pt x="104389" y="27789"/>
                      <a:pt x="102214" y="28514"/>
                    </a:cubicBezTo>
                    <a:cubicBezTo>
                      <a:pt x="100040" y="29480"/>
                      <a:pt x="98348" y="30447"/>
                      <a:pt x="96898" y="31655"/>
                    </a:cubicBezTo>
                    <a:cubicBezTo>
                      <a:pt x="95449" y="32863"/>
                      <a:pt x="94240" y="34071"/>
                      <a:pt x="93274" y="35280"/>
                    </a:cubicBezTo>
                    <a:cubicBezTo>
                      <a:pt x="92307" y="36488"/>
                      <a:pt x="91824" y="37213"/>
                      <a:pt x="91341" y="37938"/>
                    </a:cubicBezTo>
                    <a:lnTo>
                      <a:pt x="90132" y="28514"/>
                    </a:lnTo>
                    <a:lnTo>
                      <a:pt x="80708" y="29480"/>
                    </a:lnTo>
                    <a:cubicBezTo>
                      <a:pt x="80708" y="29964"/>
                      <a:pt x="80950" y="30689"/>
                      <a:pt x="80950" y="31655"/>
                    </a:cubicBezTo>
                    <a:cubicBezTo>
                      <a:pt x="81192" y="32622"/>
                      <a:pt x="81192" y="33830"/>
                      <a:pt x="81433" y="35280"/>
                    </a:cubicBezTo>
                    <a:cubicBezTo>
                      <a:pt x="81675" y="36730"/>
                      <a:pt x="81675" y="37938"/>
                      <a:pt x="81675" y="39388"/>
                    </a:cubicBezTo>
                    <a:cubicBezTo>
                      <a:pt x="81675" y="40837"/>
                      <a:pt x="81917" y="42046"/>
                      <a:pt x="81917" y="43496"/>
                    </a:cubicBezTo>
                    <a:lnTo>
                      <a:pt x="81917" y="84333"/>
                    </a:lnTo>
                    <a:lnTo>
                      <a:pt x="91824" y="84333"/>
                    </a:lnTo>
                    <a:lnTo>
                      <a:pt x="91824" y="53403"/>
                    </a:lnTo>
                    <a:cubicBezTo>
                      <a:pt x="91824" y="50986"/>
                      <a:pt x="92307" y="48570"/>
                      <a:pt x="93032" y="46154"/>
                    </a:cubicBezTo>
                    <a:cubicBezTo>
                      <a:pt x="93757" y="43979"/>
                      <a:pt x="94965" y="41804"/>
                      <a:pt x="96415" y="40354"/>
                    </a:cubicBezTo>
                    <a:cubicBezTo>
                      <a:pt x="97865" y="38663"/>
                      <a:pt x="99556" y="37454"/>
                      <a:pt x="101248" y="36488"/>
                    </a:cubicBezTo>
                    <a:cubicBezTo>
                      <a:pt x="103181" y="35521"/>
                      <a:pt x="105114" y="35038"/>
                      <a:pt x="107531" y="35038"/>
                    </a:cubicBezTo>
                    <a:cubicBezTo>
                      <a:pt x="109947" y="35038"/>
                      <a:pt x="112122" y="35280"/>
                      <a:pt x="113572" y="36005"/>
                    </a:cubicBezTo>
                    <a:cubicBezTo>
                      <a:pt x="115021" y="36730"/>
                      <a:pt x="116230" y="37454"/>
                      <a:pt x="117196" y="38904"/>
                    </a:cubicBezTo>
                    <a:cubicBezTo>
                      <a:pt x="117921" y="40113"/>
                      <a:pt x="118404" y="41804"/>
                      <a:pt x="118888" y="43496"/>
                    </a:cubicBezTo>
                    <a:cubicBezTo>
                      <a:pt x="119129" y="45429"/>
                      <a:pt x="119371" y="47362"/>
                      <a:pt x="119371" y="49778"/>
                    </a:cubicBezTo>
                    <a:lnTo>
                      <a:pt x="119371" y="84333"/>
                    </a:lnTo>
                    <a:lnTo>
                      <a:pt x="128795" y="84333"/>
                    </a:lnTo>
                    <a:close/>
                    <a:moveTo>
                      <a:pt x="60894" y="5799"/>
                    </a:moveTo>
                    <a:lnTo>
                      <a:pt x="50986" y="5799"/>
                    </a:lnTo>
                    <a:lnTo>
                      <a:pt x="50986" y="54128"/>
                    </a:lnTo>
                    <a:cubicBezTo>
                      <a:pt x="50986" y="59202"/>
                      <a:pt x="50503" y="63552"/>
                      <a:pt x="49295" y="66935"/>
                    </a:cubicBezTo>
                    <a:cubicBezTo>
                      <a:pt x="48328" y="70318"/>
                      <a:pt x="46879" y="72976"/>
                      <a:pt x="44945" y="74667"/>
                    </a:cubicBezTo>
                    <a:cubicBezTo>
                      <a:pt x="43012" y="76600"/>
                      <a:pt x="40837" y="77809"/>
                      <a:pt x="38421" y="78534"/>
                    </a:cubicBezTo>
                    <a:cubicBezTo>
                      <a:pt x="36005" y="79259"/>
                      <a:pt x="33347" y="79500"/>
                      <a:pt x="30447" y="79500"/>
                    </a:cubicBezTo>
                    <a:cubicBezTo>
                      <a:pt x="27547" y="79500"/>
                      <a:pt x="24889" y="79259"/>
                      <a:pt x="22231" y="78534"/>
                    </a:cubicBezTo>
                    <a:cubicBezTo>
                      <a:pt x="19815" y="77809"/>
                      <a:pt x="17640" y="76600"/>
                      <a:pt x="15707" y="74667"/>
                    </a:cubicBezTo>
                    <a:cubicBezTo>
                      <a:pt x="14015" y="72734"/>
                      <a:pt x="12565" y="70076"/>
                      <a:pt x="11357" y="66935"/>
                    </a:cubicBezTo>
                    <a:cubicBezTo>
                      <a:pt x="10391" y="63552"/>
                      <a:pt x="9666" y="59444"/>
                      <a:pt x="9666" y="54128"/>
                    </a:cubicBezTo>
                    <a:lnTo>
                      <a:pt x="9666" y="5799"/>
                    </a:lnTo>
                    <a:lnTo>
                      <a:pt x="0" y="5799"/>
                    </a:lnTo>
                    <a:lnTo>
                      <a:pt x="0" y="54853"/>
                    </a:lnTo>
                    <a:cubicBezTo>
                      <a:pt x="0" y="66451"/>
                      <a:pt x="2658" y="74667"/>
                      <a:pt x="7733" y="79500"/>
                    </a:cubicBezTo>
                    <a:cubicBezTo>
                      <a:pt x="12807" y="84333"/>
                      <a:pt x="20540" y="86749"/>
                      <a:pt x="30689" y="86749"/>
                    </a:cubicBezTo>
                    <a:cubicBezTo>
                      <a:pt x="40837" y="86749"/>
                      <a:pt x="48570" y="84333"/>
                      <a:pt x="53403" y="79500"/>
                    </a:cubicBezTo>
                    <a:cubicBezTo>
                      <a:pt x="58477" y="74667"/>
                      <a:pt x="60894" y="66451"/>
                      <a:pt x="60894" y="54853"/>
                    </a:cubicBezTo>
                    <a:lnTo>
                      <a:pt x="60894" y="5799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1" name="Freihandform: Form 60">
                <a:extLst>
                  <a:ext uri="{FF2B5EF4-FFF2-40B4-BE49-F238E27FC236}">
                    <a16:creationId xmlns:a16="http://schemas.microsoft.com/office/drawing/2014/main" id="{E6E39BDF-EF42-4AB6-B762-15EEF4205FD7}"/>
                  </a:ext>
                </a:extLst>
              </p:cNvPr>
              <p:cNvSpPr/>
              <p:nvPr/>
            </p:nvSpPr>
            <p:spPr>
              <a:xfrm>
                <a:off x="11569754" y="1219314"/>
                <a:ext cx="152234" cy="132903"/>
              </a:xfrm>
              <a:custGeom>
                <a:avLst/>
                <a:gdLst>
                  <a:gd name="connsiteX0" fmla="*/ 0 w 152234"/>
                  <a:gd name="connsiteY0" fmla="*/ 134353 h 132902"/>
                  <a:gd name="connsiteX1" fmla="*/ 84816 w 152234"/>
                  <a:gd name="connsiteY1" fmla="*/ 134353 h 132902"/>
                  <a:gd name="connsiteX2" fmla="*/ 152234 w 152234"/>
                  <a:gd name="connsiteY2" fmla="*/ 67176 h 132902"/>
                  <a:gd name="connsiteX3" fmla="*/ 84816 w 152234"/>
                  <a:gd name="connsiteY3" fmla="*/ 0 h 132902"/>
                  <a:gd name="connsiteX4" fmla="*/ 0 w 152234"/>
                  <a:gd name="connsiteY4" fmla="*/ 0 h 132902"/>
                  <a:gd name="connsiteX5" fmla="*/ 0 w 152234"/>
                  <a:gd name="connsiteY5" fmla="*/ 134353 h 1329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52234" h="132902">
                    <a:moveTo>
                      <a:pt x="0" y="134353"/>
                    </a:moveTo>
                    <a:lnTo>
                      <a:pt x="84816" y="134353"/>
                    </a:lnTo>
                    <a:cubicBezTo>
                      <a:pt x="122029" y="134353"/>
                      <a:pt x="152234" y="104389"/>
                      <a:pt x="152234" y="67176"/>
                    </a:cubicBezTo>
                    <a:cubicBezTo>
                      <a:pt x="152234" y="29964"/>
                      <a:pt x="122029" y="0"/>
                      <a:pt x="84816" y="0"/>
                    </a:cubicBezTo>
                    <a:lnTo>
                      <a:pt x="0" y="0"/>
                    </a:lnTo>
                    <a:lnTo>
                      <a:pt x="0" y="134353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</p:grpSp>
      </p:grpSp>
      <p:sp>
        <p:nvSpPr>
          <p:cNvPr id="36" name="Bildplatzhalter 4">
            <a:extLst>
              <a:ext uri="{FF2B5EF4-FFF2-40B4-BE49-F238E27FC236}">
                <a16:creationId xmlns:a16="http://schemas.microsoft.com/office/drawing/2014/main" id="{CE13B148-0823-5B43-8A0E-5E7CA97610FD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726652" y="533235"/>
            <a:ext cx="2038349" cy="775859"/>
          </a:xfrm>
          <a:noFill/>
        </p:spPr>
        <p:txBody>
          <a:bodyPr/>
          <a:lstStyle>
            <a:lvl1pPr marL="0" indent="0" algn="ctr">
              <a:buNone/>
              <a:defRPr sz="1065" baseline="0"/>
            </a:lvl1pPr>
          </a:lstStyle>
          <a:p>
            <a:r>
              <a:rPr lang="de-DE"/>
              <a:t>Logo gleichberechtigter Kooperationspartner (z.B. Partneruniversität). Bei Nichtbedarf löschen!</a:t>
            </a:r>
          </a:p>
        </p:txBody>
      </p:sp>
      <p:sp>
        <p:nvSpPr>
          <p:cNvPr id="37" name="Bildplatzhalter 4">
            <a:extLst>
              <a:ext uri="{FF2B5EF4-FFF2-40B4-BE49-F238E27FC236}">
                <a16:creationId xmlns:a16="http://schemas.microsoft.com/office/drawing/2014/main" id="{D683DF22-D1D8-1E49-BAFA-D5A1DD9A84B7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124952" y="525324"/>
            <a:ext cx="2038349" cy="775859"/>
          </a:xfrm>
          <a:noFill/>
        </p:spPr>
        <p:txBody>
          <a:bodyPr anchor="t"/>
          <a:lstStyle>
            <a:lvl1pPr marL="0" indent="0" algn="ctr">
              <a:lnSpc>
                <a:spcPct val="100000"/>
              </a:lnSpc>
              <a:buNone/>
              <a:defRPr sz="1065" baseline="0"/>
            </a:lvl1pPr>
          </a:lstStyle>
          <a:p>
            <a:r>
              <a:rPr lang="de-DE"/>
              <a:t>Logo gleichberechtigter Kooperationspartner (z.B. Partneruniversität). Bei Nichtbedarf löschen!</a:t>
            </a:r>
          </a:p>
        </p:txBody>
      </p:sp>
      <p:sp>
        <p:nvSpPr>
          <p:cNvPr id="38" name="Bildplatzhalter 4">
            <a:extLst>
              <a:ext uri="{FF2B5EF4-FFF2-40B4-BE49-F238E27FC236}">
                <a16:creationId xmlns:a16="http://schemas.microsoft.com/office/drawing/2014/main" id="{299A59BA-AFBC-5240-9675-0BE075D1745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161172" y="5527911"/>
            <a:ext cx="2038349" cy="775859"/>
          </a:xfrm>
          <a:noFill/>
        </p:spPr>
        <p:txBody>
          <a:bodyPr/>
          <a:lstStyle>
            <a:lvl1pPr marL="0" indent="0" algn="ctr">
              <a:buNone/>
              <a:defRPr sz="1065" baseline="0"/>
            </a:lvl1pPr>
          </a:lstStyle>
          <a:p>
            <a:r>
              <a:rPr lang="de-DE"/>
              <a:t>Sekundärlogo (z.B. Institut, Forschungsgruppe, o.Ä.). Bei Nichtbedarf löschen!</a:t>
            </a:r>
          </a:p>
        </p:txBody>
      </p:sp>
      <p:sp>
        <p:nvSpPr>
          <p:cNvPr id="39" name="Bildplatzhalter 4">
            <a:extLst>
              <a:ext uri="{FF2B5EF4-FFF2-40B4-BE49-F238E27FC236}">
                <a16:creationId xmlns:a16="http://schemas.microsoft.com/office/drawing/2014/main" id="{6E20D846-4FF9-AC41-BF41-CEE6E2A08CD5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4872372" y="5529141"/>
            <a:ext cx="2038349" cy="775859"/>
          </a:xfrm>
          <a:noFill/>
        </p:spPr>
        <p:txBody>
          <a:bodyPr anchor="t"/>
          <a:lstStyle>
            <a:lvl1pPr marL="0" indent="0" algn="ctr">
              <a:lnSpc>
                <a:spcPct val="100000"/>
              </a:lnSpc>
              <a:buNone/>
              <a:defRPr sz="1065" baseline="0"/>
            </a:lvl1pPr>
          </a:lstStyle>
          <a:p>
            <a:r>
              <a:rPr lang="de-DE"/>
              <a:t>Sekundärlogo (z.B. Institut, Forschungsgruppe, o.Ä.). Bei Nichtbedarf löschen!</a:t>
            </a:r>
          </a:p>
        </p:txBody>
      </p:sp>
      <p:sp>
        <p:nvSpPr>
          <p:cNvPr id="40" name="Bildplatzhalter 4">
            <a:extLst>
              <a:ext uri="{FF2B5EF4-FFF2-40B4-BE49-F238E27FC236}">
                <a16:creationId xmlns:a16="http://schemas.microsoft.com/office/drawing/2014/main" id="{A849AFAA-CFDD-4649-874D-F4E9C02357E3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9449972" y="5527911"/>
            <a:ext cx="2038349" cy="775859"/>
          </a:xfrm>
          <a:noFill/>
        </p:spPr>
        <p:txBody>
          <a:bodyPr/>
          <a:lstStyle>
            <a:lvl1pPr marL="0" indent="0" algn="ctr">
              <a:buNone/>
              <a:defRPr sz="1065" baseline="0"/>
            </a:lvl1pPr>
          </a:lstStyle>
          <a:p>
            <a:r>
              <a:rPr lang="de-DE"/>
              <a:t>Sekundärlogo (z.B. Institut, Forschungsgruppe, o.Ä.). Bei Nichtbedarf löschen!</a:t>
            </a:r>
          </a:p>
        </p:txBody>
      </p:sp>
    </p:spTree>
    <p:extLst>
      <p:ext uri="{BB962C8B-B14F-4D97-AF65-F5344CB8AC3E}">
        <p14:creationId xmlns:p14="http://schemas.microsoft.com/office/powerpoint/2010/main" val="4119299106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apiteltren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Gruppieren 49">
            <a:extLst>
              <a:ext uri="{FF2B5EF4-FFF2-40B4-BE49-F238E27FC236}">
                <a16:creationId xmlns:a16="http://schemas.microsoft.com/office/drawing/2014/main" id="{C90C208C-E187-483E-A849-994740CF4EB9}"/>
              </a:ext>
            </a:extLst>
          </p:cNvPr>
          <p:cNvGrpSpPr/>
          <p:nvPr userDrawn="1"/>
        </p:nvGrpSpPr>
        <p:grpSpPr>
          <a:xfrm>
            <a:off x="-6501" y="6593007"/>
            <a:ext cx="12198503" cy="263835"/>
            <a:chOff x="-4877" y="4950860"/>
            <a:chExt cx="9148877" cy="198120"/>
          </a:xfrm>
          <a:solidFill>
            <a:schemeClr val="tx2"/>
          </a:solidFill>
        </p:grpSpPr>
        <p:sp>
          <p:nvSpPr>
            <p:cNvPr id="51" name="bk object 18">
              <a:extLst>
                <a:ext uri="{FF2B5EF4-FFF2-40B4-BE49-F238E27FC236}">
                  <a16:creationId xmlns:a16="http://schemas.microsoft.com/office/drawing/2014/main" id="{EE0396FA-425F-4EDC-9520-B9A44FA9B2CE}"/>
                </a:ext>
              </a:extLst>
            </p:cNvPr>
            <p:cNvSpPr/>
            <p:nvPr userDrawn="1"/>
          </p:nvSpPr>
          <p:spPr>
            <a:xfrm>
              <a:off x="-4877" y="4950860"/>
              <a:ext cx="484937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 sz="1300"/>
            </a:p>
          </p:txBody>
        </p:sp>
        <p:sp>
          <p:nvSpPr>
            <p:cNvPr id="52" name="bk object 18">
              <a:extLst>
                <a:ext uri="{FF2B5EF4-FFF2-40B4-BE49-F238E27FC236}">
                  <a16:creationId xmlns:a16="http://schemas.microsoft.com/office/drawing/2014/main" id="{565B0312-1532-4603-9199-E7A9D647D7DD}"/>
                </a:ext>
              </a:extLst>
            </p:cNvPr>
            <p:cNvSpPr/>
            <p:nvPr userDrawn="1"/>
          </p:nvSpPr>
          <p:spPr>
            <a:xfrm>
              <a:off x="522288" y="4950860"/>
              <a:ext cx="8621712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 sz="1300"/>
            </a:p>
          </p:txBody>
        </p:sp>
        <p:sp>
          <p:nvSpPr>
            <p:cNvPr id="53" name="Holder 3">
              <a:extLst>
                <a:ext uri="{FF2B5EF4-FFF2-40B4-BE49-F238E27FC236}">
                  <a16:creationId xmlns:a16="http://schemas.microsoft.com/office/drawing/2014/main" id="{64829966-6167-4E75-9B98-6CFBF28F3C77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8194726" y="4966101"/>
              <a:ext cx="449579" cy="167639"/>
            </a:xfrm>
            <a:prstGeom prst="rect">
              <a:avLst/>
            </a:prstGeom>
            <a:grpFill/>
          </p:spPr>
          <p:txBody>
            <a:bodyPr lIns="0" tIns="0" rIns="0" bIns="0" anchor="ctr"/>
            <a:lstStyle>
              <a:defPPr>
                <a:defRPr lang="de-DE"/>
              </a:defPPr>
              <a:lvl1pPr marL="0" algn="l" defTabSz="686074" rtl="0" eaLnBrk="1" latinLnBrk="0" hangingPunct="1">
                <a:defRPr sz="1000" b="1" i="0" kern="1200">
                  <a:solidFill>
                    <a:schemeClr val="bg1"/>
                  </a:solidFill>
                  <a:latin typeface="Arial"/>
                  <a:ea typeface="+mn-ea"/>
                  <a:cs typeface="Arial"/>
                </a:defRPr>
              </a:lvl1pPr>
              <a:lvl2pPr marL="34303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6074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9111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2149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5186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223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1260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429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6913">
                <a:spcBef>
                  <a:spcPts val="7"/>
                </a:spcBef>
              </a:pPr>
              <a:r>
                <a:rPr lang="de-DE" sz="1332" spc="13"/>
                <a:t>hhu.de</a:t>
              </a:r>
            </a:p>
          </p:txBody>
        </p:sp>
      </p:grpSp>
      <p:sp>
        <p:nvSpPr>
          <p:cNvPr id="5" name="Titel 1">
            <a:extLst>
              <a:ext uri="{FF2B5EF4-FFF2-40B4-BE49-F238E27FC236}">
                <a16:creationId xmlns:a16="http://schemas.microsoft.com/office/drawing/2014/main" id="{B0EFD377-4EA8-4233-8819-69CE7EFB9E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49741" y="4041070"/>
            <a:ext cx="7646937" cy="1224135"/>
          </a:xfrm>
        </p:spPr>
        <p:txBody>
          <a:bodyPr/>
          <a:lstStyle>
            <a:lvl1pPr algn="r">
              <a:defRPr/>
            </a:lvl1pPr>
          </a:lstStyle>
          <a:p>
            <a:r>
              <a:rPr lang="de-DE" dirty="0" err="1"/>
              <a:t>Kapiteltrenner</a:t>
            </a:r>
            <a:r>
              <a:rPr lang="de-DE" dirty="0"/>
              <a:t> (bearbeiten)</a:t>
            </a:r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9D5327C6-E598-4991-AB22-BE7A8B832E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F4581514-8A34-423E-AF48-23D40C9BA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t>‹#›</a:t>
            </a:fld>
            <a:endParaRPr lang="de-DE"/>
          </a:p>
        </p:txBody>
      </p:sp>
      <p:grpSp>
        <p:nvGrpSpPr>
          <p:cNvPr id="42" name="Grafik 9">
            <a:extLst>
              <a:ext uri="{FF2B5EF4-FFF2-40B4-BE49-F238E27FC236}">
                <a16:creationId xmlns:a16="http://schemas.microsoft.com/office/drawing/2014/main" id="{28A21B8F-6E69-4E11-AFD3-54EC4D2DD560}"/>
              </a:ext>
            </a:extLst>
          </p:cNvPr>
          <p:cNvGrpSpPr/>
          <p:nvPr userDrawn="1"/>
        </p:nvGrpSpPr>
        <p:grpSpPr>
          <a:xfrm>
            <a:off x="10321917" y="525079"/>
            <a:ext cx="1399107" cy="827140"/>
            <a:chOff x="10321916" y="525077"/>
            <a:chExt cx="1399106" cy="827140"/>
          </a:xfrm>
          <a:solidFill>
            <a:schemeClr val="accent1"/>
          </a:solidFill>
        </p:grpSpPr>
        <p:grpSp>
          <p:nvGrpSpPr>
            <p:cNvPr id="43" name="Grafik 9">
              <a:extLst>
                <a:ext uri="{FF2B5EF4-FFF2-40B4-BE49-F238E27FC236}">
                  <a16:creationId xmlns:a16="http://schemas.microsoft.com/office/drawing/2014/main" id="{D38F2AA7-E6E5-436E-8E36-7603834951DD}"/>
                </a:ext>
              </a:extLst>
            </p:cNvPr>
            <p:cNvGrpSpPr/>
            <p:nvPr/>
          </p:nvGrpSpPr>
          <p:grpSpPr>
            <a:xfrm>
              <a:off x="10321916" y="525077"/>
              <a:ext cx="1179212" cy="575107"/>
              <a:chOff x="10321916" y="525077"/>
              <a:chExt cx="1179212" cy="575107"/>
            </a:xfrm>
            <a:solidFill>
              <a:schemeClr val="accent1"/>
            </a:solidFill>
          </p:grpSpPr>
          <p:sp>
            <p:nvSpPr>
              <p:cNvPr id="66" name="Freihandform: Form 65">
                <a:extLst>
                  <a:ext uri="{FF2B5EF4-FFF2-40B4-BE49-F238E27FC236}">
                    <a16:creationId xmlns:a16="http://schemas.microsoft.com/office/drawing/2014/main" id="{CEE46D69-7B6E-4033-9F52-F87603FD3DC4}"/>
                  </a:ext>
                </a:extLst>
              </p:cNvPr>
              <p:cNvSpPr/>
              <p:nvPr/>
            </p:nvSpPr>
            <p:spPr>
              <a:xfrm>
                <a:off x="11143981" y="639857"/>
                <a:ext cx="357630" cy="357630"/>
              </a:xfrm>
              <a:custGeom>
                <a:avLst/>
                <a:gdLst>
                  <a:gd name="connsiteX0" fmla="*/ 358113 w 357629"/>
                  <a:gd name="connsiteY0" fmla="*/ 0 h 357629"/>
                  <a:gd name="connsiteX1" fmla="*/ 358113 w 357629"/>
                  <a:gd name="connsiteY1" fmla="*/ 179540 h 357629"/>
                  <a:gd name="connsiteX2" fmla="*/ 179057 w 357629"/>
                  <a:gd name="connsiteY2" fmla="*/ 359080 h 357629"/>
                  <a:gd name="connsiteX3" fmla="*/ 0 w 357629"/>
                  <a:gd name="connsiteY3" fmla="*/ 179540 h 357629"/>
                  <a:gd name="connsiteX4" fmla="*/ 0 w 357629"/>
                  <a:gd name="connsiteY4" fmla="*/ 0 h 357629"/>
                  <a:gd name="connsiteX5" fmla="*/ 90857 w 357629"/>
                  <a:gd name="connsiteY5" fmla="*/ 0 h 357629"/>
                  <a:gd name="connsiteX6" fmla="*/ 90857 w 357629"/>
                  <a:gd name="connsiteY6" fmla="*/ 171807 h 357629"/>
                  <a:gd name="connsiteX7" fmla="*/ 179057 w 357629"/>
                  <a:gd name="connsiteY7" fmla="*/ 265323 h 357629"/>
                  <a:gd name="connsiteX8" fmla="*/ 267256 w 357629"/>
                  <a:gd name="connsiteY8" fmla="*/ 171807 h 357629"/>
                  <a:gd name="connsiteX9" fmla="*/ 267256 w 357629"/>
                  <a:gd name="connsiteY9" fmla="*/ 0 h 357629"/>
                  <a:gd name="connsiteX10" fmla="*/ 358113 w 357629"/>
                  <a:gd name="connsiteY10" fmla="*/ 0 h 3576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57629" h="357629">
                    <a:moveTo>
                      <a:pt x="358113" y="0"/>
                    </a:moveTo>
                    <a:lnTo>
                      <a:pt x="358113" y="179540"/>
                    </a:lnTo>
                    <a:cubicBezTo>
                      <a:pt x="358113" y="286587"/>
                      <a:pt x="277888" y="359080"/>
                      <a:pt x="179057" y="359080"/>
                    </a:cubicBezTo>
                    <a:cubicBezTo>
                      <a:pt x="80225" y="359080"/>
                      <a:pt x="0" y="286587"/>
                      <a:pt x="0" y="179540"/>
                    </a:cubicBezTo>
                    <a:cubicBezTo>
                      <a:pt x="0" y="164075"/>
                      <a:pt x="0" y="0"/>
                      <a:pt x="0" y="0"/>
                    </a:cubicBezTo>
                    <a:lnTo>
                      <a:pt x="90857" y="0"/>
                    </a:lnTo>
                    <a:cubicBezTo>
                      <a:pt x="90857" y="32622"/>
                      <a:pt x="90857" y="165041"/>
                      <a:pt x="90857" y="171807"/>
                    </a:cubicBezTo>
                    <a:cubicBezTo>
                      <a:pt x="90857" y="227385"/>
                      <a:pt x="130487" y="265323"/>
                      <a:pt x="179057" y="265323"/>
                    </a:cubicBezTo>
                    <a:cubicBezTo>
                      <a:pt x="227868" y="265323"/>
                      <a:pt x="267256" y="227385"/>
                      <a:pt x="267256" y="171807"/>
                    </a:cubicBezTo>
                    <a:lnTo>
                      <a:pt x="267256" y="0"/>
                    </a:lnTo>
                    <a:lnTo>
                      <a:pt x="358113" y="0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7" name="Freihandform: Form 66">
                <a:extLst>
                  <a:ext uri="{FF2B5EF4-FFF2-40B4-BE49-F238E27FC236}">
                    <a16:creationId xmlns:a16="http://schemas.microsoft.com/office/drawing/2014/main" id="{BDAE65FC-F144-4EB4-BDE1-439A96EEE0C4}"/>
                  </a:ext>
                </a:extLst>
              </p:cNvPr>
              <p:cNvSpPr/>
              <p:nvPr/>
            </p:nvSpPr>
            <p:spPr>
              <a:xfrm>
                <a:off x="10321916" y="525077"/>
                <a:ext cx="357630" cy="463952"/>
              </a:xfrm>
              <a:custGeom>
                <a:avLst/>
                <a:gdLst>
                  <a:gd name="connsiteX0" fmla="*/ 90857 w 357629"/>
                  <a:gd name="connsiteY0" fmla="*/ 464435 h 463952"/>
                  <a:gd name="connsiteX1" fmla="*/ 0 w 357629"/>
                  <a:gd name="connsiteY1" fmla="*/ 464435 h 463952"/>
                  <a:gd name="connsiteX2" fmla="*/ 0 w 357629"/>
                  <a:gd name="connsiteY2" fmla="*/ 0 h 463952"/>
                  <a:gd name="connsiteX3" fmla="*/ 90857 w 357629"/>
                  <a:gd name="connsiteY3" fmla="*/ 0 h 463952"/>
                  <a:gd name="connsiteX4" fmla="*/ 90857 w 357629"/>
                  <a:gd name="connsiteY4" fmla="*/ 127345 h 463952"/>
                  <a:gd name="connsiteX5" fmla="*/ 179298 w 357629"/>
                  <a:gd name="connsiteY5" fmla="*/ 105597 h 463952"/>
                  <a:gd name="connsiteX6" fmla="*/ 358355 w 357629"/>
                  <a:gd name="connsiteY6" fmla="*/ 285137 h 463952"/>
                  <a:gd name="connsiteX7" fmla="*/ 358355 w 357629"/>
                  <a:gd name="connsiteY7" fmla="*/ 464677 h 463952"/>
                  <a:gd name="connsiteX8" fmla="*/ 267497 w 357629"/>
                  <a:gd name="connsiteY8" fmla="*/ 464677 h 463952"/>
                  <a:gd name="connsiteX9" fmla="*/ 267497 w 357629"/>
                  <a:gd name="connsiteY9" fmla="*/ 292870 h 463952"/>
                  <a:gd name="connsiteX10" fmla="*/ 179298 w 357629"/>
                  <a:gd name="connsiteY10" fmla="*/ 199354 h 463952"/>
                  <a:gd name="connsiteX11" fmla="*/ 91099 w 357629"/>
                  <a:gd name="connsiteY11" fmla="*/ 292870 h 463952"/>
                  <a:gd name="connsiteX12" fmla="*/ 91099 w 357629"/>
                  <a:gd name="connsiteY12" fmla="*/ 464435 h 4639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57629" h="463952">
                    <a:moveTo>
                      <a:pt x="90857" y="464435"/>
                    </a:moveTo>
                    <a:lnTo>
                      <a:pt x="0" y="464435"/>
                    </a:lnTo>
                    <a:lnTo>
                      <a:pt x="0" y="0"/>
                    </a:lnTo>
                    <a:lnTo>
                      <a:pt x="90857" y="0"/>
                    </a:lnTo>
                    <a:lnTo>
                      <a:pt x="90857" y="127345"/>
                    </a:lnTo>
                    <a:cubicBezTo>
                      <a:pt x="116955" y="113330"/>
                      <a:pt x="146918" y="105597"/>
                      <a:pt x="179298" y="105597"/>
                    </a:cubicBezTo>
                    <a:cubicBezTo>
                      <a:pt x="278130" y="105597"/>
                      <a:pt x="358355" y="178090"/>
                      <a:pt x="358355" y="285137"/>
                    </a:cubicBezTo>
                    <a:lnTo>
                      <a:pt x="358355" y="464677"/>
                    </a:lnTo>
                    <a:lnTo>
                      <a:pt x="267497" y="464677"/>
                    </a:lnTo>
                    <a:lnTo>
                      <a:pt x="267497" y="292870"/>
                    </a:lnTo>
                    <a:cubicBezTo>
                      <a:pt x="267497" y="237292"/>
                      <a:pt x="227868" y="199354"/>
                      <a:pt x="179298" y="199354"/>
                    </a:cubicBezTo>
                    <a:cubicBezTo>
                      <a:pt x="130728" y="199354"/>
                      <a:pt x="91099" y="237292"/>
                      <a:pt x="91099" y="292870"/>
                    </a:cubicBezTo>
                    <a:lnTo>
                      <a:pt x="91099" y="464435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8" name="Freihandform: Form 67">
                <a:extLst>
                  <a:ext uri="{FF2B5EF4-FFF2-40B4-BE49-F238E27FC236}">
                    <a16:creationId xmlns:a16="http://schemas.microsoft.com/office/drawing/2014/main" id="{D3DBEDEF-DBC0-4148-9FDD-21C8CA8A0A9D}"/>
                  </a:ext>
                </a:extLst>
              </p:cNvPr>
              <p:cNvSpPr/>
              <p:nvPr/>
            </p:nvSpPr>
            <p:spPr>
              <a:xfrm>
                <a:off x="10734399" y="525077"/>
                <a:ext cx="357630" cy="463952"/>
              </a:xfrm>
              <a:custGeom>
                <a:avLst/>
                <a:gdLst>
                  <a:gd name="connsiteX0" fmla="*/ 90857 w 357629"/>
                  <a:gd name="connsiteY0" fmla="*/ 464435 h 463952"/>
                  <a:gd name="connsiteX1" fmla="*/ 0 w 357629"/>
                  <a:gd name="connsiteY1" fmla="*/ 464435 h 463952"/>
                  <a:gd name="connsiteX2" fmla="*/ 0 w 357629"/>
                  <a:gd name="connsiteY2" fmla="*/ 0 h 463952"/>
                  <a:gd name="connsiteX3" fmla="*/ 90857 w 357629"/>
                  <a:gd name="connsiteY3" fmla="*/ 0 h 463952"/>
                  <a:gd name="connsiteX4" fmla="*/ 90857 w 357629"/>
                  <a:gd name="connsiteY4" fmla="*/ 127345 h 463952"/>
                  <a:gd name="connsiteX5" fmla="*/ 179298 w 357629"/>
                  <a:gd name="connsiteY5" fmla="*/ 105597 h 463952"/>
                  <a:gd name="connsiteX6" fmla="*/ 358355 w 357629"/>
                  <a:gd name="connsiteY6" fmla="*/ 285137 h 463952"/>
                  <a:gd name="connsiteX7" fmla="*/ 358355 w 357629"/>
                  <a:gd name="connsiteY7" fmla="*/ 464677 h 463952"/>
                  <a:gd name="connsiteX8" fmla="*/ 267497 w 357629"/>
                  <a:gd name="connsiteY8" fmla="*/ 464677 h 463952"/>
                  <a:gd name="connsiteX9" fmla="*/ 267497 w 357629"/>
                  <a:gd name="connsiteY9" fmla="*/ 292870 h 463952"/>
                  <a:gd name="connsiteX10" fmla="*/ 179298 w 357629"/>
                  <a:gd name="connsiteY10" fmla="*/ 199354 h 463952"/>
                  <a:gd name="connsiteX11" fmla="*/ 91099 w 357629"/>
                  <a:gd name="connsiteY11" fmla="*/ 292870 h 463952"/>
                  <a:gd name="connsiteX12" fmla="*/ 91099 w 357629"/>
                  <a:gd name="connsiteY12" fmla="*/ 464435 h 4639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57629" h="463952">
                    <a:moveTo>
                      <a:pt x="90857" y="464435"/>
                    </a:moveTo>
                    <a:lnTo>
                      <a:pt x="0" y="464435"/>
                    </a:lnTo>
                    <a:lnTo>
                      <a:pt x="0" y="0"/>
                    </a:lnTo>
                    <a:lnTo>
                      <a:pt x="90857" y="0"/>
                    </a:lnTo>
                    <a:lnTo>
                      <a:pt x="90857" y="127345"/>
                    </a:lnTo>
                    <a:cubicBezTo>
                      <a:pt x="116955" y="113330"/>
                      <a:pt x="146918" y="105597"/>
                      <a:pt x="179298" y="105597"/>
                    </a:cubicBezTo>
                    <a:cubicBezTo>
                      <a:pt x="278130" y="105597"/>
                      <a:pt x="358355" y="178090"/>
                      <a:pt x="358355" y="285137"/>
                    </a:cubicBezTo>
                    <a:lnTo>
                      <a:pt x="358355" y="464677"/>
                    </a:lnTo>
                    <a:lnTo>
                      <a:pt x="267497" y="464677"/>
                    </a:lnTo>
                    <a:lnTo>
                      <a:pt x="267497" y="292870"/>
                    </a:lnTo>
                    <a:cubicBezTo>
                      <a:pt x="267497" y="237292"/>
                      <a:pt x="227868" y="199354"/>
                      <a:pt x="179298" y="199354"/>
                    </a:cubicBezTo>
                    <a:cubicBezTo>
                      <a:pt x="130728" y="199354"/>
                      <a:pt x="91099" y="237292"/>
                      <a:pt x="91099" y="292870"/>
                    </a:cubicBezTo>
                    <a:lnTo>
                      <a:pt x="91099" y="464435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9" name="Freihandform: Form 68">
                <a:extLst>
                  <a:ext uri="{FF2B5EF4-FFF2-40B4-BE49-F238E27FC236}">
                    <a16:creationId xmlns:a16="http://schemas.microsoft.com/office/drawing/2014/main" id="{32B50B26-A8AC-4560-90A5-3EA0F8790ACA}"/>
                  </a:ext>
                </a:extLst>
              </p:cNvPr>
              <p:cNvSpPr/>
              <p:nvPr/>
            </p:nvSpPr>
            <p:spPr>
              <a:xfrm>
                <a:off x="10464001" y="1088585"/>
                <a:ext cx="12082" cy="12082"/>
              </a:xfrm>
              <a:custGeom>
                <a:avLst/>
                <a:gdLst>
                  <a:gd name="connsiteX0" fmla="*/ 10874 w 12082"/>
                  <a:gd name="connsiteY0" fmla="*/ 1933 h 12082"/>
                  <a:gd name="connsiteX1" fmla="*/ 6524 w 12082"/>
                  <a:gd name="connsiteY1" fmla="*/ 0 h 12082"/>
                  <a:gd name="connsiteX2" fmla="*/ 1933 w 12082"/>
                  <a:gd name="connsiteY2" fmla="*/ 1933 h 12082"/>
                  <a:gd name="connsiteX3" fmla="*/ 0 w 12082"/>
                  <a:gd name="connsiteY3" fmla="*/ 6283 h 12082"/>
                  <a:gd name="connsiteX4" fmla="*/ 1933 w 12082"/>
                  <a:gd name="connsiteY4" fmla="*/ 10632 h 12082"/>
                  <a:gd name="connsiteX5" fmla="*/ 6524 w 12082"/>
                  <a:gd name="connsiteY5" fmla="*/ 12565 h 12082"/>
                  <a:gd name="connsiteX6" fmla="*/ 10874 w 12082"/>
                  <a:gd name="connsiteY6" fmla="*/ 10632 h 12082"/>
                  <a:gd name="connsiteX7" fmla="*/ 12807 w 12082"/>
                  <a:gd name="connsiteY7" fmla="*/ 6283 h 12082"/>
                  <a:gd name="connsiteX8" fmla="*/ 10874 w 12082"/>
                  <a:gd name="connsiteY8" fmla="*/ 1933 h 120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082" h="12082">
                    <a:moveTo>
                      <a:pt x="10874" y="1933"/>
                    </a:moveTo>
                    <a:cubicBezTo>
                      <a:pt x="9666" y="725"/>
                      <a:pt x="8216" y="0"/>
                      <a:pt x="6524" y="0"/>
                    </a:cubicBezTo>
                    <a:cubicBezTo>
                      <a:pt x="4833" y="0"/>
                      <a:pt x="3141" y="725"/>
                      <a:pt x="1933" y="1933"/>
                    </a:cubicBezTo>
                    <a:cubicBezTo>
                      <a:pt x="725" y="3141"/>
                      <a:pt x="0" y="4833"/>
                      <a:pt x="0" y="6283"/>
                    </a:cubicBezTo>
                    <a:cubicBezTo>
                      <a:pt x="0" y="7733"/>
                      <a:pt x="725" y="9424"/>
                      <a:pt x="1933" y="10632"/>
                    </a:cubicBezTo>
                    <a:cubicBezTo>
                      <a:pt x="3141" y="11840"/>
                      <a:pt x="4591" y="12565"/>
                      <a:pt x="6524" y="12565"/>
                    </a:cubicBezTo>
                    <a:cubicBezTo>
                      <a:pt x="8216" y="12565"/>
                      <a:pt x="9666" y="11840"/>
                      <a:pt x="10874" y="10632"/>
                    </a:cubicBezTo>
                    <a:cubicBezTo>
                      <a:pt x="12082" y="9424"/>
                      <a:pt x="12807" y="7974"/>
                      <a:pt x="12807" y="6283"/>
                    </a:cubicBezTo>
                    <a:cubicBezTo>
                      <a:pt x="12807" y="4591"/>
                      <a:pt x="12082" y="3383"/>
                      <a:pt x="10874" y="1933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70" name="Freihandform: Form 69">
                <a:extLst>
                  <a:ext uri="{FF2B5EF4-FFF2-40B4-BE49-F238E27FC236}">
                    <a16:creationId xmlns:a16="http://schemas.microsoft.com/office/drawing/2014/main" id="{E672BC32-FFA3-4CA6-A563-DD6F9BC119AB}"/>
                  </a:ext>
                </a:extLst>
              </p:cNvPr>
              <p:cNvSpPr/>
              <p:nvPr/>
            </p:nvSpPr>
            <p:spPr>
              <a:xfrm>
                <a:off x="10610678" y="1088585"/>
                <a:ext cx="12082" cy="12082"/>
              </a:xfrm>
              <a:custGeom>
                <a:avLst/>
                <a:gdLst>
                  <a:gd name="connsiteX0" fmla="*/ 10874 w 12082"/>
                  <a:gd name="connsiteY0" fmla="*/ 1933 h 12082"/>
                  <a:gd name="connsiteX1" fmla="*/ 6524 w 12082"/>
                  <a:gd name="connsiteY1" fmla="*/ 0 h 12082"/>
                  <a:gd name="connsiteX2" fmla="*/ 1933 w 12082"/>
                  <a:gd name="connsiteY2" fmla="*/ 1933 h 12082"/>
                  <a:gd name="connsiteX3" fmla="*/ 0 w 12082"/>
                  <a:gd name="connsiteY3" fmla="*/ 6283 h 12082"/>
                  <a:gd name="connsiteX4" fmla="*/ 1933 w 12082"/>
                  <a:gd name="connsiteY4" fmla="*/ 10632 h 12082"/>
                  <a:gd name="connsiteX5" fmla="*/ 6524 w 12082"/>
                  <a:gd name="connsiteY5" fmla="*/ 12565 h 12082"/>
                  <a:gd name="connsiteX6" fmla="*/ 10874 w 12082"/>
                  <a:gd name="connsiteY6" fmla="*/ 10632 h 12082"/>
                  <a:gd name="connsiteX7" fmla="*/ 12807 w 12082"/>
                  <a:gd name="connsiteY7" fmla="*/ 6283 h 12082"/>
                  <a:gd name="connsiteX8" fmla="*/ 10874 w 12082"/>
                  <a:gd name="connsiteY8" fmla="*/ 1933 h 120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082" h="12082">
                    <a:moveTo>
                      <a:pt x="10874" y="1933"/>
                    </a:moveTo>
                    <a:cubicBezTo>
                      <a:pt x="9666" y="725"/>
                      <a:pt x="8216" y="0"/>
                      <a:pt x="6524" y="0"/>
                    </a:cubicBezTo>
                    <a:cubicBezTo>
                      <a:pt x="4833" y="0"/>
                      <a:pt x="3141" y="725"/>
                      <a:pt x="1933" y="1933"/>
                    </a:cubicBezTo>
                    <a:cubicBezTo>
                      <a:pt x="725" y="3141"/>
                      <a:pt x="0" y="4833"/>
                      <a:pt x="0" y="6283"/>
                    </a:cubicBezTo>
                    <a:cubicBezTo>
                      <a:pt x="0" y="7733"/>
                      <a:pt x="725" y="9424"/>
                      <a:pt x="1933" y="10632"/>
                    </a:cubicBezTo>
                    <a:cubicBezTo>
                      <a:pt x="3141" y="11840"/>
                      <a:pt x="4591" y="12565"/>
                      <a:pt x="6524" y="12565"/>
                    </a:cubicBezTo>
                    <a:cubicBezTo>
                      <a:pt x="8216" y="12565"/>
                      <a:pt x="9666" y="11840"/>
                      <a:pt x="10874" y="10632"/>
                    </a:cubicBezTo>
                    <a:cubicBezTo>
                      <a:pt x="12082" y="9424"/>
                      <a:pt x="12807" y="7974"/>
                      <a:pt x="12807" y="6283"/>
                    </a:cubicBezTo>
                    <a:cubicBezTo>
                      <a:pt x="12807" y="4591"/>
                      <a:pt x="12082" y="3383"/>
                      <a:pt x="10874" y="1933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71" name="Freihandform: Form 70">
                <a:extLst>
                  <a:ext uri="{FF2B5EF4-FFF2-40B4-BE49-F238E27FC236}">
                    <a16:creationId xmlns:a16="http://schemas.microsoft.com/office/drawing/2014/main" id="{9D229350-21C3-418C-96E5-56B9BC682764}"/>
                  </a:ext>
                </a:extLst>
              </p:cNvPr>
              <p:cNvSpPr/>
              <p:nvPr/>
            </p:nvSpPr>
            <p:spPr>
              <a:xfrm>
                <a:off x="10949701" y="1088585"/>
                <a:ext cx="12082" cy="12082"/>
              </a:xfrm>
              <a:custGeom>
                <a:avLst/>
                <a:gdLst>
                  <a:gd name="connsiteX0" fmla="*/ 10874 w 12082"/>
                  <a:gd name="connsiteY0" fmla="*/ 1933 h 12082"/>
                  <a:gd name="connsiteX1" fmla="*/ 6524 w 12082"/>
                  <a:gd name="connsiteY1" fmla="*/ 0 h 12082"/>
                  <a:gd name="connsiteX2" fmla="*/ 1933 w 12082"/>
                  <a:gd name="connsiteY2" fmla="*/ 1933 h 12082"/>
                  <a:gd name="connsiteX3" fmla="*/ 0 w 12082"/>
                  <a:gd name="connsiteY3" fmla="*/ 6283 h 12082"/>
                  <a:gd name="connsiteX4" fmla="*/ 1933 w 12082"/>
                  <a:gd name="connsiteY4" fmla="*/ 10632 h 12082"/>
                  <a:gd name="connsiteX5" fmla="*/ 6524 w 12082"/>
                  <a:gd name="connsiteY5" fmla="*/ 12565 h 12082"/>
                  <a:gd name="connsiteX6" fmla="*/ 10874 w 12082"/>
                  <a:gd name="connsiteY6" fmla="*/ 10632 h 12082"/>
                  <a:gd name="connsiteX7" fmla="*/ 12807 w 12082"/>
                  <a:gd name="connsiteY7" fmla="*/ 6283 h 12082"/>
                  <a:gd name="connsiteX8" fmla="*/ 10874 w 12082"/>
                  <a:gd name="connsiteY8" fmla="*/ 1933 h 120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082" h="12082">
                    <a:moveTo>
                      <a:pt x="10874" y="1933"/>
                    </a:moveTo>
                    <a:cubicBezTo>
                      <a:pt x="9666" y="725"/>
                      <a:pt x="8216" y="0"/>
                      <a:pt x="6524" y="0"/>
                    </a:cubicBezTo>
                    <a:cubicBezTo>
                      <a:pt x="4833" y="0"/>
                      <a:pt x="3141" y="725"/>
                      <a:pt x="1933" y="1933"/>
                    </a:cubicBezTo>
                    <a:cubicBezTo>
                      <a:pt x="725" y="3141"/>
                      <a:pt x="0" y="4833"/>
                      <a:pt x="0" y="6283"/>
                    </a:cubicBezTo>
                    <a:cubicBezTo>
                      <a:pt x="0" y="7733"/>
                      <a:pt x="725" y="9424"/>
                      <a:pt x="1933" y="10632"/>
                    </a:cubicBezTo>
                    <a:cubicBezTo>
                      <a:pt x="3141" y="11840"/>
                      <a:pt x="4591" y="12565"/>
                      <a:pt x="6524" y="12565"/>
                    </a:cubicBezTo>
                    <a:cubicBezTo>
                      <a:pt x="8216" y="12565"/>
                      <a:pt x="9666" y="11840"/>
                      <a:pt x="10874" y="10632"/>
                    </a:cubicBezTo>
                    <a:cubicBezTo>
                      <a:pt x="12082" y="9424"/>
                      <a:pt x="12807" y="7974"/>
                      <a:pt x="12807" y="6283"/>
                    </a:cubicBezTo>
                    <a:cubicBezTo>
                      <a:pt x="12807" y="4591"/>
                      <a:pt x="12324" y="3383"/>
                      <a:pt x="10874" y="1933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</p:grpSp>
        <p:sp>
          <p:nvSpPr>
            <p:cNvPr id="44" name="Freihandform: Form 43">
              <a:extLst>
                <a:ext uri="{FF2B5EF4-FFF2-40B4-BE49-F238E27FC236}">
                  <a16:creationId xmlns:a16="http://schemas.microsoft.com/office/drawing/2014/main" id="{3B2C3CB2-9BD9-4C7F-A03D-9FAC1547D206}"/>
                </a:ext>
              </a:extLst>
            </p:cNvPr>
            <p:cNvSpPr/>
            <p:nvPr/>
          </p:nvSpPr>
          <p:spPr>
            <a:xfrm>
              <a:off x="10322158" y="1089069"/>
              <a:ext cx="57994" cy="77325"/>
            </a:xfrm>
            <a:custGeom>
              <a:avLst/>
              <a:gdLst>
                <a:gd name="connsiteX0" fmla="*/ 49053 w 57994"/>
                <a:gd name="connsiteY0" fmla="*/ 0 h 77325"/>
                <a:gd name="connsiteX1" fmla="*/ 49053 w 57994"/>
                <a:gd name="connsiteY1" fmla="*/ 34071 h 77325"/>
                <a:gd name="connsiteX2" fmla="*/ 10149 w 57994"/>
                <a:gd name="connsiteY2" fmla="*/ 34071 h 77325"/>
                <a:gd name="connsiteX3" fmla="*/ 10149 w 57994"/>
                <a:gd name="connsiteY3" fmla="*/ 0 h 77325"/>
                <a:gd name="connsiteX4" fmla="*/ 0 w 57994"/>
                <a:gd name="connsiteY4" fmla="*/ 0 h 77325"/>
                <a:gd name="connsiteX5" fmla="*/ 0 w 57994"/>
                <a:gd name="connsiteY5" fmla="*/ 78292 h 77325"/>
                <a:gd name="connsiteX6" fmla="*/ 10149 w 57994"/>
                <a:gd name="connsiteY6" fmla="*/ 78292 h 77325"/>
                <a:gd name="connsiteX7" fmla="*/ 10149 w 57994"/>
                <a:gd name="connsiteY7" fmla="*/ 40837 h 77325"/>
                <a:gd name="connsiteX8" fmla="*/ 49053 w 57994"/>
                <a:gd name="connsiteY8" fmla="*/ 40837 h 77325"/>
                <a:gd name="connsiteX9" fmla="*/ 49053 w 57994"/>
                <a:gd name="connsiteY9" fmla="*/ 78292 h 77325"/>
                <a:gd name="connsiteX10" fmla="*/ 58961 w 57994"/>
                <a:gd name="connsiteY10" fmla="*/ 78292 h 77325"/>
                <a:gd name="connsiteX11" fmla="*/ 58961 w 57994"/>
                <a:gd name="connsiteY11" fmla="*/ 0 h 77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7994" h="77325">
                  <a:moveTo>
                    <a:pt x="49053" y="0"/>
                  </a:moveTo>
                  <a:lnTo>
                    <a:pt x="49053" y="34071"/>
                  </a:lnTo>
                  <a:lnTo>
                    <a:pt x="10149" y="34071"/>
                  </a:lnTo>
                  <a:lnTo>
                    <a:pt x="10149" y="0"/>
                  </a:lnTo>
                  <a:lnTo>
                    <a:pt x="0" y="0"/>
                  </a:lnTo>
                  <a:lnTo>
                    <a:pt x="0" y="78292"/>
                  </a:lnTo>
                  <a:lnTo>
                    <a:pt x="10149" y="78292"/>
                  </a:lnTo>
                  <a:lnTo>
                    <a:pt x="10149" y="40837"/>
                  </a:lnTo>
                  <a:lnTo>
                    <a:pt x="49053" y="40837"/>
                  </a:lnTo>
                  <a:lnTo>
                    <a:pt x="49053" y="78292"/>
                  </a:lnTo>
                  <a:lnTo>
                    <a:pt x="58961" y="78292"/>
                  </a:lnTo>
                  <a:lnTo>
                    <a:pt x="58961" y="0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45" name="Freihandform: Form 44">
              <a:extLst>
                <a:ext uri="{FF2B5EF4-FFF2-40B4-BE49-F238E27FC236}">
                  <a16:creationId xmlns:a16="http://schemas.microsoft.com/office/drawing/2014/main" id="{C34D53EC-E9A8-4321-AADF-45F3327CFD78}"/>
                </a:ext>
              </a:extLst>
            </p:cNvPr>
            <p:cNvSpPr/>
            <p:nvPr/>
          </p:nvSpPr>
          <p:spPr>
            <a:xfrm>
              <a:off x="10399483" y="1110575"/>
              <a:ext cx="48328" cy="57994"/>
            </a:xfrm>
            <a:custGeom>
              <a:avLst/>
              <a:gdLst>
                <a:gd name="connsiteX0" fmla="*/ 9907 w 48328"/>
                <a:gd name="connsiteY0" fmla="*/ 24647 h 57994"/>
                <a:gd name="connsiteX1" fmla="*/ 11599 w 48328"/>
                <a:gd name="connsiteY1" fmla="*/ 17640 h 57994"/>
                <a:gd name="connsiteX2" fmla="*/ 14740 w 48328"/>
                <a:gd name="connsiteY2" fmla="*/ 11840 h 57994"/>
                <a:gd name="connsiteX3" fmla="*/ 19331 w 48328"/>
                <a:gd name="connsiteY3" fmla="*/ 7733 h 57994"/>
                <a:gd name="connsiteX4" fmla="*/ 25372 w 48328"/>
                <a:gd name="connsiteY4" fmla="*/ 6283 h 57994"/>
                <a:gd name="connsiteX5" fmla="*/ 33830 w 48328"/>
                <a:gd name="connsiteY5" fmla="*/ 10874 h 57994"/>
                <a:gd name="connsiteX6" fmla="*/ 36971 w 48328"/>
                <a:gd name="connsiteY6" fmla="*/ 22956 h 57994"/>
                <a:gd name="connsiteX7" fmla="*/ 36971 w 48328"/>
                <a:gd name="connsiteY7" fmla="*/ 24889 h 57994"/>
                <a:gd name="connsiteX8" fmla="*/ 9907 w 48328"/>
                <a:gd name="connsiteY8" fmla="*/ 24889 h 57994"/>
                <a:gd name="connsiteX9" fmla="*/ 9666 w 48328"/>
                <a:gd name="connsiteY9" fmla="*/ 30930 h 57994"/>
                <a:gd name="connsiteX10" fmla="*/ 47120 w 48328"/>
                <a:gd name="connsiteY10" fmla="*/ 30930 h 57994"/>
                <a:gd name="connsiteX11" fmla="*/ 47120 w 48328"/>
                <a:gd name="connsiteY11" fmla="*/ 25372 h 57994"/>
                <a:gd name="connsiteX12" fmla="*/ 46154 w 48328"/>
                <a:gd name="connsiteY12" fmla="*/ 16190 h 57994"/>
                <a:gd name="connsiteX13" fmla="*/ 42529 w 48328"/>
                <a:gd name="connsiteY13" fmla="*/ 7974 h 57994"/>
                <a:gd name="connsiteX14" fmla="*/ 35763 w 48328"/>
                <a:gd name="connsiteY14" fmla="*/ 2175 h 57994"/>
                <a:gd name="connsiteX15" fmla="*/ 25131 w 48328"/>
                <a:gd name="connsiteY15" fmla="*/ 0 h 57994"/>
                <a:gd name="connsiteX16" fmla="*/ 15223 w 48328"/>
                <a:gd name="connsiteY16" fmla="*/ 2175 h 57994"/>
                <a:gd name="connsiteX17" fmla="*/ 7249 w 48328"/>
                <a:gd name="connsiteY17" fmla="*/ 8216 h 57994"/>
                <a:gd name="connsiteX18" fmla="*/ 1933 w 48328"/>
                <a:gd name="connsiteY18" fmla="*/ 17398 h 57994"/>
                <a:gd name="connsiteX19" fmla="*/ 0 w 48328"/>
                <a:gd name="connsiteY19" fmla="*/ 29239 h 57994"/>
                <a:gd name="connsiteX20" fmla="*/ 6766 w 48328"/>
                <a:gd name="connsiteY20" fmla="*/ 50986 h 57994"/>
                <a:gd name="connsiteX21" fmla="*/ 26581 w 48328"/>
                <a:gd name="connsiteY21" fmla="*/ 58477 h 57994"/>
                <a:gd name="connsiteX22" fmla="*/ 38663 w 48328"/>
                <a:gd name="connsiteY22" fmla="*/ 55819 h 57994"/>
                <a:gd name="connsiteX23" fmla="*/ 48328 w 48328"/>
                <a:gd name="connsiteY23" fmla="*/ 47845 h 57994"/>
                <a:gd name="connsiteX24" fmla="*/ 44462 w 48328"/>
                <a:gd name="connsiteY24" fmla="*/ 43737 h 57994"/>
                <a:gd name="connsiteX25" fmla="*/ 35038 w 48328"/>
                <a:gd name="connsiteY25" fmla="*/ 50261 h 57994"/>
                <a:gd name="connsiteX26" fmla="*/ 27306 w 48328"/>
                <a:gd name="connsiteY26" fmla="*/ 51711 h 57994"/>
                <a:gd name="connsiteX27" fmla="*/ 14740 w 48328"/>
                <a:gd name="connsiteY27" fmla="*/ 46395 h 57994"/>
                <a:gd name="connsiteX28" fmla="*/ 9666 w 48328"/>
                <a:gd name="connsiteY28" fmla="*/ 30930 h 57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8328" h="57994">
                  <a:moveTo>
                    <a:pt x="9907" y="24647"/>
                  </a:moveTo>
                  <a:cubicBezTo>
                    <a:pt x="10149" y="22231"/>
                    <a:pt x="10874" y="19815"/>
                    <a:pt x="11599" y="17640"/>
                  </a:cubicBezTo>
                  <a:cubicBezTo>
                    <a:pt x="12324" y="15465"/>
                    <a:pt x="13532" y="13532"/>
                    <a:pt x="14740" y="11840"/>
                  </a:cubicBezTo>
                  <a:cubicBezTo>
                    <a:pt x="15948" y="10149"/>
                    <a:pt x="17640" y="8699"/>
                    <a:pt x="19331" y="7733"/>
                  </a:cubicBezTo>
                  <a:cubicBezTo>
                    <a:pt x="21023" y="6766"/>
                    <a:pt x="23198" y="6283"/>
                    <a:pt x="25372" y="6283"/>
                  </a:cubicBezTo>
                  <a:cubicBezTo>
                    <a:pt x="28755" y="6283"/>
                    <a:pt x="31655" y="7733"/>
                    <a:pt x="33830" y="10874"/>
                  </a:cubicBezTo>
                  <a:cubicBezTo>
                    <a:pt x="36005" y="13774"/>
                    <a:pt x="36971" y="17881"/>
                    <a:pt x="36971" y="22956"/>
                  </a:cubicBezTo>
                  <a:lnTo>
                    <a:pt x="36971" y="24889"/>
                  </a:lnTo>
                  <a:lnTo>
                    <a:pt x="9907" y="24889"/>
                  </a:lnTo>
                  <a:close/>
                  <a:moveTo>
                    <a:pt x="9666" y="30930"/>
                  </a:moveTo>
                  <a:lnTo>
                    <a:pt x="47120" y="30930"/>
                  </a:lnTo>
                  <a:lnTo>
                    <a:pt x="47120" y="25372"/>
                  </a:lnTo>
                  <a:cubicBezTo>
                    <a:pt x="47120" y="22231"/>
                    <a:pt x="46879" y="19090"/>
                    <a:pt x="46154" y="16190"/>
                  </a:cubicBezTo>
                  <a:cubicBezTo>
                    <a:pt x="45429" y="13049"/>
                    <a:pt x="44220" y="10391"/>
                    <a:pt x="42529" y="7974"/>
                  </a:cubicBezTo>
                  <a:cubicBezTo>
                    <a:pt x="40837" y="5558"/>
                    <a:pt x="38663" y="3625"/>
                    <a:pt x="35763" y="2175"/>
                  </a:cubicBezTo>
                  <a:cubicBezTo>
                    <a:pt x="32863" y="725"/>
                    <a:pt x="29480" y="0"/>
                    <a:pt x="25131" y="0"/>
                  </a:cubicBezTo>
                  <a:cubicBezTo>
                    <a:pt x="21506" y="0"/>
                    <a:pt x="18365" y="725"/>
                    <a:pt x="15223" y="2175"/>
                  </a:cubicBezTo>
                  <a:cubicBezTo>
                    <a:pt x="12082" y="3625"/>
                    <a:pt x="9424" y="5558"/>
                    <a:pt x="7249" y="8216"/>
                  </a:cubicBezTo>
                  <a:cubicBezTo>
                    <a:pt x="5074" y="10874"/>
                    <a:pt x="3141" y="13774"/>
                    <a:pt x="1933" y="17398"/>
                  </a:cubicBezTo>
                  <a:cubicBezTo>
                    <a:pt x="725" y="21023"/>
                    <a:pt x="0" y="24889"/>
                    <a:pt x="0" y="29239"/>
                  </a:cubicBezTo>
                  <a:cubicBezTo>
                    <a:pt x="0" y="38904"/>
                    <a:pt x="2175" y="46154"/>
                    <a:pt x="6766" y="50986"/>
                  </a:cubicBezTo>
                  <a:cubicBezTo>
                    <a:pt x="11116" y="55819"/>
                    <a:pt x="17881" y="58477"/>
                    <a:pt x="26581" y="58477"/>
                  </a:cubicBezTo>
                  <a:cubicBezTo>
                    <a:pt x="31172" y="58477"/>
                    <a:pt x="35038" y="57511"/>
                    <a:pt x="38663" y="55819"/>
                  </a:cubicBezTo>
                  <a:cubicBezTo>
                    <a:pt x="42046" y="53886"/>
                    <a:pt x="45429" y="51228"/>
                    <a:pt x="48328" y="47845"/>
                  </a:cubicBezTo>
                  <a:lnTo>
                    <a:pt x="44462" y="43737"/>
                  </a:lnTo>
                  <a:cubicBezTo>
                    <a:pt x="40837" y="47120"/>
                    <a:pt x="37696" y="49053"/>
                    <a:pt x="35038" y="50261"/>
                  </a:cubicBezTo>
                  <a:cubicBezTo>
                    <a:pt x="32380" y="51228"/>
                    <a:pt x="29722" y="51711"/>
                    <a:pt x="27306" y="51711"/>
                  </a:cubicBezTo>
                  <a:cubicBezTo>
                    <a:pt x="21748" y="51711"/>
                    <a:pt x="17640" y="50020"/>
                    <a:pt x="14740" y="46395"/>
                  </a:cubicBezTo>
                  <a:cubicBezTo>
                    <a:pt x="11599" y="42529"/>
                    <a:pt x="10149" y="37454"/>
                    <a:pt x="9666" y="30930"/>
                  </a:cubicBezTo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46" name="Freihandform: Form 45">
              <a:extLst>
                <a:ext uri="{FF2B5EF4-FFF2-40B4-BE49-F238E27FC236}">
                  <a16:creationId xmlns:a16="http://schemas.microsoft.com/office/drawing/2014/main" id="{43A49C16-A28B-4031-A77C-89AAA332D02C}"/>
                </a:ext>
              </a:extLst>
            </p:cNvPr>
            <p:cNvSpPr/>
            <p:nvPr/>
          </p:nvSpPr>
          <p:spPr>
            <a:xfrm>
              <a:off x="10465451" y="1112266"/>
              <a:ext cx="9666" cy="53161"/>
            </a:xfrm>
            <a:custGeom>
              <a:avLst/>
              <a:gdLst>
                <a:gd name="connsiteX0" fmla="*/ 0 w 9665"/>
                <a:gd name="connsiteY0" fmla="*/ 0 h 53161"/>
                <a:gd name="connsiteX1" fmla="*/ 10149 w 9665"/>
                <a:gd name="connsiteY1" fmla="*/ 0 h 53161"/>
                <a:gd name="connsiteX2" fmla="*/ 10149 w 9665"/>
                <a:gd name="connsiteY2" fmla="*/ 55094 h 53161"/>
                <a:gd name="connsiteX3" fmla="*/ 0 w 9665"/>
                <a:gd name="connsiteY3" fmla="*/ 55094 h 53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65" h="53161">
                  <a:moveTo>
                    <a:pt x="0" y="0"/>
                  </a:moveTo>
                  <a:lnTo>
                    <a:pt x="10149" y="0"/>
                  </a:lnTo>
                  <a:lnTo>
                    <a:pt x="10149" y="55094"/>
                  </a:lnTo>
                  <a:lnTo>
                    <a:pt x="0" y="55094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grpSp>
          <p:nvGrpSpPr>
            <p:cNvPr id="47" name="Grafik 9">
              <a:extLst>
                <a:ext uri="{FF2B5EF4-FFF2-40B4-BE49-F238E27FC236}">
                  <a16:creationId xmlns:a16="http://schemas.microsoft.com/office/drawing/2014/main" id="{6648D76C-F5E6-4559-8E7C-C8AC6A349ECC}"/>
                </a:ext>
              </a:extLst>
            </p:cNvPr>
            <p:cNvGrpSpPr/>
            <p:nvPr/>
          </p:nvGrpSpPr>
          <p:grpSpPr>
            <a:xfrm>
              <a:off x="10496140" y="1110575"/>
              <a:ext cx="101490" cy="55578"/>
              <a:chOff x="10496140" y="1110575"/>
              <a:chExt cx="101490" cy="55578"/>
            </a:xfrm>
            <a:solidFill>
              <a:srgbClr val="000000"/>
            </a:solidFill>
          </p:grpSpPr>
          <p:sp>
            <p:nvSpPr>
              <p:cNvPr id="64" name="Freihandform: Form 63">
                <a:extLst>
                  <a:ext uri="{FF2B5EF4-FFF2-40B4-BE49-F238E27FC236}">
                    <a16:creationId xmlns:a16="http://schemas.microsoft.com/office/drawing/2014/main" id="{72294CCB-ECFF-408E-9DE3-9CFD213367BB}"/>
                  </a:ext>
                </a:extLst>
              </p:cNvPr>
              <p:cNvSpPr/>
              <p:nvPr/>
            </p:nvSpPr>
            <p:spPr>
              <a:xfrm>
                <a:off x="10496140" y="1110575"/>
                <a:ext cx="45912" cy="55578"/>
              </a:xfrm>
              <a:custGeom>
                <a:avLst/>
                <a:gdLst>
                  <a:gd name="connsiteX0" fmla="*/ 48087 w 45911"/>
                  <a:gd name="connsiteY0" fmla="*/ 56786 h 55577"/>
                  <a:gd name="connsiteX1" fmla="*/ 48087 w 45911"/>
                  <a:gd name="connsiteY1" fmla="*/ 22231 h 55577"/>
                  <a:gd name="connsiteX2" fmla="*/ 47603 w 45911"/>
                  <a:gd name="connsiteY2" fmla="*/ 13774 h 55577"/>
                  <a:gd name="connsiteX3" fmla="*/ 45429 w 45911"/>
                  <a:gd name="connsiteY3" fmla="*/ 6766 h 55577"/>
                  <a:gd name="connsiteX4" fmla="*/ 39629 w 45911"/>
                  <a:gd name="connsiteY4" fmla="*/ 1933 h 55577"/>
                  <a:gd name="connsiteX5" fmla="*/ 28997 w 45911"/>
                  <a:gd name="connsiteY5" fmla="*/ 0 h 55577"/>
                  <a:gd name="connsiteX6" fmla="*/ 21506 w 45911"/>
                  <a:gd name="connsiteY6" fmla="*/ 1208 h 55577"/>
                  <a:gd name="connsiteX7" fmla="*/ 16190 w 45911"/>
                  <a:gd name="connsiteY7" fmla="*/ 4350 h 55577"/>
                  <a:gd name="connsiteX8" fmla="*/ 12565 w 45911"/>
                  <a:gd name="connsiteY8" fmla="*/ 7974 h 55577"/>
                  <a:gd name="connsiteX9" fmla="*/ 10632 w 45911"/>
                  <a:gd name="connsiteY9" fmla="*/ 10632 h 55577"/>
                  <a:gd name="connsiteX10" fmla="*/ 9424 w 45911"/>
                  <a:gd name="connsiteY10" fmla="*/ 967 h 55577"/>
                  <a:gd name="connsiteX11" fmla="*/ 0 w 45911"/>
                  <a:gd name="connsiteY11" fmla="*/ 1933 h 55577"/>
                  <a:gd name="connsiteX12" fmla="*/ 242 w 45911"/>
                  <a:gd name="connsiteY12" fmla="*/ 4108 h 55577"/>
                  <a:gd name="connsiteX13" fmla="*/ 725 w 45911"/>
                  <a:gd name="connsiteY13" fmla="*/ 7733 h 55577"/>
                  <a:gd name="connsiteX14" fmla="*/ 967 w 45911"/>
                  <a:gd name="connsiteY14" fmla="*/ 11840 h 55577"/>
                  <a:gd name="connsiteX15" fmla="*/ 1208 w 45911"/>
                  <a:gd name="connsiteY15" fmla="*/ 15948 h 55577"/>
                  <a:gd name="connsiteX16" fmla="*/ 1208 w 45911"/>
                  <a:gd name="connsiteY16" fmla="*/ 56786 h 55577"/>
                  <a:gd name="connsiteX17" fmla="*/ 11116 w 45911"/>
                  <a:gd name="connsiteY17" fmla="*/ 56786 h 55577"/>
                  <a:gd name="connsiteX18" fmla="*/ 11116 w 45911"/>
                  <a:gd name="connsiteY18" fmla="*/ 25856 h 55577"/>
                  <a:gd name="connsiteX19" fmla="*/ 12324 w 45911"/>
                  <a:gd name="connsiteY19" fmla="*/ 18606 h 55577"/>
                  <a:gd name="connsiteX20" fmla="*/ 15707 w 45911"/>
                  <a:gd name="connsiteY20" fmla="*/ 12807 h 55577"/>
                  <a:gd name="connsiteX21" fmla="*/ 20540 w 45911"/>
                  <a:gd name="connsiteY21" fmla="*/ 8941 h 55577"/>
                  <a:gd name="connsiteX22" fmla="*/ 26822 w 45911"/>
                  <a:gd name="connsiteY22" fmla="*/ 7491 h 55577"/>
                  <a:gd name="connsiteX23" fmla="*/ 32863 w 45911"/>
                  <a:gd name="connsiteY23" fmla="*/ 8457 h 55577"/>
                  <a:gd name="connsiteX24" fmla="*/ 36488 w 45911"/>
                  <a:gd name="connsiteY24" fmla="*/ 11357 h 55577"/>
                  <a:gd name="connsiteX25" fmla="*/ 38179 w 45911"/>
                  <a:gd name="connsiteY25" fmla="*/ 15948 h 55577"/>
                  <a:gd name="connsiteX26" fmla="*/ 38663 w 45911"/>
                  <a:gd name="connsiteY26" fmla="*/ 22231 h 55577"/>
                  <a:gd name="connsiteX27" fmla="*/ 38663 w 45911"/>
                  <a:gd name="connsiteY27" fmla="*/ 56786 h 55577"/>
                  <a:gd name="connsiteX28" fmla="*/ 48087 w 45911"/>
                  <a:gd name="connsiteY28" fmla="*/ 56786 h 55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5911" h="55577">
                    <a:moveTo>
                      <a:pt x="48087" y="56786"/>
                    </a:moveTo>
                    <a:lnTo>
                      <a:pt x="48087" y="22231"/>
                    </a:lnTo>
                    <a:cubicBezTo>
                      <a:pt x="48087" y="19331"/>
                      <a:pt x="47845" y="16432"/>
                      <a:pt x="47603" y="13774"/>
                    </a:cubicBezTo>
                    <a:cubicBezTo>
                      <a:pt x="47362" y="11115"/>
                      <a:pt x="46637" y="8699"/>
                      <a:pt x="45429" y="6766"/>
                    </a:cubicBezTo>
                    <a:cubicBezTo>
                      <a:pt x="44220" y="4833"/>
                      <a:pt x="42287" y="3141"/>
                      <a:pt x="39629" y="1933"/>
                    </a:cubicBezTo>
                    <a:cubicBezTo>
                      <a:pt x="36971" y="725"/>
                      <a:pt x="33588" y="0"/>
                      <a:pt x="28997" y="0"/>
                    </a:cubicBezTo>
                    <a:cubicBezTo>
                      <a:pt x="26097" y="0"/>
                      <a:pt x="23681" y="483"/>
                      <a:pt x="21506" y="1208"/>
                    </a:cubicBezTo>
                    <a:cubicBezTo>
                      <a:pt x="19331" y="2175"/>
                      <a:pt x="17640" y="3141"/>
                      <a:pt x="16190" y="4350"/>
                    </a:cubicBezTo>
                    <a:cubicBezTo>
                      <a:pt x="14740" y="5558"/>
                      <a:pt x="13532" y="6766"/>
                      <a:pt x="12565" y="7974"/>
                    </a:cubicBezTo>
                    <a:cubicBezTo>
                      <a:pt x="11599" y="9182"/>
                      <a:pt x="11116" y="10149"/>
                      <a:pt x="10632" y="10632"/>
                    </a:cubicBezTo>
                    <a:lnTo>
                      <a:pt x="9424" y="967"/>
                    </a:lnTo>
                    <a:lnTo>
                      <a:pt x="0" y="1933"/>
                    </a:lnTo>
                    <a:cubicBezTo>
                      <a:pt x="0" y="2416"/>
                      <a:pt x="242" y="3141"/>
                      <a:pt x="242" y="4108"/>
                    </a:cubicBezTo>
                    <a:cubicBezTo>
                      <a:pt x="483" y="5074"/>
                      <a:pt x="483" y="6283"/>
                      <a:pt x="725" y="7733"/>
                    </a:cubicBezTo>
                    <a:cubicBezTo>
                      <a:pt x="967" y="9182"/>
                      <a:pt x="967" y="10391"/>
                      <a:pt x="967" y="11840"/>
                    </a:cubicBezTo>
                    <a:cubicBezTo>
                      <a:pt x="967" y="13290"/>
                      <a:pt x="1208" y="14499"/>
                      <a:pt x="1208" y="15948"/>
                    </a:cubicBezTo>
                    <a:lnTo>
                      <a:pt x="1208" y="56786"/>
                    </a:lnTo>
                    <a:lnTo>
                      <a:pt x="11116" y="56786"/>
                    </a:lnTo>
                    <a:lnTo>
                      <a:pt x="11116" y="25856"/>
                    </a:lnTo>
                    <a:cubicBezTo>
                      <a:pt x="11116" y="23439"/>
                      <a:pt x="11599" y="21023"/>
                      <a:pt x="12324" y="18606"/>
                    </a:cubicBezTo>
                    <a:cubicBezTo>
                      <a:pt x="13049" y="16432"/>
                      <a:pt x="14257" y="14257"/>
                      <a:pt x="15707" y="12807"/>
                    </a:cubicBezTo>
                    <a:cubicBezTo>
                      <a:pt x="17157" y="11115"/>
                      <a:pt x="18848" y="9907"/>
                      <a:pt x="20540" y="8941"/>
                    </a:cubicBezTo>
                    <a:cubicBezTo>
                      <a:pt x="22473" y="7974"/>
                      <a:pt x="24406" y="7491"/>
                      <a:pt x="26822" y="7491"/>
                    </a:cubicBezTo>
                    <a:cubicBezTo>
                      <a:pt x="29239" y="7491"/>
                      <a:pt x="31413" y="7733"/>
                      <a:pt x="32863" y="8457"/>
                    </a:cubicBezTo>
                    <a:cubicBezTo>
                      <a:pt x="34313" y="9182"/>
                      <a:pt x="35521" y="9907"/>
                      <a:pt x="36488" y="11357"/>
                    </a:cubicBezTo>
                    <a:cubicBezTo>
                      <a:pt x="37213" y="12565"/>
                      <a:pt x="37696" y="14257"/>
                      <a:pt x="38179" y="15948"/>
                    </a:cubicBezTo>
                    <a:cubicBezTo>
                      <a:pt x="38421" y="17881"/>
                      <a:pt x="38663" y="19815"/>
                      <a:pt x="38663" y="22231"/>
                    </a:cubicBezTo>
                    <a:lnTo>
                      <a:pt x="38663" y="56786"/>
                    </a:lnTo>
                    <a:lnTo>
                      <a:pt x="48087" y="56786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5" name="Freihandform: Form 64">
                <a:extLst>
                  <a:ext uri="{FF2B5EF4-FFF2-40B4-BE49-F238E27FC236}">
                    <a16:creationId xmlns:a16="http://schemas.microsoft.com/office/drawing/2014/main" id="{8C858B51-A8C9-432A-9282-705400CDA1E4}"/>
                  </a:ext>
                </a:extLst>
              </p:cNvPr>
              <p:cNvSpPr/>
              <p:nvPr/>
            </p:nvSpPr>
            <p:spPr>
              <a:xfrm>
                <a:off x="10562833" y="1110816"/>
                <a:ext cx="33830" cy="55578"/>
              </a:xfrm>
              <a:custGeom>
                <a:avLst/>
                <a:gdLst>
                  <a:gd name="connsiteX0" fmla="*/ 1208 w 33829"/>
                  <a:gd name="connsiteY0" fmla="*/ 56544 h 55577"/>
                  <a:gd name="connsiteX1" fmla="*/ 10632 w 33829"/>
                  <a:gd name="connsiteY1" fmla="*/ 56544 h 55577"/>
                  <a:gd name="connsiteX2" fmla="*/ 10632 w 33829"/>
                  <a:gd name="connsiteY2" fmla="*/ 29964 h 55577"/>
                  <a:gd name="connsiteX3" fmla="*/ 10874 w 33829"/>
                  <a:gd name="connsiteY3" fmla="*/ 24406 h 55577"/>
                  <a:gd name="connsiteX4" fmla="*/ 11599 w 33829"/>
                  <a:gd name="connsiteY4" fmla="*/ 19090 h 55577"/>
                  <a:gd name="connsiteX5" fmla="*/ 15707 w 33829"/>
                  <a:gd name="connsiteY5" fmla="*/ 10391 h 55577"/>
                  <a:gd name="connsiteX6" fmla="*/ 21748 w 33829"/>
                  <a:gd name="connsiteY6" fmla="*/ 7008 h 55577"/>
                  <a:gd name="connsiteX7" fmla="*/ 27789 w 33829"/>
                  <a:gd name="connsiteY7" fmla="*/ 13049 h 55577"/>
                  <a:gd name="connsiteX8" fmla="*/ 36005 w 33829"/>
                  <a:gd name="connsiteY8" fmla="*/ 10149 h 55577"/>
                  <a:gd name="connsiteX9" fmla="*/ 34796 w 33829"/>
                  <a:gd name="connsiteY9" fmla="*/ 5316 h 55577"/>
                  <a:gd name="connsiteX10" fmla="*/ 32380 w 33829"/>
                  <a:gd name="connsiteY10" fmla="*/ 2175 h 55577"/>
                  <a:gd name="connsiteX11" fmla="*/ 28997 w 33829"/>
                  <a:gd name="connsiteY11" fmla="*/ 483 h 55577"/>
                  <a:gd name="connsiteX12" fmla="*/ 25614 w 33829"/>
                  <a:gd name="connsiteY12" fmla="*/ 0 h 55577"/>
                  <a:gd name="connsiteX13" fmla="*/ 16915 w 33829"/>
                  <a:gd name="connsiteY13" fmla="*/ 2658 h 55577"/>
                  <a:gd name="connsiteX14" fmla="*/ 10632 w 33829"/>
                  <a:gd name="connsiteY14" fmla="*/ 10149 h 55577"/>
                  <a:gd name="connsiteX15" fmla="*/ 9424 w 33829"/>
                  <a:gd name="connsiteY15" fmla="*/ 483 h 55577"/>
                  <a:gd name="connsiteX16" fmla="*/ 0 w 33829"/>
                  <a:gd name="connsiteY16" fmla="*/ 1450 h 55577"/>
                  <a:gd name="connsiteX17" fmla="*/ 242 w 33829"/>
                  <a:gd name="connsiteY17" fmla="*/ 3625 h 55577"/>
                  <a:gd name="connsiteX18" fmla="*/ 725 w 33829"/>
                  <a:gd name="connsiteY18" fmla="*/ 7249 h 55577"/>
                  <a:gd name="connsiteX19" fmla="*/ 967 w 33829"/>
                  <a:gd name="connsiteY19" fmla="*/ 11357 h 55577"/>
                  <a:gd name="connsiteX20" fmla="*/ 1208 w 33829"/>
                  <a:gd name="connsiteY20" fmla="*/ 15465 h 55577"/>
                  <a:gd name="connsiteX21" fmla="*/ 1208 w 33829"/>
                  <a:gd name="connsiteY21" fmla="*/ 56544 h 55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33829" h="55577">
                    <a:moveTo>
                      <a:pt x="1208" y="56544"/>
                    </a:moveTo>
                    <a:lnTo>
                      <a:pt x="10632" y="56544"/>
                    </a:lnTo>
                    <a:lnTo>
                      <a:pt x="10632" y="29964"/>
                    </a:lnTo>
                    <a:cubicBezTo>
                      <a:pt x="10632" y="28030"/>
                      <a:pt x="10632" y="26339"/>
                      <a:pt x="10874" y="24406"/>
                    </a:cubicBezTo>
                    <a:cubicBezTo>
                      <a:pt x="11116" y="22473"/>
                      <a:pt x="11357" y="20781"/>
                      <a:pt x="11599" y="19090"/>
                    </a:cubicBezTo>
                    <a:cubicBezTo>
                      <a:pt x="12565" y="15707"/>
                      <a:pt x="13774" y="12807"/>
                      <a:pt x="15707" y="10391"/>
                    </a:cubicBezTo>
                    <a:cubicBezTo>
                      <a:pt x="17398" y="7974"/>
                      <a:pt x="19573" y="7008"/>
                      <a:pt x="21748" y="7008"/>
                    </a:cubicBezTo>
                    <a:cubicBezTo>
                      <a:pt x="25614" y="7008"/>
                      <a:pt x="27547" y="8941"/>
                      <a:pt x="27789" y="13049"/>
                    </a:cubicBezTo>
                    <a:lnTo>
                      <a:pt x="36005" y="10149"/>
                    </a:lnTo>
                    <a:cubicBezTo>
                      <a:pt x="36005" y="8216"/>
                      <a:pt x="35521" y="6766"/>
                      <a:pt x="34796" y="5316"/>
                    </a:cubicBezTo>
                    <a:cubicBezTo>
                      <a:pt x="34072" y="3866"/>
                      <a:pt x="33347" y="2900"/>
                      <a:pt x="32380" y="2175"/>
                    </a:cubicBezTo>
                    <a:cubicBezTo>
                      <a:pt x="31413" y="1450"/>
                      <a:pt x="30205" y="725"/>
                      <a:pt x="28997" y="483"/>
                    </a:cubicBezTo>
                    <a:cubicBezTo>
                      <a:pt x="27789" y="0"/>
                      <a:pt x="26581" y="0"/>
                      <a:pt x="25614" y="0"/>
                    </a:cubicBezTo>
                    <a:cubicBezTo>
                      <a:pt x="22231" y="0"/>
                      <a:pt x="19573" y="967"/>
                      <a:pt x="16915" y="2658"/>
                    </a:cubicBezTo>
                    <a:cubicBezTo>
                      <a:pt x="14499" y="4591"/>
                      <a:pt x="12324" y="7008"/>
                      <a:pt x="10632" y="10149"/>
                    </a:cubicBezTo>
                    <a:lnTo>
                      <a:pt x="9424" y="483"/>
                    </a:lnTo>
                    <a:lnTo>
                      <a:pt x="0" y="1450"/>
                    </a:lnTo>
                    <a:cubicBezTo>
                      <a:pt x="0" y="1933"/>
                      <a:pt x="242" y="2658"/>
                      <a:pt x="242" y="3625"/>
                    </a:cubicBezTo>
                    <a:cubicBezTo>
                      <a:pt x="483" y="4591"/>
                      <a:pt x="483" y="5799"/>
                      <a:pt x="725" y="7249"/>
                    </a:cubicBezTo>
                    <a:cubicBezTo>
                      <a:pt x="967" y="8699"/>
                      <a:pt x="967" y="9907"/>
                      <a:pt x="967" y="11357"/>
                    </a:cubicBezTo>
                    <a:cubicBezTo>
                      <a:pt x="967" y="12807"/>
                      <a:pt x="1208" y="14015"/>
                      <a:pt x="1208" y="15465"/>
                    </a:cubicBezTo>
                    <a:lnTo>
                      <a:pt x="1208" y="56544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</p:grpSp>
        <p:sp>
          <p:nvSpPr>
            <p:cNvPr id="48" name="Freihandform: Form 47">
              <a:extLst>
                <a:ext uri="{FF2B5EF4-FFF2-40B4-BE49-F238E27FC236}">
                  <a16:creationId xmlns:a16="http://schemas.microsoft.com/office/drawing/2014/main" id="{850DEC09-33CF-46B7-8919-E68733DA60E2}"/>
                </a:ext>
              </a:extLst>
            </p:cNvPr>
            <p:cNvSpPr/>
            <p:nvPr/>
          </p:nvSpPr>
          <p:spPr>
            <a:xfrm>
              <a:off x="10612128" y="1112266"/>
              <a:ext cx="9666" cy="53161"/>
            </a:xfrm>
            <a:custGeom>
              <a:avLst/>
              <a:gdLst>
                <a:gd name="connsiteX0" fmla="*/ 0 w 9665"/>
                <a:gd name="connsiteY0" fmla="*/ 0 h 53161"/>
                <a:gd name="connsiteX1" fmla="*/ 10149 w 9665"/>
                <a:gd name="connsiteY1" fmla="*/ 0 h 53161"/>
                <a:gd name="connsiteX2" fmla="*/ 10149 w 9665"/>
                <a:gd name="connsiteY2" fmla="*/ 55094 h 53161"/>
                <a:gd name="connsiteX3" fmla="*/ 0 w 9665"/>
                <a:gd name="connsiteY3" fmla="*/ 55094 h 53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65" h="53161">
                  <a:moveTo>
                    <a:pt x="0" y="0"/>
                  </a:moveTo>
                  <a:lnTo>
                    <a:pt x="10149" y="0"/>
                  </a:lnTo>
                  <a:lnTo>
                    <a:pt x="10149" y="55094"/>
                  </a:lnTo>
                  <a:lnTo>
                    <a:pt x="0" y="55094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grpSp>
          <p:nvGrpSpPr>
            <p:cNvPr id="49" name="Grafik 9">
              <a:extLst>
                <a:ext uri="{FF2B5EF4-FFF2-40B4-BE49-F238E27FC236}">
                  <a16:creationId xmlns:a16="http://schemas.microsoft.com/office/drawing/2014/main" id="{76E6A984-C52F-41F6-89DA-473E7CC811C1}"/>
                </a:ext>
              </a:extLst>
            </p:cNvPr>
            <p:cNvGrpSpPr/>
            <p:nvPr/>
          </p:nvGrpSpPr>
          <p:grpSpPr>
            <a:xfrm>
              <a:off x="10639675" y="1081336"/>
              <a:ext cx="106322" cy="86991"/>
              <a:chOff x="10639675" y="1081336"/>
              <a:chExt cx="106322" cy="86991"/>
            </a:xfrm>
            <a:solidFill>
              <a:srgbClr val="000000"/>
            </a:solidFill>
          </p:grpSpPr>
          <p:sp>
            <p:nvSpPr>
              <p:cNvPr id="62" name="Freihandform: Form 61">
                <a:extLst>
                  <a:ext uri="{FF2B5EF4-FFF2-40B4-BE49-F238E27FC236}">
                    <a16:creationId xmlns:a16="http://schemas.microsoft.com/office/drawing/2014/main" id="{F56B1511-9094-47FA-A7FF-42BAE978C4B5}"/>
                  </a:ext>
                </a:extLst>
              </p:cNvPr>
              <p:cNvSpPr/>
              <p:nvPr/>
            </p:nvSpPr>
            <p:spPr>
              <a:xfrm>
                <a:off x="10639675" y="1110575"/>
                <a:ext cx="45912" cy="57994"/>
              </a:xfrm>
              <a:custGeom>
                <a:avLst/>
                <a:gdLst>
                  <a:gd name="connsiteX0" fmla="*/ 41804 w 45911"/>
                  <a:gd name="connsiteY0" fmla="*/ 44462 h 57994"/>
                  <a:gd name="connsiteX1" fmla="*/ 33830 w 45911"/>
                  <a:gd name="connsiteY1" fmla="*/ 50261 h 57994"/>
                  <a:gd name="connsiteX2" fmla="*/ 26581 w 45911"/>
                  <a:gd name="connsiteY2" fmla="*/ 51711 h 57994"/>
                  <a:gd name="connsiteX3" fmla="*/ 18848 w 45911"/>
                  <a:gd name="connsiteY3" fmla="*/ 50020 h 57994"/>
                  <a:gd name="connsiteX4" fmla="*/ 13774 w 45911"/>
                  <a:gd name="connsiteY4" fmla="*/ 45187 h 57994"/>
                  <a:gd name="connsiteX5" fmla="*/ 11116 w 45911"/>
                  <a:gd name="connsiteY5" fmla="*/ 38179 h 57994"/>
                  <a:gd name="connsiteX6" fmla="*/ 10391 w 45911"/>
                  <a:gd name="connsiteY6" fmla="*/ 30205 h 57994"/>
                  <a:gd name="connsiteX7" fmla="*/ 11357 w 45911"/>
                  <a:gd name="connsiteY7" fmla="*/ 21748 h 57994"/>
                  <a:gd name="connsiteX8" fmla="*/ 14257 w 45911"/>
                  <a:gd name="connsiteY8" fmla="*/ 14015 h 57994"/>
                  <a:gd name="connsiteX9" fmla="*/ 19331 w 45911"/>
                  <a:gd name="connsiteY9" fmla="*/ 8457 h 57994"/>
                  <a:gd name="connsiteX10" fmla="*/ 26822 w 45911"/>
                  <a:gd name="connsiteY10" fmla="*/ 6283 h 57994"/>
                  <a:gd name="connsiteX11" fmla="*/ 34555 w 45911"/>
                  <a:gd name="connsiteY11" fmla="*/ 7733 h 57994"/>
                  <a:gd name="connsiteX12" fmla="*/ 39629 w 45911"/>
                  <a:gd name="connsiteY12" fmla="*/ 11599 h 57994"/>
                  <a:gd name="connsiteX13" fmla="*/ 44462 w 45911"/>
                  <a:gd name="connsiteY13" fmla="*/ 4350 h 57994"/>
                  <a:gd name="connsiteX14" fmla="*/ 36488 w 45911"/>
                  <a:gd name="connsiteY14" fmla="*/ 967 h 57994"/>
                  <a:gd name="connsiteX15" fmla="*/ 28030 w 45911"/>
                  <a:gd name="connsiteY15" fmla="*/ 0 h 57994"/>
                  <a:gd name="connsiteX16" fmla="*/ 16432 w 45911"/>
                  <a:gd name="connsiteY16" fmla="*/ 2175 h 57994"/>
                  <a:gd name="connsiteX17" fmla="*/ 7491 w 45911"/>
                  <a:gd name="connsiteY17" fmla="*/ 8216 h 57994"/>
                  <a:gd name="connsiteX18" fmla="*/ 1933 w 45911"/>
                  <a:gd name="connsiteY18" fmla="*/ 17640 h 57994"/>
                  <a:gd name="connsiteX19" fmla="*/ 0 w 45911"/>
                  <a:gd name="connsiteY19" fmla="*/ 29722 h 57994"/>
                  <a:gd name="connsiteX20" fmla="*/ 7008 w 45911"/>
                  <a:gd name="connsiteY20" fmla="*/ 50986 h 57994"/>
                  <a:gd name="connsiteX21" fmla="*/ 26581 w 45911"/>
                  <a:gd name="connsiteY21" fmla="*/ 58236 h 57994"/>
                  <a:gd name="connsiteX22" fmla="*/ 31172 w 45911"/>
                  <a:gd name="connsiteY22" fmla="*/ 57752 h 57994"/>
                  <a:gd name="connsiteX23" fmla="*/ 36246 w 45911"/>
                  <a:gd name="connsiteY23" fmla="*/ 56303 h 57994"/>
                  <a:gd name="connsiteX24" fmla="*/ 41321 w 45911"/>
                  <a:gd name="connsiteY24" fmla="*/ 53403 h 57994"/>
                  <a:gd name="connsiteX25" fmla="*/ 46154 w 45911"/>
                  <a:gd name="connsiteY25" fmla="*/ 48328 h 57994"/>
                  <a:gd name="connsiteX26" fmla="*/ 41804 w 45911"/>
                  <a:gd name="connsiteY26" fmla="*/ 44462 h 579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45911" h="57994">
                    <a:moveTo>
                      <a:pt x="41804" y="44462"/>
                    </a:moveTo>
                    <a:cubicBezTo>
                      <a:pt x="38663" y="47362"/>
                      <a:pt x="36005" y="49295"/>
                      <a:pt x="33830" y="50261"/>
                    </a:cubicBezTo>
                    <a:cubicBezTo>
                      <a:pt x="31655" y="51228"/>
                      <a:pt x="28997" y="51711"/>
                      <a:pt x="26581" y="51711"/>
                    </a:cubicBezTo>
                    <a:cubicBezTo>
                      <a:pt x="23439" y="51711"/>
                      <a:pt x="21023" y="51228"/>
                      <a:pt x="18848" y="50020"/>
                    </a:cubicBezTo>
                    <a:cubicBezTo>
                      <a:pt x="16673" y="48812"/>
                      <a:pt x="15223" y="47362"/>
                      <a:pt x="13774" y="45187"/>
                    </a:cubicBezTo>
                    <a:cubicBezTo>
                      <a:pt x="12565" y="43254"/>
                      <a:pt x="11599" y="40837"/>
                      <a:pt x="11116" y="38179"/>
                    </a:cubicBezTo>
                    <a:cubicBezTo>
                      <a:pt x="10632" y="35521"/>
                      <a:pt x="10391" y="32863"/>
                      <a:pt x="10391" y="30205"/>
                    </a:cubicBezTo>
                    <a:cubicBezTo>
                      <a:pt x="10391" y="27547"/>
                      <a:pt x="10632" y="24647"/>
                      <a:pt x="11357" y="21748"/>
                    </a:cubicBezTo>
                    <a:cubicBezTo>
                      <a:pt x="12082" y="18848"/>
                      <a:pt x="13049" y="16432"/>
                      <a:pt x="14257" y="14015"/>
                    </a:cubicBezTo>
                    <a:cubicBezTo>
                      <a:pt x="15707" y="11599"/>
                      <a:pt x="17398" y="9907"/>
                      <a:pt x="19331" y="8457"/>
                    </a:cubicBezTo>
                    <a:cubicBezTo>
                      <a:pt x="21506" y="7008"/>
                      <a:pt x="23923" y="6283"/>
                      <a:pt x="26822" y="6283"/>
                    </a:cubicBezTo>
                    <a:cubicBezTo>
                      <a:pt x="29964" y="6283"/>
                      <a:pt x="32622" y="6766"/>
                      <a:pt x="34555" y="7733"/>
                    </a:cubicBezTo>
                    <a:cubicBezTo>
                      <a:pt x="36488" y="8699"/>
                      <a:pt x="38179" y="9907"/>
                      <a:pt x="39629" y="11599"/>
                    </a:cubicBezTo>
                    <a:lnTo>
                      <a:pt x="44462" y="4350"/>
                    </a:lnTo>
                    <a:cubicBezTo>
                      <a:pt x="42046" y="2658"/>
                      <a:pt x="39388" y="1450"/>
                      <a:pt x="36488" y="967"/>
                    </a:cubicBezTo>
                    <a:cubicBezTo>
                      <a:pt x="33588" y="483"/>
                      <a:pt x="30689" y="0"/>
                      <a:pt x="28030" y="0"/>
                    </a:cubicBezTo>
                    <a:cubicBezTo>
                      <a:pt x="23681" y="0"/>
                      <a:pt x="19815" y="725"/>
                      <a:pt x="16432" y="2175"/>
                    </a:cubicBezTo>
                    <a:cubicBezTo>
                      <a:pt x="13049" y="3625"/>
                      <a:pt x="9907" y="5799"/>
                      <a:pt x="7491" y="8216"/>
                    </a:cubicBezTo>
                    <a:cubicBezTo>
                      <a:pt x="5074" y="10874"/>
                      <a:pt x="3141" y="14015"/>
                      <a:pt x="1933" y="17640"/>
                    </a:cubicBezTo>
                    <a:cubicBezTo>
                      <a:pt x="725" y="21264"/>
                      <a:pt x="0" y="25372"/>
                      <a:pt x="0" y="29722"/>
                    </a:cubicBezTo>
                    <a:cubicBezTo>
                      <a:pt x="0" y="39146"/>
                      <a:pt x="2416" y="46154"/>
                      <a:pt x="7008" y="50986"/>
                    </a:cubicBezTo>
                    <a:cubicBezTo>
                      <a:pt x="11599" y="55819"/>
                      <a:pt x="18123" y="58236"/>
                      <a:pt x="26581" y="58236"/>
                    </a:cubicBezTo>
                    <a:cubicBezTo>
                      <a:pt x="28030" y="58236"/>
                      <a:pt x="29480" y="57994"/>
                      <a:pt x="31172" y="57752"/>
                    </a:cubicBezTo>
                    <a:cubicBezTo>
                      <a:pt x="32863" y="57511"/>
                      <a:pt x="34555" y="57027"/>
                      <a:pt x="36246" y="56303"/>
                    </a:cubicBezTo>
                    <a:cubicBezTo>
                      <a:pt x="37938" y="55578"/>
                      <a:pt x="39629" y="54611"/>
                      <a:pt x="41321" y="53403"/>
                    </a:cubicBezTo>
                    <a:cubicBezTo>
                      <a:pt x="43012" y="52195"/>
                      <a:pt x="44462" y="50503"/>
                      <a:pt x="46154" y="48328"/>
                    </a:cubicBezTo>
                    <a:lnTo>
                      <a:pt x="41804" y="44462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3" name="Freihandform: Form 62">
                <a:extLst>
                  <a:ext uri="{FF2B5EF4-FFF2-40B4-BE49-F238E27FC236}">
                    <a16:creationId xmlns:a16="http://schemas.microsoft.com/office/drawing/2014/main" id="{471AA2D1-C758-44FC-9F5A-F60912B8F482}"/>
                  </a:ext>
                </a:extLst>
              </p:cNvPr>
              <p:cNvSpPr/>
              <p:nvPr/>
            </p:nvSpPr>
            <p:spPr>
              <a:xfrm>
                <a:off x="10699360" y="1081336"/>
                <a:ext cx="45912" cy="84575"/>
              </a:xfrm>
              <a:custGeom>
                <a:avLst/>
                <a:gdLst>
                  <a:gd name="connsiteX0" fmla="*/ 9907 w 45911"/>
                  <a:gd name="connsiteY0" fmla="*/ 0 h 84574"/>
                  <a:gd name="connsiteX1" fmla="*/ 0 w 45911"/>
                  <a:gd name="connsiteY1" fmla="*/ 0 h 84574"/>
                  <a:gd name="connsiteX2" fmla="*/ 0 w 45911"/>
                  <a:gd name="connsiteY2" fmla="*/ 86266 h 84574"/>
                  <a:gd name="connsiteX3" fmla="*/ 9907 w 45911"/>
                  <a:gd name="connsiteY3" fmla="*/ 86266 h 84574"/>
                  <a:gd name="connsiteX4" fmla="*/ 9907 w 45911"/>
                  <a:gd name="connsiteY4" fmla="*/ 55094 h 84574"/>
                  <a:gd name="connsiteX5" fmla="*/ 11116 w 45911"/>
                  <a:gd name="connsiteY5" fmla="*/ 47845 h 84574"/>
                  <a:gd name="connsiteX6" fmla="*/ 14499 w 45911"/>
                  <a:gd name="connsiteY6" fmla="*/ 42046 h 84574"/>
                  <a:gd name="connsiteX7" fmla="*/ 19331 w 45911"/>
                  <a:gd name="connsiteY7" fmla="*/ 38179 h 84574"/>
                  <a:gd name="connsiteX8" fmla="*/ 25614 w 45911"/>
                  <a:gd name="connsiteY8" fmla="*/ 36730 h 84574"/>
                  <a:gd name="connsiteX9" fmla="*/ 31655 w 45911"/>
                  <a:gd name="connsiteY9" fmla="*/ 37696 h 84574"/>
                  <a:gd name="connsiteX10" fmla="*/ 35280 w 45911"/>
                  <a:gd name="connsiteY10" fmla="*/ 40596 h 84574"/>
                  <a:gd name="connsiteX11" fmla="*/ 36971 w 45911"/>
                  <a:gd name="connsiteY11" fmla="*/ 45187 h 84574"/>
                  <a:gd name="connsiteX12" fmla="*/ 37454 w 45911"/>
                  <a:gd name="connsiteY12" fmla="*/ 51470 h 84574"/>
                  <a:gd name="connsiteX13" fmla="*/ 37454 w 45911"/>
                  <a:gd name="connsiteY13" fmla="*/ 86024 h 84574"/>
                  <a:gd name="connsiteX14" fmla="*/ 47362 w 45911"/>
                  <a:gd name="connsiteY14" fmla="*/ 86024 h 84574"/>
                  <a:gd name="connsiteX15" fmla="*/ 47362 w 45911"/>
                  <a:gd name="connsiteY15" fmla="*/ 51470 h 84574"/>
                  <a:gd name="connsiteX16" fmla="*/ 46879 w 45911"/>
                  <a:gd name="connsiteY16" fmla="*/ 43012 h 84574"/>
                  <a:gd name="connsiteX17" fmla="*/ 44704 w 45911"/>
                  <a:gd name="connsiteY17" fmla="*/ 36005 h 84574"/>
                  <a:gd name="connsiteX18" fmla="*/ 38904 w 45911"/>
                  <a:gd name="connsiteY18" fmla="*/ 31172 h 84574"/>
                  <a:gd name="connsiteX19" fmla="*/ 28272 w 45911"/>
                  <a:gd name="connsiteY19" fmla="*/ 29239 h 84574"/>
                  <a:gd name="connsiteX20" fmla="*/ 20781 w 45911"/>
                  <a:gd name="connsiteY20" fmla="*/ 30447 h 84574"/>
                  <a:gd name="connsiteX21" fmla="*/ 15465 w 45911"/>
                  <a:gd name="connsiteY21" fmla="*/ 33347 h 84574"/>
                  <a:gd name="connsiteX22" fmla="*/ 12082 w 45911"/>
                  <a:gd name="connsiteY22" fmla="*/ 36730 h 84574"/>
                  <a:gd name="connsiteX23" fmla="*/ 10149 w 45911"/>
                  <a:gd name="connsiteY23" fmla="*/ 39388 h 84574"/>
                  <a:gd name="connsiteX24" fmla="*/ 10149 w 45911"/>
                  <a:gd name="connsiteY24" fmla="*/ 0 h 84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5911" h="84574">
                    <a:moveTo>
                      <a:pt x="9907" y="0"/>
                    </a:moveTo>
                    <a:lnTo>
                      <a:pt x="0" y="0"/>
                    </a:lnTo>
                    <a:lnTo>
                      <a:pt x="0" y="86266"/>
                    </a:lnTo>
                    <a:lnTo>
                      <a:pt x="9907" y="86266"/>
                    </a:lnTo>
                    <a:lnTo>
                      <a:pt x="9907" y="55094"/>
                    </a:lnTo>
                    <a:cubicBezTo>
                      <a:pt x="9907" y="52678"/>
                      <a:pt x="10391" y="50261"/>
                      <a:pt x="11116" y="47845"/>
                    </a:cubicBezTo>
                    <a:cubicBezTo>
                      <a:pt x="11840" y="45670"/>
                      <a:pt x="13049" y="43737"/>
                      <a:pt x="14499" y="42046"/>
                    </a:cubicBezTo>
                    <a:cubicBezTo>
                      <a:pt x="15948" y="40354"/>
                      <a:pt x="17640" y="39146"/>
                      <a:pt x="19331" y="38179"/>
                    </a:cubicBezTo>
                    <a:cubicBezTo>
                      <a:pt x="21264" y="37213"/>
                      <a:pt x="23198" y="36730"/>
                      <a:pt x="25614" y="36730"/>
                    </a:cubicBezTo>
                    <a:cubicBezTo>
                      <a:pt x="28030" y="36730"/>
                      <a:pt x="30205" y="36971"/>
                      <a:pt x="31655" y="37696"/>
                    </a:cubicBezTo>
                    <a:cubicBezTo>
                      <a:pt x="33105" y="38421"/>
                      <a:pt x="34313" y="39146"/>
                      <a:pt x="35280" y="40596"/>
                    </a:cubicBezTo>
                    <a:cubicBezTo>
                      <a:pt x="36246" y="42046"/>
                      <a:pt x="36488" y="43496"/>
                      <a:pt x="36971" y="45187"/>
                    </a:cubicBezTo>
                    <a:cubicBezTo>
                      <a:pt x="37213" y="47120"/>
                      <a:pt x="37454" y="49053"/>
                      <a:pt x="37454" y="51470"/>
                    </a:cubicBezTo>
                    <a:lnTo>
                      <a:pt x="37454" y="86024"/>
                    </a:lnTo>
                    <a:lnTo>
                      <a:pt x="47362" y="86024"/>
                    </a:lnTo>
                    <a:lnTo>
                      <a:pt x="47362" y="51470"/>
                    </a:lnTo>
                    <a:cubicBezTo>
                      <a:pt x="47362" y="48570"/>
                      <a:pt x="47120" y="45670"/>
                      <a:pt x="46879" y="43012"/>
                    </a:cubicBezTo>
                    <a:cubicBezTo>
                      <a:pt x="46637" y="40354"/>
                      <a:pt x="45912" y="37938"/>
                      <a:pt x="44704" y="36005"/>
                    </a:cubicBezTo>
                    <a:cubicBezTo>
                      <a:pt x="43496" y="34071"/>
                      <a:pt x="41562" y="32380"/>
                      <a:pt x="38904" y="31172"/>
                    </a:cubicBezTo>
                    <a:cubicBezTo>
                      <a:pt x="36246" y="29964"/>
                      <a:pt x="32863" y="29239"/>
                      <a:pt x="28272" y="29239"/>
                    </a:cubicBezTo>
                    <a:cubicBezTo>
                      <a:pt x="25372" y="29239"/>
                      <a:pt x="22956" y="29722"/>
                      <a:pt x="20781" y="30447"/>
                    </a:cubicBezTo>
                    <a:cubicBezTo>
                      <a:pt x="18606" y="31172"/>
                      <a:pt x="16915" y="32380"/>
                      <a:pt x="15465" y="33347"/>
                    </a:cubicBezTo>
                    <a:cubicBezTo>
                      <a:pt x="14015" y="34555"/>
                      <a:pt x="12807" y="35521"/>
                      <a:pt x="12082" y="36730"/>
                    </a:cubicBezTo>
                    <a:cubicBezTo>
                      <a:pt x="11116" y="37938"/>
                      <a:pt x="10632" y="38663"/>
                      <a:pt x="10149" y="39388"/>
                    </a:cubicBezTo>
                    <a:lnTo>
                      <a:pt x="10149" y="0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</p:grpSp>
        <p:sp>
          <p:nvSpPr>
            <p:cNvPr id="54" name="Freihandform: Form 53">
              <a:extLst>
                <a:ext uri="{FF2B5EF4-FFF2-40B4-BE49-F238E27FC236}">
                  <a16:creationId xmlns:a16="http://schemas.microsoft.com/office/drawing/2014/main" id="{C9FFC4BE-782B-4407-ABB2-26B7AB219685}"/>
                </a:ext>
              </a:extLst>
            </p:cNvPr>
            <p:cNvSpPr/>
            <p:nvPr/>
          </p:nvSpPr>
          <p:spPr>
            <a:xfrm>
              <a:off x="10808824" y="1089069"/>
              <a:ext cx="57994" cy="77325"/>
            </a:xfrm>
            <a:custGeom>
              <a:avLst/>
              <a:gdLst>
                <a:gd name="connsiteX0" fmla="*/ 10149 w 57994"/>
                <a:gd name="connsiteY0" fmla="*/ 78292 h 77325"/>
                <a:gd name="connsiteX1" fmla="*/ 10149 w 57994"/>
                <a:gd name="connsiteY1" fmla="*/ 40837 h 77325"/>
                <a:gd name="connsiteX2" fmla="*/ 48812 w 57994"/>
                <a:gd name="connsiteY2" fmla="*/ 40837 h 77325"/>
                <a:gd name="connsiteX3" fmla="*/ 48812 w 57994"/>
                <a:gd name="connsiteY3" fmla="*/ 78292 h 77325"/>
                <a:gd name="connsiteX4" fmla="*/ 58961 w 57994"/>
                <a:gd name="connsiteY4" fmla="*/ 78292 h 77325"/>
                <a:gd name="connsiteX5" fmla="*/ 58961 w 57994"/>
                <a:gd name="connsiteY5" fmla="*/ 0 h 77325"/>
                <a:gd name="connsiteX6" fmla="*/ 48812 w 57994"/>
                <a:gd name="connsiteY6" fmla="*/ 0 h 77325"/>
                <a:gd name="connsiteX7" fmla="*/ 48812 w 57994"/>
                <a:gd name="connsiteY7" fmla="*/ 34071 h 77325"/>
                <a:gd name="connsiteX8" fmla="*/ 10149 w 57994"/>
                <a:gd name="connsiteY8" fmla="*/ 34071 h 77325"/>
                <a:gd name="connsiteX9" fmla="*/ 10149 w 57994"/>
                <a:gd name="connsiteY9" fmla="*/ 0 h 77325"/>
                <a:gd name="connsiteX10" fmla="*/ 0 w 57994"/>
                <a:gd name="connsiteY10" fmla="*/ 0 h 77325"/>
                <a:gd name="connsiteX11" fmla="*/ 0 w 57994"/>
                <a:gd name="connsiteY11" fmla="*/ 78292 h 77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7994" h="77325">
                  <a:moveTo>
                    <a:pt x="10149" y="78292"/>
                  </a:moveTo>
                  <a:lnTo>
                    <a:pt x="10149" y="40837"/>
                  </a:lnTo>
                  <a:lnTo>
                    <a:pt x="48812" y="40837"/>
                  </a:lnTo>
                  <a:lnTo>
                    <a:pt x="48812" y="78292"/>
                  </a:lnTo>
                  <a:lnTo>
                    <a:pt x="58961" y="78292"/>
                  </a:lnTo>
                  <a:lnTo>
                    <a:pt x="58961" y="0"/>
                  </a:lnTo>
                  <a:lnTo>
                    <a:pt x="48812" y="0"/>
                  </a:lnTo>
                  <a:lnTo>
                    <a:pt x="48812" y="34071"/>
                  </a:lnTo>
                  <a:lnTo>
                    <a:pt x="10149" y="34071"/>
                  </a:lnTo>
                  <a:lnTo>
                    <a:pt x="10149" y="0"/>
                  </a:lnTo>
                  <a:lnTo>
                    <a:pt x="0" y="0"/>
                  </a:lnTo>
                  <a:lnTo>
                    <a:pt x="0" y="78292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55" name="Freihandform: Form 54">
              <a:extLst>
                <a:ext uri="{FF2B5EF4-FFF2-40B4-BE49-F238E27FC236}">
                  <a16:creationId xmlns:a16="http://schemas.microsoft.com/office/drawing/2014/main" id="{85558C76-36A1-4709-91E4-31D73F769E5E}"/>
                </a:ext>
              </a:extLst>
            </p:cNvPr>
            <p:cNvSpPr/>
            <p:nvPr/>
          </p:nvSpPr>
          <p:spPr>
            <a:xfrm>
              <a:off x="10886391" y="1110575"/>
              <a:ext cx="48328" cy="57994"/>
            </a:xfrm>
            <a:custGeom>
              <a:avLst/>
              <a:gdLst>
                <a:gd name="connsiteX0" fmla="*/ 9907 w 48328"/>
                <a:gd name="connsiteY0" fmla="*/ 24647 h 57994"/>
                <a:gd name="connsiteX1" fmla="*/ 11599 w 48328"/>
                <a:gd name="connsiteY1" fmla="*/ 17640 h 57994"/>
                <a:gd name="connsiteX2" fmla="*/ 14740 w 48328"/>
                <a:gd name="connsiteY2" fmla="*/ 11840 h 57994"/>
                <a:gd name="connsiteX3" fmla="*/ 19331 w 48328"/>
                <a:gd name="connsiteY3" fmla="*/ 7733 h 57994"/>
                <a:gd name="connsiteX4" fmla="*/ 25372 w 48328"/>
                <a:gd name="connsiteY4" fmla="*/ 6283 h 57994"/>
                <a:gd name="connsiteX5" fmla="*/ 33830 w 48328"/>
                <a:gd name="connsiteY5" fmla="*/ 10874 h 57994"/>
                <a:gd name="connsiteX6" fmla="*/ 36971 w 48328"/>
                <a:gd name="connsiteY6" fmla="*/ 22956 h 57994"/>
                <a:gd name="connsiteX7" fmla="*/ 36971 w 48328"/>
                <a:gd name="connsiteY7" fmla="*/ 24889 h 57994"/>
                <a:gd name="connsiteX8" fmla="*/ 9907 w 48328"/>
                <a:gd name="connsiteY8" fmla="*/ 24889 h 57994"/>
                <a:gd name="connsiteX9" fmla="*/ 9666 w 48328"/>
                <a:gd name="connsiteY9" fmla="*/ 30930 h 57994"/>
                <a:gd name="connsiteX10" fmla="*/ 47120 w 48328"/>
                <a:gd name="connsiteY10" fmla="*/ 30930 h 57994"/>
                <a:gd name="connsiteX11" fmla="*/ 47120 w 48328"/>
                <a:gd name="connsiteY11" fmla="*/ 25372 h 57994"/>
                <a:gd name="connsiteX12" fmla="*/ 46154 w 48328"/>
                <a:gd name="connsiteY12" fmla="*/ 16190 h 57994"/>
                <a:gd name="connsiteX13" fmla="*/ 42529 w 48328"/>
                <a:gd name="connsiteY13" fmla="*/ 7974 h 57994"/>
                <a:gd name="connsiteX14" fmla="*/ 35763 w 48328"/>
                <a:gd name="connsiteY14" fmla="*/ 2175 h 57994"/>
                <a:gd name="connsiteX15" fmla="*/ 25131 w 48328"/>
                <a:gd name="connsiteY15" fmla="*/ 0 h 57994"/>
                <a:gd name="connsiteX16" fmla="*/ 15223 w 48328"/>
                <a:gd name="connsiteY16" fmla="*/ 2175 h 57994"/>
                <a:gd name="connsiteX17" fmla="*/ 7249 w 48328"/>
                <a:gd name="connsiteY17" fmla="*/ 8216 h 57994"/>
                <a:gd name="connsiteX18" fmla="*/ 1933 w 48328"/>
                <a:gd name="connsiteY18" fmla="*/ 17398 h 57994"/>
                <a:gd name="connsiteX19" fmla="*/ 0 w 48328"/>
                <a:gd name="connsiteY19" fmla="*/ 29239 h 57994"/>
                <a:gd name="connsiteX20" fmla="*/ 6766 w 48328"/>
                <a:gd name="connsiteY20" fmla="*/ 50986 h 57994"/>
                <a:gd name="connsiteX21" fmla="*/ 26581 w 48328"/>
                <a:gd name="connsiteY21" fmla="*/ 58477 h 57994"/>
                <a:gd name="connsiteX22" fmla="*/ 38663 w 48328"/>
                <a:gd name="connsiteY22" fmla="*/ 55819 h 57994"/>
                <a:gd name="connsiteX23" fmla="*/ 48328 w 48328"/>
                <a:gd name="connsiteY23" fmla="*/ 47845 h 57994"/>
                <a:gd name="connsiteX24" fmla="*/ 44462 w 48328"/>
                <a:gd name="connsiteY24" fmla="*/ 43737 h 57994"/>
                <a:gd name="connsiteX25" fmla="*/ 35038 w 48328"/>
                <a:gd name="connsiteY25" fmla="*/ 50261 h 57994"/>
                <a:gd name="connsiteX26" fmla="*/ 27305 w 48328"/>
                <a:gd name="connsiteY26" fmla="*/ 51711 h 57994"/>
                <a:gd name="connsiteX27" fmla="*/ 14740 w 48328"/>
                <a:gd name="connsiteY27" fmla="*/ 46395 h 57994"/>
                <a:gd name="connsiteX28" fmla="*/ 9666 w 48328"/>
                <a:gd name="connsiteY28" fmla="*/ 30930 h 57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8328" h="57994">
                  <a:moveTo>
                    <a:pt x="9907" y="24647"/>
                  </a:moveTo>
                  <a:cubicBezTo>
                    <a:pt x="10149" y="22231"/>
                    <a:pt x="10874" y="19815"/>
                    <a:pt x="11599" y="17640"/>
                  </a:cubicBezTo>
                  <a:cubicBezTo>
                    <a:pt x="12324" y="15465"/>
                    <a:pt x="13532" y="13532"/>
                    <a:pt x="14740" y="11840"/>
                  </a:cubicBezTo>
                  <a:cubicBezTo>
                    <a:pt x="15948" y="10149"/>
                    <a:pt x="17640" y="8699"/>
                    <a:pt x="19331" y="7733"/>
                  </a:cubicBezTo>
                  <a:cubicBezTo>
                    <a:pt x="21023" y="6766"/>
                    <a:pt x="23198" y="6283"/>
                    <a:pt x="25372" y="6283"/>
                  </a:cubicBezTo>
                  <a:cubicBezTo>
                    <a:pt x="28755" y="6283"/>
                    <a:pt x="31655" y="7733"/>
                    <a:pt x="33830" y="10874"/>
                  </a:cubicBezTo>
                  <a:cubicBezTo>
                    <a:pt x="36005" y="13774"/>
                    <a:pt x="36971" y="17881"/>
                    <a:pt x="36971" y="22956"/>
                  </a:cubicBezTo>
                  <a:lnTo>
                    <a:pt x="36971" y="24889"/>
                  </a:lnTo>
                  <a:lnTo>
                    <a:pt x="9907" y="24889"/>
                  </a:lnTo>
                  <a:close/>
                  <a:moveTo>
                    <a:pt x="9666" y="30930"/>
                  </a:moveTo>
                  <a:lnTo>
                    <a:pt x="47120" y="30930"/>
                  </a:lnTo>
                  <a:lnTo>
                    <a:pt x="47120" y="25372"/>
                  </a:lnTo>
                  <a:cubicBezTo>
                    <a:pt x="47120" y="22231"/>
                    <a:pt x="46878" y="19090"/>
                    <a:pt x="46154" y="16190"/>
                  </a:cubicBezTo>
                  <a:cubicBezTo>
                    <a:pt x="45429" y="13049"/>
                    <a:pt x="44220" y="10391"/>
                    <a:pt x="42529" y="7974"/>
                  </a:cubicBezTo>
                  <a:cubicBezTo>
                    <a:pt x="40837" y="5558"/>
                    <a:pt x="38663" y="3625"/>
                    <a:pt x="35763" y="2175"/>
                  </a:cubicBezTo>
                  <a:cubicBezTo>
                    <a:pt x="32863" y="725"/>
                    <a:pt x="29480" y="0"/>
                    <a:pt x="25131" y="0"/>
                  </a:cubicBezTo>
                  <a:cubicBezTo>
                    <a:pt x="21506" y="0"/>
                    <a:pt x="18365" y="725"/>
                    <a:pt x="15223" y="2175"/>
                  </a:cubicBezTo>
                  <a:cubicBezTo>
                    <a:pt x="12082" y="3625"/>
                    <a:pt x="9424" y="5558"/>
                    <a:pt x="7249" y="8216"/>
                  </a:cubicBezTo>
                  <a:cubicBezTo>
                    <a:pt x="5074" y="10874"/>
                    <a:pt x="3141" y="13774"/>
                    <a:pt x="1933" y="17398"/>
                  </a:cubicBezTo>
                  <a:cubicBezTo>
                    <a:pt x="725" y="21023"/>
                    <a:pt x="0" y="24889"/>
                    <a:pt x="0" y="29239"/>
                  </a:cubicBezTo>
                  <a:cubicBezTo>
                    <a:pt x="0" y="38904"/>
                    <a:pt x="2175" y="46154"/>
                    <a:pt x="6766" y="50986"/>
                  </a:cubicBezTo>
                  <a:cubicBezTo>
                    <a:pt x="11116" y="55819"/>
                    <a:pt x="17881" y="58477"/>
                    <a:pt x="26581" y="58477"/>
                  </a:cubicBezTo>
                  <a:cubicBezTo>
                    <a:pt x="31172" y="58477"/>
                    <a:pt x="35038" y="57511"/>
                    <a:pt x="38663" y="55819"/>
                  </a:cubicBezTo>
                  <a:cubicBezTo>
                    <a:pt x="42046" y="53886"/>
                    <a:pt x="45429" y="51228"/>
                    <a:pt x="48328" y="47845"/>
                  </a:cubicBezTo>
                  <a:lnTo>
                    <a:pt x="44462" y="43737"/>
                  </a:lnTo>
                  <a:cubicBezTo>
                    <a:pt x="40837" y="47120"/>
                    <a:pt x="37696" y="49053"/>
                    <a:pt x="35038" y="50261"/>
                  </a:cubicBezTo>
                  <a:cubicBezTo>
                    <a:pt x="32380" y="51228"/>
                    <a:pt x="29722" y="51711"/>
                    <a:pt x="27305" y="51711"/>
                  </a:cubicBezTo>
                  <a:cubicBezTo>
                    <a:pt x="21748" y="51711"/>
                    <a:pt x="17640" y="50020"/>
                    <a:pt x="14740" y="46395"/>
                  </a:cubicBezTo>
                  <a:cubicBezTo>
                    <a:pt x="11599" y="42529"/>
                    <a:pt x="9907" y="37454"/>
                    <a:pt x="9666" y="30930"/>
                  </a:cubicBezTo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56" name="Freihandform: Form 55">
              <a:extLst>
                <a:ext uri="{FF2B5EF4-FFF2-40B4-BE49-F238E27FC236}">
                  <a16:creationId xmlns:a16="http://schemas.microsoft.com/office/drawing/2014/main" id="{14203DE1-A9F0-4D64-93D7-6F1193FCCD92}"/>
                </a:ext>
              </a:extLst>
            </p:cNvPr>
            <p:cNvSpPr/>
            <p:nvPr/>
          </p:nvSpPr>
          <p:spPr>
            <a:xfrm>
              <a:off x="10951151" y="1112266"/>
              <a:ext cx="9666" cy="53161"/>
            </a:xfrm>
            <a:custGeom>
              <a:avLst/>
              <a:gdLst>
                <a:gd name="connsiteX0" fmla="*/ 0 w 9665"/>
                <a:gd name="connsiteY0" fmla="*/ 0 h 53161"/>
                <a:gd name="connsiteX1" fmla="*/ 10149 w 9665"/>
                <a:gd name="connsiteY1" fmla="*/ 0 h 53161"/>
                <a:gd name="connsiteX2" fmla="*/ 10149 w 9665"/>
                <a:gd name="connsiteY2" fmla="*/ 55094 h 53161"/>
                <a:gd name="connsiteX3" fmla="*/ 0 w 9665"/>
                <a:gd name="connsiteY3" fmla="*/ 55094 h 53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65" h="53161">
                  <a:moveTo>
                    <a:pt x="0" y="0"/>
                  </a:moveTo>
                  <a:lnTo>
                    <a:pt x="10149" y="0"/>
                  </a:lnTo>
                  <a:lnTo>
                    <a:pt x="10149" y="55094"/>
                  </a:lnTo>
                  <a:lnTo>
                    <a:pt x="0" y="55094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grpSp>
          <p:nvGrpSpPr>
            <p:cNvPr id="57" name="Grafik 9">
              <a:extLst>
                <a:ext uri="{FF2B5EF4-FFF2-40B4-BE49-F238E27FC236}">
                  <a16:creationId xmlns:a16="http://schemas.microsoft.com/office/drawing/2014/main" id="{C9404E57-FC61-463D-95D1-ADB8769BB660}"/>
                </a:ext>
              </a:extLst>
            </p:cNvPr>
            <p:cNvGrpSpPr/>
            <p:nvPr/>
          </p:nvGrpSpPr>
          <p:grpSpPr>
            <a:xfrm>
              <a:off x="10321916" y="1110575"/>
              <a:ext cx="1399106" cy="241642"/>
              <a:chOff x="10321916" y="1110575"/>
              <a:chExt cx="1399106" cy="241642"/>
            </a:xfrm>
            <a:solidFill>
              <a:schemeClr val="accent1"/>
            </a:solidFill>
          </p:grpSpPr>
          <p:sp>
            <p:nvSpPr>
              <p:cNvPr id="58" name="Freihandform: Form 57">
                <a:extLst>
                  <a:ext uri="{FF2B5EF4-FFF2-40B4-BE49-F238E27FC236}">
                    <a16:creationId xmlns:a16="http://schemas.microsoft.com/office/drawing/2014/main" id="{98FC7513-1A8D-48DA-B31B-27CFF283C2A7}"/>
                  </a:ext>
                </a:extLst>
              </p:cNvPr>
              <p:cNvSpPr/>
              <p:nvPr/>
            </p:nvSpPr>
            <p:spPr>
              <a:xfrm>
                <a:off x="10981840" y="1110575"/>
                <a:ext cx="45912" cy="55578"/>
              </a:xfrm>
              <a:custGeom>
                <a:avLst/>
                <a:gdLst>
                  <a:gd name="connsiteX0" fmla="*/ 48087 w 45911"/>
                  <a:gd name="connsiteY0" fmla="*/ 56786 h 55577"/>
                  <a:gd name="connsiteX1" fmla="*/ 48087 w 45911"/>
                  <a:gd name="connsiteY1" fmla="*/ 22231 h 55577"/>
                  <a:gd name="connsiteX2" fmla="*/ 47603 w 45911"/>
                  <a:gd name="connsiteY2" fmla="*/ 13774 h 55577"/>
                  <a:gd name="connsiteX3" fmla="*/ 45429 w 45911"/>
                  <a:gd name="connsiteY3" fmla="*/ 6766 h 55577"/>
                  <a:gd name="connsiteX4" fmla="*/ 39629 w 45911"/>
                  <a:gd name="connsiteY4" fmla="*/ 1933 h 55577"/>
                  <a:gd name="connsiteX5" fmla="*/ 28997 w 45911"/>
                  <a:gd name="connsiteY5" fmla="*/ 0 h 55577"/>
                  <a:gd name="connsiteX6" fmla="*/ 21506 w 45911"/>
                  <a:gd name="connsiteY6" fmla="*/ 1208 h 55577"/>
                  <a:gd name="connsiteX7" fmla="*/ 16190 w 45911"/>
                  <a:gd name="connsiteY7" fmla="*/ 4350 h 55577"/>
                  <a:gd name="connsiteX8" fmla="*/ 12565 w 45911"/>
                  <a:gd name="connsiteY8" fmla="*/ 7974 h 55577"/>
                  <a:gd name="connsiteX9" fmla="*/ 10632 w 45911"/>
                  <a:gd name="connsiteY9" fmla="*/ 10632 h 55577"/>
                  <a:gd name="connsiteX10" fmla="*/ 9424 w 45911"/>
                  <a:gd name="connsiteY10" fmla="*/ 967 h 55577"/>
                  <a:gd name="connsiteX11" fmla="*/ 0 w 45911"/>
                  <a:gd name="connsiteY11" fmla="*/ 1933 h 55577"/>
                  <a:gd name="connsiteX12" fmla="*/ 242 w 45911"/>
                  <a:gd name="connsiteY12" fmla="*/ 4108 h 55577"/>
                  <a:gd name="connsiteX13" fmla="*/ 725 w 45911"/>
                  <a:gd name="connsiteY13" fmla="*/ 7733 h 55577"/>
                  <a:gd name="connsiteX14" fmla="*/ 967 w 45911"/>
                  <a:gd name="connsiteY14" fmla="*/ 11840 h 55577"/>
                  <a:gd name="connsiteX15" fmla="*/ 1208 w 45911"/>
                  <a:gd name="connsiteY15" fmla="*/ 15948 h 55577"/>
                  <a:gd name="connsiteX16" fmla="*/ 1208 w 45911"/>
                  <a:gd name="connsiteY16" fmla="*/ 56786 h 55577"/>
                  <a:gd name="connsiteX17" fmla="*/ 11116 w 45911"/>
                  <a:gd name="connsiteY17" fmla="*/ 56786 h 55577"/>
                  <a:gd name="connsiteX18" fmla="*/ 11116 w 45911"/>
                  <a:gd name="connsiteY18" fmla="*/ 25856 h 55577"/>
                  <a:gd name="connsiteX19" fmla="*/ 12324 w 45911"/>
                  <a:gd name="connsiteY19" fmla="*/ 18606 h 55577"/>
                  <a:gd name="connsiteX20" fmla="*/ 15707 w 45911"/>
                  <a:gd name="connsiteY20" fmla="*/ 12807 h 55577"/>
                  <a:gd name="connsiteX21" fmla="*/ 20540 w 45911"/>
                  <a:gd name="connsiteY21" fmla="*/ 8941 h 55577"/>
                  <a:gd name="connsiteX22" fmla="*/ 26822 w 45911"/>
                  <a:gd name="connsiteY22" fmla="*/ 7491 h 55577"/>
                  <a:gd name="connsiteX23" fmla="*/ 32863 w 45911"/>
                  <a:gd name="connsiteY23" fmla="*/ 8457 h 55577"/>
                  <a:gd name="connsiteX24" fmla="*/ 36488 w 45911"/>
                  <a:gd name="connsiteY24" fmla="*/ 11357 h 55577"/>
                  <a:gd name="connsiteX25" fmla="*/ 38179 w 45911"/>
                  <a:gd name="connsiteY25" fmla="*/ 15948 h 55577"/>
                  <a:gd name="connsiteX26" fmla="*/ 38663 w 45911"/>
                  <a:gd name="connsiteY26" fmla="*/ 22231 h 55577"/>
                  <a:gd name="connsiteX27" fmla="*/ 38663 w 45911"/>
                  <a:gd name="connsiteY27" fmla="*/ 56786 h 55577"/>
                  <a:gd name="connsiteX28" fmla="*/ 48087 w 45911"/>
                  <a:gd name="connsiteY28" fmla="*/ 56786 h 55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5911" h="55577">
                    <a:moveTo>
                      <a:pt x="48087" y="56786"/>
                    </a:moveTo>
                    <a:lnTo>
                      <a:pt x="48087" y="22231"/>
                    </a:lnTo>
                    <a:cubicBezTo>
                      <a:pt x="48087" y="19331"/>
                      <a:pt x="47845" y="16432"/>
                      <a:pt x="47603" y="13774"/>
                    </a:cubicBezTo>
                    <a:cubicBezTo>
                      <a:pt x="47362" y="11115"/>
                      <a:pt x="46637" y="8699"/>
                      <a:pt x="45429" y="6766"/>
                    </a:cubicBezTo>
                    <a:cubicBezTo>
                      <a:pt x="44220" y="4833"/>
                      <a:pt x="42287" y="3141"/>
                      <a:pt x="39629" y="1933"/>
                    </a:cubicBezTo>
                    <a:cubicBezTo>
                      <a:pt x="36971" y="725"/>
                      <a:pt x="33588" y="0"/>
                      <a:pt x="28997" y="0"/>
                    </a:cubicBezTo>
                    <a:cubicBezTo>
                      <a:pt x="26097" y="0"/>
                      <a:pt x="23681" y="483"/>
                      <a:pt x="21506" y="1208"/>
                    </a:cubicBezTo>
                    <a:cubicBezTo>
                      <a:pt x="19331" y="2175"/>
                      <a:pt x="17640" y="3141"/>
                      <a:pt x="16190" y="4350"/>
                    </a:cubicBezTo>
                    <a:cubicBezTo>
                      <a:pt x="14740" y="5558"/>
                      <a:pt x="13532" y="6766"/>
                      <a:pt x="12565" y="7974"/>
                    </a:cubicBezTo>
                    <a:cubicBezTo>
                      <a:pt x="11599" y="9182"/>
                      <a:pt x="11116" y="10149"/>
                      <a:pt x="10632" y="10632"/>
                    </a:cubicBezTo>
                    <a:lnTo>
                      <a:pt x="9424" y="967"/>
                    </a:lnTo>
                    <a:lnTo>
                      <a:pt x="0" y="1933"/>
                    </a:lnTo>
                    <a:cubicBezTo>
                      <a:pt x="0" y="2416"/>
                      <a:pt x="242" y="3141"/>
                      <a:pt x="242" y="4108"/>
                    </a:cubicBezTo>
                    <a:cubicBezTo>
                      <a:pt x="483" y="5074"/>
                      <a:pt x="483" y="6283"/>
                      <a:pt x="725" y="7733"/>
                    </a:cubicBezTo>
                    <a:cubicBezTo>
                      <a:pt x="967" y="9182"/>
                      <a:pt x="967" y="10391"/>
                      <a:pt x="967" y="11840"/>
                    </a:cubicBezTo>
                    <a:cubicBezTo>
                      <a:pt x="967" y="13290"/>
                      <a:pt x="1208" y="14499"/>
                      <a:pt x="1208" y="15948"/>
                    </a:cubicBezTo>
                    <a:lnTo>
                      <a:pt x="1208" y="56786"/>
                    </a:lnTo>
                    <a:lnTo>
                      <a:pt x="11116" y="56786"/>
                    </a:lnTo>
                    <a:lnTo>
                      <a:pt x="11116" y="25856"/>
                    </a:lnTo>
                    <a:cubicBezTo>
                      <a:pt x="11116" y="23439"/>
                      <a:pt x="11599" y="21023"/>
                      <a:pt x="12324" y="18606"/>
                    </a:cubicBezTo>
                    <a:cubicBezTo>
                      <a:pt x="13049" y="16432"/>
                      <a:pt x="14257" y="14257"/>
                      <a:pt x="15707" y="12807"/>
                    </a:cubicBezTo>
                    <a:cubicBezTo>
                      <a:pt x="17157" y="11115"/>
                      <a:pt x="18848" y="9907"/>
                      <a:pt x="20540" y="8941"/>
                    </a:cubicBezTo>
                    <a:cubicBezTo>
                      <a:pt x="22473" y="7974"/>
                      <a:pt x="24406" y="7491"/>
                      <a:pt x="26822" y="7491"/>
                    </a:cubicBezTo>
                    <a:cubicBezTo>
                      <a:pt x="29239" y="7491"/>
                      <a:pt x="31413" y="7733"/>
                      <a:pt x="32863" y="8457"/>
                    </a:cubicBezTo>
                    <a:cubicBezTo>
                      <a:pt x="34313" y="9182"/>
                      <a:pt x="35521" y="9907"/>
                      <a:pt x="36488" y="11357"/>
                    </a:cubicBezTo>
                    <a:cubicBezTo>
                      <a:pt x="37213" y="12565"/>
                      <a:pt x="37696" y="14257"/>
                      <a:pt x="38179" y="15948"/>
                    </a:cubicBezTo>
                    <a:cubicBezTo>
                      <a:pt x="38421" y="17881"/>
                      <a:pt x="38663" y="19815"/>
                      <a:pt x="38663" y="22231"/>
                    </a:cubicBezTo>
                    <a:lnTo>
                      <a:pt x="38663" y="56786"/>
                    </a:lnTo>
                    <a:lnTo>
                      <a:pt x="48087" y="56786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59" name="Freihandform: Form 58">
                <a:extLst>
                  <a:ext uri="{FF2B5EF4-FFF2-40B4-BE49-F238E27FC236}">
                    <a16:creationId xmlns:a16="http://schemas.microsoft.com/office/drawing/2014/main" id="{C99C6873-07A7-4B6A-8391-A221663427C6}"/>
                  </a:ext>
                </a:extLst>
              </p:cNvPr>
              <p:cNvSpPr/>
              <p:nvPr/>
            </p:nvSpPr>
            <p:spPr>
              <a:xfrm>
                <a:off x="11046358" y="1110575"/>
                <a:ext cx="48328" cy="57994"/>
              </a:xfrm>
              <a:custGeom>
                <a:avLst/>
                <a:gdLst>
                  <a:gd name="connsiteX0" fmla="*/ 9907 w 48328"/>
                  <a:gd name="connsiteY0" fmla="*/ 24647 h 57994"/>
                  <a:gd name="connsiteX1" fmla="*/ 11599 w 48328"/>
                  <a:gd name="connsiteY1" fmla="*/ 17640 h 57994"/>
                  <a:gd name="connsiteX2" fmla="*/ 14740 w 48328"/>
                  <a:gd name="connsiteY2" fmla="*/ 11840 h 57994"/>
                  <a:gd name="connsiteX3" fmla="*/ 19331 w 48328"/>
                  <a:gd name="connsiteY3" fmla="*/ 7733 h 57994"/>
                  <a:gd name="connsiteX4" fmla="*/ 25372 w 48328"/>
                  <a:gd name="connsiteY4" fmla="*/ 6283 h 57994"/>
                  <a:gd name="connsiteX5" fmla="*/ 33830 w 48328"/>
                  <a:gd name="connsiteY5" fmla="*/ 10874 h 57994"/>
                  <a:gd name="connsiteX6" fmla="*/ 36971 w 48328"/>
                  <a:gd name="connsiteY6" fmla="*/ 22956 h 57994"/>
                  <a:gd name="connsiteX7" fmla="*/ 36971 w 48328"/>
                  <a:gd name="connsiteY7" fmla="*/ 24889 h 57994"/>
                  <a:gd name="connsiteX8" fmla="*/ 9907 w 48328"/>
                  <a:gd name="connsiteY8" fmla="*/ 24889 h 57994"/>
                  <a:gd name="connsiteX9" fmla="*/ 9666 w 48328"/>
                  <a:gd name="connsiteY9" fmla="*/ 30930 h 57994"/>
                  <a:gd name="connsiteX10" fmla="*/ 47120 w 48328"/>
                  <a:gd name="connsiteY10" fmla="*/ 30930 h 57994"/>
                  <a:gd name="connsiteX11" fmla="*/ 47120 w 48328"/>
                  <a:gd name="connsiteY11" fmla="*/ 25372 h 57994"/>
                  <a:gd name="connsiteX12" fmla="*/ 46154 w 48328"/>
                  <a:gd name="connsiteY12" fmla="*/ 16190 h 57994"/>
                  <a:gd name="connsiteX13" fmla="*/ 42529 w 48328"/>
                  <a:gd name="connsiteY13" fmla="*/ 7974 h 57994"/>
                  <a:gd name="connsiteX14" fmla="*/ 35763 w 48328"/>
                  <a:gd name="connsiteY14" fmla="*/ 2175 h 57994"/>
                  <a:gd name="connsiteX15" fmla="*/ 25131 w 48328"/>
                  <a:gd name="connsiteY15" fmla="*/ 0 h 57994"/>
                  <a:gd name="connsiteX16" fmla="*/ 15223 w 48328"/>
                  <a:gd name="connsiteY16" fmla="*/ 2175 h 57994"/>
                  <a:gd name="connsiteX17" fmla="*/ 7249 w 48328"/>
                  <a:gd name="connsiteY17" fmla="*/ 8216 h 57994"/>
                  <a:gd name="connsiteX18" fmla="*/ 1933 w 48328"/>
                  <a:gd name="connsiteY18" fmla="*/ 17398 h 57994"/>
                  <a:gd name="connsiteX19" fmla="*/ 0 w 48328"/>
                  <a:gd name="connsiteY19" fmla="*/ 29239 h 57994"/>
                  <a:gd name="connsiteX20" fmla="*/ 6766 w 48328"/>
                  <a:gd name="connsiteY20" fmla="*/ 50986 h 57994"/>
                  <a:gd name="connsiteX21" fmla="*/ 26581 w 48328"/>
                  <a:gd name="connsiteY21" fmla="*/ 58477 h 57994"/>
                  <a:gd name="connsiteX22" fmla="*/ 38663 w 48328"/>
                  <a:gd name="connsiteY22" fmla="*/ 55819 h 57994"/>
                  <a:gd name="connsiteX23" fmla="*/ 48328 w 48328"/>
                  <a:gd name="connsiteY23" fmla="*/ 47845 h 57994"/>
                  <a:gd name="connsiteX24" fmla="*/ 44462 w 48328"/>
                  <a:gd name="connsiteY24" fmla="*/ 43737 h 57994"/>
                  <a:gd name="connsiteX25" fmla="*/ 35038 w 48328"/>
                  <a:gd name="connsiteY25" fmla="*/ 50261 h 57994"/>
                  <a:gd name="connsiteX26" fmla="*/ 27306 w 48328"/>
                  <a:gd name="connsiteY26" fmla="*/ 51711 h 57994"/>
                  <a:gd name="connsiteX27" fmla="*/ 14740 w 48328"/>
                  <a:gd name="connsiteY27" fmla="*/ 46395 h 57994"/>
                  <a:gd name="connsiteX28" fmla="*/ 9666 w 48328"/>
                  <a:gd name="connsiteY28" fmla="*/ 30930 h 579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8328" h="57994">
                    <a:moveTo>
                      <a:pt x="9907" y="24647"/>
                    </a:moveTo>
                    <a:cubicBezTo>
                      <a:pt x="10149" y="22231"/>
                      <a:pt x="10874" y="19815"/>
                      <a:pt x="11599" y="17640"/>
                    </a:cubicBezTo>
                    <a:cubicBezTo>
                      <a:pt x="12324" y="15465"/>
                      <a:pt x="13532" y="13532"/>
                      <a:pt x="14740" y="11840"/>
                    </a:cubicBezTo>
                    <a:cubicBezTo>
                      <a:pt x="15948" y="10149"/>
                      <a:pt x="17640" y="8699"/>
                      <a:pt x="19331" y="7733"/>
                    </a:cubicBezTo>
                    <a:cubicBezTo>
                      <a:pt x="21023" y="6766"/>
                      <a:pt x="23198" y="6283"/>
                      <a:pt x="25372" y="6283"/>
                    </a:cubicBezTo>
                    <a:cubicBezTo>
                      <a:pt x="28755" y="6283"/>
                      <a:pt x="31655" y="7733"/>
                      <a:pt x="33830" y="10874"/>
                    </a:cubicBezTo>
                    <a:cubicBezTo>
                      <a:pt x="36005" y="13774"/>
                      <a:pt x="36971" y="17881"/>
                      <a:pt x="36971" y="22956"/>
                    </a:cubicBezTo>
                    <a:lnTo>
                      <a:pt x="36971" y="24889"/>
                    </a:lnTo>
                    <a:lnTo>
                      <a:pt x="9907" y="24889"/>
                    </a:lnTo>
                    <a:close/>
                    <a:moveTo>
                      <a:pt x="9666" y="30930"/>
                    </a:moveTo>
                    <a:lnTo>
                      <a:pt x="47120" y="30930"/>
                    </a:lnTo>
                    <a:lnTo>
                      <a:pt x="47120" y="25372"/>
                    </a:lnTo>
                    <a:cubicBezTo>
                      <a:pt x="47120" y="22231"/>
                      <a:pt x="46879" y="19090"/>
                      <a:pt x="46154" y="16190"/>
                    </a:cubicBezTo>
                    <a:cubicBezTo>
                      <a:pt x="45429" y="13049"/>
                      <a:pt x="44220" y="10391"/>
                      <a:pt x="42529" y="7974"/>
                    </a:cubicBezTo>
                    <a:cubicBezTo>
                      <a:pt x="40838" y="5558"/>
                      <a:pt x="38663" y="3625"/>
                      <a:pt x="35763" y="2175"/>
                    </a:cubicBezTo>
                    <a:cubicBezTo>
                      <a:pt x="32863" y="725"/>
                      <a:pt x="29480" y="0"/>
                      <a:pt x="25131" y="0"/>
                    </a:cubicBezTo>
                    <a:cubicBezTo>
                      <a:pt x="21506" y="0"/>
                      <a:pt x="18365" y="725"/>
                      <a:pt x="15223" y="2175"/>
                    </a:cubicBezTo>
                    <a:cubicBezTo>
                      <a:pt x="12082" y="3625"/>
                      <a:pt x="9424" y="5558"/>
                      <a:pt x="7249" y="8216"/>
                    </a:cubicBezTo>
                    <a:cubicBezTo>
                      <a:pt x="5074" y="10874"/>
                      <a:pt x="3141" y="13774"/>
                      <a:pt x="1933" y="17398"/>
                    </a:cubicBezTo>
                    <a:cubicBezTo>
                      <a:pt x="725" y="21023"/>
                      <a:pt x="0" y="24889"/>
                      <a:pt x="0" y="29239"/>
                    </a:cubicBezTo>
                    <a:cubicBezTo>
                      <a:pt x="0" y="38904"/>
                      <a:pt x="2175" y="46154"/>
                      <a:pt x="6766" y="50986"/>
                    </a:cubicBezTo>
                    <a:cubicBezTo>
                      <a:pt x="11116" y="55819"/>
                      <a:pt x="17882" y="58477"/>
                      <a:pt x="26581" y="58477"/>
                    </a:cubicBezTo>
                    <a:cubicBezTo>
                      <a:pt x="31172" y="58477"/>
                      <a:pt x="35038" y="57511"/>
                      <a:pt x="38663" y="55819"/>
                    </a:cubicBezTo>
                    <a:cubicBezTo>
                      <a:pt x="42046" y="53886"/>
                      <a:pt x="45429" y="51228"/>
                      <a:pt x="48328" y="47845"/>
                    </a:cubicBezTo>
                    <a:lnTo>
                      <a:pt x="44462" y="43737"/>
                    </a:lnTo>
                    <a:cubicBezTo>
                      <a:pt x="40838" y="47120"/>
                      <a:pt x="37696" y="49053"/>
                      <a:pt x="35038" y="50261"/>
                    </a:cubicBezTo>
                    <a:cubicBezTo>
                      <a:pt x="32380" y="51228"/>
                      <a:pt x="29722" y="51711"/>
                      <a:pt x="27306" y="51711"/>
                    </a:cubicBezTo>
                    <a:cubicBezTo>
                      <a:pt x="21748" y="51711"/>
                      <a:pt x="17640" y="50020"/>
                      <a:pt x="14740" y="46395"/>
                    </a:cubicBezTo>
                    <a:cubicBezTo>
                      <a:pt x="11357" y="42529"/>
                      <a:pt x="9907" y="37454"/>
                      <a:pt x="9666" y="30930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0" name="Freihandform: Form 59">
                <a:extLst>
                  <a:ext uri="{FF2B5EF4-FFF2-40B4-BE49-F238E27FC236}">
                    <a16:creationId xmlns:a16="http://schemas.microsoft.com/office/drawing/2014/main" id="{E38E9FDA-632B-45E0-B5F5-238D39870ED1}"/>
                  </a:ext>
                </a:extLst>
              </p:cNvPr>
              <p:cNvSpPr/>
              <p:nvPr/>
            </p:nvSpPr>
            <p:spPr>
              <a:xfrm>
                <a:off x="10321916" y="1217139"/>
                <a:ext cx="1179212" cy="84575"/>
              </a:xfrm>
              <a:custGeom>
                <a:avLst/>
                <a:gdLst>
                  <a:gd name="connsiteX0" fmla="*/ 1181145 w 1179211"/>
                  <a:gd name="connsiteY0" fmla="*/ 2658 h 84574"/>
                  <a:gd name="connsiteX1" fmla="*/ 1176071 w 1179211"/>
                  <a:gd name="connsiteY1" fmla="*/ 725 h 84574"/>
                  <a:gd name="connsiteX2" fmla="*/ 1168580 w 1179211"/>
                  <a:gd name="connsiteY2" fmla="*/ 0 h 84574"/>
                  <a:gd name="connsiteX3" fmla="*/ 1158672 w 1179211"/>
                  <a:gd name="connsiteY3" fmla="*/ 1933 h 84574"/>
                  <a:gd name="connsiteX4" fmla="*/ 1151182 w 1179211"/>
                  <a:gd name="connsiteY4" fmla="*/ 8941 h 84574"/>
                  <a:gd name="connsiteX5" fmla="*/ 1148282 w 1179211"/>
                  <a:gd name="connsiteY5" fmla="*/ 16915 h 84574"/>
                  <a:gd name="connsiteX6" fmla="*/ 1147799 w 1179211"/>
                  <a:gd name="connsiteY6" fmla="*/ 25131 h 84574"/>
                  <a:gd name="connsiteX7" fmla="*/ 1147799 w 1179211"/>
                  <a:gd name="connsiteY7" fmla="*/ 29239 h 84574"/>
                  <a:gd name="connsiteX8" fmla="*/ 1137891 w 1179211"/>
                  <a:gd name="connsiteY8" fmla="*/ 29239 h 84574"/>
                  <a:gd name="connsiteX9" fmla="*/ 1137891 w 1179211"/>
                  <a:gd name="connsiteY9" fmla="*/ 35521 h 84574"/>
                  <a:gd name="connsiteX10" fmla="*/ 1147799 w 1179211"/>
                  <a:gd name="connsiteY10" fmla="*/ 35521 h 84574"/>
                  <a:gd name="connsiteX11" fmla="*/ 1147799 w 1179211"/>
                  <a:gd name="connsiteY11" fmla="*/ 84333 h 84574"/>
                  <a:gd name="connsiteX12" fmla="*/ 1157223 w 1179211"/>
                  <a:gd name="connsiteY12" fmla="*/ 84333 h 84574"/>
                  <a:gd name="connsiteX13" fmla="*/ 1157223 w 1179211"/>
                  <a:gd name="connsiteY13" fmla="*/ 35280 h 84574"/>
                  <a:gd name="connsiteX14" fmla="*/ 1172446 w 1179211"/>
                  <a:gd name="connsiteY14" fmla="*/ 35280 h 84574"/>
                  <a:gd name="connsiteX15" fmla="*/ 1172446 w 1179211"/>
                  <a:gd name="connsiteY15" fmla="*/ 28997 h 84574"/>
                  <a:gd name="connsiteX16" fmla="*/ 1157223 w 1179211"/>
                  <a:gd name="connsiteY16" fmla="*/ 28997 h 84574"/>
                  <a:gd name="connsiteX17" fmla="*/ 1157223 w 1179211"/>
                  <a:gd name="connsiteY17" fmla="*/ 25372 h 84574"/>
                  <a:gd name="connsiteX18" fmla="*/ 1157464 w 1179211"/>
                  <a:gd name="connsiteY18" fmla="*/ 18606 h 84574"/>
                  <a:gd name="connsiteX19" fmla="*/ 1158672 w 1179211"/>
                  <a:gd name="connsiteY19" fmla="*/ 12324 h 84574"/>
                  <a:gd name="connsiteX20" fmla="*/ 1161572 w 1179211"/>
                  <a:gd name="connsiteY20" fmla="*/ 7733 h 84574"/>
                  <a:gd name="connsiteX21" fmla="*/ 1167130 w 1179211"/>
                  <a:gd name="connsiteY21" fmla="*/ 5799 h 84574"/>
                  <a:gd name="connsiteX22" fmla="*/ 1173413 w 1179211"/>
                  <a:gd name="connsiteY22" fmla="*/ 7008 h 84574"/>
                  <a:gd name="connsiteX23" fmla="*/ 1177762 w 1179211"/>
                  <a:gd name="connsiteY23" fmla="*/ 9666 h 84574"/>
                  <a:gd name="connsiteX24" fmla="*/ 1181145 w 1179211"/>
                  <a:gd name="connsiteY24" fmla="*/ 2658 h 84574"/>
                  <a:gd name="connsiteX25" fmla="*/ 1092946 w 1179211"/>
                  <a:gd name="connsiteY25" fmla="*/ 84091 h 84574"/>
                  <a:gd name="connsiteX26" fmla="*/ 1102370 w 1179211"/>
                  <a:gd name="connsiteY26" fmla="*/ 84091 h 84574"/>
                  <a:gd name="connsiteX27" fmla="*/ 1102370 w 1179211"/>
                  <a:gd name="connsiteY27" fmla="*/ 57511 h 84574"/>
                  <a:gd name="connsiteX28" fmla="*/ 1102612 w 1179211"/>
                  <a:gd name="connsiteY28" fmla="*/ 51953 h 84574"/>
                  <a:gd name="connsiteX29" fmla="*/ 1103337 w 1179211"/>
                  <a:gd name="connsiteY29" fmla="*/ 46637 h 84574"/>
                  <a:gd name="connsiteX30" fmla="*/ 1107444 w 1179211"/>
                  <a:gd name="connsiteY30" fmla="*/ 37938 h 84574"/>
                  <a:gd name="connsiteX31" fmla="*/ 1113485 w 1179211"/>
                  <a:gd name="connsiteY31" fmla="*/ 34555 h 84574"/>
                  <a:gd name="connsiteX32" fmla="*/ 1119526 w 1179211"/>
                  <a:gd name="connsiteY32" fmla="*/ 40596 h 84574"/>
                  <a:gd name="connsiteX33" fmla="*/ 1127742 w 1179211"/>
                  <a:gd name="connsiteY33" fmla="*/ 37696 h 84574"/>
                  <a:gd name="connsiteX34" fmla="*/ 1126534 w 1179211"/>
                  <a:gd name="connsiteY34" fmla="*/ 32863 h 84574"/>
                  <a:gd name="connsiteX35" fmla="*/ 1124118 w 1179211"/>
                  <a:gd name="connsiteY35" fmla="*/ 29722 h 84574"/>
                  <a:gd name="connsiteX36" fmla="*/ 1120735 w 1179211"/>
                  <a:gd name="connsiteY36" fmla="*/ 28030 h 84574"/>
                  <a:gd name="connsiteX37" fmla="*/ 1117352 w 1179211"/>
                  <a:gd name="connsiteY37" fmla="*/ 27547 h 84574"/>
                  <a:gd name="connsiteX38" fmla="*/ 1108653 w 1179211"/>
                  <a:gd name="connsiteY38" fmla="*/ 30205 h 84574"/>
                  <a:gd name="connsiteX39" fmla="*/ 1102370 w 1179211"/>
                  <a:gd name="connsiteY39" fmla="*/ 37696 h 84574"/>
                  <a:gd name="connsiteX40" fmla="*/ 1101162 w 1179211"/>
                  <a:gd name="connsiteY40" fmla="*/ 28272 h 84574"/>
                  <a:gd name="connsiteX41" fmla="*/ 1091738 w 1179211"/>
                  <a:gd name="connsiteY41" fmla="*/ 29239 h 84574"/>
                  <a:gd name="connsiteX42" fmla="*/ 1091979 w 1179211"/>
                  <a:gd name="connsiteY42" fmla="*/ 31413 h 84574"/>
                  <a:gd name="connsiteX43" fmla="*/ 1092463 w 1179211"/>
                  <a:gd name="connsiteY43" fmla="*/ 35038 h 84574"/>
                  <a:gd name="connsiteX44" fmla="*/ 1092704 w 1179211"/>
                  <a:gd name="connsiteY44" fmla="*/ 39146 h 84574"/>
                  <a:gd name="connsiteX45" fmla="*/ 1092946 w 1179211"/>
                  <a:gd name="connsiteY45" fmla="*/ 43254 h 84574"/>
                  <a:gd name="connsiteX46" fmla="*/ 1092946 w 1179211"/>
                  <a:gd name="connsiteY46" fmla="*/ 84091 h 84574"/>
                  <a:gd name="connsiteX47" fmla="*/ 1062016 w 1179211"/>
                  <a:gd name="connsiteY47" fmla="*/ 72251 h 84574"/>
                  <a:gd name="connsiteX48" fmla="*/ 1049934 w 1179211"/>
                  <a:gd name="connsiteY48" fmla="*/ 78292 h 84574"/>
                  <a:gd name="connsiteX49" fmla="*/ 1037852 w 1179211"/>
                  <a:gd name="connsiteY49" fmla="*/ 72251 h 84574"/>
                  <a:gd name="connsiteX50" fmla="*/ 1033502 w 1179211"/>
                  <a:gd name="connsiteY50" fmla="*/ 55819 h 84574"/>
                  <a:gd name="connsiteX51" fmla="*/ 1037852 w 1179211"/>
                  <a:gd name="connsiteY51" fmla="*/ 39629 h 84574"/>
                  <a:gd name="connsiteX52" fmla="*/ 1050175 w 1179211"/>
                  <a:gd name="connsiteY52" fmla="*/ 33588 h 84574"/>
                  <a:gd name="connsiteX53" fmla="*/ 1062499 w 1179211"/>
                  <a:gd name="connsiteY53" fmla="*/ 39629 h 84574"/>
                  <a:gd name="connsiteX54" fmla="*/ 1066849 w 1179211"/>
                  <a:gd name="connsiteY54" fmla="*/ 55819 h 84574"/>
                  <a:gd name="connsiteX55" fmla="*/ 1062016 w 1179211"/>
                  <a:gd name="connsiteY55" fmla="*/ 72251 h 84574"/>
                  <a:gd name="connsiteX56" fmla="*/ 1075306 w 1179211"/>
                  <a:gd name="connsiteY56" fmla="*/ 44462 h 84574"/>
                  <a:gd name="connsiteX57" fmla="*/ 1070232 w 1179211"/>
                  <a:gd name="connsiteY57" fmla="*/ 35280 h 84574"/>
                  <a:gd name="connsiteX58" fmla="*/ 1061774 w 1179211"/>
                  <a:gd name="connsiteY58" fmla="*/ 29480 h 84574"/>
                  <a:gd name="connsiteX59" fmla="*/ 1050175 w 1179211"/>
                  <a:gd name="connsiteY59" fmla="*/ 27306 h 84574"/>
                  <a:gd name="connsiteX60" fmla="*/ 1038576 w 1179211"/>
                  <a:gd name="connsiteY60" fmla="*/ 29480 h 84574"/>
                  <a:gd name="connsiteX61" fmla="*/ 1030119 w 1179211"/>
                  <a:gd name="connsiteY61" fmla="*/ 35280 h 84574"/>
                  <a:gd name="connsiteX62" fmla="*/ 1024803 w 1179211"/>
                  <a:gd name="connsiteY62" fmla="*/ 44462 h 84574"/>
                  <a:gd name="connsiteX63" fmla="*/ 1023111 w 1179211"/>
                  <a:gd name="connsiteY63" fmla="*/ 56303 h 84574"/>
                  <a:gd name="connsiteX64" fmla="*/ 1025286 w 1179211"/>
                  <a:gd name="connsiteY64" fmla="*/ 68626 h 84574"/>
                  <a:gd name="connsiteX65" fmla="*/ 1031086 w 1179211"/>
                  <a:gd name="connsiteY65" fmla="*/ 77809 h 84574"/>
                  <a:gd name="connsiteX66" fmla="*/ 1039785 w 1179211"/>
                  <a:gd name="connsiteY66" fmla="*/ 83608 h 84574"/>
                  <a:gd name="connsiteX67" fmla="*/ 1050417 w 1179211"/>
                  <a:gd name="connsiteY67" fmla="*/ 85783 h 84574"/>
                  <a:gd name="connsiteX68" fmla="*/ 1061049 w 1179211"/>
                  <a:gd name="connsiteY68" fmla="*/ 83608 h 84574"/>
                  <a:gd name="connsiteX69" fmla="*/ 1069748 w 1179211"/>
                  <a:gd name="connsiteY69" fmla="*/ 77809 h 84574"/>
                  <a:gd name="connsiteX70" fmla="*/ 1075548 w 1179211"/>
                  <a:gd name="connsiteY70" fmla="*/ 68626 h 84574"/>
                  <a:gd name="connsiteX71" fmla="*/ 1077722 w 1179211"/>
                  <a:gd name="connsiteY71" fmla="*/ 56303 h 84574"/>
                  <a:gd name="connsiteX72" fmla="*/ 1075306 w 1179211"/>
                  <a:gd name="connsiteY72" fmla="*/ 44462 h 84574"/>
                  <a:gd name="connsiteX73" fmla="*/ 998464 w 1179211"/>
                  <a:gd name="connsiteY73" fmla="*/ 84816 h 84574"/>
                  <a:gd name="connsiteX74" fmla="*/ 1007888 w 1179211"/>
                  <a:gd name="connsiteY74" fmla="*/ 83850 h 84574"/>
                  <a:gd name="connsiteX75" fmla="*/ 1007646 w 1179211"/>
                  <a:gd name="connsiteY75" fmla="*/ 81675 h 84574"/>
                  <a:gd name="connsiteX76" fmla="*/ 1007163 w 1179211"/>
                  <a:gd name="connsiteY76" fmla="*/ 78050 h 84574"/>
                  <a:gd name="connsiteX77" fmla="*/ 1006921 w 1179211"/>
                  <a:gd name="connsiteY77" fmla="*/ 73942 h 84574"/>
                  <a:gd name="connsiteX78" fmla="*/ 1006680 w 1179211"/>
                  <a:gd name="connsiteY78" fmla="*/ 69834 h 84574"/>
                  <a:gd name="connsiteX79" fmla="*/ 1006680 w 1179211"/>
                  <a:gd name="connsiteY79" fmla="*/ 483 h 84574"/>
                  <a:gd name="connsiteX80" fmla="*/ 997497 w 1179211"/>
                  <a:gd name="connsiteY80" fmla="*/ 483 h 84574"/>
                  <a:gd name="connsiteX81" fmla="*/ 997497 w 1179211"/>
                  <a:gd name="connsiteY81" fmla="*/ 36730 h 84574"/>
                  <a:gd name="connsiteX82" fmla="*/ 990973 w 1179211"/>
                  <a:gd name="connsiteY82" fmla="*/ 29964 h 84574"/>
                  <a:gd name="connsiteX83" fmla="*/ 980341 w 1179211"/>
                  <a:gd name="connsiteY83" fmla="*/ 27064 h 84574"/>
                  <a:gd name="connsiteX84" fmla="*/ 970675 w 1179211"/>
                  <a:gd name="connsiteY84" fmla="*/ 28997 h 84574"/>
                  <a:gd name="connsiteX85" fmla="*/ 962701 w 1179211"/>
                  <a:gd name="connsiteY85" fmla="*/ 34555 h 84574"/>
                  <a:gd name="connsiteX86" fmla="*/ 957385 w 1179211"/>
                  <a:gd name="connsiteY86" fmla="*/ 43737 h 84574"/>
                  <a:gd name="connsiteX87" fmla="*/ 955452 w 1179211"/>
                  <a:gd name="connsiteY87" fmla="*/ 56544 h 84574"/>
                  <a:gd name="connsiteX88" fmla="*/ 956902 w 1179211"/>
                  <a:gd name="connsiteY88" fmla="*/ 67660 h 84574"/>
                  <a:gd name="connsiteX89" fmla="*/ 961251 w 1179211"/>
                  <a:gd name="connsiteY89" fmla="*/ 76842 h 84574"/>
                  <a:gd name="connsiteX90" fmla="*/ 968742 w 1179211"/>
                  <a:gd name="connsiteY90" fmla="*/ 83125 h 84574"/>
                  <a:gd name="connsiteX91" fmla="*/ 979616 w 1179211"/>
                  <a:gd name="connsiteY91" fmla="*/ 85300 h 84574"/>
                  <a:gd name="connsiteX92" fmla="*/ 986623 w 1179211"/>
                  <a:gd name="connsiteY92" fmla="*/ 84091 h 84574"/>
                  <a:gd name="connsiteX93" fmla="*/ 991698 w 1179211"/>
                  <a:gd name="connsiteY93" fmla="*/ 81433 h 84574"/>
                  <a:gd name="connsiteX94" fmla="*/ 995081 w 1179211"/>
                  <a:gd name="connsiteY94" fmla="*/ 78050 h 84574"/>
                  <a:gd name="connsiteX95" fmla="*/ 997014 w 1179211"/>
                  <a:gd name="connsiteY95" fmla="*/ 74909 h 84574"/>
                  <a:gd name="connsiteX96" fmla="*/ 998464 w 1179211"/>
                  <a:gd name="connsiteY96" fmla="*/ 84816 h 84574"/>
                  <a:gd name="connsiteX97" fmla="*/ 996048 w 1179211"/>
                  <a:gd name="connsiteY97" fmla="*/ 67660 h 84574"/>
                  <a:gd name="connsiteX98" fmla="*/ 991456 w 1179211"/>
                  <a:gd name="connsiteY98" fmla="*/ 74667 h 84574"/>
                  <a:gd name="connsiteX99" fmla="*/ 985657 w 1179211"/>
                  <a:gd name="connsiteY99" fmla="*/ 78050 h 84574"/>
                  <a:gd name="connsiteX100" fmla="*/ 980582 w 1179211"/>
                  <a:gd name="connsiteY100" fmla="*/ 78775 h 84574"/>
                  <a:gd name="connsiteX101" fmla="*/ 974058 w 1179211"/>
                  <a:gd name="connsiteY101" fmla="*/ 77084 h 84574"/>
                  <a:gd name="connsiteX102" fmla="*/ 969467 w 1179211"/>
                  <a:gd name="connsiteY102" fmla="*/ 72493 h 84574"/>
                  <a:gd name="connsiteX103" fmla="*/ 966809 w 1179211"/>
                  <a:gd name="connsiteY103" fmla="*/ 65243 h 84574"/>
                  <a:gd name="connsiteX104" fmla="*/ 965842 w 1179211"/>
                  <a:gd name="connsiteY104" fmla="*/ 56303 h 84574"/>
                  <a:gd name="connsiteX105" fmla="*/ 967051 w 1179211"/>
                  <a:gd name="connsiteY105" fmla="*/ 47362 h 84574"/>
                  <a:gd name="connsiteX106" fmla="*/ 970192 w 1179211"/>
                  <a:gd name="connsiteY106" fmla="*/ 40354 h 84574"/>
                  <a:gd name="connsiteX107" fmla="*/ 975266 w 1179211"/>
                  <a:gd name="connsiteY107" fmla="*/ 36005 h 84574"/>
                  <a:gd name="connsiteX108" fmla="*/ 981549 w 1179211"/>
                  <a:gd name="connsiteY108" fmla="*/ 34555 h 84574"/>
                  <a:gd name="connsiteX109" fmla="*/ 987832 w 1179211"/>
                  <a:gd name="connsiteY109" fmla="*/ 35763 h 84574"/>
                  <a:gd name="connsiteX110" fmla="*/ 992906 w 1179211"/>
                  <a:gd name="connsiteY110" fmla="*/ 39629 h 84574"/>
                  <a:gd name="connsiteX111" fmla="*/ 996531 w 1179211"/>
                  <a:gd name="connsiteY111" fmla="*/ 46395 h 84574"/>
                  <a:gd name="connsiteX112" fmla="*/ 997739 w 1179211"/>
                  <a:gd name="connsiteY112" fmla="*/ 56061 h 84574"/>
                  <a:gd name="connsiteX113" fmla="*/ 996048 w 1179211"/>
                  <a:gd name="connsiteY113" fmla="*/ 67660 h 84574"/>
                  <a:gd name="connsiteX114" fmla="*/ 938537 w 1179211"/>
                  <a:gd name="connsiteY114" fmla="*/ 725 h 84574"/>
                  <a:gd name="connsiteX115" fmla="*/ 928629 w 1179211"/>
                  <a:gd name="connsiteY115" fmla="*/ 725 h 84574"/>
                  <a:gd name="connsiteX116" fmla="*/ 928629 w 1179211"/>
                  <a:gd name="connsiteY116" fmla="*/ 84333 h 84574"/>
                  <a:gd name="connsiteX117" fmla="*/ 938537 w 1179211"/>
                  <a:gd name="connsiteY117" fmla="*/ 84333 h 84574"/>
                  <a:gd name="connsiteX118" fmla="*/ 938537 w 1179211"/>
                  <a:gd name="connsiteY118" fmla="*/ 725 h 84574"/>
                  <a:gd name="connsiteX119" fmla="*/ 897699 w 1179211"/>
                  <a:gd name="connsiteY119" fmla="*/ 38179 h 84574"/>
                  <a:gd name="connsiteX120" fmla="*/ 900841 w 1179211"/>
                  <a:gd name="connsiteY120" fmla="*/ 50262 h 84574"/>
                  <a:gd name="connsiteX121" fmla="*/ 900841 w 1179211"/>
                  <a:gd name="connsiteY121" fmla="*/ 52195 h 84574"/>
                  <a:gd name="connsiteX122" fmla="*/ 873535 w 1179211"/>
                  <a:gd name="connsiteY122" fmla="*/ 52195 h 84574"/>
                  <a:gd name="connsiteX123" fmla="*/ 875227 w 1179211"/>
                  <a:gd name="connsiteY123" fmla="*/ 45187 h 84574"/>
                  <a:gd name="connsiteX124" fmla="*/ 878368 w 1179211"/>
                  <a:gd name="connsiteY124" fmla="*/ 39388 h 84574"/>
                  <a:gd name="connsiteX125" fmla="*/ 882959 w 1179211"/>
                  <a:gd name="connsiteY125" fmla="*/ 35280 h 84574"/>
                  <a:gd name="connsiteX126" fmla="*/ 889000 w 1179211"/>
                  <a:gd name="connsiteY126" fmla="*/ 33830 h 84574"/>
                  <a:gd name="connsiteX127" fmla="*/ 897699 w 1179211"/>
                  <a:gd name="connsiteY127" fmla="*/ 38179 h 84574"/>
                  <a:gd name="connsiteX128" fmla="*/ 910748 w 1179211"/>
                  <a:gd name="connsiteY128" fmla="*/ 58236 h 84574"/>
                  <a:gd name="connsiteX129" fmla="*/ 910748 w 1179211"/>
                  <a:gd name="connsiteY129" fmla="*/ 52678 h 84574"/>
                  <a:gd name="connsiteX130" fmla="*/ 909781 w 1179211"/>
                  <a:gd name="connsiteY130" fmla="*/ 43496 h 84574"/>
                  <a:gd name="connsiteX131" fmla="*/ 906157 w 1179211"/>
                  <a:gd name="connsiteY131" fmla="*/ 35280 h 84574"/>
                  <a:gd name="connsiteX132" fmla="*/ 899391 w 1179211"/>
                  <a:gd name="connsiteY132" fmla="*/ 29480 h 84574"/>
                  <a:gd name="connsiteX133" fmla="*/ 888759 w 1179211"/>
                  <a:gd name="connsiteY133" fmla="*/ 27306 h 84574"/>
                  <a:gd name="connsiteX134" fmla="*/ 878851 w 1179211"/>
                  <a:gd name="connsiteY134" fmla="*/ 29480 h 84574"/>
                  <a:gd name="connsiteX135" fmla="*/ 870877 w 1179211"/>
                  <a:gd name="connsiteY135" fmla="*/ 35521 h 84574"/>
                  <a:gd name="connsiteX136" fmla="*/ 865561 w 1179211"/>
                  <a:gd name="connsiteY136" fmla="*/ 44704 h 84574"/>
                  <a:gd name="connsiteX137" fmla="*/ 863628 w 1179211"/>
                  <a:gd name="connsiteY137" fmla="*/ 56544 h 84574"/>
                  <a:gd name="connsiteX138" fmla="*/ 870394 w 1179211"/>
                  <a:gd name="connsiteY138" fmla="*/ 78292 h 84574"/>
                  <a:gd name="connsiteX139" fmla="*/ 890208 w 1179211"/>
                  <a:gd name="connsiteY139" fmla="*/ 85783 h 84574"/>
                  <a:gd name="connsiteX140" fmla="*/ 902290 w 1179211"/>
                  <a:gd name="connsiteY140" fmla="*/ 83125 h 84574"/>
                  <a:gd name="connsiteX141" fmla="*/ 911956 w 1179211"/>
                  <a:gd name="connsiteY141" fmla="*/ 75151 h 84574"/>
                  <a:gd name="connsiteX142" fmla="*/ 908090 w 1179211"/>
                  <a:gd name="connsiteY142" fmla="*/ 71043 h 84574"/>
                  <a:gd name="connsiteX143" fmla="*/ 898666 w 1179211"/>
                  <a:gd name="connsiteY143" fmla="*/ 77567 h 84574"/>
                  <a:gd name="connsiteX144" fmla="*/ 890933 w 1179211"/>
                  <a:gd name="connsiteY144" fmla="*/ 79017 h 84574"/>
                  <a:gd name="connsiteX145" fmla="*/ 878368 w 1179211"/>
                  <a:gd name="connsiteY145" fmla="*/ 73701 h 84574"/>
                  <a:gd name="connsiteX146" fmla="*/ 873777 w 1179211"/>
                  <a:gd name="connsiteY146" fmla="*/ 58477 h 84574"/>
                  <a:gd name="connsiteX147" fmla="*/ 910748 w 1179211"/>
                  <a:gd name="connsiteY147" fmla="*/ 58477 h 84574"/>
                  <a:gd name="connsiteX148" fmla="*/ 848404 w 1179211"/>
                  <a:gd name="connsiteY148" fmla="*/ 61377 h 84574"/>
                  <a:gd name="connsiteX149" fmla="*/ 844296 w 1179211"/>
                  <a:gd name="connsiteY149" fmla="*/ 56544 h 84574"/>
                  <a:gd name="connsiteX150" fmla="*/ 838980 w 1179211"/>
                  <a:gd name="connsiteY150" fmla="*/ 53403 h 84574"/>
                  <a:gd name="connsiteX151" fmla="*/ 833181 w 1179211"/>
                  <a:gd name="connsiteY151" fmla="*/ 51470 h 84574"/>
                  <a:gd name="connsiteX152" fmla="*/ 824723 w 1179211"/>
                  <a:gd name="connsiteY152" fmla="*/ 47603 h 84574"/>
                  <a:gd name="connsiteX153" fmla="*/ 821582 w 1179211"/>
                  <a:gd name="connsiteY153" fmla="*/ 40837 h 84574"/>
                  <a:gd name="connsiteX154" fmla="*/ 824482 w 1179211"/>
                  <a:gd name="connsiteY154" fmla="*/ 35280 h 84574"/>
                  <a:gd name="connsiteX155" fmla="*/ 831731 w 1179211"/>
                  <a:gd name="connsiteY155" fmla="*/ 33105 h 84574"/>
                  <a:gd name="connsiteX156" fmla="*/ 838980 w 1179211"/>
                  <a:gd name="connsiteY156" fmla="*/ 34796 h 84574"/>
                  <a:gd name="connsiteX157" fmla="*/ 843572 w 1179211"/>
                  <a:gd name="connsiteY157" fmla="*/ 38421 h 84574"/>
                  <a:gd name="connsiteX158" fmla="*/ 848404 w 1179211"/>
                  <a:gd name="connsiteY158" fmla="*/ 32380 h 84574"/>
                  <a:gd name="connsiteX159" fmla="*/ 842605 w 1179211"/>
                  <a:gd name="connsiteY159" fmla="*/ 28997 h 84574"/>
                  <a:gd name="connsiteX160" fmla="*/ 832214 w 1179211"/>
                  <a:gd name="connsiteY160" fmla="*/ 27306 h 84574"/>
                  <a:gd name="connsiteX161" fmla="*/ 824723 w 1179211"/>
                  <a:gd name="connsiteY161" fmla="*/ 28272 h 84574"/>
                  <a:gd name="connsiteX162" fmla="*/ 818441 w 1179211"/>
                  <a:gd name="connsiteY162" fmla="*/ 31172 h 84574"/>
                  <a:gd name="connsiteX163" fmla="*/ 814091 w 1179211"/>
                  <a:gd name="connsiteY163" fmla="*/ 36005 h 84574"/>
                  <a:gd name="connsiteX164" fmla="*/ 812400 w 1179211"/>
                  <a:gd name="connsiteY164" fmla="*/ 42771 h 84574"/>
                  <a:gd name="connsiteX165" fmla="*/ 813850 w 1179211"/>
                  <a:gd name="connsiteY165" fmla="*/ 50020 h 84574"/>
                  <a:gd name="connsiteX166" fmla="*/ 817716 w 1179211"/>
                  <a:gd name="connsiteY166" fmla="*/ 54853 h 84574"/>
                  <a:gd name="connsiteX167" fmla="*/ 822790 w 1179211"/>
                  <a:gd name="connsiteY167" fmla="*/ 57752 h 84574"/>
                  <a:gd name="connsiteX168" fmla="*/ 828106 w 1179211"/>
                  <a:gd name="connsiteY168" fmla="*/ 59686 h 84574"/>
                  <a:gd name="connsiteX169" fmla="*/ 836564 w 1179211"/>
                  <a:gd name="connsiteY169" fmla="*/ 63310 h 84574"/>
                  <a:gd name="connsiteX170" fmla="*/ 839705 w 1179211"/>
                  <a:gd name="connsiteY170" fmla="*/ 70559 h 84574"/>
                  <a:gd name="connsiteX171" fmla="*/ 837047 w 1179211"/>
                  <a:gd name="connsiteY171" fmla="*/ 77325 h 84574"/>
                  <a:gd name="connsiteX172" fmla="*/ 829556 w 1179211"/>
                  <a:gd name="connsiteY172" fmla="*/ 79742 h 84574"/>
                  <a:gd name="connsiteX173" fmla="*/ 824723 w 1179211"/>
                  <a:gd name="connsiteY173" fmla="*/ 79017 h 84574"/>
                  <a:gd name="connsiteX174" fmla="*/ 820616 w 1179211"/>
                  <a:gd name="connsiteY174" fmla="*/ 76842 h 84574"/>
                  <a:gd name="connsiteX175" fmla="*/ 817233 w 1179211"/>
                  <a:gd name="connsiteY175" fmla="*/ 74184 h 84574"/>
                  <a:gd name="connsiteX176" fmla="*/ 814816 w 1179211"/>
                  <a:gd name="connsiteY176" fmla="*/ 71768 h 84574"/>
                  <a:gd name="connsiteX177" fmla="*/ 809983 w 1179211"/>
                  <a:gd name="connsiteY177" fmla="*/ 79500 h 84574"/>
                  <a:gd name="connsiteX178" fmla="*/ 829073 w 1179211"/>
                  <a:gd name="connsiteY178" fmla="*/ 85783 h 84574"/>
                  <a:gd name="connsiteX179" fmla="*/ 836806 w 1179211"/>
                  <a:gd name="connsiteY179" fmla="*/ 84575 h 84574"/>
                  <a:gd name="connsiteX180" fmla="*/ 843088 w 1179211"/>
                  <a:gd name="connsiteY180" fmla="*/ 81192 h 84574"/>
                  <a:gd name="connsiteX181" fmla="*/ 847438 w 1179211"/>
                  <a:gd name="connsiteY181" fmla="*/ 75634 h 84574"/>
                  <a:gd name="connsiteX182" fmla="*/ 849129 w 1179211"/>
                  <a:gd name="connsiteY182" fmla="*/ 68143 h 84574"/>
                  <a:gd name="connsiteX183" fmla="*/ 848404 w 1179211"/>
                  <a:gd name="connsiteY183" fmla="*/ 61377 h 84574"/>
                  <a:gd name="connsiteX184" fmla="*/ 796693 w 1179211"/>
                  <a:gd name="connsiteY184" fmla="*/ 61377 h 84574"/>
                  <a:gd name="connsiteX185" fmla="*/ 792585 w 1179211"/>
                  <a:gd name="connsiteY185" fmla="*/ 56544 h 84574"/>
                  <a:gd name="connsiteX186" fmla="*/ 787269 w 1179211"/>
                  <a:gd name="connsiteY186" fmla="*/ 53403 h 84574"/>
                  <a:gd name="connsiteX187" fmla="*/ 781470 w 1179211"/>
                  <a:gd name="connsiteY187" fmla="*/ 51470 h 84574"/>
                  <a:gd name="connsiteX188" fmla="*/ 773012 w 1179211"/>
                  <a:gd name="connsiteY188" fmla="*/ 47603 h 84574"/>
                  <a:gd name="connsiteX189" fmla="*/ 769871 w 1179211"/>
                  <a:gd name="connsiteY189" fmla="*/ 40837 h 84574"/>
                  <a:gd name="connsiteX190" fmla="*/ 772770 w 1179211"/>
                  <a:gd name="connsiteY190" fmla="*/ 35280 h 84574"/>
                  <a:gd name="connsiteX191" fmla="*/ 780020 w 1179211"/>
                  <a:gd name="connsiteY191" fmla="*/ 33105 h 84574"/>
                  <a:gd name="connsiteX192" fmla="*/ 787269 w 1179211"/>
                  <a:gd name="connsiteY192" fmla="*/ 34796 h 84574"/>
                  <a:gd name="connsiteX193" fmla="*/ 791860 w 1179211"/>
                  <a:gd name="connsiteY193" fmla="*/ 38421 h 84574"/>
                  <a:gd name="connsiteX194" fmla="*/ 796693 w 1179211"/>
                  <a:gd name="connsiteY194" fmla="*/ 32380 h 84574"/>
                  <a:gd name="connsiteX195" fmla="*/ 790894 w 1179211"/>
                  <a:gd name="connsiteY195" fmla="*/ 28997 h 84574"/>
                  <a:gd name="connsiteX196" fmla="*/ 780503 w 1179211"/>
                  <a:gd name="connsiteY196" fmla="*/ 27306 h 84574"/>
                  <a:gd name="connsiteX197" fmla="*/ 773012 w 1179211"/>
                  <a:gd name="connsiteY197" fmla="*/ 28272 h 84574"/>
                  <a:gd name="connsiteX198" fmla="*/ 766729 w 1179211"/>
                  <a:gd name="connsiteY198" fmla="*/ 31172 h 84574"/>
                  <a:gd name="connsiteX199" fmla="*/ 762380 w 1179211"/>
                  <a:gd name="connsiteY199" fmla="*/ 36005 h 84574"/>
                  <a:gd name="connsiteX200" fmla="*/ 760688 w 1179211"/>
                  <a:gd name="connsiteY200" fmla="*/ 42771 h 84574"/>
                  <a:gd name="connsiteX201" fmla="*/ 762138 w 1179211"/>
                  <a:gd name="connsiteY201" fmla="*/ 50020 h 84574"/>
                  <a:gd name="connsiteX202" fmla="*/ 766005 w 1179211"/>
                  <a:gd name="connsiteY202" fmla="*/ 54853 h 84574"/>
                  <a:gd name="connsiteX203" fmla="*/ 771079 w 1179211"/>
                  <a:gd name="connsiteY203" fmla="*/ 57752 h 84574"/>
                  <a:gd name="connsiteX204" fmla="*/ 776395 w 1179211"/>
                  <a:gd name="connsiteY204" fmla="*/ 59686 h 84574"/>
                  <a:gd name="connsiteX205" fmla="*/ 784853 w 1179211"/>
                  <a:gd name="connsiteY205" fmla="*/ 63310 h 84574"/>
                  <a:gd name="connsiteX206" fmla="*/ 787994 w 1179211"/>
                  <a:gd name="connsiteY206" fmla="*/ 70559 h 84574"/>
                  <a:gd name="connsiteX207" fmla="*/ 785336 w 1179211"/>
                  <a:gd name="connsiteY207" fmla="*/ 77325 h 84574"/>
                  <a:gd name="connsiteX208" fmla="*/ 777845 w 1179211"/>
                  <a:gd name="connsiteY208" fmla="*/ 79742 h 84574"/>
                  <a:gd name="connsiteX209" fmla="*/ 773012 w 1179211"/>
                  <a:gd name="connsiteY209" fmla="*/ 79017 h 84574"/>
                  <a:gd name="connsiteX210" fmla="*/ 768904 w 1179211"/>
                  <a:gd name="connsiteY210" fmla="*/ 76842 h 84574"/>
                  <a:gd name="connsiteX211" fmla="*/ 765521 w 1179211"/>
                  <a:gd name="connsiteY211" fmla="*/ 74184 h 84574"/>
                  <a:gd name="connsiteX212" fmla="*/ 763105 w 1179211"/>
                  <a:gd name="connsiteY212" fmla="*/ 71768 h 84574"/>
                  <a:gd name="connsiteX213" fmla="*/ 758272 w 1179211"/>
                  <a:gd name="connsiteY213" fmla="*/ 79500 h 84574"/>
                  <a:gd name="connsiteX214" fmla="*/ 777362 w 1179211"/>
                  <a:gd name="connsiteY214" fmla="*/ 85783 h 84574"/>
                  <a:gd name="connsiteX215" fmla="*/ 785094 w 1179211"/>
                  <a:gd name="connsiteY215" fmla="*/ 84575 h 84574"/>
                  <a:gd name="connsiteX216" fmla="*/ 791377 w 1179211"/>
                  <a:gd name="connsiteY216" fmla="*/ 81192 h 84574"/>
                  <a:gd name="connsiteX217" fmla="*/ 795726 w 1179211"/>
                  <a:gd name="connsiteY217" fmla="*/ 75634 h 84574"/>
                  <a:gd name="connsiteX218" fmla="*/ 797418 w 1179211"/>
                  <a:gd name="connsiteY218" fmla="*/ 68143 h 84574"/>
                  <a:gd name="connsiteX219" fmla="*/ 796693 w 1179211"/>
                  <a:gd name="connsiteY219" fmla="*/ 61377 h 84574"/>
                  <a:gd name="connsiteX220" fmla="*/ 711393 w 1179211"/>
                  <a:gd name="connsiteY220" fmla="*/ 6041 h 84574"/>
                  <a:gd name="connsiteX221" fmla="*/ 707286 w 1179211"/>
                  <a:gd name="connsiteY221" fmla="*/ 4350 h 84574"/>
                  <a:gd name="connsiteX222" fmla="*/ 703178 w 1179211"/>
                  <a:gd name="connsiteY222" fmla="*/ 6041 h 84574"/>
                  <a:gd name="connsiteX223" fmla="*/ 701486 w 1179211"/>
                  <a:gd name="connsiteY223" fmla="*/ 9907 h 84574"/>
                  <a:gd name="connsiteX224" fmla="*/ 703178 w 1179211"/>
                  <a:gd name="connsiteY224" fmla="*/ 13774 h 84574"/>
                  <a:gd name="connsiteX225" fmla="*/ 707286 w 1179211"/>
                  <a:gd name="connsiteY225" fmla="*/ 15465 h 84574"/>
                  <a:gd name="connsiteX226" fmla="*/ 711393 w 1179211"/>
                  <a:gd name="connsiteY226" fmla="*/ 13774 h 84574"/>
                  <a:gd name="connsiteX227" fmla="*/ 713085 w 1179211"/>
                  <a:gd name="connsiteY227" fmla="*/ 9907 h 84574"/>
                  <a:gd name="connsiteX228" fmla="*/ 711393 w 1179211"/>
                  <a:gd name="connsiteY228" fmla="*/ 6041 h 84574"/>
                  <a:gd name="connsiteX229" fmla="*/ 734833 w 1179211"/>
                  <a:gd name="connsiteY229" fmla="*/ 6041 h 84574"/>
                  <a:gd name="connsiteX230" fmla="*/ 730725 w 1179211"/>
                  <a:gd name="connsiteY230" fmla="*/ 4350 h 84574"/>
                  <a:gd name="connsiteX231" fmla="*/ 726617 w 1179211"/>
                  <a:gd name="connsiteY231" fmla="*/ 6041 h 84574"/>
                  <a:gd name="connsiteX232" fmla="*/ 724925 w 1179211"/>
                  <a:gd name="connsiteY232" fmla="*/ 9907 h 84574"/>
                  <a:gd name="connsiteX233" fmla="*/ 726617 w 1179211"/>
                  <a:gd name="connsiteY233" fmla="*/ 13774 h 84574"/>
                  <a:gd name="connsiteX234" fmla="*/ 730725 w 1179211"/>
                  <a:gd name="connsiteY234" fmla="*/ 15465 h 84574"/>
                  <a:gd name="connsiteX235" fmla="*/ 734833 w 1179211"/>
                  <a:gd name="connsiteY235" fmla="*/ 13774 h 84574"/>
                  <a:gd name="connsiteX236" fmla="*/ 736524 w 1179211"/>
                  <a:gd name="connsiteY236" fmla="*/ 9907 h 84574"/>
                  <a:gd name="connsiteX237" fmla="*/ 734833 w 1179211"/>
                  <a:gd name="connsiteY237" fmla="*/ 6041 h 84574"/>
                  <a:gd name="connsiteX238" fmla="*/ 695445 w 1179211"/>
                  <a:gd name="connsiteY238" fmla="*/ 28997 h 84574"/>
                  <a:gd name="connsiteX239" fmla="*/ 695445 w 1179211"/>
                  <a:gd name="connsiteY239" fmla="*/ 63552 h 84574"/>
                  <a:gd name="connsiteX240" fmla="*/ 695928 w 1179211"/>
                  <a:gd name="connsiteY240" fmla="*/ 72009 h 84574"/>
                  <a:gd name="connsiteX241" fmla="*/ 698103 w 1179211"/>
                  <a:gd name="connsiteY241" fmla="*/ 79017 h 84574"/>
                  <a:gd name="connsiteX242" fmla="*/ 703903 w 1179211"/>
                  <a:gd name="connsiteY242" fmla="*/ 83850 h 84574"/>
                  <a:gd name="connsiteX243" fmla="*/ 714535 w 1179211"/>
                  <a:gd name="connsiteY243" fmla="*/ 85783 h 84574"/>
                  <a:gd name="connsiteX244" fmla="*/ 722026 w 1179211"/>
                  <a:gd name="connsiteY244" fmla="*/ 84575 h 84574"/>
                  <a:gd name="connsiteX245" fmla="*/ 727342 w 1179211"/>
                  <a:gd name="connsiteY245" fmla="*/ 81433 h 84574"/>
                  <a:gd name="connsiteX246" fmla="*/ 730725 w 1179211"/>
                  <a:gd name="connsiteY246" fmla="*/ 77809 h 84574"/>
                  <a:gd name="connsiteX247" fmla="*/ 732658 w 1179211"/>
                  <a:gd name="connsiteY247" fmla="*/ 75151 h 84574"/>
                  <a:gd name="connsiteX248" fmla="*/ 733866 w 1179211"/>
                  <a:gd name="connsiteY248" fmla="*/ 84575 h 84574"/>
                  <a:gd name="connsiteX249" fmla="*/ 743290 w 1179211"/>
                  <a:gd name="connsiteY249" fmla="*/ 83608 h 84574"/>
                  <a:gd name="connsiteX250" fmla="*/ 743049 w 1179211"/>
                  <a:gd name="connsiteY250" fmla="*/ 81433 h 84574"/>
                  <a:gd name="connsiteX251" fmla="*/ 742565 w 1179211"/>
                  <a:gd name="connsiteY251" fmla="*/ 77809 h 84574"/>
                  <a:gd name="connsiteX252" fmla="*/ 742324 w 1179211"/>
                  <a:gd name="connsiteY252" fmla="*/ 73701 h 84574"/>
                  <a:gd name="connsiteX253" fmla="*/ 742082 w 1179211"/>
                  <a:gd name="connsiteY253" fmla="*/ 69593 h 84574"/>
                  <a:gd name="connsiteX254" fmla="*/ 742082 w 1179211"/>
                  <a:gd name="connsiteY254" fmla="*/ 28755 h 84574"/>
                  <a:gd name="connsiteX255" fmla="*/ 732175 w 1179211"/>
                  <a:gd name="connsiteY255" fmla="*/ 28755 h 84574"/>
                  <a:gd name="connsiteX256" fmla="*/ 732175 w 1179211"/>
                  <a:gd name="connsiteY256" fmla="*/ 59686 h 84574"/>
                  <a:gd name="connsiteX257" fmla="*/ 730966 w 1179211"/>
                  <a:gd name="connsiteY257" fmla="*/ 66935 h 84574"/>
                  <a:gd name="connsiteX258" fmla="*/ 727583 w 1179211"/>
                  <a:gd name="connsiteY258" fmla="*/ 72734 h 84574"/>
                  <a:gd name="connsiteX259" fmla="*/ 722751 w 1179211"/>
                  <a:gd name="connsiteY259" fmla="*/ 76600 h 84574"/>
                  <a:gd name="connsiteX260" fmla="*/ 716468 w 1179211"/>
                  <a:gd name="connsiteY260" fmla="*/ 78050 h 84574"/>
                  <a:gd name="connsiteX261" fmla="*/ 710427 w 1179211"/>
                  <a:gd name="connsiteY261" fmla="*/ 77084 h 84574"/>
                  <a:gd name="connsiteX262" fmla="*/ 706802 w 1179211"/>
                  <a:gd name="connsiteY262" fmla="*/ 74184 h 84574"/>
                  <a:gd name="connsiteX263" fmla="*/ 705111 w 1179211"/>
                  <a:gd name="connsiteY263" fmla="*/ 69593 h 84574"/>
                  <a:gd name="connsiteX264" fmla="*/ 704628 w 1179211"/>
                  <a:gd name="connsiteY264" fmla="*/ 63310 h 84574"/>
                  <a:gd name="connsiteX265" fmla="*/ 704628 w 1179211"/>
                  <a:gd name="connsiteY265" fmla="*/ 28755 h 84574"/>
                  <a:gd name="connsiteX266" fmla="*/ 695445 w 1179211"/>
                  <a:gd name="connsiteY266" fmla="*/ 28755 h 84574"/>
                  <a:gd name="connsiteX267" fmla="*/ 664515 w 1179211"/>
                  <a:gd name="connsiteY267" fmla="*/ 60894 h 84574"/>
                  <a:gd name="connsiteX268" fmla="*/ 657991 w 1179211"/>
                  <a:gd name="connsiteY268" fmla="*/ 71284 h 84574"/>
                  <a:gd name="connsiteX269" fmla="*/ 648325 w 1179211"/>
                  <a:gd name="connsiteY269" fmla="*/ 76600 h 84574"/>
                  <a:gd name="connsiteX270" fmla="*/ 636726 w 1179211"/>
                  <a:gd name="connsiteY270" fmla="*/ 78050 h 84574"/>
                  <a:gd name="connsiteX271" fmla="*/ 631893 w 1179211"/>
                  <a:gd name="connsiteY271" fmla="*/ 77809 h 84574"/>
                  <a:gd name="connsiteX272" fmla="*/ 626577 w 1179211"/>
                  <a:gd name="connsiteY272" fmla="*/ 77325 h 84574"/>
                  <a:gd name="connsiteX273" fmla="*/ 626577 w 1179211"/>
                  <a:gd name="connsiteY273" fmla="*/ 10874 h 84574"/>
                  <a:gd name="connsiteX274" fmla="*/ 630927 w 1179211"/>
                  <a:gd name="connsiteY274" fmla="*/ 10632 h 84574"/>
                  <a:gd name="connsiteX275" fmla="*/ 635276 w 1179211"/>
                  <a:gd name="connsiteY275" fmla="*/ 10632 h 84574"/>
                  <a:gd name="connsiteX276" fmla="*/ 659440 w 1179211"/>
                  <a:gd name="connsiteY276" fmla="*/ 18848 h 84574"/>
                  <a:gd name="connsiteX277" fmla="*/ 666931 w 1179211"/>
                  <a:gd name="connsiteY277" fmla="*/ 44220 h 84574"/>
                  <a:gd name="connsiteX278" fmla="*/ 664515 w 1179211"/>
                  <a:gd name="connsiteY278" fmla="*/ 60894 h 84574"/>
                  <a:gd name="connsiteX279" fmla="*/ 675389 w 1179211"/>
                  <a:gd name="connsiteY279" fmla="*/ 25856 h 84574"/>
                  <a:gd name="connsiteX280" fmla="*/ 667173 w 1179211"/>
                  <a:gd name="connsiteY280" fmla="*/ 13774 h 84574"/>
                  <a:gd name="connsiteX281" fmla="*/ 654366 w 1179211"/>
                  <a:gd name="connsiteY281" fmla="*/ 6524 h 84574"/>
                  <a:gd name="connsiteX282" fmla="*/ 637451 w 1179211"/>
                  <a:gd name="connsiteY282" fmla="*/ 4108 h 84574"/>
                  <a:gd name="connsiteX283" fmla="*/ 631168 w 1179211"/>
                  <a:gd name="connsiteY283" fmla="*/ 4108 h 84574"/>
                  <a:gd name="connsiteX284" fmla="*/ 627060 w 1179211"/>
                  <a:gd name="connsiteY284" fmla="*/ 4350 h 84574"/>
                  <a:gd name="connsiteX285" fmla="*/ 622953 w 1179211"/>
                  <a:gd name="connsiteY285" fmla="*/ 4350 h 84574"/>
                  <a:gd name="connsiteX286" fmla="*/ 616670 w 1179211"/>
                  <a:gd name="connsiteY286" fmla="*/ 4591 h 84574"/>
                  <a:gd name="connsiteX287" fmla="*/ 616670 w 1179211"/>
                  <a:gd name="connsiteY287" fmla="*/ 84091 h 84574"/>
                  <a:gd name="connsiteX288" fmla="*/ 625611 w 1179211"/>
                  <a:gd name="connsiteY288" fmla="*/ 84333 h 84574"/>
                  <a:gd name="connsiteX289" fmla="*/ 637209 w 1179211"/>
                  <a:gd name="connsiteY289" fmla="*/ 84575 h 84574"/>
                  <a:gd name="connsiteX290" fmla="*/ 650741 w 1179211"/>
                  <a:gd name="connsiteY290" fmla="*/ 82883 h 84574"/>
                  <a:gd name="connsiteX291" fmla="*/ 664032 w 1179211"/>
                  <a:gd name="connsiteY291" fmla="*/ 76842 h 84574"/>
                  <a:gd name="connsiteX292" fmla="*/ 674181 w 1179211"/>
                  <a:gd name="connsiteY292" fmla="*/ 64518 h 84574"/>
                  <a:gd name="connsiteX293" fmla="*/ 678289 w 1179211"/>
                  <a:gd name="connsiteY293" fmla="*/ 43979 h 84574"/>
                  <a:gd name="connsiteX294" fmla="*/ 675389 w 1179211"/>
                  <a:gd name="connsiteY294" fmla="*/ 25856 h 84574"/>
                  <a:gd name="connsiteX295" fmla="*/ 562059 w 1179211"/>
                  <a:gd name="connsiteY295" fmla="*/ 77325 h 84574"/>
                  <a:gd name="connsiteX296" fmla="*/ 558918 w 1179211"/>
                  <a:gd name="connsiteY296" fmla="*/ 78534 h 84574"/>
                  <a:gd name="connsiteX297" fmla="*/ 555776 w 1179211"/>
                  <a:gd name="connsiteY297" fmla="*/ 79017 h 84574"/>
                  <a:gd name="connsiteX298" fmla="*/ 553360 w 1179211"/>
                  <a:gd name="connsiteY298" fmla="*/ 78534 h 84574"/>
                  <a:gd name="connsiteX299" fmla="*/ 551185 w 1179211"/>
                  <a:gd name="connsiteY299" fmla="*/ 77567 h 84574"/>
                  <a:gd name="connsiteX300" fmla="*/ 549010 w 1179211"/>
                  <a:gd name="connsiteY300" fmla="*/ 74184 h 84574"/>
                  <a:gd name="connsiteX301" fmla="*/ 548769 w 1179211"/>
                  <a:gd name="connsiteY301" fmla="*/ 67901 h 84574"/>
                  <a:gd name="connsiteX302" fmla="*/ 548769 w 1179211"/>
                  <a:gd name="connsiteY302" fmla="*/ 35280 h 84574"/>
                  <a:gd name="connsiteX303" fmla="*/ 561817 w 1179211"/>
                  <a:gd name="connsiteY303" fmla="*/ 35280 h 84574"/>
                  <a:gd name="connsiteX304" fmla="*/ 561817 w 1179211"/>
                  <a:gd name="connsiteY304" fmla="*/ 28997 h 84574"/>
                  <a:gd name="connsiteX305" fmla="*/ 548769 w 1179211"/>
                  <a:gd name="connsiteY305" fmla="*/ 28997 h 84574"/>
                  <a:gd name="connsiteX306" fmla="*/ 548769 w 1179211"/>
                  <a:gd name="connsiteY306" fmla="*/ 12807 h 84574"/>
                  <a:gd name="connsiteX307" fmla="*/ 539103 w 1179211"/>
                  <a:gd name="connsiteY307" fmla="*/ 14982 h 84574"/>
                  <a:gd name="connsiteX308" fmla="*/ 539103 w 1179211"/>
                  <a:gd name="connsiteY308" fmla="*/ 28997 h 84574"/>
                  <a:gd name="connsiteX309" fmla="*/ 529679 w 1179211"/>
                  <a:gd name="connsiteY309" fmla="*/ 28997 h 84574"/>
                  <a:gd name="connsiteX310" fmla="*/ 529679 w 1179211"/>
                  <a:gd name="connsiteY310" fmla="*/ 35280 h 84574"/>
                  <a:gd name="connsiteX311" fmla="*/ 539103 w 1179211"/>
                  <a:gd name="connsiteY311" fmla="*/ 35280 h 84574"/>
                  <a:gd name="connsiteX312" fmla="*/ 539103 w 1179211"/>
                  <a:gd name="connsiteY312" fmla="*/ 68868 h 84574"/>
                  <a:gd name="connsiteX313" fmla="*/ 539345 w 1179211"/>
                  <a:gd name="connsiteY313" fmla="*/ 76117 h 84574"/>
                  <a:gd name="connsiteX314" fmla="*/ 541278 w 1179211"/>
                  <a:gd name="connsiteY314" fmla="*/ 81433 h 84574"/>
                  <a:gd name="connsiteX315" fmla="*/ 545869 w 1179211"/>
                  <a:gd name="connsiteY315" fmla="*/ 84816 h 84574"/>
                  <a:gd name="connsiteX316" fmla="*/ 551910 w 1179211"/>
                  <a:gd name="connsiteY316" fmla="*/ 85783 h 84574"/>
                  <a:gd name="connsiteX317" fmla="*/ 558434 w 1179211"/>
                  <a:gd name="connsiteY317" fmla="*/ 84816 h 84574"/>
                  <a:gd name="connsiteX318" fmla="*/ 563992 w 1179211"/>
                  <a:gd name="connsiteY318" fmla="*/ 82158 h 84574"/>
                  <a:gd name="connsiteX319" fmla="*/ 562059 w 1179211"/>
                  <a:gd name="connsiteY319" fmla="*/ 77325 h 84574"/>
                  <a:gd name="connsiteX320" fmla="*/ 487392 w 1179211"/>
                  <a:gd name="connsiteY320" fmla="*/ 6041 h 84574"/>
                  <a:gd name="connsiteX321" fmla="*/ 483284 w 1179211"/>
                  <a:gd name="connsiteY321" fmla="*/ 4350 h 84574"/>
                  <a:gd name="connsiteX322" fmla="*/ 479176 w 1179211"/>
                  <a:gd name="connsiteY322" fmla="*/ 6041 h 84574"/>
                  <a:gd name="connsiteX323" fmla="*/ 477484 w 1179211"/>
                  <a:gd name="connsiteY323" fmla="*/ 9907 h 84574"/>
                  <a:gd name="connsiteX324" fmla="*/ 479176 w 1179211"/>
                  <a:gd name="connsiteY324" fmla="*/ 13774 h 84574"/>
                  <a:gd name="connsiteX325" fmla="*/ 483284 w 1179211"/>
                  <a:gd name="connsiteY325" fmla="*/ 15465 h 84574"/>
                  <a:gd name="connsiteX326" fmla="*/ 487392 w 1179211"/>
                  <a:gd name="connsiteY326" fmla="*/ 13774 h 84574"/>
                  <a:gd name="connsiteX327" fmla="*/ 489083 w 1179211"/>
                  <a:gd name="connsiteY327" fmla="*/ 9907 h 84574"/>
                  <a:gd name="connsiteX328" fmla="*/ 487392 w 1179211"/>
                  <a:gd name="connsiteY328" fmla="*/ 6041 h 84574"/>
                  <a:gd name="connsiteX329" fmla="*/ 510589 w 1179211"/>
                  <a:gd name="connsiteY329" fmla="*/ 6041 h 84574"/>
                  <a:gd name="connsiteX330" fmla="*/ 506481 w 1179211"/>
                  <a:gd name="connsiteY330" fmla="*/ 4350 h 84574"/>
                  <a:gd name="connsiteX331" fmla="*/ 502373 w 1179211"/>
                  <a:gd name="connsiteY331" fmla="*/ 6041 h 84574"/>
                  <a:gd name="connsiteX332" fmla="*/ 500682 w 1179211"/>
                  <a:gd name="connsiteY332" fmla="*/ 9907 h 84574"/>
                  <a:gd name="connsiteX333" fmla="*/ 502373 w 1179211"/>
                  <a:gd name="connsiteY333" fmla="*/ 13774 h 84574"/>
                  <a:gd name="connsiteX334" fmla="*/ 506481 w 1179211"/>
                  <a:gd name="connsiteY334" fmla="*/ 15465 h 84574"/>
                  <a:gd name="connsiteX335" fmla="*/ 510589 w 1179211"/>
                  <a:gd name="connsiteY335" fmla="*/ 13774 h 84574"/>
                  <a:gd name="connsiteX336" fmla="*/ 512281 w 1179211"/>
                  <a:gd name="connsiteY336" fmla="*/ 9907 h 84574"/>
                  <a:gd name="connsiteX337" fmla="*/ 510589 w 1179211"/>
                  <a:gd name="connsiteY337" fmla="*/ 6041 h 84574"/>
                  <a:gd name="connsiteX338" fmla="*/ 504548 w 1179211"/>
                  <a:gd name="connsiteY338" fmla="*/ 62827 h 84574"/>
                  <a:gd name="connsiteX339" fmla="*/ 504306 w 1179211"/>
                  <a:gd name="connsiteY339" fmla="*/ 67660 h 84574"/>
                  <a:gd name="connsiteX340" fmla="*/ 502373 w 1179211"/>
                  <a:gd name="connsiteY340" fmla="*/ 72976 h 84574"/>
                  <a:gd name="connsiteX341" fmla="*/ 498990 w 1179211"/>
                  <a:gd name="connsiteY341" fmla="*/ 76600 h 84574"/>
                  <a:gd name="connsiteX342" fmla="*/ 495124 w 1179211"/>
                  <a:gd name="connsiteY342" fmla="*/ 78534 h 84574"/>
                  <a:gd name="connsiteX343" fmla="*/ 491741 w 1179211"/>
                  <a:gd name="connsiteY343" fmla="*/ 79017 h 84574"/>
                  <a:gd name="connsiteX344" fmla="*/ 488116 w 1179211"/>
                  <a:gd name="connsiteY344" fmla="*/ 78534 h 84574"/>
                  <a:gd name="connsiteX345" fmla="*/ 484975 w 1179211"/>
                  <a:gd name="connsiteY345" fmla="*/ 76842 h 84574"/>
                  <a:gd name="connsiteX346" fmla="*/ 482800 w 1179211"/>
                  <a:gd name="connsiteY346" fmla="*/ 73942 h 84574"/>
                  <a:gd name="connsiteX347" fmla="*/ 482075 w 1179211"/>
                  <a:gd name="connsiteY347" fmla="*/ 69351 h 84574"/>
                  <a:gd name="connsiteX348" fmla="*/ 483284 w 1179211"/>
                  <a:gd name="connsiteY348" fmla="*/ 64760 h 84574"/>
                  <a:gd name="connsiteX349" fmla="*/ 486183 w 1179211"/>
                  <a:gd name="connsiteY349" fmla="*/ 61619 h 84574"/>
                  <a:gd name="connsiteX350" fmla="*/ 489566 w 1179211"/>
                  <a:gd name="connsiteY350" fmla="*/ 59686 h 84574"/>
                  <a:gd name="connsiteX351" fmla="*/ 492708 w 1179211"/>
                  <a:gd name="connsiteY351" fmla="*/ 58719 h 84574"/>
                  <a:gd name="connsiteX352" fmla="*/ 496091 w 1179211"/>
                  <a:gd name="connsiteY352" fmla="*/ 58236 h 84574"/>
                  <a:gd name="connsiteX353" fmla="*/ 499715 w 1179211"/>
                  <a:gd name="connsiteY353" fmla="*/ 57994 h 84574"/>
                  <a:gd name="connsiteX354" fmla="*/ 502857 w 1179211"/>
                  <a:gd name="connsiteY354" fmla="*/ 57752 h 84574"/>
                  <a:gd name="connsiteX355" fmla="*/ 505031 w 1179211"/>
                  <a:gd name="connsiteY355" fmla="*/ 57752 h 84574"/>
                  <a:gd name="connsiteX356" fmla="*/ 504548 w 1179211"/>
                  <a:gd name="connsiteY356" fmla="*/ 62827 h 84574"/>
                  <a:gd name="connsiteX357" fmla="*/ 522188 w 1179211"/>
                  <a:gd name="connsiteY357" fmla="*/ 78292 h 84574"/>
                  <a:gd name="connsiteX358" fmla="*/ 517838 w 1179211"/>
                  <a:gd name="connsiteY358" fmla="*/ 79017 h 84574"/>
                  <a:gd name="connsiteX359" fmla="*/ 514939 w 1179211"/>
                  <a:gd name="connsiteY359" fmla="*/ 77809 h 84574"/>
                  <a:gd name="connsiteX360" fmla="*/ 513972 w 1179211"/>
                  <a:gd name="connsiteY360" fmla="*/ 72734 h 84574"/>
                  <a:gd name="connsiteX361" fmla="*/ 513972 w 1179211"/>
                  <a:gd name="connsiteY361" fmla="*/ 43496 h 84574"/>
                  <a:gd name="connsiteX362" fmla="*/ 513972 w 1179211"/>
                  <a:gd name="connsiteY362" fmla="*/ 40354 h 84574"/>
                  <a:gd name="connsiteX363" fmla="*/ 513489 w 1179211"/>
                  <a:gd name="connsiteY363" fmla="*/ 36971 h 84574"/>
                  <a:gd name="connsiteX364" fmla="*/ 512281 w 1179211"/>
                  <a:gd name="connsiteY364" fmla="*/ 33830 h 84574"/>
                  <a:gd name="connsiteX365" fmla="*/ 509864 w 1179211"/>
                  <a:gd name="connsiteY365" fmla="*/ 31172 h 84574"/>
                  <a:gd name="connsiteX366" fmla="*/ 502615 w 1179211"/>
                  <a:gd name="connsiteY366" fmla="*/ 27789 h 84574"/>
                  <a:gd name="connsiteX367" fmla="*/ 494882 w 1179211"/>
                  <a:gd name="connsiteY367" fmla="*/ 27064 h 84574"/>
                  <a:gd name="connsiteX368" fmla="*/ 488116 w 1179211"/>
                  <a:gd name="connsiteY368" fmla="*/ 27789 h 84574"/>
                  <a:gd name="connsiteX369" fmla="*/ 482075 w 1179211"/>
                  <a:gd name="connsiteY369" fmla="*/ 29964 h 84574"/>
                  <a:gd name="connsiteX370" fmla="*/ 477243 w 1179211"/>
                  <a:gd name="connsiteY370" fmla="*/ 33830 h 84574"/>
                  <a:gd name="connsiteX371" fmla="*/ 474584 w 1179211"/>
                  <a:gd name="connsiteY371" fmla="*/ 40113 h 84574"/>
                  <a:gd name="connsiteX372" fmla="*/ 482317 w 1179211"/>
                  <a:gd name="connsiteY372" fmla="*/ 42529 h 84574"/>
                  <a:gd name="connsiteX373" fmla="*/ 483284 w 1179211"/>
                  <a:gd name="connsiteY373" fmla="*/ 38904 h 84574"/>
                  <a:gd name="connsiteX374" fmla="*/ 485217 w 1179211"/>
                  <a:gd name="connsiteY374" fmla="*/ 36005 h 84574"/>
                  <a:gd name="connsiteX375" fmla="*/ 488600 w 1179211"/>
                  <a:gd name="connsiteY375" fmla="*/ 33830 h 84574"/>
                  <a:gd name="connsiteX376" fmla="*/ 493916 w 1179211"/>
                  <a:gd name="connsiteY376" fmla="*/ 33105 h 84574"/>
                  <a:gd name="connsiteX377" fmla="*/ 497299 w 1179211"/>
                  <a:gd name="connsiteY377" fmla="*/ 33347 h 84574"/>
                  <a:gd name="connsiteX378" fmla="*/ 500440 w 1179211"/>
                  <a:gd name="connsiteY378" fmla="*/ 34313 h 84574"/>
                  <a:gd name="connsiteX379" fmla="*/ 503582 w 1179211"/>
                  <a:gd name="connsiteY379" fmla="*/ 37213 h 84574"/>
                  <a:gd name="connsiteX380" fmla="*/ 504548 w 1179211"/>
                  <a:gd name="connsiteY380" fmla="*/ 42287 h 84574"/>
                  <a:gd name="connsiteX381" fmla="*/ 504548 w 1179211"/>
                  <a:gd name="connsiteY381" fmla="*/ 51711 h 84574"/>
                  <a:gd name="connsiteX382" fmla="*/ 497057 w 1179211"/>
                  <a:gd name="connsiteY382" fmla="*/ 51953 h 84574"/>
                  <a:gd name="connsiteX383" fmla="*/ 491016 w 1179211"/>
                  <a:gd name="connsiteY383" fmla="*/ 52436 h 84574"/>
                  <a:gd name="connsiteX384" fmla="*/ 483525 w 1179211"/>
                  <a:gd name="connsiteY384" fmla="*/ 54369 h 84574"/>
                  <a:gd name="connsiteX385" fmla="*/ 477484 w 1179211"/>
                  <a:gd name="connsiteY385" fmla="*/ 57994 h 84574"/>
                  <a:gd name="connsiteX386" fmla="*/ 473618 w 1179211"/>
                  <a:gd name="connsiteY386" fmla="*/ 63310 h 84574"/>
                  <a:gd name="connsiteX387" fmla="*/ 472168 w 1179211"/>
                  <a:gd name="connsiteY387" fmla="*/ 70076 h 84574"/>
                  <a:gd name="connsiteX388" fmla="*/ 473618 w 1179211"/>
                  <a:gd name="connsiteY388" fmla="*/ 76842 h 84574"/>
                  <a:gd name="connsiteX389" fmla="*/ 477243 w 1179211"/>
                  <a:gd name="connsiteY389" fmla="*/ 81675 h 84574"/>
                  <a:gd name="connsiteX390" fmla="*/ 482317 w 1179211"/>
                  <a:gd name="connsiteY390" fmla="*/ 84575 h 84574"/>
                  <a:gd name="connsiteX391" fmla="*/ 488116 w 1179211"/>
                  <a:gd name="connsiteY391" fmla="*/ 85541 h 84574"/>
                  <a:gd name="connsiteX392" fmla="*/ 499232 w 1179211"/>
                  <a:gd name="connsiteY392" fmla="*/ 82641 h 84574"/>
                  <a:gd name="connsiteX393" fmla="*/ 505031 w 1179211"/>
                  <a:gd name="connsiteY393" fmla="*/ 75634 h 84574"/>
                  <a:gd name="connsiteX394" fmla="*/ 507689 w 1179211"/>
                  <a:gd name="connsiteY394" fmla="*/ 82158 h 84574"/>
                  <a:gd name="connsiteX395" fmla="*/ 514214 w 1179211"/>
                  <a:gd name="connsiteY395" fmla="*/ 84816 h 84574"/>
                  <a:gd name="connsiteX396" fmla="*/ 519047 w 1179211"/>
                  <a:gd name="connsiteY396" fmla="*/ 84333 h 84574"/>
                  <a:gd name="connsiteX397" fmla="*/ 522430 w 1179211"/>
                  <a:gd name="connsiteY397" fmla="*/ 83608 h 84574"/>
                  <a:gd name="connsiteX398" fmla="*/ 522430 w 1179211"/>
                  <a:gd name="connsiteY398" fmla="*/ 78292 h 84574"/>
                  <a:gd name="connsiteX399" fmla="*/ 458636 w 1179211"/>
                  <a:gd name="connsiteY399" fmla="*/ 77325 h 84574"/>
                  <a:gd name="connsiteX400" fmla="*/ 455495 w 1179211"/>
                  <a:gd name="connsiteY400" fmla="*/ 78534 h 84574"/>
                  <a:gd name="connsiteX401" fmla="*/ 452353 w 1179211"/>
                  <a:gd name="connsiteY401" fmla="*/ 79017 h 84574"/>
                  <a:gd name="connsiteX402" fmla="*/ 449937 w 1179211"/>
                  <a:gd name="connsiteY402" fmla="*/ 78534 h 84574"/>
                  <a:gd name="connsiteX403" fmla="*/ 447762 w 1179211"/>
                  <a:gd name="connsiteY403" fmla="*/ 77567 h 84574"/>
                  <a:gd name="connsiteX404" fmla="*/ 445587 w 1179211"/>
                  <a:gd name="connsiteY404" fmla="*/ 74184 h 84574"/>
                  <a:gd name="connsiteX405" fmla="*/ 445346 w 1179211"/>
                  <a:gd name="connsiteY405" fmla="*/ 67901 h 84574"/>
                  <a:gd name="connsiteX406" fmla="*/ 445346 w 1179211"/>
                  <a:gd name="connsiteY406" fmla="*/ 35280 h 84574"/>
                  <a:gd name="connsiteX407" fmla="*/ 458394 w 1179211"/>
                  <a:gd name="connsiteY407" fmla="*/ 35280 h 84574"/>
                  <a:gd name="connsiteX408" fmla="*/ 458394 w 1179211"/>
                  <a:gd name="connsiteY408" fmla="*/ 28997 h 84574"/>
                  <a:gd name="connsiteX409" fmla="*/ 445346 w 1179211"/>
                  <a:gd name="connsiteY409" fmla="*/ 28997 h 84574"/>
                  <a:gd name="connsiteX410" fmla="*/ 445346 w 1179211"/>
                  <a:gd name="connsiteY410" fmla="*/ 12807 h 84574"/>
                  <a:gd name="connsiteX411" fmla="*/ 435680 w 1179211"/>
                  <a:gd name="connsiteY411" fmla="*/ 14982 h 84574"/>
                  <a:gd name="connsiteX412" fmla="*/ 435680 w 1179211"/>
                  <a:gd name="connsiteY412" fmla="*/ 28997 h 84574"/>
                  <a:gd name="connsiteX413" fmla="*/ 426256 w 1179211"/>
                  <a:gd name="connsiteY413" fmla="*/ 28997 h 84574"/>
                  <a:gd name="connsiteX414" fmla="*/ 426256 w 1179211"/>
                  <a:gd name="connsiteY414" fmla="*/ 35280 h 84574"/>
                  <a:gd name="connsiteX415" fmla="*/ 435680 w 1179211"/>
                  <a:gd name="connsiteY415" fmla="*/ 35280 h 84574"/>
                  <a:gd name="connsiteX416" fmla="*/ 435680 w 1179211"/>
                  <a:gd name="connsiteY416" fmla="*/ 68868 h 84574"/>
                  <a:gd name="connsiteX417" fmla="*/ 435922 w 1179211"/>
                  <a:gd name="connsiteY417" fmla="*/ 76117 h 84574"/>
                  <a:gd name="connsiteX418" fmla="*/ 437855 w 1179211"/>
                  <a:gd name="connsiteY418" fmla="*/ 81433 h 84574"/>
                  <a:gd name="connsiteX419" fmla="*/ 442446 w 1179211"/>
                  <a:gd name="connsiteY419" fmla="*/ 84816 h 84574"/>
                  <a:gd name="connsiteX420" fmla="*/ 448487 w 1179211"/>
                  <a:gd name="connsiteY420" fmla="*/ 85783 h 84574"/>
                  <a:gd name="connsiteX421" fmla="*/ 455012 w 1179211"/>
                  <a:gd name="connsiteY421" fmla="*/ 84816 h 84574"/>
                  <a:gd name="connsiteX422" fmla="*/ 460569 w 1179211"/>
                  <a:gd name="connsiteY422" fmla="*/ 82158 h 84574"/>
                  <a:gd name="connsiteX423" fmla="*/ 458636 w 1179211"/>
                  <a:gd name="connsiteY423" fmla="*/ 77325 h 84574"/>
                  <a:gd name="connsiteX424" fmla="*/ 409825 w 1179211"/>
                  <a:gd name="connsiteY424" fmla="*/ 28997 h 84574"/>
                  <a:gd name="connsiteX425" fmla="*/ 399676 w 1179211"/>
                  <a:gd name="connsiteY425" fmla="*/ 28997 h 84574"/>
                  <a:gd name="connsiteX426" fmla="*/ 399676 w 1179211"/>
                  <a:gd name="connsiteY426" fmla="*/ 84091 h 84574"/>
                  <a:gd name="connsiteX427" fmla="*/ 409825 w 1179211"/>
                  <a:gd name="connsiteY427" fmla="*/ 84091 h 84574"/>
                  <a:gd name="connsiteX428" fmla="*/ 409825 w 1179211"/>
                  <a:gd name="connsiteY428" fmla="*/ 28997 h 84574"/>
                  <a:gd name="connsiteX429" fmla="*/ 409341 w 1179211"/>
                  <a:gd name="connsiteY429" fmla="*/ 2416 h 84574"/>
                  <a:gd name="connsiteX430" fmla="*/ 404992 w 1179211"/>
                  <a:gd name="connsiteY430" fmla="*/ 483 h 84574"/>
                  <a:gd name="connsiteX431" fmla="*/ 400400 w 1179211"/>
                  <a:gd name="connsiteY431" fmla="*/ 2416 h 84574"/>
                  <a:gd name="connsiteX432" fmla="*/ 398467 w 1179211"/>
                  <a:gd name="connsiteY432" fmla="*/ 6766 h 84574"/>
                  <a:gd name="connsiteX433" fmla="*/ 400400 w 1179211"/>
                  <a:gd name="connsiteY433" fmla="*/ 11116 h 84574"/>
                  <a:gd name="connsiteX434" fmla="*/ 404992 w 1179211"/>
                  <a:gd name="connsiteY434" fmla="*/ 13049 h 84574"/>
                  <a:gd name="connsiteX435" fmla="*/ 409341 w 1179211"/>
                  <a:gd name="connsiteY435" fmla="*/ 11116 h 84574"/>
                  <a:gd name="connsiteX436" fmla="*/ 411274 w 1179211"/>
                  <a:gd name="connsiteY436" fmla="*/ 6766 h 84574"/>
                  <a:gd name="connsiteX437" fmla="*/ 409341 w 1179211"/>
                  <a:gd name="connsiteY437" fmla="*/ 2416 h 84574"/>
                  <a:gd name="connsiteX438" fmla="*/ 379619 w 1179211"/>
                  <a:gd name="connsiteY438" fmla="*/ 61377 h 84574"/>
                  <a:gd name="connsiteX439" fmla="*/ 375511 w 1179211"/>
                  <a:gd name="connsiteY439" fmla="*/ 56544 h 84574"/>
                  <a:gd name="connsiteX440" fmla="*/ 370195 w 1179211"/>
                  <a:gd name="connsiteY440" fmla="*/ 53403 h 84574"/>
                  <a:gd name="connsiteX441" fmla="*/ 364396 w 1179211"/>
                  <a:gd name="connsiteY441" fmla="*/ 51470 h 84574"/>
                  <a:gd name="connsiteX442" fmla="*/ 355938 w 1179211"/>
                  <a:gd name="connsiteY442" fmla="*/ 47603 h 84574"/>
                  <a:gd name="connsiteX443" fmla="*/ 352797 w 1179211"/>
                  <a:gd name="connsiteY443" fmla="*/ 40837 h 84574"/>
                  <a:gd name="connsiteX444" fmla="*/ 355697 w 1179211"/>
                  <a:gd name="connsiteY444" fmla="*/ 35280 h 84574"/>
                  <a:gd name="connsiteX445" fmla="*/ 362946 w 1179211"/>
                  <a:gd name="connsiteY445" fmla="*/ 33105 h 84574"/>
                  <a:gd name="connsiteX446" fmla="*/ 370195 w 1179211"/>
                  <a:gd name="connsiteY446" fmla="*/ 34796 h 84574"/>
                  <a:gd name="connsiteX447" fmla="*/ 374786 w 1179211"/>
                  <a:gd name="connsiteY447" fmla="*/ 38421 h 84574"/>
                  <a:gd name="connsiteX448" fmla="*/ 379619 w 1179211"/>
                  <a:gd name="connsiteY448" fmla="*/ 32380 h 84574"/>
                  <a:gd name="connsiteX449" fmla="*/ 373820 w 1179211"/>
                  <a:gd name="connsiteY449" fmla="*/ 28997 h 84574"/>
                  <a:gd name="connsiteX450" fmla="*/ 363429 w 1179211"/>
                  <a:gd name="connsiteY450" fmla="*/ 27306 h 84574"/>
                  <a:gd name="connsiteX451" fmla="*/ 355938 w 1179211"/>
                  <a:gd name="connsiteY451" fmla="*/ 28272 h 84574"/>
                  <a:gd name="connsiteX452" fmla="*/ 349656 w 1179211"/>
                  <a:gd name="connsiteY452" fmla="*/ 31172 h 84574"/>
                  <a:gd name="connsiteX453" fmla="*/ 345306 w 1179211"/>
                  <a:gd name="connsiteY453" fmla="*/ 36005 h 84574"/>
                  <a:gd name="connsiteX454" fmla="*/ 343615 w 1179211"/>
                  <a:gd name="connsiteY454" fmla="*/ 42771 h 84574"/>
                  <a:gd name="connsiteX455" fmla="*/ 345065 w 1179211"/>
                  <a:gd name="connsiteY455" fmla="*/ 50020 h 84574"/>
                  <a:gd name="connsiteX456" fmla="*/ 348931 w 1179211"/>
                  <a:gd name="connsiteY456" fmla="*/ 54853 h 84574"/>
                  <a:gd name="connsiteX457" fmla="*/ 354005 w 1179211"/>
                  <a:gd name="connsiteY457" fmla="*/ 57752 h 84574"/>
                  <a:gd name="connsiteX458" fmla="*/ 359321 w 1179211"/>
                  <a:gd name="connsiteY458" fmla="*/ 59686 h 84574"/>
                  <a:gd name="connsiteX459" fmla="*/ 367779 w 1179211"/>
                  <a:gd name="connsiteY459" fmla="*/ 63310 h 84574"/>
                  <a:gd name="connsiteX460" fmla="*/ 370920 w 1179211"/>
                  <a:gd name="connsiteY460" fmla="*/ 70559 h 84574"/>
                  <a:gd name="connsiteX461" fmla="*/ 368262 w 1179211"/>
                  <a:gd name="connsiteY461" fmla="*/ 77325 h 84574"/>
                  <a:gd name="connsiteX462" fmla="*/ 360771 w 1179211"/>
                  <a:gd name="connsiteY462" fmla="*/ 79742 h 84574"/>
                  <a:gd name="connsiteX463" fmla="*/ 355938 w 1179211"/>
                  <a:gd name="connsiteY463" fmla="*/ 79017 h 84574"/>
                  <a:gd name="connsiteX464" fmla="*/ 351830 w 1179211"/>
                  <a:gd name="connsiteY464" fmla="*/ 76842 h 84574"/>
                  <a:gd name="connsiteX465" fmla="*/ 348447 w 1179211"/>
                  <a:gd name="connsiteY465" fmla="*/ 74184 h 84574"/>
                  <a:gd name="connsiteX466" fmla="*/ 346031 w 1179211"/>
                  <a:gd name="connsiteY466" fmla="*/ 71768 h 84574"/>
                  <a:gd name="connsiteX467" fmla="*/ 341198 w 1179211"/>
                  <a:gd name="connsiteY467" fmla="*/ 79500 h 84574"/>
                  <a:gd name="connsiteX468" fmla="*/ 360288 w 1179211"/>
                  <a:gd name="connsiteY468" fmla="*/ 85783 h 84574"/>
                  <a:gd name="connsiteX469" fmla="*/ 368020 w 1179211"/>
                  <a:gd name="connsiteY469" fmla="*/ 84575 h 84574"/>
                  <a:gd name="connsiteX470" fmla="*/ 374303 w 1179211"/>
                  <a:gd name="connsiteY470" fmla="*/ 81192 h 84574"/>
                  <a:gd name="connsiteX471" fmla="*/ 378411 w 1179211"/>
                  <a:gd name="connsiteY471" fmla="*/ 75634 h 84574"/>
                  <a:gd name="connsiteX472" fmla="*/ 380103 w 1179211"/>
                  <a:gd name="connsiteY472" fmla="*/ 68143 h 84574"/>
                  <a:gd name="connsiteX473" fmla="*/ 379619 w 1179211"/>
                  <a:gd name="connsiteY473" fmla="*/ 61377 h 84574"/>
                  <a:gd name="connsiteX474" fmla="*/ 298428 w 1179211"/>
                  <a:gd name="connsiteY474" fmla="*/ 84091 h 84574"/>
                  <a:gd name="connsiteX475" fmla="*/ 307852 w 1179211"/>
                  <a:gd name="connsiteY475" fmla="*/ 84091 h 84574"/>
                  <a:gd name="connsiteX476" fmla="*/ 307852 w 1179211"/>
                  <a:gd name="connsiteY476" fmla="*/ 57511 h 84574"/>
                  <a:gd name="connsiteX477" fmla="*/ 308093 w 1179211"/>
                  <a:gd name="connsiteY477" fmla="*/ 51953 h 84574"/>
                  <a:gd name="connsiteX478" fmla="*/ 308818 w 1179211"/>
                  <a:gd name="connsiteY478" fmla="*/ 46637 h 84574"/>
                  <a:gd name="connsiteX479" fmla="*/ 312926 w 1179211"/>
                  <a:gd name="connsiteY479" fmla="*/ 37938 h 84574"/>
                  <a:gd name="connsiteX480" fmla="*/ 318967 w 1179211"/>
                  <a:gd name="connsiteY480" fmla="*/ 34555 h 84574"/>
                  <a:gd name="connsiteX481" fmla="*/ 325008 w 1179211"/>
                  <a:gd name="connsiteY481" fmla="*/ 40596 h 84574"/>
                  <a:gd name="connsiteX482" fmla="*/ 333224 w 1179211"/>
                  <a:gd name="connsiteY482" fmla="*/ 37696 h 84574"/>
                  <a:gd name="connsiteX483" fmla="*/ 332016 w 1179211"/>
                  <a:gd name="connsiteY483" fmla="*/ 32863 h 84574"/>
                  <a:gd name="connsiteX484" fmla="*/ 329599 w 1179211"/>
                  <a:gd name="connsiteY484" fmla="*/ 29722 h 84574"/>
                  <a:gd name="connsiteX485" fmla="*/ 326216 w 1179211"/>
                  <a:gd name="connsiteY485" fmla="*/ 28030 h 84574"/>
                  <a:gd name="connsiteX486" fmla="*/ 322833 w 1179211"/>
                  <a:gd name="connsiteY486" fmla="*/ 27547 h 84574"/>
                  <a:gd name="connsiteX487" fmla="*/ 314134 w 1179211"/>
                  <a:gd name="connsiteY487" fmla="*/ 30205 h 84574"/>
                  <a:gd name="connsiteX488" fmla="*/ 307852 w 1179211"/>
                  <a:gd name="connsiteY488" fmla="*/ 37696 h 84574"/>
                  <a:gd name="connsiteX489" fmla="*/ 306643 w 1179211"/>
                  <a:gd name="connsiteY489" fmla="*/ 28272 h 84574"/>
                  <a:gd name="connsiteX490" fmla="*/ 297219 w 1179211"/>
                  <a:gd name="connsiteY490" fmla="*/ 29239 h 84574"/>
                  <a:gd name="connsiteX491" fmla="*/ 297461 w 1179211"/>
                  <a:gd name="connsiteY491" fmla="*/ 31413 h 84574"/>
                  <a:gd name="connsiteX492" fmla="*/ 297944 w 1179211"/>
                  <a:gd name="connsiteY492" fmla="*/ 35038 h 84574"/>
                  <a:gd name="connsiteX493" fmla="*/ 298186 w 1179211"/>
                  <a:gd name="connsiteY493" fmla="*/ 39146 h 84574"/>
                  <a:gd name="connsiteX494" fmla="*/ 298428 w 1179211"/>
                  <a:gd name="connsiteY494" fmla="*/ 43254 h 84574"/>
                  <a:gd name="connsiteX495" fmla="*/ 298428 w 1179211"/>
                  <a:gd name="connsiteY495" fmla="*/ 84091 h 84574"/>
                  <a:gd name="connsiteX496" fmla="*/ 267981 w 1179211"/>
                  <a:gd name="connsiteY496" fmla="*/ 38179 h 84574"/>
                  <a:gd name="connsiteX497" fmla="*/ 271122 w 1179211"/>
                  <a:gd name="connsiteY497" fmla="*/ 50262 h 84574"/>
                  <a:gd name="connsiteX498" fmla="*/ 271122 w 1179211"/>
                  <a:gd name="connsiteY498" fmla="*/ 52195 h 84574"/>
                  <a:gd name="connsiteX499" fmla="*/ 243817 w 1179211"/>
                  <a:gd name="connsiteY499" fmla="*/ 52195 h 84574"/>
                  <a:gd name="connsiteX500" fmla="*/ 245508 w 1179211"/>
                  <a:gd name="connsiteY500" fmla="*/ 45187 h 84574"/>
                  <a:gd name="connsiteX501" fmla="*/ 248649 w 1179211"/>
                  <a:gd name="connsiteY501" fmla="*/ 39388 h 84574"/>
                  <a:gd name="connsiteX502" fmla="*/ 253241 w 1179211"/>
                  <a:gd name="connsiteY502" fmla="*/ 35280 h 84574"/>
                  <a:gd name="connsiteX503" fmla="*/ 259282 w 1179211"/>
                  <a:gd name="connsiteY503" fmla="*/ 33830 h 84574"/>
                  <a:gd name="connsiteX504" fmla="*/ 267981 w 1179211"/>
                  <a:gd name="connsiteY504" fmla="*/ 38179 h 84574"/>
                  <a:gd name="connsiteX505" fmla="*/ 281029 w 1179211"/>
                  <a:gd name="connsiteY505" fmla="*/ 58236 h 84574"/>
                  <a:gd name="connsiteX506" fmla="*/ 281029 w 1179211"/>
                  <a:gd name="connsiteY506" fmla="*/ 52678 h 84574"/>
                  <a:gd name="connsiteX507" fmla="*/ 280063 w 1179211"/>
                  <a:gd name="connsiteY507" fmla="*/ 43496 h 84574"/>
                  <a:gd name="connsiteX508" fmla="*/ 276438 w 1179211"/>
                  <a:gd name="connsiteY508" fmla="*/ 35280 h 84574"/>
                  <a:gd name="connsiteX509" fmla="*/ 269672 w 1179211"/>
                  <a:gd name="connsiteY509" fmla="*/ 29480 h 84574"/>
                  <a:gd name="connsiteX510" fmla="*/ 259040 w 1179211"/>
                  <a:gd name="connsiteY510" fmla="*/ 27306 h 84574"/>
                  <a:gd name="connsiteX511" fmla="*/ 249133 w 1179211"/>
                  <a:gd name="connsiteY511" fmla="*/ 29480 h 84574"/>
                  <a:gd name="connsiteX512" fmla="*/ 241159 w 1179211"/>
                  <a:gd name="connsiteY512" fmla="*/ 35521 h 84574"/>
                  <a:gd name="connsiteX513" fmla="*/ 235842 w 1179211"/>
                  <a:gd name="connsiteY513" fmla="*/ 44704 h 84574"/>
                  <a:gd name="connsiteX514" fmla="*/ 233909 w 1179211"/>
                  <a:gd name="connsiteY514" fmla="*/ 56544 h 84574"/>
                  <a:gd name="connsiteX515" fmla="*/ 240675 w 1179211"/>
                  <a:gd name="connsiteY515" fmla="*/ 78292 h 84574"/>
                  <a:gd name="connsiteX516" fmla="*/ 260490 w 1179211"/>
                  <a:gd name="connsiteY516" fmla="*/ 85783 h 84574"/>
                  <a:gd name="connsiteX517" fmla="*/ 272572 w 1179211"/>
                  <a:gd name="connsiteY517" fmla="*/ 83125 h 84574"/>
                  <a:gd name="connsiteX518" fmla="*/ 282238 w 1179211"/>
                  <a:gd name="connsiteY518" fmla="*/ 75151 h 84574"/>
                  <a:gd name="connsiteX519" fmla="*/ 278371 w 1179211"/>
                  <a:gd name="connsiteY519" fmla="*/ 71043 h 84574"/>
                  <a:gd name="connsiteX520" fmla="*/ 268947 w 1179211"/>
                  <a:gd name="connsiteY520" fmla="*/ 77567 h 84574"/>
                  <a:gd name="connsiteX521" fmla="*/ 261215 w 1179211"/>
                  <a:gd name="connsiteY521" fmla="*/ 79017 h 84574"/>
                  <a:gd name="connsiteX522" fmla="*/ 248649 w 1179211"/>
                  <a:gd name="connsiteY522" fmla="*/ 73701 h 84574"/>
                  <a:gd name="connsiteX523" fmla="*/ 244058 w 1179211"/>
                  <a:gd name="connsiteY523" fmla="*/ 58477 h 84574"/>
                  <a:gd name="connsiteX524" fmla="*/ 281029 w 1179211"/>
                  <a:gd name="connsiteY524" fmla="*/ 58477 h 84574"/>
                  <a:gd name="connsiteX525" fmla="*/ 183648 w 1179211"/>
                  <a:gd name="connsiteY525" fmla="*/ 28997 h 84574"/>
                  <a:gd name="connsiteX526" fmla="*/ 172774 w 1179211"/>
                  <a:gd name="connsiteY526" fmla="*/ 28997 h 84574"/>
                  <a:gd name="connsiteX527" fmla="*/ 195247 w 1179211"/>
                  <a:gd name="connsiteY527" fmla="*/ 85300 h 84574"/>
                  <a:gd name="connsiteX528" fmla="*/ 203221 w 1179211"/>
                  <a:gd name="connsiteY528" fmla="*/ 85300 h 84574"/>
                  <a:gd name="connsiteX529" fmla="*/ 226418 w 1179211"/>
                  <a:gd name="connsiteY529" fmla="*/ 28997 h 84574"/>
                  <a:gd name="connsiteX530" fmla="*/ 217236 w 1179211"/>
                  <a:gd name="connsiteY530" fmla="*/ 28997 h 84574"/>
                  <a:gd name="connsiteX531" fmla="*/ 202496 w 1179211"/>
                  <a:gd name="connsiteY531" fmla="*/ 67660 h 84574"/>
                  <a:gd name="connsiteX532" fmla="*/ 200079 w 1179211"/>
                  <a:gd name="connsiteY532" fmla="*/ 76359 h 84574"/>
                  <a:gd name="connsiteX533" fmla="*/ 199354 w 1179211"/>
                  <a:gd name="connsiteY533" fmla="*/ 72734 h 84574"/>
                  <a:gd name="connsiteX534" fmla="*/ 197663 w 1179211"/>
                  <a:gd name="connsiteY534" fmla="*/ 67176 h 84574"/>
                  <a:gd name="connsiteX535" fmla="*/ 183648 w 1179211"/>
                  <a:gd name="connsiteY535" fmla="*/ 28997 h 84574"/>
                  <a:gd name="connsiteX536" fmla="*/ 159000 w 1179211"/>
                  <a:gd name="connsiteY536" fmla="*/ 28997 h 84574"/>
                  <a:gd name="connsiteX537" fmla="*/ 148851 w 1179211"/>
                  <a:gd name="connsiteY537" fmla="*/ 28997 h 84574"/>
                  <a:gd name="connsiteX538" fmla="*/ 148851 w 1179211"/>
                  <a:gd name="connsiteY538" fmla="*/ 84091 h 84574"/>
                  <a:gd name="connsiteX539" fmla="*/ 159000 w 1179211"/>
                  <a:gd name="connsiteY539" fmla="*/ 84091 h 84574"/>
                  <a:gd name="connsiteX540" fmla="*/ 159000 w 1179211"/>
                  <a:gd name="connsiteY540" fmla="*/ 28997 h 84574"/>
                  <a:gd name="connsiteX541" fmla="*/ 158517 w 1179211"/>
                  <a:gd name="connsiteY541" fmla="*/ 2416 h 84574"/>
                  <a:gd name="connsiteX542" fmla="*/ 154167 w 1179211"/>
                  <a:gd name="connsiteY542" fmla="*/ 483 h 84574"/>
                  <a:gd name="connsiteX543" fmla="*/ 149576 w 1179211"/>
                  <a:gd name="connsiteY543" fmla="*/ 2416 h 84574"/>
                  <a:gd name="connsiteX544" fmla="*/ 147643 w 1179211"/>
                  <a:gd name="connsiteY544" fmla="*/ 6766 h 84574"/>
                  <a:gd name="connsiteX545" fmla="*/ 149576 w 1179211"/>
                  <a:gd name="connsiteY545" fmla="*/ 11116 h 84574"/>
                  <a:gd name="connsiteX546" fmla="*/ 154167 w 1179211"/>
                  <a:gd name="connsiteY546" fmla="*/ 13049 h 84574"/>
                  <a:gd name="connsiteX547" fmla="*/ 158517 w 1179211"/>
                  <a:gd name="connsiteY547" fmla="*/ 11116 h 84574"/>
                  <a:gd name="connsiteX548" fmla="*/ 160450 w 1179211"/>
                  <a:gd name="connsiteY548" fmla="*/ 6766 h 84574"/>
                  <a:gd name="connsiteX549" fmla="*/ 158517 w 1179211"/>
                  <a:gd name="connsiteY549" fmla="*/ 2416 h 84574"/>
                  <a:gd name="connsiteX550" fmla="*/ 128795 w 1179211"/>
                  <a:gd name="connsiteY550" fmla="*/ 84091 h 84574"/>
                  <a:gd name="connsiteX551" fmla="*/ 128795 w 1179211"/>
                  <a:gd name="connsiteY551" fmla="*/ 49537 h 84574"/>
                  <a:gd name="connsiteX552" fmla="*/ 128312 w 1179211"/>
                  <a:gd name="connsiteY552" fmla="*/ 41079 h 84574"/>
                  <a:gd name="connsiteX553" fmla="*/ 126137 w 1179211"/>
                  <a:gd name="connsiteY553" fmla="*/ 34071 h 84574"/>
                  <a:gd name="connsiteX554" fmla="*/ 120338 w 1179211"/>
                  <a:gd name="connsiteY554" fmla="*/ 29239 h 84574"/>
                  <a:gd name="connsiteX555" fmla="*/ 109705 w 1179211"/>
                  <a:gd name="connsiteY555" fmla="*/ 27306 h 84574"/>
                  <a:gd name="connsiteX556" fmla="*/ 102214 w 1179211"/>
                  <a:gd name="connsiteY556" fmla="*/ 28514 h 84574"/>
                  <a:gd name="connsiteX557" fmla="*/ 96898 w 1179211"/>
                  <a:gd name="connsiteY557" fmla="*/ 31655 h 84574"/>
                  <a:gd name="connsiteX558" fmla="*/ 93274 w 1179211"/>
                  <a:gd name="connsiteY558" fmla="*/ 35280 h 84574"/>
                  <a:gd name="connsiteX559" fmla="*/ 91341 w 1179211"/>
                  <a:gd name="connsiteY559" fmla="*/ 37938 h 84574"/>
                  <a:gd name="connsiteX560" fmla="*/ 90132 w 1179211"/>
                  <a:gd name="connsiteY560" fmla="*/ 28514 h 84574"/>
                  <a:gd name="connsiteX561" fmla="*/ 80708 w 1179211"/>
                  <a:gd name="connsiteY561" fmla="*/ 29480 h 84574"/>
                  <a:gd name="connsiteX562" fmla="*/ 80950 w 1179211"/>
                  <a:gd name="connsiteY562" fmla="*/ 31655 h 84574"/>
                  <a:gd name="connsiteX563" fmla="*/ 81433 w 1179211"/>
                  <a:gd name="connsiteY563" fmla="*/ 35280 h 84574"/>
                  <a:gd name="connsiteX564" fmla="*/ 81675 w 1179211"/>
                  <a:gd name="connsiteY564" fmla="*/ 39388 h 84574"/>
                  <a:gd name="connsiteX565" fmla="*/ 81917 w 1179211"/>
                  <a:gd name="connsiteY565" fmla="*/ 43496 h 84574"/>
                  <a:gd name="connsiteX566" fmla="*/ 81917 w 1179211"/>
                  <a:gd name="connsiteY566" fmla="*/ 84333 h 84574"/>
                  <a:gd name="connsiteX567" fmla="*/ 91824 w 1179211"/>
                  <a:gd name="connsiteY567" fmla="*/ 84333 h 84574"/>
                  <a:gd name="connsiteX568" fmla="*/ 91824 w 1179211"/>
                  <a:gd name="connsiteY568" fmla="*/ 53403 h 84574"/>
                  <a:gd name="connsiteX569" fmla="*/ 93032 w 1179211"/>
                  <a:gd name="connsiteY569" fmla="*/ 46154 h 84574"/>
                  <a:gd name="connsiteX570" fmla="*/ 96415 w 1179211"/>
                  <a:gd name="connsiteY570" fmla="*/ 40354 h 84574"/>
                  <a:gd name="connsiteX571" fmla="*/ 101248 w 1179211"/>
                  <a:gd name="connsiteY571" fmla="*/ 36488 h 84574"/>
                  <a:gd name="connsiteX572" fmla="*/ 107531 w 1179211"/>
                  <a:gd name="connsiteY572" fmla="*/ 35038 h 84574"/>
                  <a:gd name="connsiteX573" fmla="*/ 113572 w 1179211"/>
                  <a:gd name="connsiteY573" fmla="*/ 36005 h 84574"/>
                  <a:gd name="connsiteX574" fmla="*/ 117196 w 1179211"/>
                  <a:gd name="connsiteY574" fmla="*/ 38904 h 84574"/>
                  <a:gd name="connsiteX575" fmla="*/ 118888 w 1179211"/>
                  <a:gd name="connsiteY575" fmla="*/ 43496 h 84574"/>
                  <a:gd name="connsiteX576" fmla="*/ 119371 w 1179211"/>
                  <a:gd name="connsiteY576" fmla="*/ 49778 h 84574"/>
                  <a:gd name="connsiteX577" fmla="*/ 119371 w 1179211"/>
                  <a:gd name="connsiteY577" fmla="*/ 84333 h 84574"/>
                  <a:gd name="connsiteX578" fmla="*/ 128795 w 1179211"/>
                  <a:gd name="connsiteY578" fmla="*/ 84333 h 84574"/>
                  <a:gd name="connsiteX579" fmla="*/ 60894 w 1179211"/>
                  <a:gd name="connsiteY579" fmla="*/ 5799 h 84574"/>
                  <a:gd name="connsiteX580" fmla="*/ 50986 w 1179211"/>
                  <a:gd name="connsiteY580" fmla="*/ 5799 h 84574"/>
                  <a:gd name="connsiteX581" fmla="*/ 50986 w 1179211"/>
                  <a:gd name="connsiteY581" fmla="*/ 54128 h 84574"/>
                  <a:gd name="connsiteX582" fmla="*/ 49295 w 1179211"/>
                  <a:gd name="connsiteY582" fmla="*/ 66935 h 84574"/>
                  <a:gd name="connsiteX583" fmla="*/ 44945 w 1179211"/>
                  <a:gd name="connsiteY583" fmla="*/ 74667 h 84574"/>
                  <a:gd name="connsiteX584" fmla="*/ 38421 w 1179211"/>
                  <a:gd name="connsiteY584" fmla="*/ 78534 h 84574"/>
                  <a:gd name="connsiteX585" fmla="*/ 30447 w 1179211"/>
                  <a:gd name="connsiteY585" fmla="*/ 79500 h 84574"/>
                  <a:gd name="connsiteX586" fmla="*/ 22231 w 1179211"/>
                  <a:gd name="connsiteY586" fmla="*/ 78534 h 84574"/>
                  <a:gd name="connsiteX587" fmla="*/ 15707 w 1179211"/>
                  <a:gd name="connsiteY587" fmla="*/ 74667 h 84574"/>
                  <a:gd name="connsiteX588" fmla="*/ 11357 w 1179211"/>
                  <a:gd name="connsiteY588" fmla="*/ 66935 h 84574"/>
                  <a:gd name="connsiteX589" fmla="*/ 9666 w 1179211"/>
                  <a:gd name="connsiteY589" fmla="*/ 54128 h 84574"/>
                  <a:gd name="connsiteX590" fmla="*/ 9666 w 1179211"/>
                  <a:gd name="connsiteY590" fmla="*/ 5799 h 84574"/>
                  <a:gd name="connsiteX591" fmla="*/ 0 w 1179211"/>
                  <a:gd name="connsiteY591" fmla="*/ 5799 h 84574"/>
                  <a:gd name="connsiteX592" fmla="*/ 0 w 1179211"/>
                  <a:gd name="connsiteY592" fmla="*/ 54853 h 84574"/>
                  <a:gd name="connsiteX593" fmla="*/ 7733 w 1179211"/>
                  <a:gd name="connsiteY593" fmla="*/ 79500 h 84574"/>
                  <a:gd name="connsiteX594" fmla="*/ 30689 w 1179211"/>
                  <a:gd name="connsiteY594" fmla="*/ 86749 h 84574"/>
                  <a:gd name="connsiteX595" fmla="*/ 53403 w 1179211"/>
                  <a:gd name="connsiteY595" fmla="*/ 79500 h 84574"/>
                  <a:gd name="connsiteX596" fmla="*/ 60894 w 1179211"/>
                  <a:gd name="connsiteY596" fmla="*/ 54853 h 84574"/>
                  <a:gd name="connsiteX597" fmla="*/ 60894 w 1179211"/>
                  <a:gd name="connsiteY597" fmla="*/ 5799 h 84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  <a:cxn ang="0">
                    <a:pos x="connsiteX442" y="connsiteY442"/>
                  </a:cxn>
                  <a:cxn ang="0">
                    <a:pos x="connsiteX443" y="connsiteY443"/>
                  </a:cxn>
                  <a:cxn ang="0">
                    <a:pos x="connsiteX444" y="connsiteY444"/>
                  </a:cxn>
                  <a:cxn ang="0">
                    <a:pos x="connsiteX445" y="connsiteY445"/>
                  </a:cxn>
                  <a:cxn ang="0">
                    <a:pos x="connsiteX446" y="connsiteY446"/>
                  </a:cxn>
                  <a:cxn ang="0">
                    <a:pos x="connsiteX447" y="connsiteY447"/>
                  </a:cxn>
                  <a:cxn ang="0">
                    <a:pos x="connsiteX448" y="connsiteY448"/>
                  </a:cxn>
                  <a:cxn ang="0">
                    <a:pos x="connsiteX449" y="connsiteY449"/>
                  </a:cxn>
                  <a:cxn ang="0">
                    <a:pos x="connsiteX450" y="connsiteY450"/>
                  </a:cxn>
                  <a:cxn ang="0">
                    <a:pos x="connsiteX451" y="connsiteY451"/>
                  </a:cxn>
                  <a:cxn ang="0">
                    <a:pos x="connsiteX452" y="connsiteY452"/>
                  </a:cxn>
                  <a:cxn ang="0">
                    <a:pos x="connsiteX453" y="connsiteY453"/>
                  </a:cxn>
                  <a:cxn ang="0">
                    <a:pos x="connsiteX454" y="connsiteY454"/>
                  </a:cxn>
                  <a:cxn ang="0">
                    <a:pos x="connsiteX455" y="connsiteY455"/>
                  </a:cxn>
                  <a:cxn ang="0">
                    <a:pos x="connsiteX456" y="connsiteY456"/>
                  </a:cxn>
                  <a:cxn ang="0">
                    <a:pos x="connsiteX457" y="connsiteY457"/>
                  </a:cxn>
                  <a:cxn ang="0">
                    <a:pos x="connsiteX458" y="connsiteY458"/>
                  </a:cxn>
                  <a:cxn ang="0">
                    <a:pos x="connsiteX459" y="connsiteY459"/>
                  </a:cxn>
                  <a:cxn ang="0">
                    <a:pos x="connsiteX460" y="connsiteY460"/>
                  </a:cxn>
                  <a:cxn ang="0">
                    <a:pos x="connsiteX461" y="connsiteY461"/>
                  </a:cxn>
                  <a:cxn ang="0">
                    <a:pos x="connsiteX462" y="connsiteY462"/>
                  </a:cxn>
                  <a:cxn ang="0">
                    <a:pos x="connsiteX463" y="connsiteY463"/>
                  </a:cxn>
                  <a:cxn ang="0">
                    <a:pos x="connsiteX464" y="connsiteY464"/>
                  </a:cxn>
                  <a:cxn ang="0">
                    <a:pos x="connsiteX465" y="connsiteY465"/>
                  </a:cxn>
                  <a:cxn ang="0">
                    <a:pos x="connsiteX466" y="connsiteY466"/>
                  </a:cxn>
                  <a:cxn ang="0">
                    <a:pos x="connsiteX467" y="connsiteY467"/>
                  </a:cxn>
                  <a:cxn ang="0">
                    <a:pos x="connsiteX468" y="connsiteY468"/>
                  </a:cxn>
                  <a:cxn ang="0">
                    <a:pos x="connsiteX469" y="connsiteY469"/>
                  </a:cxn>
                  <a:cxn ang="0">
                    <a:pos x="connsiteX470" y="connsiteY470"/>
                  </a:cxn>
                  <a:cxn ang="0">
                    <a:pos x="connsiteX471" y="connsiteY471"/>
                  </a:cxn>
                  <a:cxn ang="0">
                    <a:pos x="connsiteX472" y="connsiteY472"/>
                  </a:cxn>
                  <a:cxn ang="0">
                    <a:pos x="connsiteX473" y="connsiteY473"/>
                  </a:cxn>
                  <a:cxn ang="0">
                    <a:pos x="connsiteX474" y="connsiteY474"/>
                  </a:cxn>
                  <a:cxn ang="0">
                    <a:pos x="connsiteX475" y="connsiteY475"/>
                  </a:cxn>
                  <a:cxn ang="0">
                    <a:pos x="connsiteX476" y="connsiteY476"/>
                  </a:cxn>
                  <a:cxn ang="0">
                    <a:pos x="connsiteX477" y="connsiteY477"/>
                  </a:cxn>
                  <a:cxn ang="0">
                    <a:pos x="connsiteX478" y="connsiteY478"/>
                  </a:cxn>
                  <a:cxn ang="0">
                    <a:pos x="connsiteX479" y="connsiteY479"/>
                  </a:cxn>
                  <a:cxn ang="0">
                    <a:pos x="connsiteX480" y="connsiteY480"/>
                  </a:cxn>
                  <a:cxn ang="0">
                    <a:pos x="connsiteX481" y="connsiteY481"/>
                  </a:cxn>
                  <a:cxn ang="0">
                    <a:pos x="connsiteX482" y="connsiteY482"/>
                  </a:cxn>
                  <a:cxn ang="0">
                    <a:pos x="connsiteX483" y="connsiteY483"/>
                  </a:cxn>
                  <a:cxn ang="0">
                    <a:pos x="connsiteX484" y="connsiteY484"/>
                  </a:cxn>
                  <a:cxn ang="0">
                    <a:pos x="connsiteX485" y="connsiteY485"/>
                  </a:cxn>
                  <a:cxn ang="0">
                    <a:pos x="connsiteX486" y="connsiteY486"/>
                  </a:cxn>
                  <a:cxn ang="0">
                    <a:pos x="connsiteX487" y="connsiteY487"/>
                  </a:cxn>
                  <a:cxn ang="0">
                    <a:pos x="connsiteX488" y="connsiteY488"/>
                  </a:cxn>
                  <a:cxn ang="0">
                    <a:pos x="connsiteX489" y="connsiteY489"/>
                  </a:cxn>
                  <a:cxn ang="0">
                    <a:pos x="connsiteX490" y="connsiteY490"/>
                  </a:cxn>
                  <a:cxn ang="0">
                    <a:pos x="connsiteX491" y="connsiteY491"/>
                  </a:cxn>
                  <a:cxn ang="0">
                    <a:pos x="connsiteX492" y="connsiteY492"/>
                  </a:cxn>
                  <a:cxn ang="0">
                    <a:pos x="connsiteX493" y="connsiteY493"/>
                  </a:cxn>
                  <a:cxn ang="0">
                    <a:pos x="connsiteX494" y="connsiteY494"/>
                  </a:cxn>
                  <a:cxn ang="0">
                    <a:pos x="connsiteX495" y="connsiteY495"/>
                  </a:cxn>
                  <a:cxn ang="0">
                    <a:pos x="connsiteX496" y="connsiteY496"/>
                  </a:cxn>
                  <a:cxn ang="0">
                    <a:pos x="connsiteX497" y="connsiteY497"/>
                  </a:cxn>
                  <a:cxn ang="0">
                    <a:pos x="connsiteX498" y="connsiteY498"/>
                  </a:cxn>
                  <a:cxn ang="0">
                    <a:pos x="connsiteX499" y="connsiteY499"/>
                  </a:cxn>
                  <a:cxn ang="0">
                    <a:pos x="connsiteX500" y="connsiteY500"/>
                  </a:cxn>
                  <a:cxn ang="0">
                    <a:pos x="connsiteX501" y="connsiteY501"/>
                  </a:cxn>
                  <a:cxn ang="0">
                    <a:pos x="connsiteX502" y="connsiteY502"/>
                  </a:cxn>
                  <a:cxn ang="0">
                    <a:pos x="connsiteX503" y="connsiteY503"/>
                  </a:cxn>
                  <a:cxn ang="0">
                    <a:pos x="connsiteX504" y="connsiteY504"/>
                  </a:cxn>
                  <a:cxn ang="0">
                    <a:pos x="connsiteX505" y="connsiteY505"/>
                  </a:cxn>
                  <a:cxn ang="0">
                    <a:pos x="connsiteX506" y="connsiteY506"/>
                  </a:cxn>
                  <a:cxn ang="0">
                    <a:pos x="connsiteX507" y="connsiteY507"/>
                  </a:cxn>
                  <a:cxn ang="0">
                    <a:pos x="connsiteX508" y="connsiteY508"/>
                  </a:cxn>
                  <a:cxn ang="0">
                    <a:pos x="connsiteX509" y="connsiteY509"/>
                  </a:cxn>
                  <a:cxn ang="0">
                    <a:pos x="connsiteX510" y="connsiteY510"/>
                  </a:cxn>
                  <a:cxn ang="0">
                    <a:pos x="connsiteX511" y="connsiteY511"/>
                  </a:cxn>
                  <a:cxn ang="0">
                    <a:pos x="connsiteX512" y="connsiteY512"/>
                  </a:cxn>
                  <a:cxn ang="0">
                    <a:pos x="connsiteX513" y="connsiteY513"/>
                  </a:cxn>
                  <a:cxn ang="0">
                    <a:pos x="connsiteX514" y="connsiteY514"/>
                  </a:cxn>
                  <a:cxn ang="0">
                    <a:pos x="connsiteX515" y="connsiteY515"/>
                  </a:cxn>
                  <a:cxn ang="0">
                    <a:pos x="connsiteX516" y="connsiteY516"/>
                  </a:cxn>
                  <a:cxn ang="0">
                    <a:pos x="connsiteX517" y="connsiteY517"/>
                  </a:cxn>
                  <a:cxn ang="0">
                    <a:pos x="connsiteX518" y="connsiteY518"/>
                  </a:cxn>
                  <a:cxn ang="0">
                    <a:pos x="connsiteX519" y="connsiteY519"/>
                  </a:cxn>
                  <a:cxn ang="0">
                    <a:pos x="connsiteX520" y="connsiteY520"/>
                  </a:cxn>
                  <a:cxn ang="0">
                    <a:pos x="connsiteX521" y="connsiteY521"/>
                  </a:cxn>
                  <a:cxn ang="0">
                    <a:pos x="connsiteX522" y="connsiteY522"/>
                  </a:cxn>
                  <a:cxn ang="0">
                    <a:pos x="connsiteX523" y="connsiteY523"/>
                  </a:cxn>
                  <a:cxn ang="0">
                    <a:pos x="connsiteX524" y="connsiteY524"/>
                  </a:cxn>
                  <a:cxn ang="0">
                    <a:pos x="connsiteX525" y="connsiteY525"/>
                  </a:cxn>
                  <a:cxn ang="0">
                    <a:pos x="connsiteX526" y="connsiteY526"/>
                  </a:cxn>
                  <a:cxn ang="0">
                    <a:pos x="connsiteX527" y="connsiteY527"/>
                  </a:cxn>
                  <a:cxn ang="0">
                    <a:pos x="connsiteX528" y="connsiteY528"/>
                  </a:cxn>
                  <a:cxn ang="0">
                    <a:pos x="connsiteX529" y="connsiteY529"/>
                  </a:cxn>
                  <a:cxn ang="0">
                    <a:pos x="connsiteX530" y="connsiteY530"/>
                  </a:cxn>
                  <a:cxn ang="0">
                    <a:pos x="connsiteX531" y="connsiteY531"/>
                  </a:cxn>
                  <a:cxn ang="0">
                    <a:pos x="connsiteX532" y="connsiteY532"/>
                  </a:cxn>
                  <a:cxn ang="0">
                    <a:pos x="connsiteX533" y="connsiteY533"/>
                  </a:cxn>
                  <a:cxn ang="0">
                    <a:pos x="connsiteX534" y="connsiteY534"/>
                  </a:cxn>
                  <a:cxn ang="0">
                    <a:pos x="connsiteX535" y="connsiteY535"/>
                  </a:cxn>
                  <a:cxn ang="0">
                    <a:pos x="connsiteX536" y="connsiteY536"/>
                  </a:cxn>
                  <a:cxn ang="0">
                    <a:pos x="connsiteX537" y="connsiteY537"/>
                  </a:cxn>
                  <a:cxn ang="0">
                    <a:pos x="connsiteX538" y="connsiteY538"/>
                  </a:cxn>
                  <a:cxn ang="0">
                    <a:pos x="connsiteX539" y="connsiteY539"/>
                  </a:cxn>
                  <a:cxn ang="0">
                    <a:pos x="connsiteX540" y="connsiteY540"/>
                  </a:cxn>
                  <a:cxn ang="0">
                    <a:pos x="connsiteX541" y="connsiteY541"/>
                  </a:cxn>
                  <a:cxn ang="0">
                    <a:pos x="connsiteX542" y="connsiteY542"/>
                  </a:cxn>
                  <a:cxn ang="0">
                    <a:pos x="connsiteX543" y="connsiteY543"/>
                  </a:cxn>
                  <a:cxn ang="0">
                    <a:pos x="connsiteX544" y="connsiteY544"/>
                  </a:cxn>
                  <a:cxn ang="0">
                    <a:pos x="connsiteX545" y="connsiteY545"/>
                  </a:cxn>
                  <a:cxn ang="0">
                    <a:pos x="connsiteX546" y="connsiteY546"/>
                  </a:cxn>
                  <a:cxn ang="0">
                    <a:pos x="connsiteX547" y="connsiteY547"/>
                  </a:cxn>
                  <a:cxn ang="0">
                    <a:pos x="connsiteX548" y="connsiteY548"/>
                  </a:cxn>
                  <a:cxn ang="0">
                    <a:pos x="connsiteX549" y="connsiteY549"/>
                  </a:cxn>
                  <a:cxn ang="0">
                    <a:pos x="connsiteX550" y="connsiteY550"/>
                  </a:cxn>
                  <a:cxn ang="0">
                    <a:pos x="connsiteX551" y="connsiteY551"/>
                  </a:cxn>
                  <a:cxn ang="0">
                    <a:pos x="connsiteX552" y="connsiteY552"/>
                  </a:cxn>
                  <a:cxn ang="0">
                    <a:pos x="connsiteX553" y="connsiteY553"/>
                  </a:cxn>
                  <a:cxn ang="0">
                    <a:pos x="connsiteX554" y="connsiteY554"/>
                  </a:cxn>
                  <a:cxn ang="0">
                    <a:pos x="connsiteX555" y="connsiteY555"/>
                  </a:cxn>
                  <a:cxn ang="0">
                    <a:pos x="connsiteX556" y="connsiteY556"/>
                  </a:cxn>
                  <a:cxn ang="0">
                    <a:pos x="connsiteX557" y="connsiteY557"/>
                  </a:cxn>
                  <a:cxn ang="0">
                    <a:pos x="connsiteX558" y="connsiteY558"/>
                  </a:cxn>
                  <a:cxn ang="0">
                    <a:pos x="connsiteX559" y="connsiteY559"/>
                  </a:cxn>
                  <a:cxn ang="0">
                    <a:pos x="connsiteX560" y="connsiteY560"/>
                  </a:cxn>
                  <a:cxn ang="0">
                    <a:pos x="connsiteX561" y="connsiteY561"/>
                  </a:cxn>
                  <a:cxn ang="0">
                    <a:pos x="connsiteX562" y="connsiteY562"/>
                  </a:cxn>
                  <a:cxn ang="0">
                    <a:pos x="connsiteX563" y="connsiteY563"/>
                  </a:cxn>
                  <a:cxn ang="0">
                    <a:pos x="connsiteX564" y="connsiteY564"/>
                  </a:cxn>
                  <a:cxn ang="0">
                    <a:pos x="connsiteX565" y="connsiteY565"/>
                  </a:cxn>
                  <a:cxn ang="0">
                    <a:pos x="connsiteX566" y="connsiteY566"/>
                  </a:cxn>
                  <a:cxn ang="0">
                    <a:pos x="connsiteX567" y="connsiteY567"/>
                  </a:cxn>
                  <a:cxn ang="0">
                    <a:pos x="connsiteX568" y="connsiteY568"/>
                  </a:cxn>
                  <a:cxn ang="0">
                    <a:pos x="connsiteX569" y="connsiteY569"/>
                  </a:cxn>
                  <a:cxn ang="0">
                    <a:pos x="connsiteX570" y="connsiteY570"/>
                  </a:cxn>
                  <a:cxn ang="0">
                    <a:pos x="connsiteX571" y="connsiteY571"/>
                  </a:cxn>
                  <a:cxn ang="0">
                    <a:pos x="connsiteX572" y="connsiteY572"/>
                  </a:cxn>
                  <a:cxn ang="0">
                    <a:pos x="connsiteX573" y="connsiteY573"/>
                  </a:cxn>
                  <a:cxn ang="0">
                    <a:pos x="connsiteX574" y="connsiteY574"/>
                  </a:cxn>
                  <a:cxn ang="0">
                    <a:pos x="connsiteX575" y="connsiteY575"/>
                  </a:cxn>
                  <a:cxn ang="0">
                    <a:pos x="connsiteX576" y="connsiteY576"/>
                  </a:cxn>
                  <a:cxn ang="0">
                    <a:pos x="connsiteX577" y="connsiteY577"/>
                  </a:cxn>
                  <a:cxn ang="0">
                    <a:pos x="connsiteX578" y="connsiteY578"/>
                  </a:cxn>
                  <a:cxn ang="0">
                    <a:pos x="connsiteX579" y="connsiteY579"/>
                  </a:cxn>
                  <a:cxn ang="0">
                    <a:pos x="connsiteX580" y="connsiteY580"/>
                  </a:cxn>
                  <a:cxn ang="0">
                    <a:pos x="connsiteX581" y="connsiteY581"/>
                  </a:cxn>
                  <a:cxn ang="0">
                    <a:pos x="connsiteX582" y="connsiteY582"/>
                  </a:cxn>
                  <a:cxn ang="0">
                    <a:pos x="connsiteX583" y="connsiteY583"/>
                  </a:cxn>
                  <a:cxn ang="0">
                    <a:pos x="connsiteX584" y="connsiteY584"/>
                  </a:cxn>
                  <a:cxn ang="0">
                    <a:pos x="connsiteX585" y="connsiteY585"/>
                  </a:cxn>
                  <a:cxn ang="0">
                    <a:pos x="connsiteX586" y="connsiteY586"/>
                  </a:cxn>
                  <a:cxn ang="0">
                    <a:pos x="connsiteX587" y="connsiteY587"/>
                  </a:cxn>
                  <a:cxn ang="0">
                    <a:pos x="connsiteX588" y="connsiteY588"/>
                  </a:cxn>
                  <a:cxn ang="0">
                    <a:pos x="connsiteX589" y="connsiteY589"/>
                  </a:cxn>
                  <a:cxn ang="0">
                    <a:pos x="connsiteX590" y="connsiteY590"/>
                  </a:cxn>
                  <a:cxn ang="0">
                    <a:pos x="connsiteX591" y="connsiteY591"/>
                  </a:cxn>
                  <a:cxn ang="0">
                    <a:pos x="connsiteX592" y="connsiteY592"/>
                  </a:cxn>
                  <a:cxn ang="0">
                    <a:pos x="connsiteX593" y="connsiteY593"/>
                  </a:cxn>
                  <a:cxn ang="0">
                    <a:pos x="connsiteX594" y="connsiteY594"/>
                  </a:cxn>
                  <a:cxn ang="0">
                    <a:pos x="connsiteX595" y="connsiteY595"/>
                  </a:cxn>
                  <a:cxn ang="0">
                    <a:pos x="connsiteX596" y="connsiteY596"/>
                  </a:cxn>
                  <a:cxn ang="0">
                    <a:pos x="connsiteX597" y="connsiteY597"/>
                  </a:cxn>
                </a:cxnLst>
                <a:rect l="l" t="t" r="r" b="b"/>
                <a:pathLst>
                  <a:path w="1179211" h="84574">
                    <a:moveTo>
                      <a:pt x="1181145" y="2658"/>
                    </a:moveTo>
                    <a:cubicBezTo>
                      <a:pt x="1179937" y="1933"/>
                      <a:pt x="1178245" y="1450"/>
                      <a:pt x="1176071" y="725"/>
                    </a:cubicBezTo>
                    <a:cubicBezTo>
                      <a:pt x="1173654" y="242"/>
                      <a:pt x="1171238" y="0"/>
                      <a:pt x="1168580" y="0"/>
                    </a:cubicBezTo>
                    <a:cubicBezTo>
                      <a:pt x="1164955" y="0"/>
                      <a:pt x="1161572" y="725"/>
                      <a:pt x="1158672" y="1933"/>
                    </a:cubicBezTo>
                    <a:cubicBezTo>
                      <a:pt x="1155773" y="3383"/>
                      <a:pt x="1153115" y="5558"/>
                      <a:pt x="1151182" y="8941"/>
                    </a:cubicBezTo>
                    <a:cubicBezTo>
                      <a:pt x="1149490" y="11357"/>
                      <a:pt x="1148523" y="14015"/>
                      <a:pt x="1148282" y="16915"/>
                    </a:cubicBezTo>
                    <a:cubicBezTo>
                      <a:pt x="1148040" y="19815"/>
                      <a:pt x="1147799" y="22473"/>
                      <a:pt x="1147799" y="25131"/>
                    </a:cubicBezTo>
                    <a:lnTo>
                      <a:pt x="1147799" y="29239"/>
                    </a:lnTo>
                    <a:lnTo>
                      <a:pt x="1137891" y="29239"/>
                    </a:lnTo>
                    <a:lnTo>
                      <a:pt x="1137891" y="35521"/>
                    </a:lnTo>
                    <a:lnTo>
                      <a:pt x="1147799" y="35521"/>
                    </a:lnTo>
                    <a:lnTo>
                      <a:pt x="1147799" y="84333"/>
                    </a:lnTo>
                    <a:lnTo>
                      <a:pt x="1157223" y="84333"/>
                    </a:lnTo>
                    <a:lnTo>
                      <a:pt x="1157223" y="35280"/>
                    </a:lnTo>
                    <a:lnTo>
                      <a:pt x="1172446" y="35280"/>
                    </a:lnTo>
                    <a:lnTo>
                      <a:pt x="1172446" y="28997"/>
                    </a:lnTo>
                    <a:lnTo>
                      <a:pt x="1157223" y="28997"/>
                    </a:lnTo>
                    <a:lnTo>
                      <a:pt x="1157223" y="25372"/>
                    </a:lnTo>
                    <a:cubicBezTo>
                      <a:pt x="1157223" y="23198"/>
                      <a:pt x="1157223" y="21023"/>
                      <a:pt x="1157464" y="18606"/>
                    </a:cubicBezTo>
                    <a:cubicBezTo>
                      <a:pt x="1157706" y="16190"/>
                      <a:pt x="1157948" y="14257"/>
                      <a:pt x="1158672" y="12324"/>
                    </a:cubicBezTo>
                    <a:cubicBezTo>
                      <a:pt x="1159397" y="10391"/>
                      <a:pt x="1160364" y="8941"/>
                      <a:pt x="1161572" y="7733"/>
                    </a:cubicBezTo>
                    <a:cubicBezTo>
                      <a:pt x="1162780" y="6524"/>
                      <a:pt x="1164714" y="5799"/>
                      <a:pt x="1167130" y="5799"/>
                    </a:cubicBezTo>
                    <a:cubicBezTo>
                      <a:pt x="1169546" y="5799"/>
                      <a:pt x="1171721" y="6283"/>
                      <a:pt x="1173413" y="7008"/>
                    </a:cubicBezTo>
                    <a:cubicBezTo>
                      <a:pt x="1175104" y="7733"/>
                      <a:pt x="1176554" y="8699"/>
                      <a:pt x="1177762" y="9666"/>
                    </a:cubicBezTo>
                    <a:lnTo>
                      <a:pt x="1181145" y="2658"/>
                    </a:lnTo>
                    <a:close/>
                    <a:moveTo>
                      <a:pt x="1092946" y="84091"/>
                    </a:moveTo>
                    <a:lnTo>
                      <a:pt x="1102370" y="84091"/>
                    </a:lnTo>
                    <a:lnTo>
                      <a:pt x="1102370" y="57511"/>
                    </a:lnTo>
                    <a:cubicBezTo>
                      <a:pt x="1102370" y="55578"/>
                      <a:pt x="1102370" y="53886"/>
                      <a:pt x="1102612" y="51953"/>
                    </a:cubicBezTo>
                    <a:cubicBezTo>
                      <a:pt x="1102853" y="50020"/>
                      <a:pt x="1103095" y="48328"/>
                      <a:pt x="1103337" y="46637"/>
                    </a:cubicBezTo>
                    <a:cubicBezTo>
                      <a:pt x="1104303" y="43254"/>
                      <a:pt x="1105511" y="40354"/>
                      <a:pt x="1107444" y="37938"/>
                    </a:cubicBezTo>
                    <a:cubicBezTo>
                      <a:pt x="1109136" y="35521"/>
                      <a:pt x="1111311" y="34555"/>
                      <a:pt x="1113485" y="34555"/>
                    </a:cubicBezTo>
                    <a:cubicBezTo>
                      <a:pt x="1117352" y="34555"/>
                      <a:pt x="1119285" y="36488"/>
                      <a:pt x="1119526" y="40596"/>
                    </a:cubicBezTo>
                    <a:lnTo>
                      <a:pt x="1127742" y="37696"/>
                    </a:lnTo>
                    <a:cubicBezTo>
                      <a:pt x="1127742" y="35763"/>
                      <a:pt x="1127259" y="34313"/>
                      <a:pt x="1126534" y="32863"/>
                    </a:cubicBezTo>
                    <a:cubicBezTo>
                      <a:pt x="1125809" y="31413"/>
                      <a:pt x="1125084" y="30447"/>
                      <a:pt x="1124118" y="29722"/>
                    </a:cubicBezTo>
                    <a:cubicBezTo>
                      <a:pt x="1123151" y="28997"/>
                      <a:pt x="1121943" y="28272"/>
                      <a:pt x="1120735" y="28030"/>
                    </a:cubicBezTo>
                    <a:cubicBezTo>
                      <a:pt x="1119526" y="27547"/>
                      <a:pt x="1118318" y="27547"/>
                      <a:pt x="1117352" y="27547"/>
                    </a:cubicBezTo>
                    <a:cubicBezTo>
                      <a:pt x="1113969" y="27547"/>
                      <a:pt x="1111311" y="28514"/>
                      <a:pt x="1108653" y="30205"/>
                    </a:cubicBezTo>
                    <a:cubicBezTo>
                      <a:pt x="1106236" y="32138"/>
                      <a:pt x="1104061" y="34555"/>
                      <a:pt x="1102370" y="37696"/>
                    </a:cubicBezTo>
                    <a:lnTo>
                      <a:pt x="1101162" y="28272"/>
                    </a:lnTo>
                    <a:lnTo>
                      <a:pt x="1091738" y="29239"/>
                    </a:lnTo>
                    <a:cubicBezTo>
                      <a:pt x="1091738" y="29722"/>
                      <a:pt x="1091979" y="30447"/>
                      <a:pt x="1091979" y="31413"/>
                    </a:cubicBezTo>
                    <a:cubicBezTo>
                      <a:pt x="1092221" y="32380"/>
                      <a:pt x="1092221" y="33588"/>
                      <a:pt x="1092463" y="35038"/>
                    </a:cubicBezTo>
                    <a:cubicBezTo>
                      <a:pt x="1092704" y="36488"/>
                      <a:pt x="1092704" y="37696"/>
                      <a:pt x="1092704" y="39146"/>
                    </a:cubicBezTo>
                    <a:cubicBezTo>
                      <a:pt x="1092704" y="40596"/>
                      <a:pt x="1092946" y="41804"/>
                      <a:pt x="1092946" y="43254"/>
                    </a:cubicBezTo>
                    <a:lnTo>
                      <a:pt x="1092946" y="84091"/>
                    </a:lnTo>
                    <a:close/>
                    <a:moveTo>
                      <a:pt x="1062016" y="72251"/>
                    </a:moveTo>
                    <a:cubicBezTo>
                      <a:pt x="1059116" y="76359"/>
                      <a:pt x="1055008" y="78292"/>
                      <a:pt x="1049934" y="78292"/>
                    </a:cubicBezTo>
                    <a:cubicBezTo>
                      <a:pt x="1044617" y="78292"/>
                      <a:pt x="1040751" y="76359"/>
                      <a:pt x="1037852" y="72251"/>
                    </a:cubicBezTo>
                    <a:cubicBezTo>
                      <a:pt x="1034952" y="68143"/>
                      <a:pt x="1033502" y="62827"/>
                      <a:pt x="1033502" y="55819"/>
                    </a:cubicBezTo>
                    <a:cubicBezTo>
                      <a:pt x="1033502" y="49053"/>
                      <a:pt x="1034952" y="43737"/>
                      <a:pt x="1037852" y="39629"/>
                    </a:cubicBezTo>
                    <a:cubicBezTo>
                      <a:pt x="1040751" y="35521"/>
                      <a:pt x="1044859" y="33588"/>
                      <a:pt x="1050175" y="33588"/>
                    </a:cubicBezTo>
                    <a:cubicBezTo>
                      <a:pt x="1055491" y="33588"/>
                      <a:pt x="1059599" y="35521"/>
                      <a:pt x="1062499" y="39629"/>
                    </a:cubicBezTo>
                    <a:cubicBezTo>
                      <a:pt x="1065399" y="43737"/>
                      <a:pt x="1066849" y="49053"/>
                      <a:pt x="1066849" y="55819"/>
                    </a:cubicBezTo>
                    <a:cubicBezTo>
                      <a:pt x="1066365" y="62827"/>
                      <a:pt x="1064915" y="68143"/>
                      <a:pt x="1062016" y="72251"/>
                    </a:cubicBezTo>
                    <a:moveTo>
                      <a:pt x="1075306" y="44462"/>
                    </a:moveTo>
                    <a:cubicBezTo>
                      <a:pt x="1074098" y="40837"/>
                      <a:pt x="1072406" y="37938"/>
                      <a:pt x="1070232" y="35280"/>
                    </a:cubicBezTo>
                    <a:cubicBezTo>
                      <a:pt x="1068057" y="32863"/>
                      <a:pt x="1065157" y="30930"/>
                      <a:pt x="1061774" y="29480"/>
                    </a:cubicBezTo>
                    <a:cubicBezTo>
                      <a:pt x="1058391" y="28030"/>
                      <a:pt x="1054525" y="27306"/>
                      <a:pt x="1050175" y="27306"/>
                    </a:cubicBezTo>
                    <a:cubicBezTo>
                      <a:pt x="1045826" y="27306"/>
                      <a:pt x="1041959" y="28030"/>
                      <a:pt x="1038576" y="29480"/>
                    </a:cubicBezTo>
                    <a:cubicBezTo>
                      <a:pt x="1035193" y="30930"/>
                      <a:pt x="1032294" y="32863"/>
                      <a:pt x="1030119" y="35280"/>
                    </a:cubicBezTo>
                    <a:cubicBezTo>
                      <a:pt x="1027703" y="37696"/>
                      <a:pt x="1026011" y="40837"/>
                      <a:pt x="1024803" y="44462"/>
                    </a:cubicBezTo>
                    <a:cubicBezTo>
                      <a:pt x="1023595" y="48087"/>
                      <a:pt x="1023111" y="51953"/>
                      <a:pt x="1023111" y="56303"/>
                    </a:cubicBezTo>
                    <a:cubicBezTo>
                      <a:pt x="1023111" y="60894"/>
                      <a:pt x="1023836" y="65002"/>
                      <a:pt x="1025286" y="68626"/>
                    </a:cubicBezTo>
                    <a:cubicBezTo>
                      <a:pt x="1026736" y="72251"/>
                      <a:pt x="1028669" y="75392"/>
                      <a:pt x="1031086" y="77809"/>
                    </a:cubicBezTo>
                    <a:cubicBezTo>
                      <a:pt x="1033502" y="80467"/>
                      <a:pt x="1036402" y="82400"/>
                      <a:pt x="1039785" y="83608"/>
                    </a:cubicBezTo>
                    <a:cubicBezTo>
                      <a:pt x="1043168" y="85058"/>
                      <a:pt x="1046551" y="85783"/>
                      <a:pt x="1050417" y="85783"/>
                    </a:cubicBezTo>
                    <a:cubicBezTo>
                      <a:pt x="1054283" y="85783"/>
                      <a:pt x="1057666" y="85058"/>
                      <a:pt x="1061049" y="83608"/>
                    </a:cubicBezTo>
                    <a:cubicBezTo>
                      <a:pt x="1064432" y="82158"/>
                      <a:pt x="1067332" y="80225"/>
                      <a:pt x="1069748" y="77809"/>
                    </a:cubicBezTo>
                    <a:cubicBezTo>
                      <a:pt x="1072165" y="75151"/>
                      <a:pt x="1074098" y="72251"/>
                      <a:pt x="1075548" y="68626"/>
                    </a:cubicBezTo>
                    <a:cubicBezTo>
                      <a:pt x="1076998" y="65002"/>
                      <a:pt x="1077722" y="60894"/>
                      <a:pt x="1077722" y="56303"/>
                    </a:cubicBezTo>
                    <a:cubicBezTo>
                      <a:pt x="1076998" y="51953"/>
                      <a:pt x="1076514" y="48087"/>
                      <a:pt x="1075306" y="44462"/>
                    </a:cubicBezTo>
                    <a:moveTo>
                      <a:pt x="998464" y="84816"/>
                    </a:moveTo>
                    <a:lnTo>
                      <a:pt x="1007888" y="83850"/>
                    </a:lnTo>
                    <a:cubicBezTo>
                      <a:pt x="1007888" y="83366"/>
                      <a:pt x="1007646" y="82641"/>
                      <a:pt x="1007646" y="81675"/>
                    </a:cubicBezTo>
                    <a:cubicBezTo>
                      <a:pt x="1007405" y="80708"/>
                      <a:pt x="1007405" y="79500"/>
                      <a:pt x="1007163" y="78050"/>
                    </a:cubicBezTo>
                    <a:cubicBezTo>
                      <a:pt x="1006921" y="76842"/>
                      <a:pt x="1006921" y="75392"/>
                      <a:pt x="1006921" y="73942"/>
                    </a:cubicBezTo>
                    <a:cubicBezTo>
                      <a:pt x="1006921" y="72493"/>
                      <a:pt x="1006680" y="71043"/>
                      <a:pt x="1006680" y="69834"/>
                    </a:cubicBezTo>
                    <a:lnTo>
                      <a:pt x="1006680" y="483"/>
                    </a:lnTo>
                    <a:lnTo>
                      <a:pt x="997497" y="483"/>
                    </a:lnTo>
                    <a:lnTo>
                      <a:pt x="997497" y="36730"/>
                    </a:lnTo>
                    <a:cubicBezTo>
                      <a:pt x="996048" y="34071"/>
                      <a:pt x="993873" y="31897"/>
                      <a:pt x="990973" y="29964"/>
                    </a:cubicBezTo>
                    <a:cubicBezTo>
                      <a:pt x="988073" y="28030"/>
                      <a:pt x="984449" y="27064"/>
                      <a:pt x="980341" y="27064"/>
                    </a:cubicBezTo>
                    <a:cubicBezTo>
                      <a:pt x="976958" y="27064"/>
                      <a:pt x="973575" y="27789"/>
                      <a:pt x="970675" y="28997"/>
                    </a:cubicBezTo>
                    <a:cubicBezTo>
                      <a:pt x="967534" y="30205"/>
                      <a:pt x="965117" y="32138"/>
                      <a:pt x="962701" y="34555"/>
                    </a:cubicBezTo>
                    <a:cubicBezTo>
                      <a:pt x="960526" y="36971"/>
                      <a:pt x="958593" y="40113"/>
                      <a:pt x="957385" y="43737"/>
                    </a:cubicBezTo>
                    <a:cubicBezTo>
                      <a:pt x="955935" y="47362"/>
                      <a:pt x="955452" y="51711"/>
                      <a:pt x="955452" y="56544"/>
                    </a:cubicBezTo>
                    <a:cubicBezTo>
                      <a:pt x="955452" y="60410"/>
                      <a:pt x="955935" y="64277"/>
                      <a:pt x="956902" y="67660"/>
                    </a:cubicBezTo>
                    <a:cubicBezTo>
                      <a:pt x="957868" y="71043"/>
                      <a:pt x="959318" y="74184"/>
                      <a:pt x="961251" y="76842"/>
                    </a:cubicBezTo>
                    <a:cubicBezTo>
                      <a:pt x="963184" y="79500"/>
                      <a:pt x="965842" y="81433"/>
                      <a:pt x="968742" y="83125"/>
                    </a:cubicBezTo>
                    <a:cubicBezTo>
                      <a:pt x="971883" y="84575"/>
                      <a:pt x="975508" y="85300"/>
                      <a:pt x="979616" y="85300"/>
                    </a:cubicBezTo>
                    <a:cubicBezTo>
                      <a:pt x="982274" y="85300"/>
                      <a:pt x="984690" y="84816"/>
                      <a:pt x="986623" y="84091"/>
                    </a:cubicBezTo>
                    <a:cubicBezTo>
                      <a:pt x="988557" y="83366"/>
                      <a:pt x="990248" y="82400"/>
                      <a:pt x="991698" y="81433"/>
                    </a:cubicBezTo>
                    <a:cubicBezTo>
                      <a:pt x="993148" y="80467"/>
                      <a:pt x="994114" y="79259"/>
                      <a:pt x="995081" y="78050"/>
                    </a:cubicBezTo>
                    <a:cubicBezTo>
                      <a:pt x="995806" y="76842"/>
                      <a:pt x="996531" y="75875"/>
                      <a:pt x="997014" y="74909"/>
                    </a:cubicBezTo>
                    <a:lnTo>
                      <a:pt x="998464" y="84816"/>
                    </a:lnTo>
                    <a:close/>
                    <a:moveTo>
                      <a:pt x="996048" y="67660"/>
                    </a:moveTo>
                    <a:cubicBezTo>
                      <a:pt x="994839" y="70559"/>
                      <a:pt x="993148" y="72976"/>
                      <a:pt x="991456" y="74667"/>
                    </a:cubicBezTo>
                    <a:cubicBezTo>
                      <a:pt x="989765" y="76359"/>
                      <a:pt x="987832" y="77325"/>
                      <a:pt x="985657" y="78050"/>
                    </a:cubicBezTo>
                    <a:cubicBezTo>
                      <a:pt x="983482" y="78775"/>
                      <a:pt x="982032" y="78775"/>
                      <a:pt x="980582" y="78775"/>
                    </a:cubicBezTo>
                    <a:cubicBezTo>
                      <a:pt x="978166" y="78775"/>
                      <a:pt x="975991" y="78292"/>
                      <a:pt x="974058" y="77084"/>
                    </a:cubicBezTo>
                    <a:cubicBezTo>
                      <a:pt x="972125" y="75875"/>
                      <a:pt x="970675" y="74426"/>
                      <a:pt x="969467" y="72493"/>
                    </a:cubicBezTo>
                    <a:cubicBezTo>
                      <a:pt x="968259" y="70559"/>
                      <a:pt x="967292" y="68143"/>
                      <a:pt x="966809" y="65243"/>
                    </a:cubicBezTo>
                    <a:cubicBezTo>
                      <a:pt x="966326" y="62585"/>
                      <a:pt x="965842" y="59444"/>
                      <a:pt x="965842" y="56303"/>
                    </a:cubicBezTo>
                    <a:cubicBezTo>
                      <a:pt x="965842" y="53161"/>
                      <a:pt x="966326" y="50020"/>
                      <a:pt x="967051" y="47362"/>
                    </a:cubicBezTo>
                    <a:cubicBezTo>
                      <a:pt x="967775" y="44704"/>
                      <a:pt x="968984" y="42287"/>
                      <a:pt x="970192" y="40354"/>
                    </a:cubicBezTo>
                    <a:cubicBezTo>
                      <a:pt x="971642" y="38421"/>
                      <a:pt x="973333" y="36971"/>
                      <a:pt x="975266" y="36005"/>
                    </a:cubicBezTo>
                    <a:cubicBezTo>
                      <a:pt x="977199" y="35038"/>
                      <a:pt x="979374" y="34555"/>
                      <a:pt x="981549" y="34555"/>
                    </a:cubicBezTo>
                    <a:cubicBezTo>
                      <a:pt x="983724" y="34555"/>
                      <a:pt x="985899" y="35038"/>
                      <a:pt x="987832" y="35763"/>
                    </a:cubicBezTo>
                    <a:cubicBezTo>
                      <a:pt x="989765" y="36488"/>
                      <a:pt x="991456" y="37938"/>
                      <a:pt x="992906" y="39629"/>
                    </a:cubicBezTo>
                    <a:cubicBezTo>
                      <a:pt x="994356" y="41321"/>
                      <a:pt x="995564" y="43496"/>
                      <a:pt x="996531" y="46395"/>
                    </a:cubicBezTo>
                    <a:cubicBezTo>
                      <a:pt x="997497" y="49053"/>
                      <a:pt x="997739" y="52195"/>
                      <a:pt x="997739" y="56061"/>
                    </a:cubicBezTo>
                    <a:cubicBezTo>
                      <a:pt x="997981" y="60652"/>
                      <a:pt x="997256" y="64760"/>
                      <a:pt x="996048" y="67660"/>
                    </a:cubicBezTo>
                    <a:moveTo>
                      <a:pt x="938537" y="725"/>
                    </a:moveTo>
                    <a:lnTo>
                      <a:pt x="928629" y="725"/>
                    </a:lnTo>
                    <a:lnTo>
                      <a:pt x="928629" y="84333"/>
                    </a:lnTo>
                    <a:lnTo>
                      <a:pt x="938537" y="84333"/>
                    </a:lnTo>
                    <a:lnTo>
                      <a:pt x="938537" y="725"/>
                    </a:lnTo>
                    <a:close/>
                    <a:moveTo>
                      <a:pt x="897699" y="38179"/>
                    </a:moveTo>
                    <a:cubicBezTo>
                      <a:pt x="899874" y="41079"/>
                      <a:pt x="900841" y="45187"/>
                      <a:pt x="900841" y="50262"/>
                    </a:cubicBezTo>
                    <a:lnTo>
                      <a:pt x="900841" y="52195"/>
                    </a:lnTo>
                    <a:lnTo>
                      <a:pt x="873535" y="52195"/>
                    </a:lnTo>
                    <a:cubicBezTo>
                      <a:pt x="873777" y="49778"/>
                      <a:pt x="874502" y="47362"/>
                      <a:pt x="875227" y="45187"/>
                    </a:cubicBezTo>
                    <a:cubicBezTo>
                      <a:pt x="875952" y="43012"/>
                      <a:pt x="877160" y="41079"/>
                      <a:pt x="878368" y="39388"/>
                    </a:cubicBezTo>
                    <a:cubicBezTo>
                      <a:pt x="879576" y="37696"/>
                      <a:pt x="881268" y="36246"/>
                      <a:pt x="882959" y="35280"/>
                    </a:cubicBezTo>
                    <a:cubicBezTo>
                      <a:pt x="884651" y="34313"/>
                      <a:pt x="886825" y="33830"/>
                      <a:pt x="889000" y="33830"/>
                    </a:cubicBezTo>
                    <a:cubicBezTo>
                      <a:pt x="892866" y="33588"/>
                      <a:pt x="895766" y="35038"/>
                      <a:pt x="897699" y="38179"/>
                    </a:cubicBezTo>
                    <a:moveTo>
                      <a:pt x="910748" y="58236"/>
                    </a:moveTo>
                    <a:lnTo>
                      <a:pt x="910748" y="52678"/>
                    </a:lnTo>
                    <a:cubicBezTo>
                      <a:pt x="910748" y="49537"/>
                      <a:pt x="910506" y="46395"/>
                      <a:pt x="909781" y="43496"/>
                    </a:cubicBezTo>
                    <a:cubicBezTo>
                      <a:pt x="909056" y="40354"/>
                      <a:pt x="907848" y="37696"/>
                      <a:pt x="906157" y="35280"/>
                    </a:cubicBezTo>
                    <a:cubicBezTo>
                      <a:pt x="904465" y="32863"/>
                      <a:pt x="902290" y="30930"/>
                      <a:pt x="899391" y="29480"/>
                    </a:cubicBezTo>
                    <a:cubicBezTo>
                      <a:pt x="896491" y="28030"/>
                      <a:pt x="893108" y="27306"/>
                      <a:pt x="888759" y="27306"/>
                    </a:cubicBezTo>
                    <a:cubicBezTo>
                      <a:pt x="885134" y="27306"/>
                      <a:pt x="881993" y="28030"/>
                      <a:pt x="878851" y="29480"/>
                    </a:cubicBezTo>
                    <a:cubicBezTo>
                      <a:pt x="875710" y="30930"/>
                      <a:pt x="873052" y="32863"/>
                      <a:pt x="870877" y="35521"/>
                    </a:cubicBezTo>
                    <a:cubicBezTo>
                      <a:pt x="868702" y="38179"/>
                      <a:pt x="866769" y="41079"/>
                      <a:pt x="865561" y="44704"/>
                    </a:cubicBezTo>
                    <a:cubicBezTo>
                      <a:pt x="864353" y="48328"/>
                      <a:pt x="863628" y="52195"/>
                      <a:pt x="863628" y="56544"/>
                    </a:cubicBezTo>
                    <a:cubicBezTo>
                      <a:pt x="863628" y="66210"/>
                      <a:pt x="865803" y="73459"/>
                      <a:pt x="870394" y="78292"/>
                    </a:cubicBezTo>
                    <a:cubicBezTo>
                      <a:pt x="874985" y="83125"/>
                      <a:pt x="881509" y="85783"/>
                      <a:pt x="890208" y="85783"/>
                    </a:cubicBezTo>
                    <a:cubicBezTo>
                      <a:pt x="894800" y="85783"/>
                      <a:pt x="898666" y="84816"/>
                      <a:pt x="902290" y="83125"/>
                    </a:cubicBezTo>
                    <a:cubicBezTo>
                      <a:pt x="905673" y="81192"/>
                      <a:pt x="909056" y="78534"/>
                      <a:pt x="911956" y="75151"/>
                    </a:cubicBezTo>
                    <a:lnTo>
                      <a:pt x="908090" y="71043"/>
                    </a:lnTo>
                    <a:cubicBezTo>
                      <a:pt x="904465" y="74426"/>
                      <a:pt x="901324" y="76359"/>
                      <a:pt x="898666" y="77567"/>
                    </a:cubicBezTo>
                    <a:cubicBezTo>
                      <a:pt x="896008" y="78534"/>
                      <a:pt x="893350" y="79017"/>
                      <a:pt x="890933" y="79017"/>
                    </a:cubicBezTo>
                    <a:cubicBezTo>
                      <a:pt x="885376" y="79017"/>
                      <a:pt x="881268" y="77325"/>
                      <a:pt x="878368" y="73701"/>
                    </a:cubicBezTo>
                    <a:cubicBezTo>
                      <a:pt x="875468" y="70076"/>
                      <a:pt x="874018" y="65002"/>
                      <a:pt x="873777" y="58477"/>
                    </a:cubicBezTo>
                    <a:lnTo>
                      <a:pt x="910748" y="58477"/>
                    </a:lnTo>
                    <a:close/>
                    <a:moveTo>
                      <a:pt x="848404" y="61377"/>
                    </a:moveTo>
                    <a:cubicBezTo>
                      <a:pt x="847438" y="59444"/>
                      <a:pt x="845988" y="57994"/>
                      <a:pt x="844296" y="56544"/>
                    </a:cubicBezTo>
                    <a:cubicBezTo>
                      <a:pt x="842605" y="55094"/>
                      <a:pt x="840913" y="54128"/>
                      <a:pt x="838980" y="53403"/>
                    </a:cubicBezTo>
                    <a:cubicBezTo>
                      <a:pt x="837047" y="52678"/>
                      <a:pt x="835114" y="51953"/>
                      <a:pt x="833181" y="51470"/>
                    </a:cubicBezTo>
                    <a:cubicBezTo>
                      <a:pt x="829798" y="50503"/>
                      <a:pt x="826898" y="49295"/>
                      <a:pt x="824723" y="47603"/>
                    </a:cubicBezTo>
                    <a:cubicBezTo>
                      <a:pt x="822549" y="45912"/>
                      <a:pt x="821582" y="43737"/>
                      <a:pt x="821582" y="40837"/>
                    </a:cubicBezTo>
                    <a:cubicBezTo>
                      <a:pt x="821582" y="38663"/>
                      <a:pt x="822549" y="36730"/>
                      <a:pt x="824482" y="35280"/>
                    </a:cubicBezTo>
                    <a:cubicBezTo>
                      <a:pt x="826415" y="33830"/>
                      <a:pt x="828831" y="33105"/>
                      <a:pt x="831731" y="33105"/>
                    </a:cubicBezTo>
                    <a:cubicBezTo>
                      <a:pt x="834872" y="33105"/>
                      <a:pt x="837289" y="33588"/>
                      <a:pt x="838980" y="34796"/>
                    </a:cubicBezTo>
                    <a:cubicBezTo>
                      <a:pt x="840672" y="36005"/>
                      <a:pt x="842122" y="37213"/>
                      <a:pt x="843572" y="38421"/>
                    </a:cubicBezTo>
                    <a:lnTo>
                      <a:pt x="848404" y="32380"/>
                    </a:lnTo>
                    <a:cubicBezTo>
                      <a:pt x="846955" y="31172"/>
                      <a:pt x="845021" y="29964"/>
                      <a:pt x="842605" y="28997"/>
                    </a:cubicBezTo>
                    <a:cubicBezTo>
                      <a:pt x="840189" y="28030"/>
                      <a:pt x="836564" y="27306"/>
                      <a:pt x="832214" y="27306"/>
                    </a:cubicBezTo>
                    <a:cubicBezTo>
                      <a:pt x="829556" y="27306"/>
                      <a:pt x="827140" y="27547"/>
                      <a:pt x="824723" y="28272"/>
                    </a:cubicBezTo>
                    <a:cubicBezTo>
                      <a:pt x="822307" y="28997"/>
                      <a:pt x="820374" y="29722"/>
                      <a:pt x="818441" y="31172"/>
                    </a:cubicBezTo>
                    <a:cubicBezTo>
                      <a:pt x="816749" y="32380"/>
                      <a:pt x="815299" y="34071"/>
                      <a:pt x="814091" y="36005"/>
                    </a:cubicBezTo>
                    <a:cubicBezTo>
                      <a:pt x="812883" y="37938"/>
                      <a:pt x="812400" y="40113"/>
                      <a:pt x="812400" y="42771"/>
                    </a:cubicBezTo>
                    <a:cubicBezTo>
                      <a:pt x="812400" y="45670"/>
                      <a:pt x="812883" y="48087"/>
                      <a:pt x="813850" y="50020"/>
                    </a:cubicBezTo>
                    <a:cubicBezTo>
                      <a:pt x="814816" y="51953"/>
                      <a:pt x="816266" y="53644"/>
                      <a:pt x="817716" y="54853"/>
                    </a:cubicBezTo>
                    <a:cubicBezTo>
                      <a:pt x="819407" y="56061"/>
                      <a:pt x="821099" y="57269"/>
                      <a:pt x="822790" y="57752"/>
                    </a:cubicBezTo>
                    <a:cubicBezTo>
                      <a:pt x="824723" y="58477"/>
                      <a:pt x="826415" y="58961"/>
                      <a:pt x="828106" y="59686"/>
                    </a:cubicBezTo>
                    <a:cubicBezTo>
                      <a:pt x="831731" y="60652"/>
                      <a:pt x="834389" y="61860"/>
                      <a:pt x="836564" y="63310"/>
                    </a:cubicBezTo>
                    <a:cubicBezTo>
                      <a:pt x="838739" y="64760"/>
                      <a:pt x="839705" y="67176"/>
                      <a:pt x="839705" y="70559"/>
                    </a:cubicBezTo>
                    <a:cubicBezTo>
                      <a:pt x="839705" y="73459"/>
                      <a:pt x="838739" y="75634"/>
                      <a:pt x="837047" y="77325"/>
                    </a:cubicBezTo>
                    <a:cubicBezTo>
                      <a:pt x="835356" y="78775"/>
                      <a:pt x="832939" y="79742"/>
                      <a:pt x="829556" y="79742"/>
                    </a:cubicBezTo>
                    <a:cubicBezTo>
                      <a:pt x="827865" y="79742"/>
                      <a:pt x="826415" y="79500"/>
                      <a:pt x="824723" y="79017"/>
                    </a:cubicBezTo>
                    <a:cubicBezTo>
                      <a:pt x="823274" y="78534"/>
                      <a:pt x="821824" y="77809"/>
                      <a:pt x="820616" y="76842"/>
                    </a:cubicBezTo>
                    <a:cubicBezTo>
                      <a:pt x="819407" y="76117"/>
                      <a:pt x="818199" y="75151"/>
                      <a:pt x="817233" y="74184"/>
                    </a:cubicBezTo>
                    <a:cubicBezTo>
                      <a:pt x="816266" y="73217"/>
                      <a:pt x="815541" y="72493"/>
                      <a:pt x="814816" y="71768"/>
                    </a:cubicBezTo>
                    <a:lnTo>
                      <a:pt x="809983" y="79500"/>
                    </a:lnTo>
                    <a:cubicBezTo>
                      <a:pt x="815299" y="83608"/>
                      <a:pt x="821582" y="85783"/>
                      <a:pt x="829073" y="85783"/>
                    </a:cubicBezTo>
                    <a:cubicBezTo>
                      <a:pt x="831731" y="85783"/>
                      <a:pt x="834389" y="85300"/>
                      <a:pt x="836806" y="84575"/>
                    </a:cubicBezTo>
                    <a:cubicBezTo>
                      <a:pt x="839222" y="83850"/>
                      <a:pt x="841397" y="82641"/>
                      <a:pt x="843088" y="81192"/>
                    </a:cubicBezTo>
                    <a:cubicBezTo>
                      <a:pt x="844780" y="79742"/>
                      <a:pt x="846230" y="77809"/>
                      <a:pt x="847438" y="75634"/>
                    </a:cubicBezTo>
                    <a:cubicBezTo>
                      <a:pt x="848404" y="73459"/>
                      <a:pt x="849129" y="71043"/>
                      <a:pt x="849129" y="68143"/>
                    </a:cubicBezTo>
                    <a:cubicBezTo>
                      <a:pt x="849854" y="65485"/>
                      <a:pt x="849371" y="63310"/>
                      <a:pt x="848404" y="61377"/>
                    </a:cubicBezTo>
                    <a:moveTo>
                      <a:pt x="796693" y="61377"/>
                    </a:moveTo>
                    <a:cubicBezTo>
                      <a:pt x="795726" y="59444"/>
                      <a:pt x="794277" y="57994"/>
                      <a:pt x="792585" y="56544"/>
                    </a:cubicBezTo>
                    <a:cubicBezTo>
                      <a:pt x="790894" y="55094"/>
                      <a:pt x="789202" y="54128"/>
                      <a:pt x="787269" y="53403"/>
                    </a:cubicBezTo>
                    <a:cubicBezTo>
                      <a:pt x="785336" y="52678"/>
                      <a:pt x="783403" y="51953"/>
                      <a:pt x="781470" y="51470"/>
                    </a:cubicBezTo>
                    <a:cubicBezTo>
                      <a:pt x="778087" y="50503"/>
                      <a:pt x="775187" y="49295"/>
                      <a:pt x="773012" y="47603"/>
                    </a:cubicBezTo>
                    <a:cubicBezTo>
                      <a:pt x="770837" y="45912"/>
                      <a:pt x="769871" y="43737"/>
                      <a:pt x="769871" y="40837"/>
                    </a:cubicBezTo>
                    <a:cubicBezTo>
                      <a:pt x="769871" y="38663"/>
                      <a:pt x="770837" y="36730"/>
                      <a:pt x="772770" y="35280"/>
                    </a:cubicBezTo>
                    <a:cubicBezTo>
                      <a:pt x="774704" y="33830"/>
                      <a:pt x="777120" y="33105"/>
                      <a:pt x="780020" y="33105"/>
                    </a:cubicBezTo>
                    <a:cubicBezTo>
                      <a:pt x="783161" y="33105"/>
                      <a:pt x="785578" y="33588"/>
                      <a:pt x="787269" y="34796"/>
                    </a:cubicBezTo>
                    <a:cubicBezTo>
                      <a:pt x="788960" y="36005"/>
                      <a:pt x="790410" y="37213"/>
                      <a:pt x="791860" y="38421"/>
                    </a:cubicBezTo>
                    <a:lnTo>
                      <a:pt x="796693" y="32380"/>
                    </a:lnTo>
                    <a:cubicBezTo>
                      <a:pt x="795243" y="31172"/>
                      <a:pt x="793310" y="29964"/>
                      <a:pt x="790894" y="28997"/>
                    </a:cubicBezTo>
                    <a:cubicBezTo>
                      <a:pt x="788236" y="27789"/>
                      <a:pt x="784853" y="27306"/>
                      <a:pt x="780503" y="27306"/>
                    </a:cubicBezTo>
                    <a:cubicBezTo>
                      <a:pt x="777845" y="27306"/>
                      <a:pt x="775429" y="27547"/>
                      <a:pt x="773012" y="28272"/>
                    </a:cubicBezTo>
                    <a:cubicBezTo>
                      <a:pt x="770596" y="28997"/>
                      <a:pt x="768663" y="29722"/>
                      <a:pt x="766729" y="31172"/>
                    </a:cubicBezTo>
                    <a:cubicBezTo>
                      <a:pt x="765038" y="32380"/>
                      <a:pt x="763346" y="34071"/>
                      <a:pt x="762380" y="36005"/>
                    </a:cubicBezTo>
                    <a:cubicBezTo>
                      <a:pt x="761172" y="37938"/>
                      <a:pt x="760688" y="40113"/>
                      <a:pt x="760688" y="42771"/>
                    </a:cubicBezTo>
                    <a:cubicBezTo>
                      <a:pt x="760688" y="45670"/>
                      <a:pt x="761172" y="48087"/>
                      <a:pt x="762138" y="50020"/>
                    </a:cubicBezTo>
                    <a:cubicBezTo>
                      <a:pt x="763105" y="51953"/>
                      <a:pt x="764555" y="53644"/>
                      <a:pt x="766005" y="54853"/>
                    </a:cubicBezTo>
                    <a:cubicBezTo>
                      <a:pt x="767696" y="56061"/>
                      <a:pt x="769387" y="57269"/>
                      <a:pt x="771079" y="57752"/>
                    </a:cubicBezTo>
                    <a:cubicBezTo>
                      <a:pt x="773012" y="58477"/>
                      <a:pt x="774704" y="58961"/>
                      <a:pt x="776395" y="59686"/>
                    </a:cubicBezTo>
                    <a:cubicBezTo>
                      <a:pt x="780020" y="60652"/>
                      <a:pt x="782678" y="61860"/>
                      <a:pt x="784853" y="63310"/>
                    </a:cubicBezTo>
                    <a:cubicBezTo>
                      <a:pt x="787027" y="64760"/>
                      <a:pt x="787994" y="67176"/>
                      <a:pt x="787994" y="70559"/>
                    </a:cubicBezTo>
                    <a:cubicBezTo>
                      <a:pt x="787994" y="73459"/>
                      <a:pt x="787027" y="75634"/>
                      <a:pt x="785336" y="77325"/>
                    </a:cubicBezTo>
                    <a:cubicBezTo>
                      <a:pt x="783644" y="78775"/>
                      <a:pt x="781228" y="79742"/>
                      <a:pt x="777845" y="79742"/>
                    </a:cubicBezTo>
                    <a:cubicBezTo>
                      <a:pt x="776154" y="79742"/>
                      <a:pt x="774704" y="79500"/>
                      <a:pt x="773012" y="79017"/>
                    </a:cubicBezTo>
                    <a:cubicBezTo>
                      <a:pt x="771562" y="78534"/>
                      <a:pt x="770112" y="77809"/>
                      <a:pt x="768904" y="76842"/>
                    </a:cubicBezTo>
                    <a:cubicBezTo>
                      <a:pt x="767696" y="76117"/>
                      <a:pt x="766488" y="75151"/>
                      <a:pt x="765521" y="74184"/>
                    </a:cubicBezTo>
                    <a:cubicBezTo>
                      <a:pt x="764555" y="73217"/>
                      <a:pt x="763830" y="72493"/>
                      <a:pt x="763105" y="71768"/>
                    </a:cubicBezTo>
                    <a:lnTo>
                      <a:pt x="758272" y="79500"/>
                    </a:lnTo>
                    <a:cubicBezTo>
                      <a:pt x="763588" y="83608"/>
                      <a:pt x="769871" y="85783"/>
                      <a:pt x="777362" y="85783"/>
                    </a:cubicBezTo>
                    <a:cubicBezTo>
                      <a:pt x="780261" y="85783"/>
                      <a:pt x="782678" y="85300"/>
                      <a:pt x="785094" y="84575"/>
                    </a:cubicBezTo>
                    <a:cubicBezTo>
                      <a:pt x="787511" y="83850"/>
                      <a:pt x="789685" y="82641"/>
                      <a:pt x="791377" y="81192"/>
                    </a:cubicBezTo>
                    <a:cubicBezTo>
                      <a:pt x="793068" y="79742"/>
                      <a:pt x="794518" y="77809"/>
                      <a:pt x="795726" y="75634"/>
                    </a:cubicBezTo>
                    <a:cubicBezTo>
                      <a:pt x="796693" y="73459"/>
                      <a:pt x="797418" y="71043"/>
                      <a:pt x="797418" y="68143"/>
                    </a:cubicBezTo>
                    <a:cubicBezTo>
                      <a:pt x="798385" y="65485"/>
                      <a:pt x="797660" y="63310"/>
                      <a:pt x="796693" y="61377"/>
                    </a:cubicBezTo>
                    <a:moveTo>
                      <a:pt x="711393" y="6041"/>
                    </a:moveTo>
                    <a:cubicBezTo>
                      <a:pt x="710185" y="4833"/>
                      <a:pt x="708977" y="4350"/>
                      <a:pt x="707286" y="4350"/>
                    </a:cubicBezTo>
                    <a:cubicBezTo>
                      <a:pt x="705594" y="4350"/>
                      <a:pt x="704386" y="4833"/>
                      <a:pt x="703178" y="6041"/>
                    </a:cubicBezTo>
                    <a:cubicBezTo>
                      <a:pt x="701969" y="7249"/>
                      <a:pt x="701486" y="8457"/>
                      <a:pt x="701486" y="9907"/>
                    </a:cubicBezTo>
                    <a:cubicBezTo>
                      <a:pt x="701486" y="11357"/>
                      <a:pt x="701969" y="12807"/>
                      <a:pt x="703178" y="13774"/>
                    </a:cubicBezTo>
                    <a:cubicBezTo>
                      <a:pt x="704386" y="14982"/>
                      <a:pt x="705594" y="15465"/>
                      <a:pt x="707286" y="15465"/>
                    </a:cubicBezTo>
                    <a:cubicBezTo>
                      <a:pt x="708977" y="15465"/>
                      <a:pt x="710427" y="14982"/>
                      <a:pt x="711393" y="13774"/>
                    </a:cubicBezTo>
                    <a:cubicBezTo>
                      <a:pt x="712602" y="12565"/>
                      <a:pt x="713085" y="11357"/>
                      <a:pt x="713085" y="9907"/>
                    </a:cubicBezTo>
                    <a:cubicBezTo>
                      <a:pt x="713085" y="8457"/>
                      <a:pt x="712602" y="7249"/>
                      <a:pt x="711393" y="6041"/>
                    </a:cubicBezTo>
                    <a:moveTo>
                      <a:pt x="734833" y="6041"/>
                    </a:moveTo>
                    <a:cubicBezTo>
                      <a:pt x="733625" y="4833"/>
                      <a:pt x="732416" y="4350"/>
                      <a:pt x="730725" y="4350"/>
                    </a:cubicBezTo>
                    <a:cubicBezTo>
                      <a:pt x="729033" y="4350"/>
                      <a:pt x="727583" y="4833"/>
                      <a:pt x="726617" y="6041"/>
                    </a:cubicBezTo>
                    <a:cubicBezTo>
                      <a:pt x="725409" y="7249"/>
                      <a:pt x="724925" y="8457"/>
                      <a:pt x="724925" y="9907"/>
                    </a:cubicBezTo>
                    <a:cubicBezTo>
                      <a:pt x="724925" y="11357"/>
                      <a:pt x="725409" y="12807"/>
                      <a:pt x="726617" y="13774"/>
                    </a:cubicBezTo>
                    <a:cubicBezTo>
                      <a:pt x="727825" y="14982"/>
                      <a:pt x="729033" y="15465"/>
                      <a:pt x="730725" y="15465"/>
                    </a:cubicBezTo>
                    <a:cubicBezTo>
                      <a:pt x="732416" y="15465"/>
                      <a:pt x="733625" y="14982"/>
                      <a:pt x="734833" y="13774"/>
                    </a:cubicBezTo>
                    <a:cubicBezTo>
                      <a:pt x="736041" y="12565"/>
                      <a:pt x="736524" y="11357"/>
                      <a:pt x="736524" y="9907"/>
                    </a:cubicBezTo>
                    <a:cubicBezTo>
                      <a:pt x="736524" y="8457"/>
                      <a:pt x="735799" y="7249"/>
                      <a:pt x="734833" y="6041"/>
                    </a:cubicBezTo>
                    <a:moveTo>
                      <a:pt x="695445" y="28997"/>
                    </a:moveTo>
                    <a:lnTo>
                      <a:pt x="695445" y="63552"/>
                    </a:lnTo>
                    <a:cubicBezTo>
                      <a:pt x="695445" y="66451"/>
                      <a:pt x="695687" y="69351"/>
                      <a:pt x="695928" y="72009"/>
                    </a:cubicBezTo>
                    <a:cubicBezTo>
                      <a:pt x="696170" y="74667"/>
                      <a:pt x="696895" y="77084"/>
                      <a:pt x="698103" y="79017"/>
                    </a:cubicBezTo>
                    <a:cubicBezTo>
                      <a:pt x="699311" y="80950"/>
                      <a:pt x="701245" y="82641"/>
                      <a:pt x="703903" y="83850"/>
                    </a:cubicBezTo>
                    <a:cubicBezTo>
                      <a:pt x="706561" y="85058"/>
                      <a:pt x="709944" y="85783"/>
                      <a:pt x="714535" y="85783"/>
                    </a:cubicBezTo>
                    <a:cubicBezTo>
                      <a:pt x="717435" y="85783"/>
                      <a:pt x="719851" y="85300"/>
                      <a:pt x="722026" y="84575"/>
                    </a:cubicBezTo>
                    <a:cubicBezTo>
                      <a:pt x="724201" y="83608"/>
                      <a:pt x="725892" y="82641"/>
                      <a:pt x="727342" y="81433"/>
                    </a:cubicBezTo>
                    <a:cubicBezTo>
                      <a:pt x="728792" y="80225"/>
                      <a:pt x="730000" y="79017"/>
                      <a:pt x="730725" y="77809"/>
                    </a:cubicBezTo>
                    <a:cubicBezTo>
                      <a:pt x="731450" y="76600"/>
                      <a:pt x="732175" y="75875"/>
                      <a:pt x="732658" y="75151"/>
                    </a:cubicBezTo>
                    <a:lnTo>
                      <a:pt x="733866" y="84575"/>
                    </a:lnTo>
                    <a:lnTo>
                      <a:pt x="743290" y="83608"/>
                    </a:lnTo>
                    <a:cubicBezTo>
                      <a:pt x="743290" y="83125"/>
                      <a:pt x="743049" y="82400"/>
                      <a:pt x="743049" y="81433"/>
                    </a:cubicBezTo>
                    <a:cubicBezTo>
                      <a:pt x="742807" y="80467"/>
                      <a:pt x="742807" y="79259"/>
                      <a:pt x="742565" y="77809"/>
                    </a:cubicBezTo>
                    <a:cubicBezTo>
                      <a:pt x="742324" y="76600"/>
                      <a:pt x="742324" y="75151"/>
                      <a:pt x="742324" y="73701"/>
                    </a:cubicBezTo>
                    <a:cubicBezTo>
                      <a:pt x="742324" y="72251"/>
                      <a:pt x="742082" y="70801"/>
                      <a:pt x="742082" y="69593"/>
                    </a:cubicBezTo>
                    <a:lnTo>
                      <a:pt x="742082" y="28755"/>
                    </a:lnTo>
                    <a:lnTo>
                      <a:pt x="732175" y="28755"/>
                    </a:lnTo>
                    <a:lnTo>
                      <a:pt x="732175" y="59686"/>
                    </a:lnTo>
                    <a:cubicBezTo>
                      <a:pt x="732175" y="62102"/>
                      <a:pt x="731691" y="64518"/>
                      <a:pt x="730966" y="66935"/>
                    </a:cubicBezTo>
                    <a:cubicBezTo>
                      <a:pt x="730242" y="69110"/>
                      <a:pt x="729033" y="71284"/>
                      <a:pt x="727583" y="72734"/>
                    </a:cubicBezTo>
                    <a:cubicBezTo>
                      <a:pt x="726134" y="74426"/>
                      <a:pt x="724442" y="75634"/>
                      <a:pt x="722751" y="76600"/>
                    </a:cubicBezTo>
                    <a:cubicBezTo>
                      <a:pt x="720817" y="77567"/>
                      <a:pt x="718884" y="78050"/>
                      <a:pt x="716468" y="78050"/>
                    </a:cubicBezTo>
                    <a:cubicBezTo>
                      <a:pt x="714052" y="78050"/>
                      <a:pt x="711877" y="77809"/>
                      <a:pt x="710427" y="77084"/>
                    </a:cubicBezTo>
                    <a:cubicBezTo>
                      <a:pt x="708977" y="76359"/>
                      <a:pt x="707769" y="75634"/>
                      <a:pt x="706802" y="74184"/>
                    </a:cubicBezTo>
                    <a:cubicBezTo>
                      <a:pt x="706077" y="72976"/>
                      <a:pt x="705594" y="71284"/>
                      <a:pt x="705111" y="69593"/>
                    </a:cubicBezTo>
                    <a:cubicBezTo>
                      <a:pt x="704869" y="67660"/>
                      <a:pt x="704628" y="65727"/>
                      <a:pt x="704628" y="63310"/>
                    </a:cubicBezTo>
                    <a:lnTo>
                      <a:pt x="704628" y="28755"/>
                    </a:lnTo>
                    <a:lnTo>
                      <a:pt x="695445" y="28755"/>
                    </a:lnTo>
                    <a:close/>
                    <a:moveTo>
                      <a:pt x="664515" y="60894"/>
                    </a:moveTo>
                    <a:cubicBezTo>
                      <a:pt x="662823" y="65243"/>
                      <a:pt x="660649" y="68626"/>
                      <a:pt x="657991" y="71284"/>
                    </a:cubicBezTo>
                    <a:cubicBezTo>
                      <a:pt x="655091" y="73701"/>
                      <a:pt x="651950" y="75634"/>
                      <a:pt x="648325" y="76600"/>
                    </a:cubicBezTo>
                    <a:cubicBezTo>
                      <a:pt x="644700" y="77567"/>
                      <a:pt x="640834" y="78050"/>
                      <a:pt x="636726" y="78050"/>
                    </a:cubicBezTo>
                    <a:cubicBezTo>
                      <a:pt x="635035" y="78050"/>
                      <a:pt x="633585" y="78050"/>
                      <a:pt x="631893" y="77809"/>
                    </a:cubicBezTo>
                    <a:cubicBezTo>
                      <a:pt x="630202" y="77809"/>
                      <a:pt x="628510" y="77567"/>
                      <a:pt x="626577" y="77325"/>
                    </a:cubicBezTo>
                    <a:lnTo>
                      <a:pt x="626577" y="10874"/>
                    </a:lnTo>
                    <a:cubicBezTo>
                      <a:pt x="628027" y="10874"/>
                      <a:pt x="629477" y="10632"/>
                      <a:pt x="630927" y="10632"/>
                    </a:cubicBezTo>
                    <a:lnTo>
                      <a:pt x="635276" y="10632"/>
                    </a:lnTo>
                    <a:cubicBezTo>
                      <a:pt x="646392" y="10632"/>
                      <a:pt x="654366" y="13290"/>
                      <a:pt x="659440" y="18848"/>
                    </a:cubicBezTo>
                    <a:cubicBezTo>
                      <a:pt x="664515" y="24406"/>
                      <a:pt x="666931" y="33588"/>
                      <a:pt x="666931" y="44220"/>
                    </a:cubicBezTo>
                    <a:cubicBezTo>
                      <a:pt x="666931" y="50986"/>
                      <a:pt x="666206" y="56544"/>
                      <a:pt x="664515" y="60894"/>
                    </a:cubicBezTo>
                    <a:moveTo>
                      <a:pt x="675389" y="25856"/>
                    </a:moveTo>
                    <a:cubicBezTo>
                      <a:pt x="673456" y="21023"/>
                      <a:pt x="670798" y="16915"/>
                      <a:pt x="667173" y="13774"/>
                    </a:cubicBezTo>
                    <a:cubicBezTo>
                      <a:pt x="663548" y="10632"/>
                      <a:pt x="659440" y="8216"/>
                      <a:pt x="654366" y="6524"/>
                    </a:cubicBezTo>
                    <a:cubicBezTo>
                      <a:pt x="649292" y="4833"/>
                      <a:pt x="643734" y="4108"/>
                      <a:pt x="637451" y="4108"/>
                    </a:cubicBezTo>
                    <a:cubicBezTo>
                      <a:pt x="634793" y="4108"/>
                      <a:pt x="632860" y="4108"/>
                      <a:pt x="631168" y="4108"/>
                    </a:cubicBezTo>
                    <a:cubicBezTo>
                      <a:pt x="629719" y="4108"/>
                      <a:pt x="628269" y="4108"/>
                      <a:pt x="627060" y="4350"/>
                    </a:cubicBezTo>
                    <a:cubicBezTo>
                      <a:pt x="625852" y="4350"/>
                      <a:pt x="624402" y="4350"/>
                      <a:pt x="622953" y="4350"/>
                    </a:cubicBezTo>
                    <a:cubicBezTo>
                      <a:pt x="621503" y="4350"/>
                      <a:pt x="619328" y="4350"/>
                      <a:pt x="616670" y="4591"/>
                    </a:cubicBezTo>
                    <a:lnTo>
                      <a:pt x="616670" y="84091"/>
                    </a:lnTo>
                    <a:cubicBezTo>
                      <a:pt x="619086" y="84091"/>
                      <a:pt x="622228" y="84091"/>
                      <a:pt x="625611" y="84333"/>
                    </a:cubicBezTo>
                    <a:cubicBezTo>
                      <a:pt x="629235" y="84333"/>
                      <a:pt x="633102" y="84575"/>
                      <a:pt x="637209" y="84575"/>
                    </a:cubicBezTo>
                    <a:cubicBezTo>
                      <a:pt x="641317" y="84575"/>
                      <a:pt x="645909" y="84091"/>
                      <a:pt x="650741" y="82883"/>
                    </a:cubicBezTo>
                    <a:cubicBezTo>
                      <a:pt x="655574" y="81675"/>
                      <a:pt x="659924" y="79742"/>
                      <a:pt x="664032" y="76842"/>
                    </a:cubicBezTo>
                    <a:cubicBezTo>
                      <a:pt x="668140" y="73942"/>
                      <a:pt x="671523" y="69834"/>
                      <a:pt x="674181" y="64518"/>
                    </a:cubicBezTo>
                    <a:cubicBezTo>
                      <a:pt x="676839" y="59202"/>
                      <a:pt x="678289" y="52436"/>
                      <a:pt x="678289" y="43979"/>
                    </a:cubicBezTo>
                    <a:cubicBezTo>
                      <a:pt x="678289" y="37454"/>
                      <a:pt x="677322" y="30689"/>
                      <a:pt x="675389" y="25856"/>
                    </a:cubicBezTo>
                    <a:moveTo>
                      <a:pt x="562059" y="77325"/>
                    </a:moveTo>
                    <a:cubicBezTo>
                      <a:pt x="560851" y="77809"/>
                      <a:pt x="559884" y="78292"/>
                      <a:pt x="558918" y="78534"/>
                    </a:cubicBezTo>
                    <a:cubicBezTo>
                      <a:pt x="557951" y="78775"/>
                      <a:pt x="556984" y="79017"/>
                      <a:pt x="555776" y="79017"/>
                    </a:cubicBezTo>
                    <a:cubicBezTo>
                      <a:pt x="555051" y="79017"/>
                      <a:pt x="554326" y="78775"/>
                      <a:pt x="553360" y="78534"/>
                    </a:cubicBezTo>
                    <a:cubicBezTo>
                      <a:pt x="552393" y="78292"/>
                      <a:pt x="551668" y="78050"/>
                      <a:pt x="551185" y="77567"/>
                    </a:cubicBezTo>
                    <a:cubicBezTo>
                      <a:pt x="549977" y="76600"/>
                      <a:pt x="549252" y="75634"/>
                      <a:pt x="549010" y="74184"/>
                    </a:cubicBezTo>
                    <a:cubicBezTo>
                      <a:pt x="548769" y="72734"/>
                      <a:pt x="548769" y="70801"/>
                      <a:pt x="548769" y="67901"/>
                    </a:cubicBezTo>
                    <a:lnTo>
                      <a:pt x="548769" y="35280"/>
                    </a:lnTo>
                    <a:lnTo>
                      <a:pt x="561817" y="35280"/>
                    </a:lnTo>
                    <a:lnTo>
                      <a:pt x="561817" y="28997"/>
                    </a:lnTo>
                    <a:lnTo>
                      <a:pt x="548769" y="28997"/>
                    </a:lnTo>
                    <a:lnTo>
                      <a:pt x="548769" y="12807"/>
                    </a:lnTo>
                    <a:lnTo>
                      <a:pt x="539103" y="14982"/>
                    </a:lnTo>
                    <a:lnTo>
                      <a:pt x="539103" y="28997"/>
                    </a:lnTo>
                    <a:lnTo>
                      <a:pt x="529679" y="28997"/>
                    </a:lnTo>
                    <a:lnTo>
                      <a:pt x="529679" y="35280"/>
                    </a:lnTo>
                    <a:lnTo>
                      <a:pt x="539103" y="35280"/>
                    </a:lnTo>
                    <a:lnTo>
                      <a:pt x="539103" y="68868"/>
                    </a:lnTo>
                    <a:cubicBezTo>
                      <a:pt x="539103" y="71768"/>
                      <a:pt x="539103" y="74184"/>
                      <a:pt x="539345" y="76117"/>
                    </a:cubicBezTo>
                    <a:cubicBezTo>
                      <a:pt x="539586" y="78050"/>
                      <a:pt x="540311" y="79983"/>
                      <a:pt x="541278" y="81433"/>
                    </a:cubicBezTo>
                    <a:cubicBezTo>
                      <a:pt x="542486" y="83125"/>
                      <a:pt x="543936" y="84091"/>
                      <a:pt x="545869" y="84816"/>
                    </a:cubicBezTo>
                    <a:cubicBezTo>
                      <a:pt x="547802" y="85541"/>
                      <a:pt x="549735" y="85783"/>
                      <a:pt x="551910" y="85783"/>
                    </a:cubicBezTo>
                    <a:cubicBezTo>
                      <a:pt x="554085" y="85783"/>
                      <a:pt x="556259" y="85541"/>
                      <a:pt x="558434" y="84816"/>
                    </a:cubicBezTo>
                    <a:cubicBezTo>
                      <a:pt x="560609" y="84091"/>
                      <a:pt x="562300" y="83125"/>
                      <a:pt x="563992" y="82158"/>
                    </a:cubicBezTo>
                    <a:lnTo>
                      <a:pt x="562059" y="77325"/>
                    </a:lnTo>
                    <a:close/>
                    <a:moveTo>
                      <a:pt x="487392" y="6041"/>
                    </a:moveTo>
                    <a:cubicBezTo>
                      <a:pt x="486183" y="4833"/>
                      <a:pt x="484975" y="4350"/>
                      <a:pt x="483284" y="4350"/>
                    </a:cubicBezTo>
                    <a:cubicBezTo>
                      <a:pt x="481592" y="4350"/>
                      <a:pt x="480384" y="4833"/>
                      <a:pt x="479176" y="6041"/>
                    </a:cubicBezTo>
                    <a:cubicBezTo>
                      <a:pt x="477967" y="7249"/>
                      <a:pt x="477484" y="8457"/>
                      <a:pt x="477484" y="9907"/>
                    </a:cubicBezTo>
                    <a:cubicBezTo>
                      <a:pt x="477484" y="11357"/>
                      <a:pt x="477967" y="12807"/>
                      <a:pt x="479176" y="13774"/>
                    </a:cubicBezTo>
                    <a:cubicBezTo>
                      <a:pt x="480384" y="14982"/>
                      <a:pt x="481592" y="15465"/>
                      <a:pt x="483284" y="15465"/>
                    </a:cubicBezTo>
                    <a:cubicBezTo>
                      <a:pt x="484975" y="15465"/>
                      <a:pt x="486425" y="14982"/>
                      <a:pt x="487392" y="13774"/>
                    </a:cubicBezTo>
                    <a:cubicBezTo>
                      <a:pt x="488600" y="12565"/>
                      <a:pt x="489083" y="11357"/>
                      <a:pt x="489083" y="9907"/>
                    </a:cubicBezTo>
                    <a:cubicBezTo>
                      <a:pt x="488841" y="8457"/>
                      <a:pt x="488358" y="7249"/>
                      <a:pt x="487392" y="6041"/>
                    </a:cubicBezTo>
                    <a:moveTo>
                      <a:pt x="510589" y="6041"/>
                    </a:moveTo>
                    <a:cubicBezTo>
                      <a:pt x="509381" y="4833"/>
                      <a:pt x="508173" y="4350"/>
                      <a:pt x="506481" y="4350"/>
                    </a:cubicBezTo>
                    <a:cubicBezTo>
                      <a:pt x="504790" y="4350"/>
                      <a:pt x="503340" y="4833"/>
                      <a:pt x="502373" y="6041"/>
                    </a:cubicBezTo>
                    <a:cubicBezTo>
                      <a:pt x="501165" y="7249"/>
                      <a:pt x="500682" y="8457"/>
                      <a:pt x="500682" y="9907"/>
                    </a:cubicBezTo>
                    <a:cubicBezTo>
                      <a:pt x="500682" y="11357"/>
                      <a:pt x="501165" y="12807"/>
                      <a:pt x="502373" y="13774"/>
                    </a:cubicBezTo>
                    <a:cubicBezTo>
                      <a:pt x="503582" y="14982"/>
                      <a:pt x="504790" y="15465"/>
                      <a:pt x="506481" y="15465"/>
                    </a:cubicBezTo>
                    <a:cubicBezTo>
                      <a:pt x="508173" y="15465"/>
                      <a:pt x="509381" y="14982"/>
                      <a:pt x="510589" y="13774"/>
                    </a:cubicBezTo>
                    <a:cubicBezTo>
                      <a:pt x="511797" y="12565"/>
                      <a:pt x="512281" y="11357"/>
                      <a:pt x="512281" y="9907"/>
                    </a:cubicBezTo>
                    <a:cubicBezTo>
                      <a:pt x="512281" y="8457"/>
                      <a:pt x="511797" y="7249"/>
                      <a:pt x="510589" y="6041"/>
                    </a:cubicBezTo>
                    <a:moveTo>
                      <a:pt x="504548" y="62827"/>
                    </a:moveTo>
                    <a:cubicBezTo>
                      <a:pt x="504548" y="64518"/>
                      <a:pt x="504306" y="65968"/>
                      <a:pt x="504306" y="67660"/>
                    </a:cubicBezTo>
                    <a:cubicBezTo>
                      <a:pt x="504065" y="69834"/>
                      <a:pt x="503340" y="71526"/>
                      <a:pt x="502373" y="72976"/>
                    </a:cubicBezTo>
                    <a:cubicBezTo>
                      <a:pt x="501407" y="74426"/>
                      <a:pt x="500199" y="75634"/>
                      <a:pt x="498990" y="76600"/>
                    </a:cubicBezTo>
                    <a:cubicBezTo>
                      <a:pt x="497782" y="77567"/>
                      <a:pt x="496332" y="78050"/>
                      <a:pt x="495124" y="78534"/>
                    </a:cubicBezTo>
                    <a:cubicBezTo>
                      <a:pt x="493916" y="79017"/>
                      <a:pt x="492708" y="79017"/>
                      <a:pt x="491741" y="79017"/>
                    </a:cubicBezTo>
                    <a:cubicBezTo>
                      <a:pt x="490533" y="79017"/>
                      <a:pt x="489325" y="78775"/>
                      <a:pt x="488116" y="78534"/>
                    </a:cubicBezTo>
                    <a:cubicBezTo>
                      <a:pt x="486908" y="78292"/>
                      <a:pt x="485942" y="77567"/>
                      <a:pt x="484975" y="76842"/>
                    </a:cubicBezTo>
                    <a:cubicBezTo>
                      <a:pt x="484009" y="76117"/>
                      <a:pt x="483284" y="75151"/>
                      <a:pt x="482800" y="73942"/>
                    </a:cubicBezTo>
                    <a:cubicBezTo>
                      <a:pt x="482317" y="72734"/>
                      <a:pt x="482075" y="71284"/>
                      <a:pt x="482075" y="69351"/>
                    </a:cubicBezTo>
                    <a:cubicBezTo>
                      <a:pt x="482075" y="67418"/>
                      <a:pt x="482559" y="65968"/>
                      <a:pt x="483284" y="64760"/>
                    </a:cubicBezTo>
                    <a:cubicBezTo>
                      <a:pt x="484009" y="63552"/>
                      <a:pt x="484975" y="62585"/>
                      <a:pt x="486183" y="61619"/>
                    </a:cubicBezTo>
                    <a:cubicBezTo>
                      <a:pt x="487392" y="60894"/>
                      <a:pt x="488358" y="60169"/>
                      <a:pt x="489566" y="59686"/>
                    </a:cubicBezTo>
                    <a:cubicBezTo>
                      <a:pt x="490775" y="59202"/>
                      <a:pt x="491741" y="58961"/>
                      <a:pt x="492708" y="58719"/>
                    </a:cubicBezTo>
                    <a:cubicBezTo>
                      <a:pt x="493674" y="58477"/>
                      <a:pt x="494882" y="58236"/>
                      <a:pt x="496091" y="58236"/>
                    </a:cubicBezTo>
                    <a:cubicBezTo>
                      <a:pt x="497299" y="58236"/>
                      <a:pt x="498507" y="57994"/>
                      <a:pt x="499715" y="57994"/>
                    </a:cubicBezTo>
                    <a:cubicBezTo>
                      <a:pt x="500923" y="57994"/>
                      <a:pt x="501890" y="57752"/>
                      <a:pt x="502857" y="57752"/>
                    </a:cubicBezTo>
                    <a:lnTo>
                      <a:pt x="505031" y="57752"/>
                    </a:lnTo>
                    <a:cubicBezTo>
                      <a:pt x="504548" y="59444"/>
                      <a:pt x="504548" y="61135"/>
                      <a:pt x="504548" y="62827"/>
                    </a:cubicBezTo>
                    <a:moveTo>
                      <a:pt x="522188" y="78292"/>
                    </a:moveTo>
                    <a:cubicBezTo>
                      <a:pt x="520738" y="78775"/>
                      <a:pt x="519288" y="79017"/>
                      <a:pt x="517838" y="79017"/>
                    </a:cubicBezTo>
                    <a:cubicBezTo>
                      <a:pt x="516630" y="79017"/>
                      <a:pt x="515664" y="78534"/>
                      <a:pt x="514939" y="77809"/>
                    </a:cubicBezTo>
                    <a:cubicBezTo>
                      <a:pt x="514214" y="77084"/>
                      <a:pt x="513972" y="75392"/>
                      <a:pt x="513972" y="72734"/>
                    </a:cubicBezTo>
                    <a:lnTo>
                      <a:pt x="513972" y="43496"/>
                    </a:lnTo>
                    <a:cubicBezTo>
                      <a:pt x="513972" y="42529"/>
                      <a:pt x="513972" y="41562"/>
                      <a:pt x="513972" y="40354"/>
                    </a:cubicBezTo>
                    <a:cubicBezTo>
                      <a:pt x="513972" y="39146"/>
                      <a:pt x="513730" y="38179"/>
                      <a:pt x="513489" y="36971"/>
                    </a:cubicBezTo>
                    <a:cubicBezTo>
                      <a:pt x="513247" y="35763"/>
                      <a:pt x="512764" y="34796"/>
                      <a:pt x="512281" y="33830"/>
                    </a:cubicBezTo>
                    <a:cubicBezTo>
                      <a:pt x="511797" y="32863"/>
                      <a:pt x="510831" y="31897"/>
                      <a:pt x="509864" y="31172"/>
                    </a:cubicBezTo>
                    <a:cubicBezTo>
                      <a:pt x="507689" y="29480"/>
                      <a:pt x="505273" y="28514"/>
                      <a:pt x="502615" y="27789"/>
                    </a:cubicBezTo>
                    <a:cubicBezTo>
                      <a:pt x="499957" y="27306"/>
                      <a:pt x="497540" y="27064"/>
                      <a:pt x="494882" y="27064"/>
                    </a:cubicBezTo>
                    <a:cubicBezTo>
                      <a:pt x="492708" y="27064"/>
                      <a:pt x="490291" y="27306"/>
                      <a:pt x="488116" y="27789"/>
                    </a:cubicBezTo>
                    <a:cubicBezTo>
                      <a:pt x="485942" y="28272"/>
                      <a:pt x="483767" y="28997"/>
                      <a:pt x="482075" y="29964"/>
                    </a:cubicBezTo>
                    <a:cubicBezTo>
                      <a:pt x="480142" y="30930"/>
                      <a:pt x="478692" y="32380"/>
                      <a:pt x="477243" y="33830"/>
                    </a:cubicBezTo>
                    <a:cubicBezTo>
                      <a:pt x="475793" y="35280"/>
                      <a:pt x="475068" y="37454"/>
                      <a:pt x="474584" y="40113"/>
                    </a:cubicBezTo>
                    <a:lnTo>
                      <a:pt x="482317" y="42529"/>
                    </a:lnTo>
                    <a:cubicBezTo>
                      <a:pt x="482559" y="41321"/>
                      <a:pt x="482800" y="40113"/>
                      <a:pt x="483284" y="38904"/>
                    </a:cubicBezTo>
                    <a:cubicBezTo>
                      <a:pt x="483767" y="37938"/>
                      <a:pt x="484250" y="36730"/>
                      <a:pt x="485217" y="36005"/>
                    </a:cubicBezTo>
                    <a:cubicBezTo>
                      <a:pt x="486183" y="35038"/>
                      <a:pt x="487150" y="34555"/>
                      <a:pt x="488600" y="33830"/>
                    </a:cubicBezTo>
                    <a:cubicBezTo>
                      <a:pt x="490050" y="33347"/>
                      <a:pt x="491741" y="33105"/>
                      <a:pt x="493916" y="33105"/>
                    </a:cubicBezTo>
                    <a:cubicBezTo>
                      <a:pt x="495124" y="33105"/>
                      <a:pt x="496332" y="33105"/>
                      <a:pt x="497299" y="33347"/>
                    </a:cubicBezTo>
                    <a:cubicBezTo>
                      <a:pt x="498507" y="33588"/>
                      <a:pt x="499474" y="33830"/>
                      <a:pt x="500440" y="34313"/>
                    </a:cubicBezTo>
                    <a:cubicBezTo>
                      <a:pt x="501890" y="35038"/>
                      <a:pt x="502857" y="36005"/>
                      <a:pt x="503582" y="37213"/>
                    </a:cubicBezTo>
                    <a:cubicBezTo>
                      <a:pt x="504065" y="38421"/>
                      <a:pt x="504548" y="40113"/>
                      <a:pt x="504548" y="42287"/>
                    </a:cubicBezTo>
                    <a:lnTo>
                      <a:pt x="504548" y="51711"/>
                    </a:lnTo>
                    <a:cubicBezTo>
                      <a:pt x="501648" y="51711"/>
                      <a:pt x="499232" y="51711"/>
                      <a:pt x="497057" y="51953"/>
                    </a:cubicBezTo>
                    <a:cubicBezTo>
                      <a:pt x="494882" y="51953"/>
                      <a:pt x="492949" y="52195"/>
                      <a:pt x="491016" y="52436"/>
                    </a:cubicBezTo>
                    <a:cubicBezTo>
                      <a:pt x="488358" y="52920"/>
                      <a:pt x="485942" y="53644"/>
                      <a:pt x="483525" y="54369"/>
                    </a:cubicBezTo>
                    <a:cubicBezTo>
                      <a:pt x="481350" y="55336"/>
                      <a:pt x="479176" y="56544"/>
                      <a:pt x="477484" y="57994"/>
                    </a:cubicBezTo>
                    <a:cubicBezTo>
                      <a:pt x="475793" y="59444"/>
                      <a:pt x="474584" y="61135"/>
                      <a:pt x="473618" y="63310"/>
                    </a:cubicBezTo>
                    <a:cubicBezTo>
                      <a:pt x="472651" y="65243"/>
                      <a:pt x="472168" y="67660"/>
                      <a:pt x="472168" y="70076"/>
                    </a:cubicBezTo>
                    <a:cubicBezTo>
                      <a:pt x="472168" y="72493"/>
                      <a:pt x="472651" y="74909"/>
                      <a:pt x="473618" y="76842"/>
                    </a:cubicBezTo>
                    <a:cubicBezTo>
                      <a:pt x="474584" y="78775"/>
                      <a:pt x="475793" y="80467"/>
                      <a:pt x="477243" y="81675"/>
                    </a:cubicBezTo>
                    <a:cubicBezTo>
                      <a:pt x="478692" y="82883"/>
                      <a:pt x="480384" y="83850"/>
                      <a:pt x="482317" y="84575"/>
                    </a:cubicBezTo>
                    <a:cubicBezTo>
                      <a:pt x="484250" y="85300"/>
                      <a:pt x="485942" y="85541"/>
                      <a:pt x="488116" y="85541"/>
                    </a:cubicBezTo>
                    <a:cubicBezTo>
                      <a:pt x="492708" y="85541"/>
                      <a:pt x="496332" y="84575"/>
                      <a:pt x="499232" y="82641"/>
                    </a:cubicBezTo>
                    <a:cubicBezTo>
                      <a:pt x="502132" y="80708"/>
                      <a:pt x="504065" y="78292"/>
                      <a:pt x="505031" y="75634"/>
                    </a:cubicBezTo>
                    <a:cubicBezTo>
                      <a:pt x="505273" y="78050"/>
                      <a:pt x="506240" y="80225"/>
                      <a:pt x="507689" y="82158"/>
                    </a:cubicBezTo>
                    <a:cubicBezTo>
                      <a:pt x="509139" y="84091"/>
                      <a:pt x="511314" y="84816"/>
                      <a:pt x="514214" y="84816"/>
                    </a:cubicBezTo>
                    <a:cubicBezTo>
                      <a:pt x="515905" y="84816"/>
                      <a:pt x="517597" y="84575"/>
                      <a:pt x="519047" y="84333"/>
                    </a:cubicBezTo>
                    <a:cubicBezTo>
                      <a:pt x="520496" y="84091"/>
                      <a:pt x="521705" y="83850"/>
                      <a:pt x="522430" y="83608"/>
                    </a:cubicBezTo>
                    <a:lnTo>
                      <a:pt x="522430" y="78292"/>
                    </a:lnTo>
                    <a:close/>
                    <a:moveTo>
                      <a:pt x="458636" y="77325"/>
                    </a:moveTo>
                    <a:cubicBezTo>
                      <a:pt x="457428" y="77809"/>
                      <a:pt x="456461" y="78292"/>
                      <a:pt x="455495" y="78534"/>
                    </a:cubicBezTo>
                    <a:cubicBezTo>
                      <a:pt x="454528" y="78775"/>
                      <a:pt x="453562" y="79017"/>
                      <a:pt x="452353" y="79017"/>
                    </a:cubicBezTo>
                    <a:cubicBezTo>
                      <a:pt x="451629" y="79017"/>
                      <a:pt x="450904" y="78775"/>
                      <a:pt x="449937" y="78534"/>
                    </a:cubicBezTo>
                    <a:cubicBezTo>
                      <a:pt x="448970" y="78292"/>
                      <a:pt x="448246" y="78050"/>
                      <a:pt x="447762" y="77567"/>
                    </a:cubicBezTo>
                    <a:cubicBezTo>
                      <a:pt x="446554" y="76600"/>
                      <a:pt x="445829" y="75634"/>
                      <a:pt x="445587" y="74184"/>
                    </a:cubicBezTo>
                    <a:cubicBezTo>
                      <a:pt x="445346" y="72734"/>
                      <a:pt x="445346" y="70801"/>
                      <a:pt x="445346" y="67901"/>
                    </a:cubicBezTo>
                    <a:lnTo>
                      <a:pt x="445346" y="35280"/>
                    </a:lnTo>
                    <a:lnTo>
                      <a:pt x="458394" y="35280"/>
                    </a:lnTo>
                    <a:lnTo>
                      <a:pt x="458394" y="28997"/>
                    </a:lnTo>
                    <a:lnTo>
                      <a:pt x="445346" y="28997"/>
                    </a:lnTo>
                    <a:lnTo>
                      <a:pt x="445346" y="12807"/>
                    </a:lnTo>
                    <a:lnTo>
                      <a:pt x="435680" y="14982"/>
                    </a:lnTo>
                    <a:lnTo>
                      <a:pt x="435680" y="28997"/>
                    </a:lnTo>
                    <a:lnTo>
                      <a:pt x="426256" y="28997"/>
                    </a:lnTo>
                    <a:lnTo>
                      <a:pt x="426256" y="35280"/>
                    </a:lnTo>
                    <a:lnTo>
                      <a:pt x="435680" y="35280"/>
                    </a:lnTo>
                    <a:lnTo>
                      <a:pt x="435680" y="68868"/>
                    </a:lnTo>
                    <a:cubicBezTo>
                      <a:pt x="435680" y="71768"/>
                      <a:pt x="435680" y="74184"/>
                      <a:pt x="435922" y="76117"/>
                    </a:cubicBezTo>
                    <a:cubicBezTo>
                      <a:pt x="436163" y="78050"/>
                      <a:pt x="436888" y="79983"/>
                      <a:pt x="437855" y="81433"/>
                    </a:cubicBezTo>
                    <a:cubicBezTo>
                      <a:pt x="439063" y="83125"/>
                      <a:pt x="440513" y="84091"/>
                      <a:pt x="442446" y="84816"/>
                    </a:cubicBezTo>
                    <a:cubicBezTo>
                      <a:pt x="444379" y="85541"/>
                      <a:pt x="446312" y="85783"/>
                      <a:pt x="448487" y="85783"/>
                    </a:cubicBezTo>
                    <a:cubicBezTo>
                      <a:pt x="450662" y="85783"/>
                      <a:pt x="452837" y="85541"/>
                      <a:pt x="455012" y="84816"/>
                    </a:cubicBezTo>
                    <a:cubicBezTo>
                      <a:pt x="457186" y="84091"/>
                      <a:pt x="458878" y="83125"/>
                      <a:pt x="460569" y="82158"/>
                    </a:cubicBezTo>
                    <a:lnTo>
                      <a:pt x="458636" y="77325"/>
                    </a:lnTo>
                    <a:close/>
                    <a:moveTo>
                      <a:pt x="409825" y="28997"/>
                    </a:moveTo>
                    <a:lnTo>
                      <a:pt x="399676" y="28997"/>
                    </a:lnTo>
                    <a:lnTo>
                      <a:pt x="399676" y="84091"/>
                    </a:lnTo>
                    <a:lnTo>
                      <a:pt x="409825" y="84091"/>
                    </a:lnTo>
                    <a:lnTo>
                      <a:pt x="409825" y="28997"/>
                    </a:lnTo>
                    <a:close/>
                    <a:moveTo>
                      <a:pt x="409341" y="2416"/>
                    </a:moveTo>
                    <a:cubicBezTo>
                      <a:pt x="408133" y="1208"/>
                      <a:pt x="406683" y="483"/>
                      <a:pt x="404992" y="483"/>
                    </a:cubicBezTo>
                    <a:cubicBezTo>
                      <a:pt x="403300" y="483"/>
                      <a:pt x="401609" y="1208"/>
                      <a:pt x="400400" y="2416"/>
                    </a:cubicBezTo>
                    <a:cubicBezTo>
                      <a:pt x="399192" y="3625"/>
                      <a:pt x="398467" y="5316"/>
                      <a:pt x="398467" y="6766"/>
                    </a:cubicBezTo>
                    <a:cubicBezTo>
                      <a:pt x="398467" y="8457"/>
                      <a:pt x="399192" y="9907"/>
                      <a:pt x="400400" y="11116"/>
                    </a:cubicBezTo>
                    <a:cubicBezTo>
                      <a:pt x="401609" y="12324"/>
                      <a:pt x="403059" y="13049"/>
                      <a:pt x="404992" y="13049"/>
                    </a:cubicBezTo>
                    <a:cubicBezTo>
                      <a:pt x="406683" y="13049"/>
                      <a:pt x="408133" y="12324"/>
                      <a:pt x="409341" y="11116"/>
                    </a:cubicBezTo>
                    <a:cubicBezTo>
                      <a:pt x="410549" y="9907"/>
                      <a:pt x="411274" y="8457"/>
                      <a:pt x="411274" y="6766"/>
                    </a:cubicBezTo>
                    <a:cubicBezTo>
                      <a:pt x="411274" y="5074"/>
                      <a:pt x="410549" y="3625"/>
                      <a:pt x="409341" y="2416"/>
                    </a:cubicBezTo>
                    <a:moveTo>
                      <a:pt x="379619" y="61377"/>
                    </a:moveTo>
                    <a:cubicBezTo>
                      <a:pt x="378653" y="59444"/>
                      <a:pt x="377203" y="57994"/>
                      <a:pt x="375511" y="56544"/>
                    </a:cubicBezTo>
                    <a:cubicBezTo>
                      <a:pt x="373820" y="55094"/>
                      <a:pt x="372128" y="54128"/>
                      <a:pt x="370195" y="53403"/>
                    </a:cubicBezTo>
                    <a:cubicBezTo>
                      <a:pt x="368262" y="52678"/>
                      <a:pt x="366329" y="51953"/>
                      <a:pt x="364396" y="51470"/>
                    </a:cubicBezTo>
                    <a:cubicBezTo>
                      <a:pt x="361013" y="50503"/>
                      <a:pt x="358113" y="49295"/>
                      <a:pt x="355938" y="47603"/>
                    </a:cubicBezTo>
                    <a:cubicBezTo>
                      <a:pt x="353764" y="45912"/>
                      <a:pt x="352797" y="43737"/>
                      <a:pt x="352797" y="40837"/>
                    </a:cubicBezTo>
                    <a:cubicBezTo>
                      <a:pt x="352797" y="38663"/>
                      <a:pt x="353764" y="36730"/>
                      <a:pt x="355697" y="35280"/>
                    </a:cubicBezTo>
                    <a:cubicBezTo>
                      <a:pt x="357630" y="33830"/>
                      <a:pt x="360046" y="33105"/>
                      <a:pt x="362946" y="33105"/>
                    </a:cubicBezTo>
                    <a:cubicBezTo>
                      <a:pt x="366087" y="33105"/>
                      <a:pt x="368504" y="33588"/>
                      <a:pt x="370195" y="34796"/>
                    </a:cubicBezTo>
                    <a:cubicBezTo>
                      <a:pt x="371887" y="36005"/>
                      <a:pt x="373337" y="37213"/>
                      <a:pt x="374786" y="38421"/>
                    </a:cubicBezTo>
                    <a:lnTo>
                      <a:pt x="379619" y="32380"/>
                    </a:lnTo>
                    <a:cubicBezTo>
                      <a:pt x="378169" y="31172"/>
                      <a:pt x="376236" y="29964"/>
                      <a:pt x="373820" y="28997"/>
                    </a:cubicBezTo>
                    <a:cubicBezTo>
                      <a:pt x="371162" y="27789"/>
                      <a:pt x="367779" y="27306"/>
                      <a:pt x="363429" y="27306"/>
                    </a:cubicBezTo>
                    <a:cubicBezTo>
                      <a:pt x="360771" y="27306"/>
                      <a:pt x="358355" y="27547"/>
                      <a:pt x="355938" y="28272"/>
                    </a:cubicBezTo>
                    <a:cubicBezTo>
                      <a:pt x="353522" y="28997"/>
                      <a:pt x="351589" y="29722"/>
                      <a:pt x="349656" y="31172"/>
                    </a:cubicBezTo>
                    <a:cubicBezTo>
                      <a:pt x="347964" y="32380"/>
                      <a:pt x="346514" y="34071"/>
                      <a:pt x="345306" y="36005"/>
                    </a:cubicBezTo>
                    <a:cubicBezTo>
                      <a:pt x="344098" y="37938"/>
                      <a:pt x="343615" y="40113"/>
                      <a:pt x="343615" y="42771"/>
                    </a:cubicBezTo>
                    <a:cubicBezTo>
                      <a:pt x="343615" y="45670"/>
                      <a:pt x="344098" y="48087"/>
                      <a:pt x="345065" y="50020"/>
                    </a:cubicBezTo>
                    <a:cubicBezTo>
                      <a:pt x="346031" y="51953"/>
                      <a:pt x="347481" y="53644"/>
                      <a:pt x="348931" y="54853"/>
                    </a:cubicBezTo>
                    <a:cubicBezTo>
                      <a:pt x="350622" y="56061"/>
                      <a:pt x="352314" y="57269"/>
                      <a:pt x="354005" y="57752"/>
                    </a:cubicBezTo>
                    <a:cubicBezTo>
                      <a:pt x="355938" y="58477"/>
                      <a:pt x="357630" y="58961"/>
                      <a:pt x="359321" y="59686"/>
                    </a:cubicBezTo>
                    <a:cubicBezTo>
                      <a:pt x="362946" y="60652"/>
                      <a:pt x="365604" y="61860"/>
                      <a:pt x="367779" y="63310"/>
                    </a:cubicBezTo>
                    <a:cubicBezTo>
                      <a:pt x="369954" y="64760"/>
                      <a:pt x="370920" y="67176"/>
                      <a:pt x="370920" y="70559"/>
                    </a:cubicBezTo>
                    <a:cubicBezTo>
                      <a:pt x="370920" y="73459"/>
                      <a:pt x="369954" y="75634"/>
                      <a:pt x="368262" y="77325"/>
                    </a:cubicBezTo>
                    <a:cubicBezTo>
                      <a:pt x="366571" y="78775"/>
                      <a:pt x="364154" y="79742"/>
                      <a:pt x="360771" y="79742"/>
                    </a:cubicBezTo>
                    <a:cubicBezTo>
                      <a:pt x="359080" y="79742"/>
                      <a:pt x="357630" y="79500"/>
                      <a:pt x="355938" y="79017"/>
                    </a:cubicBezTo>
                    <a:cubicBezTo>
                      <a:pt x="354489" y="78534"/>
                      <a:pt x="353039" y="77809"/>
                      <a:pt x="351830" y="76842"/>
                    </a:cubicBezTo>
                    <a:cubicBezTo>
                      <a:pt x="350622" y="76117"/>
                      <a:pt x="349414" y="75151"/>
                      <a:pt x="348447" y="74184"/>
                    </a:cubicBezTo>
                    <a:cubicBezTo>
                      <a:pt x="347481" y="73217"/>
                      <a:pt x="346756" y="72493"/>
                      <a:pt x="346031" y="71768"/>
                    </a:cubicBezTo>
                    <a:lnTo>
                      <a:pt x="341198" y="79500"/>
                    </a:lnTo>
                    <a:cubicBezTo>
                      <a:pt x="346514" y="83608"/>
                      <a:pt x="352797" y="85783"/>
                      <a:pt x="360288" y="85783"/>
                    </a:cubicBezTo>
                    <a:cubicBezTo>
                      <a:pt x="363188" y="85783"/>
                      <a:pt x="365604" y="85300"/>
                      <a:pt x="368020" y="84575"/>
                    </a:cubicBezTo>
                    <a:cubicBezTo>
                      <a:pt x="370437" y="83850"/>
                      <a:pt x="372612" y="82641"/>
                      <a:pt x="374303" y="81192"/>
                    </a:cubicBezTo>
                    <a:cubicBezTo>
                      <a:pt x="375995" y="79742"/>
                      <a:pt x="377444" y="77809"/>
                      <a:pt x="378411" y="75634"/>
                    </a:cubicBezTo>
                    <a:cubicBezTo>
                      <a:pt x="379378" y="73459"/>
                      <a:pt x="380103" y="71043"/>
                      <a:pt x="380103" y="68143"/>
                    </a:cubicBezTo>
                    <a:cubicBezTo>
                      <a:pt x="381069" y="65485"/>
                      <a:pt x="380586" y="63310"/>
                      <a:pt x="379619" y="61377"/>
                    </a:cubicBezTo>
                    <a:moveTo>
                      <a:pt x="298428" y="84091"/>
                    </a:moveTo>
                    <a:lnTo>
                      <a:pt x="307852" y="84091"/>
                    </a:lnTo>
                    <a:lnTo>
                      <a:pt x="307852" y="57511"/>
                    </a:lnTo>
                    <a:cubicBezTo>
                      <a:pt x="307852" y="55578"/>
                      <a:pt x="307852" y="53886"/>
                      <a:pt x="308093" y="51953"/>
                    </a:cubicBezTo>
                    <a:cubicBezTo>
                      <a:pt x="308335" y="50020"/>
                      <a:pt x="308577" y="48328"/>
                      <a:pt x="308818" y="46637"/>
                    </a:cubicBezTo>
                    <a:cubicBezTo>
                      <a:pt x="309785" y="43254"/>
                      <a:pt x="310993" y="40354"/>
                      <a:pt x="312926" y="37938"/>
                    </a:cubicBezTo>
                    <a:cubicBezTo>
                      <a:pt x="314618" y="35521"/>
                      <a:pt x="316792" y="34555"/>
                      <a:pt x="318967" y="34555"/>
                    </a:cubicBezTo>
                    <a:cubicBezTo>
                      <a:pt x="322833" y="34555"/>
                      <a:pt x="324767" y="36488"/>
                      <a:pt x="325008" y="40596"/>
                    </a:cubicBezTo>
                    <a:lnTo>
                      <a:pt x="333224" y="37696"/>
                    </a:lnTo>
                    <a:cubicBezTo>
                      <a:pt x="333224" y="35763"/>
                      <a:pt x="332741" y="34313"/>
                      <a:pt x="332016" y="32863"/>
                    </a:cubicBezTo>
                    <a:cubicBezTo>
                      <a:pt x="331291" y="31413"/>
                      <a:pt x="330566" y="30447"/>
                      <a:pt x="329599" y="29722"/>
                    </a:cubicBezTo>
                    <a:cubicBezTo>
                      <a:pt x="328633" y="28997"/>
                      <a:pt x="327425" y="28272"/>
                      <a:pt x="326216" y="28030"/>
                    </a:cubicBezTo>
                    <a:cubicBezTo>
                      <a:pt x="325008" y="27547"/>
                      <a:pt x="323800" y="27547"/>
                      <a:pt x="322833" y="27547"/>
                    </a:cubicBezTo>
                    <a:cubicBezTo>
                      <a:pt x="319450" y="27547"/>
                      <a:pt x="316792" y="28514"/>
                      <a:pt x="314134" y="30205"/>
                    </a:cubicBezTo>
                    <a:cubicBezTo>
                      <a:pt x="311718" y="32138"/>
                      <a:pt x="309543" y="34555"/>
                      <a:pt x="307852" y="37696"/>
                    </a:cubicBezTo>
                    <a:lnTo>
                      <a:pt x="306643" y="28272"/>
                    </a:lnTo>
                    <a:lnTo>
                      <a:pt x="297219" y="29239"/>
                    </a:lnTo>
                    <a:cubicBezTo>
                      <a:pt x="297219" y="29722"/>
                      <a:pt x="297461" y="30447"/>
                      <a:pt x="297461" y="31413"/>
                    </a:cubicBezTo>
                    <a:cubicBezTo>
                      <a:pt x="297703" y="32380"/>
                      <a:pt x="297703" y="33588"/>
                      <a:pt x="297944" y="35038"/>
                    </a:cubicBezTo>
                    <a:cubicBezTo>
                      <a:pt x="298186" y="36488"/>
                      <a:pt x="298186" y="37696"/>
                      <a:pt x="298186" y="39146"/>
                    </a:cubicBezTo>
                    <a:cubicBezTo>
                      <a:pt x="298186" y="40596"/>
                      <a:pt x="298428" y="41804"/>
                      <a:pt x="298428" y="43254"/>
                    </a:cubicBezTo>
                    <a:lnTo>
                      <a:pt x="298428" y="84091"/>
                    </a:lnTo>
                    <a:close/>
                    <a:moveTo>
                      <a:pt x="267981" y="38179"/>
                    </a:moveTo>
                    <a:cubicBezTo>
                      <a:pt x="270156" y="41079"/>
                      <a:pt x="271122" y="45187"/>
                      <a:pt x="271122" y="50262"/>
                    </a:cubicBezTo>
                    <a:lnTo>
                      <a:pt x="271122" y="52195"/>
                    </a:lnTo>
                    <a:lnTo>
                      <a:pt x="243817" y="52195"/>
                    </a:lnTo>
                    <a:cubicBezTo>
                      <a:pt x="244058" y="49778"/>
                      <a:pt x="244783" y="47362"/>
                      <a:pt x="245508" y="45187"/>
                    </a:cubicBezTo>
                    <a:cubicBezTo>
                      <a:pt x="246233" y="43012"/>
                      <a:pt x="247441" y="41079"/>
                      <a:pt x="248649" y="39388"/>
                    </a:cubicBezTo>
                    <a:cubicBezTo>
                      <a:pt x="249858" y="37696"/>
                      <a:pt x="251549" y="36246"/>
                      <a:pt x="253241" y="35280"/>
                    </a:cubicBezTo>
                    <a:cubicBezTo>
                      <a:pt x="254932" y="34313"/>
                      <a:pt x="257107" y="33830"/>
                      <a:pt x="259282" y="33830"/>
                    </a:cubicBezTo>
                    <a:cubicBezTo>
                      <a:pt x="262906" y="33588"/>
                      <a:pt x="265806" y="35038"/>
                      <a:pt x="267981" y="38179"/>
                    </a:cubicBezTo>
                    <a:moveTo>
                      <a:pt x="281029" y="58236"/>
                    </a:moveTo>
                    <a:lnTo>
                      <a:pt x="281029" y="52678"/>
                    </a:lnTo>
                    <a:cubicBezTo>
                      <a:pt x="281029" y="49537"/>
                      <a:pt x="280788" y="46395"/>
                      <a:pt x="280063" y="43496"/>
                    </a:cubicBezTo>
                    <a:cubicBezTo>
                      <a:pt x="279338" y="40354"/>
                      <a:pt x="278130" y="37696"/>
                      <a:pt x="276438" y="35280"/>
                    </a:cubicBezTo>
                    <a:cubicBezTo>
                      <a:pt x="274747" y="32863"/>
                      <a:pt x="272572" y="30930"/>
                      <a:pt x="269672" y="29480"/>
                    </a:cubicBezTo>
                    <a:cubicBezTo>
                      <a:pt x="266773" y="28030"/>
                      <a:pt x="263390" y="27306"/>
                      <a:pt x="259040" y="27306"/>
                    </a:cubicBezTo>
                    <a:cubicBezTo>
                      <a:pt x="255415" y="27306"/>
                      <a:pt x="252274" y="28030"/>
                      <a:pt x="249133" y="29480"/>
                    </a:cubicBezTo>
                    <a:cubicBezTo>
                      <a:pt x="245991" y="30930"/>
                      <a:pt x="243333" y="32863"/>
                      <a:pt x="241159" y="35521"/>
                    </a:cubicBezTo>
                    <a:cubicBezTo>
                      <a:pt x="238984" y="38179"/>
                      <a:pt x="237051" y="41079"/>
                      <a:pt x="235842" y="44704"/>
                    </a:cubicBezTo>
                    <a:cubicBezTo>
                      <a:pt x="234634" y="48328"/>
                      <a:pt x="233909" y="52195"/>
                      <a:pt x="233909" y="56544"/>
                    </a:cubicBezTo>
                    <a:cubicBezTo>
                      <a:pt x="233909" y="66210"/>
                      <a:pt x="236084" y="73459"/>
                      <a:pt x="240675" y="78292"/>
                    </a:cubicBezTo>
                    <a:cubicBezTo>
                      <a:pt x="245025" y="83125"/>
                      <a:pt x="251791" y="85783"/>
                      <a:pt x="260490" y="85783"/>
                    </a:cubicBezTo>
                    <a:cubicBezTo>
                      <a:pt x="265081" y="85783"/>
                      <a:pt x="268947" y="84816"/>
                      <a:pt x="272572" y="83125"/>
                    </a:cubicBezTo>
                    <a:cubicBezTo>
                      <a:pt x="275955" y="81192"/>
                      <a:pt x="279338" y="78534"/>
                      <a:pt x="282238" y="75151"/>
                    </a:cubicBezTo>
                    <a:lnTo>
                      <a:pt x="278371" y="71043"/>
                    </a:lnTo>
                    <a:cubicBezTo>
                      <a:pt x="274747" y="74426"/>
                      <a:pt x="271605" y="76359"/>
                      <a:pt x="268947" y="77567"/>
                    </a:cubicBezTo>
                    <a:cubicBezTo>
                      <a:pt x="266289" y="78534"/>
                      <a:pt x="263631" y="79017"/>
                      <a:pt x="261215" y="79017"/>
                    </a:cubicBezTo>
                    <a:cubicBezTo>
                      <a:pt x="255657" y="79017"/>
                      <a:pt x="251549" y="77325"/>
                      <a:pt x="248649" y="73701"/>
                    </a:cubicBezTo>
                    <a:cubicBezTo>
                      <a:pt x="245750" y="70076"/>
                      <a:pt x="244300" y="65002"/>
                      <a:pt x="244058" y="58477"/>
                    </a:cubicBezTo>
                    <a:lnTo>
                      <a:pt x="281029" y="58477"/>
                    </a:lnTo>
                    <a:close/>
                    <a:moveTo>
                      <a:pt x="183648" y="28997"/>
                    </a:moveTo>
                    <a:lnTo>
                      <a:pt x="172774" y="28997"/>
                    </a:lnTo>
                    <a:lnTo>
                      <a:pt x="195247" y="85300"/>
                    </a:lnTo>
                    <a:lnTo>
                      <a:pt x="203221" y="85300"/>
                    </a:lnTo>
                    <a:lnTo>
                      <a:pt x="226418" y="28997"/>
                    </a:lnTo>
                    <a:lnTo>
                      <a:pt x="217236" y="28997"/>
                    </a:lnTo>
                    <a:lnTo>
                      <a:pt x="202496" y="67660"/>
                    </a:lnTo>
                    <a:cubicBezTo>
                      <a:pt x="201046" y="71526"/>
                      <a:pt x="200321" y="74426"/>
                      <a:pt x="200079" y="76359"/>
                    </a:cubicBezTo>
                    <a:cubicBezTo>
                      <a:pt x="199838" y="75392"/>
                      <a:pt x="199596" y="74184"/>
                      <a:pt x="199354" y="72734"/>
                    </a:cubicBezTo>
                    <a:cubicBezTo>
                      <a:pt x="199113" y="71284"/>
                      <a:pt x="198388" y="69351"/>
                      <a:pt x="197663" y="67176"/>
                    </a:cubicBezTo>
                    <a:lnTo>
                      <a:pt x="183648" y="28997"/>
                    </a:lnTo>
                    <a:close/>
                    <a:moveTo>
                      <a:pt x="159000" y="28997"/>
                    </a:moveTo>
                    <a:lnTo>
                      <a:pt x="148851" y="28997"/>
                    </a:lnTo>
                    <a:lnTo>
                      <a:pt x="148851" y="84091"/>
                    </a:lnTo>
                    <a:lnTo>
                      <a:pt x="159000" y="84091"/>
                    </a:lnTo>
                    <a:lnTo>
                      <a:pt x="159000" y="28997"/>
                    </a:lnTo>
                    <a:close/>
                    <a:moveTo>
                      <a:pt x="158517" y="2416"/>
                    </a:moveTo>
                    <a:cubicBezTo>
                      <a:pt x="157309" y="1208"/>
                      <a:pt x="155859" y="483"/>
                      <a:pt x="154167" y="483"/>
                    </a:cubicBezTo>
                    <a:cubicBezTo>
                      <a:pt x="152476" y="483"/>
                      <a:pt x="150784" y="1208"/>
                      <a:pt x="149576" y="2416"/>
                    </a:cubicBezTo>
                    <a:cubicBezTo>
                      <a:pt x="148368" y="3625"/>
                      <a:pt x="147643" y="5316"/>
                      <a:pt x="147643" y="6766"/>
                    </a:cubicBezTo>
                    <a:cubicBezTo>
                      <a:pt x="147643" y="8457"/>
                      <a:pt x="148368" y="9907"/>
                      <a:pt x="149576" y="11116"/>
                    </a:cubicBezTo>
                    <a:cubicBezTo>
                      <a:pt x="150784" y="12324"/>
                      <a:pt x="152476" y="13049"/>
                      <a:pt x="154167" y="13049"/>
                    </a:cubicBezTo>
                    <a:cubicBezTo>
                      <a:pt x="155859" y="13049"/>
                      <a:pt x="157309" y="12324"/>
                      <a:pt x="158517" y="11116"/>
                    </a:cubicBezTo>
                    <a:cubicBezTo>
                      <a:pt x="159725" y="9907"/>
                      <a:pt x="160450" y="8457"/>
                      <a:pt x="160450" y="6766"/>
                    </a:cubicBezTo>
                    <a:cubicBezTo>
                      <a:pt x="160450" y="5074"/>
                      <a:pt x="159725" y="3625"/>
                      <a:pt x="158517" y="2416"/>
                    </a:cubicBezTo>
                    <a:moveTo>
                      <a:pt x="128795" y="84091"/>
                    </a:moveTo>
                    <a:lnTo>
                      <a:pt x="128795" y="49537"/>
                    </a:lnTo>
                    <a:cubicBezTo>
                      <a:pt x="128795" y="46637"/>
                      <a:pt x="128553" y="43737"/>
                      <a:pt x="128312" y="41079"/>
                    </a:cubicBezTo>
                    <a:cubicBezTo>
                      <a:pt x="128070" y="38421"/>
                      <a:pt x="127345" y="36005"/>
                      <a:pt x="126137" y="34071"/>
                    </a:cubicBezTo>
                    <a:cubicBezTo>
                      <a:pt x="124929" y="32138"/>
                      <a:pt x="122996" y="30447"/>
                      <a:pt x="120338" y="29239"/>
                    </a:cubicBezTo>
                    <a:cubicBezTo>
                      <a:pt x="117680" y="28030"/>
                      <a:pt x="114297" y="27306"/>
                      <a:pt x="109705" y="27306"/>
                    </a:cubicBezTo>
                    <a:cubicBezTo>
                      <a:pt x="106806" y="27306"/>
                      <a:pt x="104389" y="27789"/>
                      <a:pt x="102214" y="28514"/>
                    </a:cubicBezTo>
                    <a:cubicBezTo>
                      <a:pt x="100040" y="29480"/>
                      <a:pt x="98348" y="30447"/>
                      <a:pt x="96898" y="31655"/>
                    </a:cubicBezTo>
                    <a:cubicBezTo>
                      <a:pt x="95449" y="32863"/>
                      <a:pt x="94240" y="34071"/>
                      <a:pt x="93274" y="35280"/>
                    </a:cubicBezTo>
                    <a:cubicBezTo>
                      <a:pt x="92307" y="36488"/>
                      <a:pt x="91824" y="37213"/>
                      <a:pt x="91341" y="37938"/>
                    </a:cubicBezTo>
                    <a:lnTo>
                      <a:pt x="90132" y="28514"/>
                    </a:lnTo>
                    <a:lnTo>
                      <a:pt x="80708" y="29480"/>
                    </a:lnTo>
                    <a:cubicBezTo>
                      <a:pt x="80708" y="29964"/>
                      <a:pt x="80950" y="30689"/>
                      <a:pt x="80950" y="31655"/>
                    </a:cubicBezTo>
                    <a:cubicBezTo>
                      <a:pt x="81192" y="32622"/>
                      <a:pt x="81192" y="33830"/>
                      <a:pt x="81433" y="35280"/>
                    </a:cubicBezTo>
                    <a:cubicBezTo>
                      <a:pt x="81675" y="36730"/>
                      <a:pt x="81675" y="37938"/>
                      <a:pt x="81675" y="39388"/>
                    </a:cubicBezTo>
                    <a:cubicBezTo>
                      <a:pt x="81675" y="40837"/>
                      <a:pt x="81917" y="42046"/>
                      <a:pt x="81917" y="43496"/>
                    </a:cubicBezTo>
                    <a:lnTo>
                      <a:pt x="81917" y="84333"/>
                    </a:lnTo>
                    <a:lnTo>
                      <a:pt x="91824" y="84333"/>
                    </a:lnTo>
                    <a:lnTo>
                      <a:pt x="91824" y="53403"/>
                    </a:lnTo>
                    <a:cubicBezTo>
                      <a:pt x="91824" y="50986"/>
                      <a:pt x="92307" y="48570"/>
                      <a:pt x="93032" y="46154"/>
                    </a:cubicBezTo>
                    <a:cubicBezTo>
                      <a:pt x="93757" y="43979"/>
                      <a:pt x="94965" y="41804"/>
                      <a:pt x="96415" y="40354"/>
                    </a:cubicBezTo>
                    <a:cubicBezTo>
                      <a:pt x="97865" y="38663"/>
                      <a:pt x="99556" y="37454"/>
                      <a:pt x="101248" y="36488"/>
                    </a:cubicBezTo>
                    <a:cubicBezTo>
                      <a:pt x="103181" y="35521"/>
                      <a:pt x="105114" y="35038"/>
                      <a:pt x="107531" y="35038"/>
                    </a:cubicBezTo>
                    <a:cubicBezTo>
                      <a:pt x="109947" y="35038"/>
                      <a:pt x="112122" y="35280"/>
                      <a:pt x="113572" y="36005"/>
                    </a:cubicBezTo>
                    <a:cubicBezTo>
                      <a:pt x="115021" y="36730"/>
                      <a:pt x="116230" y="37454"/>
                      <a:pt x="117196" y="38904"/>
                    </a:cubicBezTo>
                    <a:cubicBezTo>
                      <a:pt x="117921" y="40113"/>
                      <a:pt x="118404" y="41804"/>
                      <a:pt x="118888" y="43496"/>
                    </a:cubicBezTo>
                    <a:cubicBezTo>
                      <a:pt x="119129" y="45429"/>
                      <a:pt x="119371" y="47362"/>
                      <a:pt x="119371" y="49778"/>
                    </a:cubicBezTo>
                    <a:lnTo>
                      <a:pt x="119371" y="84333"/>
                    </a:lnTo>
                    <a:lnTo>
                      <a:pt x="128795" y="84333"/>
                    </a:lnTo>
                    <a:close/>
                    <a:moveTo>
                      <a:pt x="60894" y="5799"/>
                    </a:moveTo>
                    <a:lnTo>
                      <a:pt x="50986" y="5799"/>
                    </a:lnTo>
                    <a:lnTo>
                      <a:pt x="50986" y="54128"/>
                    </a:lnTo>
                    <a:cubicBezTo>
                      <a:pt x="50986" y="59202"/>
                      <a:pt x="50503" y="63552"/>
                      <a:pt x="49295" y="66935"/>
                    </a:cubicBezTo>
                    <a:cubicBezTo>
                      <a:pt x="48328" y="70318"/>
                      <a:pt x="46879" y="72976"/>
                      <a:pt x="44945" y="74667"/>
                    </a:cubicBezTo>
                    <a:cubicBezTo>
                      <a:pt x="43012" y="76600"/>
                      <a:pt x="40837" y="77809"/>
                      <a:pt x="38421" y="78534"/>
                    </a:cubicBezTo>
                    <a:cubicBezTo>
                      <a:pt x="36005" y="79259"/>
                      <a:pt x="33347" y="79500"/>
                      <a:pt x="30447" y="79500"/>
                    </a:cubicBezTo>
                    <a:cubicBezTo>
                      <a:pt x="27547" y="79500"/>
                      <a:pt x="24889" y="79259"/>
                      <a:pt x="22231" y="78534"/>
                    </a:cubicBezTo>
                    <a:cubicBezTo>
                      <a:pt x="19815" y="77809"/>
                      <a:pt x="17640" y="76600"/>
                      <a:pt x="15707" y="74667"/>
                    </a:cubicBezTo>
                    <a:cubicBezTo>
                      <a:pt x="14015" y="72734"/>
                      <a:pt x="12565" y="70076"/>
                      <a:pt x="11357" y="66935"/>
                    </a:cubicBezTo>
                    <a:cubicBezTo>
                      <a:pt x="10391" y="63552"/>
                      <a:pt x="9666" y="59444"/>
                      <a:pt x="9666" y="54128"/>
                    </a:cubicBezTo>
                    <a:lnTo>
                      <a:pt x="9666" y="5799"/>
                    </a:lnTo>
                    <a:lnTo>
                      <a:pt x="0" y="5799"/>
                    </a:lnTo>
                    <a:lnTo>
                      <a:pt x="0" y="54853"/>
                    </a:lnTo>
                    <a:cubicBezTo>
                      <a:pt x="0" y="66451"/>
                      <a:pt x="2658" y="74667"/>
                      <a:pt x="7733" y="79500"/>
                    </a:cubicBezTo>
                    <a:cubicBezTo>
                      <a:pt x="12807" y="84333"/>
                      <a:pt x="20540" y="86749"/>
                      <a:pt x="30689" y="86749"/>
                    </a:cubicBezTo>
                    <a:cubicBezTo>
                      <a:pt x="40837" y="86749"/>
                      <a:pt x="48570" y="84333"/>
                      <a:pt x="53403" y="79500"/>
                    </a:cubicBezTo>
                    <a:cubicBezTo>
                      <a:pt x="58477" y="74667"/>
                      <a:pt x="60894" y="66451"/>
                      <a:pt x="60894" y="54853"/>
                    </a:cubicBezTo>
                    <a:lnTo>
                      <a:pt x="60894" y="5799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1" name="Freihandform: Form 60">
                <a:extLst>
                  <a:ext uri="{FF2B5EF4-FFF2-40B4-BE49-F238E27FC236}">
                    <a16:creationId xmlns:a16="http://schemas.microsoft.com/office/drawing/2014/main" id="{62FEBD5E-81F2-4B87-AF0E-C85931DA9405}"/>
                  </a:ext>
                </a:extLst>
              </p:cNvPr>
              <p:cNvSpPr/>
              <p:nvPr/>
            </p:nvSpPr>
            <p:spPr>
              <a:xfrm>
                <a:off x="11569754" y="1219314"/>
                <a:ext cx="152234" cy="132903"/>
              </a:xfrm>
              <a:custGeom>
                <a:avLst/>
                <a:gdLst>
                  <a:gd name="connsiteX0" fmla="*/ 0 w 152234"/>
                  <a:gd name="connsiteY0" fmla="*/ 134353 h 132902"/>
                  <a:gd name="connsiteX1" fmla="*/ 84816 w 152234"/>
                  <a:gd name="connsiteY1" fmla="*/ 134353 h 132902"/>
                  <a:gd name="connsiteX2" fmla="*/ 152234 w 152234"/>
                  <a:gd name="connsiteY2" fmla="*/ 67176 h 132902"/>
                  <a:gd name="connsiteX3" fmla="*/ 84816 w 152234"/>
                  <a:gd name="connsiteY3" fmla="*/ 0 h 132902"/>
                  <a:gd name="connsiteX4" fmla="*/ 0 w 152234"/>
                  <a:gd name="connsiteY4" fmla="*/ 0 h 132902"/>
                  <a:gd name="connsiteX5" fmla="*/ 0 w 152234"/>
                  <a:gd name="connsiteY5" fmla="*/ 134353 h 1329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52234" h="132902">
                    <a:moveTo>
                      <a:pt x="0" y="134353"/>
                    </a:moveTo>
                    <a:lnTo>
                      <a:pt x="84816" y="134353"/>
                    </a:lnTo>
                    <a:cubicBezTo>
                      <a:pt x="122029" y="134353"/>
                      <a:pt x="152234" y="104389"/>
                      <a:pt x="152234" y="67176"/>
                    </a:cubicBezTo>
                    <a:cubicBezTo>
                      <a:pt x="152234" y="29964"/>
                      <a:pt x="122029" y="0"/>
                      <a:pt x="84816" y="0"/>
                    </a:cubicBezTo>
                    <a:lnTo>
                      <a:pt x="0" y="0"/>
                    </a:lnTo>
                    <a:lnTo>
                      <a:pt x="0" y="134353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</p:grpSp>
      </p:grpSp>
      <p:sp>
        <p:nvSpPr>
          <p:cNvPr id="38" name="Bildplatzhalter 4">
            <a:extLst>
              <a:ext uri="{FF2B5EF4-FFF2-40B4-BE49-F238E27FC236}">
                <a16:creationId xmlns:a16="http://schemas.microsoft.com/office/drawing/2014/main" id="{CB4FCE89-4ECE-184E-897C-4631FB0C0D0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591084" y="525856"/>
            <a:ext cx="2038349" cy="775859"/>
          </a:xfrm>
          <a:noFill/>
        </p:spPr>
        <p:txBody>
          <a:bodyPr/>
          <a:lstStyle>
            <a:lvl1pPr marL="0" indent="0" algn="ctr">
              <a:buNone/>
              <a:defRPr sz="1065" baseline="0"/>
            </a:lvl1pPr>
          </a:lstStyle>
          <a:p>
            <a:r>
              <a:rPr lang="de-DE"/>
              <a:t>Logo gleichberechtigter Kooperationspartner (z.B. Partneruniversität). Bei Nichtbedarf löschen!</a:t>
            </a:r>
          </a:p>
        </p:txBody>
      </p:sp>
      <p:sp>
        <p:nvSpPr>
          <p:cNvPr id="39" name="Bildplatzhalter 4">
            <a:extLst>
              <a:ext uri="{FF2B5EF4-FFF2-40B4-BE49-F238E27FC236}">
                <a16:creationId xmlns:a16="http://schemas.microsoft.com/office/drawing/2014/main" id="{1123C5FD-FD36-EF46-A7BE-730ECD0226B9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711012" y="525856"/>
            <a:ext cx="2038349" cy="775859"/>
          </a:xfrm>
          <a:noFill/>
        </p:spPr>
        <p:txBody>
          <a:bodyPr anchor="t"/>
          <a:lstStyle>
            <a:lvl1pPr marL="0" indent="0" algn="ctr">
              <a:lnSpc>
                <a:spcPct val="100000"/>
              </a:lnSpc>
              <a:buNone/>
              <a:defRPr sz="1065" baseline="0"/>
            </a:lvl1pPr>
          </a:lstStyle>
          <a:p>
            <a:r>
              <a:rPr lang="de-DE"/>
              <a:t>Logo gleichberechtigter Kooperationspartner (z.B. Partneruniversität). Bei Nichtbedarf löschen!</a:t>
            </a:r>
          </a:p>
        </p:txBody>
      </p:sp>
      <p:sp>
        <p:nvSpPr>
          <p:cNvPr id="40" name="Bildplatzhalter 4">
            <a:extLst>
              <a:ext uri="{FF2B5EF4-FFF2-40B4-BE49-F238E27FC236}">
                <a16:creationId xmlns:a16="http://schemas.microsoft.com/office/drawing/2014/main" id="{76763FB6-F29F-6E45-A8AF-56E9738E6CB6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161172" y="5527911"/>
            <a:ext cx="2038349" cy="775859"/>
          </a:xfrm>
          <a:noFill/>
        </p:spPr>
        <p:txBody>
          <a:bodyPr/>
          <a:lstStyle>
            <a:lvl1pPr marL="0" indent="0" algn="ctr">
              <a:buNone/>
              <a:defRPr sz="1065" baseline="0"/>
            </a:lvl1pPr>
          </a:lstStyle>
          <a:p>
            <a:r>
              <a:rPr lang="de-DE"/>
              <a:t>Sekundärlogo (z.B. Institut, Forschungsgruppe, o.Ä.). Bei Nichtbedarf löschen!</a:t>
            </a:r>
          </a:p>
        </p:txBody>
      </p:sp>
      <p:sp>
        <p:nvSpPr>
          <p:cNvPr id="41" name="Bildplatzhalter 4">
            <a:extLst>
              <a:ext uri="{FF2B5EF4-FFF2-40B4-BE49-F238E27FC236}">
                <a16:creationId xmlns:a16="http://schemas.microsoft.com/office/drawing/2014/main" id="{A1AF13E3-064D-6244-AEC0-7A7D21E29C72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4872372" y="5529141"/>
            <a:ext cx="2038349" cy="775859"/>
          </a:xfrm>
          <a:noFill/>
        </p:spPr>
        <p:txBody>
          <a:bodyPr anchor="t"/>
          <a:lstStyle>
            <a:lvl1pPr marL="0" indent="0" algn="ctr">
              <a:lnSpc>
                <a:spcPct val="100000"/>
              </a:lnSpc>
              <a:buNone/>
              <a:defRPr sz="1065" baseline="0"/>
            </a:lvl1pPr>
          </a:lstStyle>
          <a:p>
            <a:r>
              <a:rPr lang="de-DE"/>
              <a:t>Sekundärlogo (z.B. Institut, Forschungsgruppe, o.Ä.). Bei Nichtbedarf löschen!</a:t>
            </a:r>
          </a:p>
        </p:txBody>
      </p:sp>
      <p:sp>
        <p:nvSpPr>
          <p:cNvPr id="72" name="Bildplatzhalter 4">
            <a:extLst>
              <a:ext uri="{FF2B5EF4-FFF2-40B4-BE49-F238E27FC236}">
                <a16:creationId xmlns:a16="http://schemas.microsoft.com/office/drawing/2014/main" id="{1472E981-D1BB-BD49-8ED3-BA240E3D1727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9449972" y="5527911"/>
            <a:ext cx="2038349" cy="775859"/>
          </a:xfrm>
          <a:noFill/>
        </p:spPr>
        <p:txBody>
          <a:bodyPr/>
          <a:lstStyle>
            <a:lvl1pPr marL="0" indent="0" algn="ctr">
              <a:buNone/>
              <a:defRPr sz="1065" baseline="0"/>
            </a:lvl1pPr>
          </a:lstStyle>
          <a:p>
            <a:r>
              <a:rPr lang="de-DE"/>
              <a:t>Sekundärlogo (z.B. Institut, Forschungsgruppe, o.Ä.). Bei Nichtbedarf löschen!</a:t>
            </a:r>
          </a:p>
        </p:txBody>
      </p:sp>
    </p:spTree>
    <p:extLst>
      <p:ext uri="{BB962C8B-B14F-4D97-AF65-F5344CB8AC3E}">
        <p14:creationId xmlns:p14="http://schemas.microsoft.com/office/powerpoint/2010/main" val="2875703055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apiteltrenner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Gruppieren 49">
            <a:extLst>
              <a:ext uri="{FF2B5EF4-FFF2-40B4-BE49-F238E27FC236}">
                <a16:creationId xmlns:a16="http://schemas.microsoft.com/office/drawing/2014/main" id="{C90C208C-E187-483E-A849-994740CF4EB9}"/>
              </a:ext>
            </a:extLst>
          </p:cNvPr>
          <p:cNvGrpSpPr/>
          <p:nvPr userDrawn="1"/>
        </p:nvGrpSpPr>
        <p:grpSpPr>
          <a:xfrm>
            <a:off x="-6501" y="6593007"/>
            <a:ext cx="12198503" cy="263835"/>
            <a:chOff x="-4877" y="4950860"/>
            <a:chExt cx="9148877" cy="198120"/>
          </a:xfrm>
          <a:solidFill>
            <a:schemeClr val="tx2"/>
          </a:solidFill>
        </p:grpSpPr>
        <p:sp>
          <p:nvSpPr>
            <p:cNvPr id="51" name="bk object 18">
              <a:extLst>
                <a:ext uri="{FF2B5EF4-FFF2-40B4-BE49-F238E27FC236}">
                  <a16:creationId xmlns:a16="http://schemas.microsoft.com/office/drawing/2014/main" id="{EE0396FA-425F-4EDC-9520-B9A44FA9B2CE}"/>
                </a:ext>
              </a:extLst>
            </p:cNvPr>
            <p:cNvSpPr/>
            <p:nvPr userDrawn="1"/>
          </p:nvSpPr>
          <p:spPr>
            <a:xfrm>
              <a:off x="-4877" y="4950860"/>
              <a:ext cx="484937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 sz="1300"/>
            </a:p>
          </p:txBody>
        </p:sp>
        <p:sp>
          <p:nvSpPr>
            <p:cNvPr id="52" name="bk object 18">
              <a:extLst>
                <a:ext uri="{FF2B5EF4-FFF2-40B4-BE49-F238E27FC236}">
                  <a16:creationId xmlns:a16="http://schemas.microsoft.com/office/drawing/2014/main" id="{565B0312-1532-4603-9199-E7A9D647D7DD}"/>
                </a:ext>
              </a:extLst>
            </p:cNvPr>
            <p:cNvSpPr/>
            <p:nvPr userDrawn="1"/>
          </p:nvSpPr>
          <p:spPr>
            <a:xfrm>
              <a:off x="522288" y="4950860"/>
              <a:ext cx="8621712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 sz="1300"/>
            </a:p>
          </p:txBody>
        </p:sp>
        <p:sp>
          <p:nvSpPr>
            <p:cNvPr id="53" name="Holder 3">
              <a:extLst>
                <a:ext uri="{FF2B5EF4-FFF2-40B4-BE49-F238E27FC236}">
                  <a16:creationId xmlns:a16="http://schemas.microsoft.com/office/drawing/2014/main" id="{64829966-6167-4E75-9B98-6CFBF28F3C77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8194726" y="4966101"/>
              <a:ext cx="449579" cy="167639"/>
            </a:xfrm>
            <a:prstGeom prst="rect">
              <a:avLst/>
            </a:prstGeom>
            <a:grpFill/>
          </p:spPr>
          <p:txBody>
            <a:bodyPr lIns="0" tIns="0" rIns="0" bIns="0" anchor="ctr"/>
            <a:lstStyle>
              <a:defPPr>
                <a:defRPr lang="de-DE"/>
              </a:defPPr>
              <a:lvl1pPr marL="0" algn="l" defTabSz="686074" rtl="0" eaLnBrk="1" latinLnBrk="0" hangingPunct="1">
                <a:defRPr sz="1000" b="1" i="0" kern="1200">
                  <a:solidFill>
                    <a:schemeClr val="bg1"/>
                  </a:solidFill>
                  <a:latin typeface="Arial"/>
                  <a:ea typeface="+mn-ea"/>
                  <a:cs typeface="Arial"/>
                </a:defRPr>
              </a:lvl1pPr>
              <a:lvl2pPr marL="34303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6074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9111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2149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5186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223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1260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429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6913">
                <a:spcBef>
                  <a:spcPts val="7"/>
                </a:spcBef>
              </a:pPr>
              <a:r>
                <a:rPr lang="de-DE" sz="1332" spc="13"/>
                <a:t>hhu.de</a:t>
              </a:r>
            </a:p>
          </p:txBody>
        </p:sp>
      </p:grpSp>
      <p:sp>
        <p:nvSpPr>
          <p:cNvPr id="5" name="Titel 1">
            <a:extLst>
              <a:ext uri="{FF2B5EF4-FFF2-40B4-BE49-F238E27FC236}">
                <a16:creationId xmlns:a16="http://schemas.microsoft.com/office/drawing/2014/main" id="{B0EFD377-4EA8-4233-8819-69CE7EFB9E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872372" y="4041070"/>
            <a:ext cx="6624304" cy="1224135"/>
          </a:xfrm>
        </p:spPr>
        <p:txBody>
          <a:bodyPr/>
          <a:lstStyle>
            <a:lvl1pPr algn="r">
              <a:defRPr/>
            </a:lvl1pPr>
          </a:lstStyle>
          <a:p>
            <a:r>
              <a:rPr lang="de-DE" dirty="0" err="1"/>
              <a:t>Kapiteltrenner</a:t>
            </a:r>
            <a:r>
              <a:rPr lang="de-DE" dirty="0"/>
              <a:t> (bearbeiten)</a:t>
            </a:r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9D5327C6-E598-4991-AB22-BE7A8B832E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F4581514-8A34-423E-AF48-23D40C9BA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t>‹#›</a:t>
            </a:fld>
            <a:endParaRPr lang="de-DE"/>
          </a:p>
        </p:txBody>
      </p:sp>
      <p:grpSp>
        <p:nvGrpSpPr>
          <p:cNvPr id="42" name="Grafik 9">
            <a:extLst>
              <a:ext uri="{FF2B5EF4-FFF2-40B4-BE49-F238E27FC236}">
                <a16:creationId xmlns:a16="http://schemas.microsoft.com/office/drawing/2014/main" id="{28A21B8F-6E69-4E11-AFD3-54EC4D2DD560}"/>
              </a:ext>
            </a:extLst>
          </p:cNvPr>
          <p:cNvGrpSpPr/>
          <p:nvPr userDrawn="1"/>
        </p:nvGrpSpPr>
        <p:grpSpPr>
          <a:xfrm>
            <a:off x="10321917" y="525079"/>
            <a:ext cx="1399107" cy="827140"/>
            <a:chOff x="10321916" y="525077"/>
            <a:chExt cx="1399106" cy="827140"/>
          </a:xfrm>
          <a:solidFill>
            <a:schemeClr val="accent1"/>
          </a:solidFill>
        </p:grpSpPr>
        <p:grpSp>
          <p:nvGrpSpPr>
            <p:cNvPr id="43" name="Grafik 9">
              <a:extLst>
                <a:ext uri="{FF2B5EF4-FFF2-40B4-BE49-F238E27FC236}">
                  <a16:creationId xmlns:a16="http://schemas.microsoft.com/office/drawing/2014/main" id="{D38F2AA7-E6E5-436E-8E36-7603834951DD}"/>
                </a:ext>
              </a:extLst>
            </p:cNvPr>
            <p:cNvGrpSpPr/>
            <p:nvPr/>
          </p:nvGrpSpPr>
          <p:grpSpPr>
            <a:xfrm>
              <a:off x="10321916" y="525077"/>
              <a:ext cx="1179212" cy="575107"/>
              <a:chOff x="10321916" y="525077"/>
              <a:chExt cx="1179212" cy="575107"/>
            </a:xfrm>
            <a:solidFill>
              <a:schemeClr val="accent1"/>
            </a:solidFill>
          </p:grpSpPr>
          <p:sp>
            <p:nvSpPr>
              <p:cNvPr id="66" name="Freihandform: Form 65">
                <a:extLst>
                  <a:ext uri="{FF2B5EF4-FFF2-40B4-BE49-F238E27FC236}">
                    <a16:creationId xmlns:a16="http://schemas.microsoft.com/office/drawing/2014/main" id="{CEE46D69-7B6E-4033-9F52-F87603FD3DC4}"/>
                  </a:ext>
                </a:extLst>
              </p:cNvPr>
              <p:cNvSpPr/>
              <p:nvPr/>
            </p:nvSpPr>
            <p:spPr>
              <a:xfrm>
                <a:off x="11143981" y="639857"/>
                <a:ext cx="357630" cy="357630"/>
              </a:xfrm>
              <a:custGeom>
                <a:avLst/>
                <a:gdLst>
                  <a:gd name="connsiteX0" fmla="*/ 358113 w 357629"/>
                  <a:gd name="connsiteY0" fmla="*/ 0 h 357629"/>
                  <a:gd name="connsiteX1" fmla="*/ 358113 w 357629"/>
                  <a:gd name="connsiteY1" fmla="*/ 179540 h 357629"/>
                  <a:gd name="connsiteX2" fmla="*/ 179057 w 357629"/>
                  <a:gd name="connsiteY2" fmla="*/ 359080 h 357629"/>
                  <a:gd name="connsiteX3" fmla="*/ 0 w 357629"/>
                  <a:gd name="connsiteY3" fmla="*/ 179540 h 357629"/>
                  <a:gd name="connsiteX4" fmla="*/ 0 w 357629"/>
                  <a:gd name="connsiteY4" fmla="*/ 0 h 357629"/>
                  <a:gd name="connsiteX5" fmla="*/ 90857 w 357629"/>
                  <a:gd name="connsiteY5" fmla="*/ 0 h 357629"/>
                  <a:gd name="connsiteX6" fmla="*/ 90857 w 357629"/>
                  <a:gd name="connsiteY6" fmla="*/ 171807 h 357629"/>
                  <a:gd name="connsiteX7" fmla="*/ 179057 w 357629"/>
                  <a:gd name="connsiteY7" fmla="*/ 265323 h 357629"/>
                  <a:gd name="connsiteX8" fmla="*/ 267256 w 357629"/>
                  <a:gd name="connsiteY8" fmla="*/ 171807 h 357629"/>
                  <a:gd name="connsiteX9" fmla="*/ 267256 w 357629"/>
                  <a:gd name="connsiteY9" fmla="*/ 0 h 357629"/>
                  <a:gd name="connsiteX10" fmla="*/ 358113 w 357629"/>
                  <a:gd name="connsiteY10" fmla="*/ 0 h 3576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57629" h="357629">
                    <a:moveTo>
                      <a:pt x="358113" y="0"/>
                    </a:moveTo>
                    <a:lnTo>
                      <a:pt x="358113" y="179540"/>
                    </a:lnTo>
                    <a:cubicBezTo>
                      <a:pt x="358113" y="286587"/>
                      <a:pt x="277888" y="359080"/>
                      <a:pt x="179057" y="359080"/>
                    </a:cubicBezTo>
                    <a:cubicBezTo>
                      <a:pt x="80225" y="359080"/>
                      <a:pt x="0" y="286587"/>
                      <a:pt x="0" y="179540"/>
                    </a:cubicBezTo>
                    <a:cubicBezTo>
                      <a:pt x="0" y="164075"/>
                      <a:pt x="0" y="0"/>
                      <a:pt x="0" y="0"/>
                    </a:cubicBezTo>
                    <a:lnTo>
                      <a:pt x="90857" y="0"/>
                    </a:lnTo>
                    <a:cubicBezTo>
                      <a:pt x="90857" y="32622"/>
                      <a:pt x="90857" y="165041"/>
                      <a:pt x="90857" y="171807"/>
                    </a:cubicBezTo>
                    <a:cubicBezTo>
                      <a:pt x="90857" y="227385"/>
                      <a:pt x="130487" y="265323"/>
                      <a:pt x="179057" y="265323"/>
                    </a:cubicBezTo>
                    <a:cubicBezTo>
                      <a:pt x="227868" y="265323"/>
                      <a:pt x="267256" y="227385"/>
                      <a:pt x="267256" y="171807"/>
                    </a:cubicBezTo>
                    <a:lnTo>
                      <a:pt x="267256" y="0"/>
                    </a:lnTo>
                    <a:lnTo>
                      <a:pt x="358113" y="0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7" name="Freihandform: Form 66">
                <a:extLst>
                  <a:ext uri="{FF2B5EF4-FFF2-40B4-BE49-F238E27FC236}">
                    <a16:creationId xmlns:a16="http://schemas.microsoft.com/office/drawing/2014/main" id="{BDAE65FC-F144-4EB4-BDE1-439A96EEE0C4}"/>
                  </a:ext>
                </a:extLst>
              </p:cNvPr>
              <p:cNvSpPr/>
              <p:nvPr/>
            </p:nvSpPr>
            <p:spPr>
              <a:xfrm>
                <a:off x="10321916" y="525077"/>
                <a:ext cx="357630" cy="463952"/>
              </a:xfrm>
              <a:custGeom>
                <a:avLst/>
                <a:gdLst>
                  <a:gd name="connsiteX0" fmla="*/ 90857 w 357629"/>
                  <a:gd name="connsiteY0" fmla="*/ 464435 h 463952"/>
                  <a:gd name="connsiteX1" fmla="*/ 0 w 357629"/>
                  <a:gd name="connsiteY1" fmla="*/ 464435 h 463952"/>
                  <a:gd name="connsiteX2" fmla="*/ 0 w 357629"/>
                  <a:gd name="connsiteY2" fmla="*/ 0 h 463952"/>
                  <a:gd name="connsiteX3" fmla="*/ 90857 w 357629"/>
                  <a:gd name="connsiteY3" fmla="*/ 0 h 463952"/>
                  <a:gd name="connsiteX4" fmla="*/ 90857 w 357629"/>
                  <a:gd name="connsiteY4" fmla="*/ 127345 h 463952"/>
                  <a:gd name="connsiteX5" fmla="*/ 179298 w 357629"/>
                  <a:gd name="connsiteY5" fmla="*/ 105597 h 463952"/>
                  <a:gd name="connsiteX6" fmla="*/ 358355 w 357629"/>
                  <a:gd name="connsiteY6" fmla="*/ 285137 h 463952"/>
                  <a:gd name="connsiteX7" fmla="*/ 358355 w 357629"/>
                  <a:gd name="connsiteY7" fmla="*/ 464677 h 463952"/>
                  <a:gd name="connsiteX8" fmla="*/ 267497 w 357629"/>
                  <a:gd name="connsiteY8" fmla="*/ 464677 h 463952"/>
                  <a:gd name="connsiteX9" fmla="*/ 267497 w 357629"/>
                  <a:gd name="connsiteY9" fmla="*/ 292870 h 463952"/>
                  <a:gd name="connsiteX10" fmla="*/ 179298 w 357629"/>
                  <a:gd name="connsiteY10" fmla="*/ 199354 h 463952"/>
                  <a:gd name="connsiteX11" fmla="*/ 91099 w 357629"/>
                  <a:gd name="connsiteY11" fmla="*/ 292870 h 463952"/>
                  <a:gd name="connsiteX12" fmla="*/ 91099 w 357629"/>
                  <a:gd name="connsiteY12" fmla="*/ 464435 h 4639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57629" h="463952">
                    <a:moveTo>
                      <a:pt x="90857" y="464435"/>
                    </a:moveTo>
                    <a:lnTo>
                      <a:pt x="0" y="464435"/>
                    </a:lnTo>
                    <a:lnTo>
                      <a:pt x="0" y="0"/>
                    </a:lnTo>
                    <a:lnTo>
                      <a:pt x="90857" y="0"/>
                    </a:lnTo>
                    <a:lnTo>
                      <a:pt x="90857" y="127345"/>
                    </a:lnTo>
                    <a:cubicBezTo>
                      <a:pt x="116955" y="113330"/>
                      <a:pt x="146918" y="105597"/>
                      <a:pt x="179298" y="105597"/>
                    </a:cubicBezTo>
                    <a:cubicBezTo>
                      <a:pt x="278130" y="105597"/>
                      <a:pt x="358355" y="178090"/>
                      <a:pt x="358355" y="285137"/>
                    </a:cubicBezTo>
                    <a:lnTo>
                      <a:pt x="358355" y="464677"/>
                    </a:lnTo>
                    <a:lnTo>
                      <a:pt x="267497" y="464677"/>
                    </a:lnTo>
                    <a:lnTo>
                      <a:pt x="267497" y="292870"/>
                    </a:lnTo>
                    <a:cubicBezTo>
                      <a:pt x="267497" y="237292"/>
                      <a:pt x="227868" y="199354"/>
                      <a:pt x="179298" y="199354"/>
                    </a:cubicBezTo>
                    <a:cubicBezTo>
                      <a:pt x="130728" y="199354"/>
                      <a:pt x="91099" y="237292"/>
                      <a:pt x="91099" y="292870"/>
                    </a:cubicBezTo>
                    <a:lnTo>
                      <a:pt x="91099" y="464435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8" name="Freihandform: Form 67">
                <a:extLst>
                  <a:ext uri="{FF2B5EF4-FFF2-40B4-BE49-F238E27FC236}">
                    <a16:creationId xmlns:a16="http://schemas.microsoft.com/office/drawing/2014/main" id="{D3DBEDEF-DBC0-4148-9FDD-21C8CA8A0A9D}"/>
                  </a:ext>
                </a:extLst>
              </p:cNvPr>
              <p:cNvSpPr/>
              <p:nvPr/>
            </p:nvSpPr>
            <p:spPr>
              <a:xfrm>
                <a:off x="10734399" y="525077"/>
                <a:ext cx="357630" cy="463952"/>
              </a:xfrm>
              <a:custGeom>
                <a:avLst/>
                <a:gdLst>
                  <a:gd name="connsiteX0" fmla="*/ 90857 w 357629"/>
                  <a:gd name="connsiteY0" fmla="*/ 464435 h 463952"/>
                  <a:gd name="connsiteX1" fmla="*/ 0 w 357629"/>
                  <a:gd name="connsiteY1" fmla="*/ 464435 h 463952"/>
                  <a:gd name="connsiteX2" fmla="*/ 0 w 357629"/>
                  <a:gd name="connsiteY2" fmla="*/ 0 h 463952"/>
                  <a:gd name="connsiteX3" fmla="*/ 90857 w 357629"/>
                  <a:gd name="connsiteY3" fmla="*/ 0 h 463952"/>
                  <a:gd name="connsiteX4" fmla="*/ 90857 w 357629"/>
                  <a:gd name="connsiteY4" fmla="*/ 127345 h 463952"/>
                  <a:gd name="connsiteX5" fmla="*/ 179298 w 357629"/>
                  <a:gd name="connsiteY5" fmla="*/ 105597 h 463952"/>
                  <a:gd name="connsiteX6" fmla="*/ 358355 w 357629"/>
                  <a:gd name="connsiteY6" fmla="*/ 285137 h 463952"/>
                  <a:gd name="connsiteX7" fmla="*/ 358355 w 357629"/>
                  <a:gd name="connsiteY7" fmla="*/ 464677 h 463952"/>
                  <a:gd name="connsiteX8" fmla="*/ 267497 w 357629"/>
                  <a:gd name="connsiteY8" fmla="*/ 464677 h 463952"/>
                  <a:gd name="connsiteX9" fmla="*/ 267497 w 357629"/>
                  <a:gd name="connsiteY9" fmla="*/ 292870 h 463952"/>
                  <a:gd name="connsiteX10" fmla="*/ 179298 w 357629"/>
                  <a:gd name="connsiteY10" fmla="*/ 199354 h 463952"/>
                  <a:gd name="connsiteX11" fmla="*/ 91099 w 357629"/>
                  <a:gd name="connsiteY11" fmla="*/ 292870 h 463952"/>
                  <a:gd name="connsiteX12" fmla="*/ 91099 w 357629"/>
                  <a:gd name="connsiteY12" fmla="*/ 464435 h 4639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57629" h="463952">
                    <a:moveTo>
                      <a:pt x="90857" y="464435"/>
                    </a:moveTo>
                    <a:lnTo>
                      <a:pt x="0" y="464435"/>
                    </a:lnTo>
                    <a:lnTo>
                      <a:pt x="0" y="0"/>
                    </a:lnTo>
                    <a:lnTo>
                      <a:pt x="90857" y="0"/>
                    </a:lnTo>
                    <a:lnTo>
                      <a:pt x="90857" y="127345"/>
                    </a:lnTo>
                    <a:cubicBezTo>
                      <a:pt x="116955" y="113330"/>
                      <a:pt x="146918" y="105597"/>
                      <a:pt x="179298" y="105597"/>
                    </a:cubicBezTo>
                    <a:cubicBezTo>
                      <a:pt x="278130" y="105597"/>
                      <a:pt x="358355" y="178090"/>
                      <a:pt x="358355" y="285137"/>
                    </a:cubicBezTo>
                    <a:lnTo>
                      <a:pt x="358355" y="464677"/>
                    </a:lnTo>
                    <a:lnTo>
                      <a:pt x="267497" y="464677"/>
                    </a:lnTo>
                    <a:lnTo>
                      <a:pt x="267497" y="292870"/>
                    </a:lnTo>
                    <a:cubicBezTo>
                      <a:pt x="267497" y="237292"/>
                      <a:pt x="227868" y="199354"/>
                      <a:pt x="179298" y="199354"/>
                    </a:cubicBezTo>
                    <a:cubicBezTo>
                      <a:pt x="130728" y="199354"/>
                      <a:pt x="91099" y="237292"/>
                      <a:pt x="91099" y="292870"/>
                    </a:cubicBezTo>
                    <a:lnTo>
                      <a:pt x="91099" y="464435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9" name="Freihandform: Form 68">
                <a:extLst>
                  <a:ext uri="{FF2B5EF4-FFF2-40B4-BE49-F238E27FC236}">
                    <a16:creationId xmlns:a16="http://schemas.microsoft.com/office/drawing/2014/main" id="{32B50B26-A8AC-4560-90A5-3EA0F8790ACA}"/>
                  </a:ext>
                </a:extLst>
              </p:cNvPr>
              <p:cNvSpPr/>
              <p:nvPr/>
            </p:nvSpPr>
            <p:spPr>
              <a:xfrm>
                <a:off x="10464001" y="1088585"/>
                <a:ext cx="12082" cy="12082"/>
              </a:xfrm>
              <a:custGeom>
                <a:avLst/>
                <a:gdLst>
                  <a:gd name="connsiteX0" fmla="*/ 10874 w 12082"/>
                  <a:gd name="connsiteY0" fmla="*/ 1933 h 12082"/>
                  <a:gd name="connsiteX1" fmla="*/ 6524 w 12082"/>
                  <a:gd name="connsiteY1" fmla="*/ 0 h 12082"/>
                  <a:gd name="connsiteX2" fmla="*/ 1933 w 12082"/>
                  <a:gd name="connsiteY2" fmla="*/ 1933 h 12082"/>
                  <a:gd name="connsiteX3" fmla="*/ 0 w 12082"/>
                  <a:gd name="connsiteY3" fmla="*/ 6283 h 12082"/>
                  <a:gd name="connsiteX4" fmla="*/ 1933 w 12082"/>
                  <a:gd name="connsiteY4" fmla="*/ 10632 h 12082"/>
                  <a:gd name="connsiteX5" fmla="*/ 6524 w 12082"/>
                  <a:gd name="connsiteY5" fmla="*/ 12565 h 12082"/>
                  <a:gd name="connsiteX6" fmla="*/ 10874 w 12082"/>
                  <a:gd name="connsiteY6" fmla="*/ 10632 h 12082"/>
                  <a:gd name="connsiteX7" fmla="*/ 12807 w 12082"/>
                  <a:gd name="connsiteY7" fmla="*/ 6283 h 12082"/>
                  <a:gd name="connsiteX8" fmla="*/ 10874 w 12082"/>
                  <a:gd name="connsiteY8" fmla="*/ 1933 h 120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082" h="12082">
                    <a:moveTo>
                      <a:pt x="10874" y="1933"/>
                    </a:moveTo>
                    <a:cubicBezTo>
                      <a:pt x="9666" y="725"/>
                      <a:pt x="8216" y="0"/>
                      <a:pt x="6524" y="0"/>
                    </a:cubicBezTo>
                    <a:cubicBezTo>
                      <a:pt x="4833" y="0"/>
                      <a:pt x="3141" y="725"/>
                      <a:pt x="1933" y="1933"/>
                    </a:cubicBezTo>
                    <a:cubicBezTo>
                      <a:pt x="725" y="3141"/>
                      <a:pt x="0" y="4833"/>
                      <a:pt x="0" y="6283"/>
                    </a:cubicBezTo>
                    <a:cubicBezTo>
                      <a:pt x="0" y="7733"/>
                      <a:pt x="725" y="9424"/>
                      <a:pt x="1933" y="10632"/>
                    </a:cubicBezTo>
                    <a:cubicBezTo>
                      <a:pt x="3141" y="11840"/>
                      <a:pt x="4591" y="12565"/>
                      <a:pt x="6524" y="12565"/>
                    </a:cubicBezTo>
                    <a:cubicBezTo>
                      <a:pt x="8216" y="12565"/>
                      <a:pt x="9666" y="11840"/>
                      <a:pt x="10874" y="10632"/>
                    </a:cubicBezTo>
                    <a:cubicBezTo>
                      <a:pt x="12082" y="9424"/>
                      <a:pt x="12807" y="7974"/>
                      <a:pt x="12807" y="6283"/>
                    </a:cubicBezTo>
                    <a:cubicBezTo>
                      <a:pt x="12807" y="4591"/>
                      <a:pt x="12082" y="3383"/>
                      <a:pt x="10874" y="1933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70" name="Freihandform: Form 69">
                <a:extLst>
                  <a:ext uri="{FF2B5EF4-FFF2-40B4-BE49-F238E27FC236}">
                    <a16:creationId xmlns:a16="http://schemas.microsoft.com/office/drawing/2014/main" id="{E672BC32-FFA3-4CA6-A563-DD6F9BC119AB}"/>
                  </a:ext>
                </a:extLst>
              </p:cNvPr>
              <p:cNvSpPr/>
              <p:nvPr/>
            </p:nvSpPr>
            <p:spPr>
              <a:xfrm>
                <a:off x="10610678" y="1088585"/>
                <a:ext cx="12082" cy="12082"/>
              </a:xfrm>
              <a:custGeom>
                <a:avLst/>
                <a:gdLst>
                  <a:gd name="connsiteX0" fmla="*/ 10874 w 12082"/>
                  <a:gd name="connsiteY0" fmla="*/ 1933 h 12082"/>
                  <a:gd name="connsiteX1" fmla="*/ 6524 w 12082"/>
                  <a:gd name="connsiteY1" fmla="*/ 0 h 12082"/>
                  <a:gd name="connsiteX2" fmla="*/ 1933 w 12082"/>
                  <a:gd name="connsiteY2" fmla="*/ 1933 h 12082"/>
                  <a:gd name="connsiteX3" fmla="*/ 0 w 12082"/>
                  <a:gd name="connsiteY3" fmla="*/ 6283 h 12082"/>
                  <a:gd name="connsiteX4" fmla="*/ 1933 w 12082"/>
                  <a:gd name="connsiteY4" fmla="*/ 10632 h 12082"/>
                  <a:gd name="connsiteX5" fmla="*/ 6524 w 12082"/>
                  <a:gd name="connsiteY5" fmla="*/ 12565 h 12082"/>
                  <a:gd name="connsiteX6" fmla="*/ 10874 w 12082"/>
                  <a:gd name="connsiteY6" fmla="*/ 10632 h 12082"/>
                  <a:gd name="connsiteX7" fmla="*/ 12807 w 12082"/>
                  <a:gd name="connsiteY7" fmla="*/ 6283 h 12082"/>
                  <a:gd name="connsiteX8" fmla="*/ 10874 w 12082"/>
                  <a:gd name="connsiteY8" fmla="*/ 1933 h 120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082" h="12082">
                    <a:moveTo>
                      <a:pt x="10874" y="1933"/>
                    </a:moveTo>
                    <a:cubicBezTo>
                      <a:pt x="9666" y="725"/>
                      <a:pt x="8216" y="0"/>
                      <a:pt x="6524" y="0"/>
                    </a:cubicBezTo>
                    <a:cubicBezTo>
                      <a:pt x="4833" y="0"/>
                      <a:pt x="3141" y="725"/>
                      <a:pt x="1933" y="1933"/>
                    </a:cubicBezTo>
                    <a:cubicBezTo>
                      <a:pt x="725" y="3141"/>
                      <a:pt x="0" y="4833"/>
                      <a:pt x="0" y="6283"/>
                    </a:cubicBezTo>
                    <a:cubicBezTo>
                      <a:pt x="0" y="7733"/>
                      <a:pt x="725" y="9424"/>
                      <a:pt x="1933" y="10632"/>
                    </a:cubicBezTo>
                    <a:cubicBezTo>
                      <a:pt x="3141" y="11840"/>
                      <a:pt x="4591" y="12565"/>
                      <a:pt x="6524" y="12565"/>
                    </a:cubicBezTo>
                    <a:cubicBezTo>
                      <a:pt x="8216" y="12565"/>
                      <a:pt x="9666" y="11840"/>
                      <a:pt x="10874" y="10632"/>
                    </a:cubicBezTo>
                    <a:cubicBezTo>
                      <a:pt x="12082" y="9424"/>
                      <a:pt x="12807" y="7974"/>
                      <a:pt x="12807" y="6283"/>
                    </a:cubicBezTo>
                    <a:cubicBezTo>
                      <a:pt x="12807" y="4591"/>
                      <a:pt x="12082" y="3383"/>
                      <a:pt x="10874" y="1933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71" name="Freihandform: Form 70">
                <a:extLst>
                  <a:ext uri="{FF2B5EF4-FFF2-40B4-BE49-F238E27FC236}">
                    <a16:creationId xmlns:a16="http://schemas.microsoft.com/office/drawing/2014/main" id="{9D229350-21C3-418C-96E5-56B9BC682764}"/>
                  </a:ext>
                </a:extLst>
              </p:cNvPr>
              <p:cNvSpPr/>
              <p:nvPr/>
            </p:nvSpPr>
            <p:spPr>
              <a:xfrm>
                <a:off x="10949701" y="1088585"/>
                <a:ext cx="12082" cy="12082"/>
              </a:xfrm>
              <a:custGeom>
                <a:avLst/>
                <a:gdLst>
                  <a:gd name="connsiteX0" fmla="*/ 10874 w 12082"/>
                  <a:gd name="connsiteY0" fmla="*/ 1933 h 12082"/>
                  <a:gd name="connsiteX1" fmla="*/ 6524 w 12082"/>
                  <a:gd name="connsiteY1" fmla="*/ 0 h 12082"/>
                  <a:gd name="connsiteX2" fmla="*/ 1933 w 12082"/>
                  <a:gd name="connsiteY2" fmla="*/ 1933 h 12082"/>
                  <a:gd name="connsiteX3" fmla="*/ 0 w 12082"/>
                  <a:gd name="connsiteY3" fmla="*/ 6283 h 12082"/>
                  <a:gd name="connsiteX4" fmla="*/ 1933 w 12082"/>
                  <a:gd name="connsiteY4" fmla="*/ 10632 h 12082"/>
                  <a:gd name="connsiteX5" fmla="*/ 6524 w 12082"/>
                  <a:gd name="connsiteY5" fmla="*/ 12565 h 12082"/>
                  <a:gd name="connsiteX6" fmla="*/ 10874 w 12082"/>
                  <a:gd name="connsiteY6" fmla="*/ 10632 h 12082"/>
                  <a:gd name="connsiteX7" fmla="*/ 12807 w 12082"/>
                  <a:gd name="connsiteY7" fmla="*/ 6283 h 12082"/>
                  <a:gd name="connsiteX8" fmla="*/ 10874 w 12082"/>
                  <a:gd name="connsiteY8" fmla="*/ 1933 h 120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082" h="12082">
                    <a:moveTo>
                      <a:pt x="10874" y="1933"/>
                    </a:moveTo>
                    <a:cubicBezTo>
                      <a:pt x="9666" y="725"/>
                      <a:pt x="8216" y="0"/>
                      <a:pt x="6524" y="0"/>
                    </a:cubicBezTo>
                    <a:cubicBezTo>
                      <a:pt x="4833" y="0"/>
                      <a:pt x="3141" y="725"/>
                      <a:pt x="1933" y="1933"/>
                    </a:cubicBezTo>
                    <a:cubicBezTo>
                      <a:pt x="725" y="3141"/>
                      <a:pt x="0" y="4833"/>
                      <a:pt x="0" y="6283"/>
                    </a:cubicBezTo>
                    <a:cubicBezTo>
                      <a:pt x="0" y="7733"/>
                      <a:pt x="725" y="9424"/>
                      <a:pt x="1933" y="10632"/>
                    </a:cubicBezTo>
                    <a:cubicBezTo>
                      <a:pt x="3141" y="11840"/>
                      <a:pt x="4591" y="12565"/>
                      <a:pt x="6524" y="12565"/>
                    </a:cubicBezTo>
                    <a:cubicBezTo>
                      <a:pt x="8216" y="12565"/>
                      <a:pt x="9666" y="11840"/>
                      <a:pt x="10874" y="10632"/>
                    </a:cubicBezTo>
                    <a:cubicBezTo>
                      <a:pt x="12082" y="9424"/>
                      <a:pt x="12807" y="7974"/>
                      <a:pt x="12807" y="6283"/>
                    </a:cubicBezTo>
                    <a:cubicBezTo>
                      <a:pt x="12807" y="4591"/>
                      <a:pt x="12324" y="3383"/>
                      <a:pt x="10874" y="1933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</p:grpSp>
        <p:sp>
          <p:nvSpPr>
            <p:cNvPr id="44" name="Freihandform: Form 43">
              <a:extLst>
                <a:ext uri="{FF2B5EF4-FFF2-40B4-BE49-F238E27FC236}">
                  <a16:creationId xmlns:a16="http://schemas.microsoft.com/office/drawing/2014/main" id="{3B2C3CB2-9BD9-4C7F-A03D-9FAC1547D206}"/>
                </a:ext>
              </a:extLst>
            </p:cNvPr>
            <p:cNvSpPr/>
            <p:nvPr/>
          </p:nvSpPr>
          <p:spPr>
            <a:xfrm>
              <a:off x="10322158" y="1089069"/>
              <a:ext cx="57994" cy="77325"/>
            </a:xfrm>
            <a:custGeom>
              <a:avLst/>
              <a:gdLst>
                <a:gd name="connsiteX0" fmla="*/ 49053 w 57994"/>
                <a:gd name="connsiteY0" fmla="*/ 0 h 77325"/>
                <a:gd name="connsiteX1" fmla="*/ 49053 w 57994"/>
                <a:gd name="connsiteY1" fmla="*/ 34071 h 77325"/>
                <a:gd name="connsiteX2" fmla="*/ 10149 w 57994"/>
                <a:gd name="connsiteY2" fmla="*/ 34071 h 77325"/>
                <a:gd name="connsiteX3" fmla="*/ 10149 w 57994"/>
                <a:gd name="connsiteY3" fmla="*/ 0 h 77325"/>
                <a:gd name="connsiteX4" fmla="*/ 0 w 57994"/>
                <a:gd name="connsiteY4" fmla="*/ 0 h 77325"/>
                <a:gd name="connsiteX5" fmla="*/ 0 w 57994"/>
                <a:gd name="connsiteY5" fmla="*/ 78292 h 77325"/>
                <a:gd name="connsiteX6" fmla="*/ 10149 w 57994"/>
                <a:gd name="connsiteY6" fmla="*/ 78292 h 77325"/>
                <a:gd name="connsiteX7" fmla="*/ 10149 w 57994"/>
                <a:gd name="connsiteY7" fmla="*/ 40837 h 77325"/>
                <a:gd name="connsiteX8" fmla="*/ 49053 w 57994"/>
                <a:gd name="connsiteY8" fmla="*/ 40837 h 77325"/>
                <a:gd name="connsiteX9" fmla="*/ 49053 w 57994"/>
                <a:gd name="connsiteY9" fmla="*/ 78292 h 77325"/>
                <a:gd name="connsiteX10" fmla="*/ 58961 w 57994"/>
                <a:gd name="connsiteY10" fmla="*/ 78292 h 77325"/>
                <a:gd name="connsiteX11" fmla="*/ 58961 w 57994"/>
                <a:gd name="connsiteY11" fmla="*/ 0 h 77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7994" h="77325">
                  <a:moveTo>
                    <a:pt x="49053" y="0"/>
                  </a:moveTo>
                  <a:lnTo>
                    <a:pt x="49053" y="34071"/>
                  </a:lnTo>
                  <a:lnTo>
                    <a:pt x="10149" y="34071"/>
                  </a:lnTo>
                  <a:lnTo>
                    <a:pt x="10149" y="0"/>
                  </a:lnTo>
                  <a:lnTo>
                    <a:pt x="0" y="0"/>
                  </a:lnTo>
                  <a:lnTo>
                    <a:pt x="0" y="78292"/>
                  </a:lnTo>
                  <a:lnTo>
                    <a:pt x="10149" y="78292"/>
                  </a:lnTo>
                  <a:lnTo>
                    <a:pt x="10149" y="40837"/>
                  </a:lnTo>
                  <a:lnTo>
                    <a:pt x="49053" y="40837"/>
                  </a:lnTo>
                  <a:lnTo>
                    <a:pt x="49053" y="78292"/>
                  </a:lnTo>
                  <a:lnTo>
                    <a:pt x="58961" y="78292"/>
                  </a:lnTo>
                  <a:lnTo>
                    <a:pt x="58961" y="0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45" name="Freihandform: Form 44">
              <a:extLst>
                <a:ext uri="{FF2B5EF4-FFF2-40B4-BE49-F238E27FC236}">
                  <a16:creationId xmlns:a16="http://schemas.microsoft.com/office/drawing/2014/main" id="{C34D53EC-E9A8-4321-AADF-45F3327CFD78}"/>
                </a:ext>
              </a:extLst>
            </p:cNvPr>
            <p:cNvSpPr/>
            <p:nvPr/>
          </p:nvSpPr>
          <p:spPr>
            <a:xfrm>
              <a:off x="10399483" y="1110575"/>
              <a:ext cx="48328" cy="57994"/>
            </a:xfrm>
            <a:custGeom>
              <a:avLst/>
              <a:gdLst>
                <a:gd name="connsiteX0" fmla="*/ 9907 w 48328"/>
                <a:gd name="connsiteY0" fmla="*/ 24647 h 57994"/>
                <a:gd name="connsiteX1" fmla="*/ 11599 w 48328"/>
                <a:gd name="connsiteY1" fmla="*/ 17640 h 57994"/>
                <a:gd name="connsiteX2" fmla="*/ 14740 w 48328"/>
                <a:gd name="connsiteY2" fmla="*/ 11840 h 57994"/>
                <a:gd name="connsiteX3" fmla="*/ 19331 w 48328"/>
                <a:gd name="connsiteY3" fmla="*/ 7733 h 57994"/>
                <a:gd name="connsiteX4" fmla="*/ 25372 w 48328"/>
                <a:gd name="connsiteY4" fmla="*/ 6283 h 57994"/>
                <a:gd name="connsiteX5" fmla="*/ 33830 w 48328"/>
                <a:gd name="connsiteY5" fmla="*/ 10874 h 57994"/>
                <a:gd name="connsiteX6" fmla="*/ 36971 w 48328"/>
                <a:gd name="connsiteY6" fmla="*/ 22956 h 57994"/>
                <a:gd name="connsiteX7" fmla="*/ 36971 w 48328"/>
                <a:gd name="connsiteY7" fmla="*/ 24889 h 57994"/>
                <a:gd name="connsiteX8" fmla="*/ 9907 w 48328"/>
                <a:gd name="connsiteY8" fmla="*/ 24889 h 57994"/>
                <a:gd name="connsiteX9" fmla="*/ 9666 w 48328"/>
                <a:gd name="connsiteY9" fmla="*/ 30930 h 57994"/>
                <a:gd name="connsiteX10" fmla="*/ 47120 w 48328"/>
                <a:gd name="connsiteY10" fmla="*/ 30930 h 57994"/>
                <a:gd name="connsiteX11" fmla="*/ 47120 w 48328"/>
                <a:gd name="connsiteY11" fmla="*/ 25372 h 57994"/>
                <a:gd name="connsiteX12" fmla="*/ 46154 w 48328"/>
                <a:gd name="connsiteY12" fmla="*/ 16190 h 57994"/>
                <a:gd name="connsiteX13" fmla="*/ 42529 w 48328"/>
                <a:gd name="connsiteY13" fmla="*/ 7974 h 57994"/>
                <a:gd name="connsiteX14" fmla="*/ 35763 w 48328"/>
                <a:gd name="connsiteY14" fmla="*/ 2175 h 57994"/>
                <a:gd name="connsiteX15" fmla="*/ 25131 w 48328"/>
                <a:gd name="connsiteY15" fmla="*/ 0 h 57994"/>
                <a:gd name="connsiteX16" fmla="*/ 15223 w 48328"/>
                <a:gd name="connsiteY16" fmla="*/ 2175 h 57994"/>
                <a:gd name="connsiteX17" fmla="*/ 7249 w 48328"/>
                <a:gd name="connsiteY17" fmla="*/ 8216 h 57994"/>
                <a:gd name="connsiteX18" fmla="*/ 1933 w 48328"/>
                <a:gd name="connsiteY18" fmla="*/ 17398 h 57994"/>
                <a:gd name="connsiteX19" fmla="*/ 0 w 48328"/>
                <a:gd name="connsiteY19" fmla="*/ 29239 h 57994"/>
                <a:gd name="connsiteX20" fmla="*/ 6766 w 48328"/>
                <a:gd name="connsiteY20" fmla="*/ 50986 h 57994"/>
                <a:gd name="connsiteX21" fmla="*/ 26581 w 48328"/>
                <a:gd name="connsiteY21" fmla="*/ 58477 h 57994"/>
                <a:gd name="connsiteX22" fmla="*/ 38663 w 48328"/>
                <a:gd name="connsiteY22" fmla="*/ 55819 h 57994"/>
                <a:gd name="connsiteX23" fmla="*/ 48328 w 48328"/>
                <a:gd name="connsiteY23" fmla="*/ 47845 h 57994"/>
                <a:gd name="connsiteX24" fmla="*/ 44462 w 48328"/>
                <a:gd name="connsiteY24" fmla="*/ 43737 h 57994"/>
                <a:gd name="connsiteX25" fmla="*/ 35038 w 48328"/>
                <a:gd name="connsiteY25" fmla="*/ 50261 h 57994"/>
                <a:gd name="connsiteX26" fmla="*/ 27306 w 48328"/>
                <a:gd name="connsiteY26" fmla="*/ 51711 h 57994"/>
                <a:gd name="connsiteX27" fmla="*/ 14740 w 48328"/>
                <a:gd name="connsiteY27" fmla="*/ 46395 h 57994"/>
                <a:gd name="connsiteX28" fmla="*/ 9666 w 48328"/>
                <a:gd name="connsiteY28" fmla="*/ 30930 h 57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8328" h="57994">
                  <a:moveTo>
                    <a:pt x="9907" y="24647"/>
                  </a:moveTo>
                  <a:cubicBezTo>
                    <a:pt x="10149" y="22231"/>
                    <a:pt x="10874" y="19815"/>
                    <a:pt x="11599" y="17640"/>
                  </a:cubicBezTo>
                  <a:cubicBezTo>
                    <a:pt x="12324" y="15465"/>
                    <a:pt x="13532" y="13532"/>
                    <a:pt x="14740" y="11840"/>
                  </a:cubicBezTo>
                  <a:cubicBezTo>
                    <a:pt x="15948" y="10149"/>
                    <a:pt x="17640" y="8699"/>
                    <a:pt x="19331" y="7733"/>
                  </a:cubicBezTo>
                  <a:cubicBezTo>
                    <a:pt x="21023" y="6766"/>
                    <a:pt x="23198" y="6283"/>
                    <a:pt x="25372" y="6283"/>
                  </a:cubicBezTo>
                  <a:cubicBezTo>
                    <a:pt x="28755" y="6283"/>
                    <a:pt x="31655" y="7733"/>
                    <a:pt x="33830" y="10874"/>
                  </a:cubicBezTo>
                  <a:cubicBezTo>
                    <a:pt x="36005" y="13774"/>
                    <a:pt x="36971" y="17881"/>
                    <a:pt x="36971" y="22956"/>
                  </a:cubicBezTo>
                  <a:lnTo>
                    <a:pt x="36971" y="24889"/>
                  </a:lnTo>
                  <a:lnTo>
                    <a:pt x="9907" y="24889"/>
                  </a:lnTo>
                  <a:close/>
                  <a:moveTo>
                    <a:pt x="9666" y="30930"/>
                  </a:moveTo>
                  <a:lnTo>
                    <a:pt x="47120" y="30930"/>
                  </a:lnTo>
                  <a:lnTo>
                    <a:pt x="47120" y="25372"/>
                  </a:lnTo>
                  <a:cubicBezTo>
                    <a:pt x="47120" y="22231"/>
                    <a:pt x="46879" y="19090"/>
                    <a:pt x="46154" y="16190"/>
                  </a:cubicBezTo>
                  <a:cubicBezTo>
                    <a:pt x="45429" y="13049"/>
                    <a:pt x="44220" y="10391"/>
                    <a:pt x="42529" y="7974"/>
                  </a:cubicBezTo>
                  <a:cubicBezTo>
                    <a:pt x="40837" y="5558"/>
                    <a:pt x="38663" y="3625"/>
                    <a:pt x="35763" y="2175"/>
                  </a:cubicBezTo>
                  <a:cubicBezTo>
                    <a:pt x="32863" y="725"/>
                    <a:pt x="29480" y="0"/>
                    <a:pt x="25131" y="0"/>
                  </a:cubicBezTo>
                  <a:cubicBezTo>
                    <a:pt x="21506" y="0"/>
                    <a:pt x="18365" y="725"/>
                    <a:pt x="15223" y="2175"/>
                  </a:cubicBezTo>
                  <a:cubicBezTo>
                    <a:pt x="12082" y="3625"/>
                    <a:pt x="9424" y="5558"/>
                    <a:pt x="7249" y="8216"/>
                  </a:cubicBezTo>
                  <a:cubicBezTo>
                    <a:pt x="5074" y="10874"/>
                    <a:pt x="3141" y="13774"/>
                    <a:pt x="1933" y="17398"/>
                  </a:cubicBezTo>
                  <a:cubicBezTo>
                    <a:pt x="725" y="21023"/>
                    <a:pt x="0" y="24889"/>
                    <a:pt x="0" y="29239"/>
                  </a:cubicBezTo>
                  <a:cubicBezTo>
                    <a:pt x="0" y="38904"/>
                    <a:pt x="2175" y="46154"/>
                    <a:pt x="6766" y="50986"/>
                  </a:cubicBezTo>
                  <a:cubicBezTo>
                    <a:pt x="11116" y="55819"/>
                    <a:pt x="17881" y="58477"/>
                    <a:pt x="26581" y="58477"/>
                  </a:cubicBezTo>
                  <a:cubicBezTo>
                    <a:pt x="31172" y="58477"/>
                    <a:pt x="35038" y="57511"/>
                    <a:pt x="38663" y="55819"/>
                  </a:cubicBezTo>
                  <a:cubicBezTo>
                    <a:pt x="42046" y="53886"/>
                    <a:pt x="45429" y="51228"/>
                    <a:pt x="48328" y="47845"/>
                  </a:cubicBezTo>
                  <a:lnTo>
                    <a:pt x="44462" y="43737"/>
                  </a:lnTo>
                  <a:cubicBezTo>
                    <a:pt x="40837" y="47120"/>
                    <a:pt x="37696" y="49053"/>
                    <a:pt x="35038" y="50261"/>
                  </a:cubicBezTo>
                  <a:cubicBezTo>
                    <a:pt x="32380" y="51228"/>
                    <a:pt x="29722" y="51711"/>
                    <a:pt x="27306" y="51711"/>
                  </a:cubicBezTo>
                  <a:cubicBezTo>
                    <a:pt x="21748" y="51711"/>
                    <a:pt x="17640" y="50020"/>
                    <a:pt x="14740" y="46395"/>
                  </a:cubicBezTo>
                  <a:cubicBezTo>
                    <a:pt x="11599" y="42529"/>
                    <a:pt x="10149" y="37454"/>
                    <a:pt x="9666" y="30930"/>
                  </a:cubicBezTo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46" name="Freihandform: Form 45">
              <a:extLst>
                <a:ext uri="{FF2B5EF4-FFF2-40B4-BE49-F238E27FC236}">
                  <a16:creationId xmlns:a16="http://schemas.microsoft.com/office/drawing/2014/main" id="{43A49C16-A28B-4031-A77C-89AAA332D02C}"/>
                </a:ext>
              </a:extLst>
            </p:cNvPr>
            <p:cNvSpPr/>
            <p:nvPr/>
          </p:nvSpPr>
          <p:spPr>
            <a:xfrm>
              <a:off x="10465451" y="1112266"/>
              <a:ext cx="9666" cy="53161"/>
            </a:xfrm>
            <a:custGeom>
              <a:avLst/>
              <a:gdLst>
                <a:gd name="connsiteX0" fmla="*/ 0 w 9665"/>
                <a:gd name="connsiteY0" fmla="*/ 0 h 53161"/>
                <a:gd name="connsiteX1" fmla="*/ 10149 w 9665"/>
                <a:gd name="connsiteY1" fmla="*/ 0 h 53161"/>
                <a:gd name="connsiteX2" fmla="*/ 10149 w 9665"/>
                <a:gd name="connsiteY2" fmla="*/ 55094 h 53161"/>
                <a:gd name="connsiteX3" fmla="*/ 0 w 9665"/>
                <a:gd name="connsiteY3" fmla="*/ 55094 h 53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65" h="53161">
                  <a:moveTo>
                    <a:pt x="0" y="0"/>
                  </a:moveTo>
                  <a:lnTo>
                    <a:pt x="10149" y="0"/>
                  </a:lnTo>
                  <a:lnTo>
                    <a:pt x="10149" y="55094"/>
                  </a:lnTo>
                  <a:lnTo>
                    <a:pt x="0" y="55094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grpSp>
          <p:nvGrpSpPr>
            <p:cNvPr id="47" name="Grafik 9">
              <a:extLst>
                <a:ext uri="{FF2B5EF4-FFF2-40B4-BE49-F238E27FC236}">
                  <a16:creationId xmlns:a16="http://schemas.microsoft.com/office/drawing/2014/main" id="{6648D76C-F5E6-4559-8E7C-C8AC6A349ECC}"/>
                </a:ext>
              </a:extLst>
            </p:cNvPr>
            <p:cNvGrpSpPr/>
            <p:nvPr/>
          </p:nvGrpSpPr>
          <p:grpSpPr>
            <a:xfrm>
              <a:off x="10496140" y="1110575"/>
              <a:ext cx="101490" cy="55578"/>
              <a:chOff x="10496140" y="1110575"/>
              <a:chExt cx="101490" cy="55578"/>
            </a:xfrm>
            <a:solidFill>
              <a:srgbClr val="000000"/>
            </a:solidFill>
          </p:grpSpPr>
          <p:sp>
            <p:nvSpPr>
              <p:cNvPr id="64" name="Freihandform: Form 63">
                <a:extLst>
                  <a:ext uri="{FF2B5EF4-FFF2-40B4-BE49-F238E27FC236}">
                    <a16:creationId xmlns:a16="http://schemas.microsoft.com/office/drawing/2014/main" id="{72294CCB-ECFF-408E-9DE3-9CFD213367BB}"/>
                  </a:ext>
                </a:extLst>
              </p:cNvPr>
              <p:cNvSpPr/>
              <p:nvPr/>
            </p:nvSpPr>
            <p:spPr>
              <a:xfrm>
                <a:off x="10496140" y="1110575"/>
                <a:ext cx="45912" cy="55578"/>
              </a:xfrm>
              <a:custGeom>
                <a:avLst/>
                <a:gdLst>
                  <a:gd name="connsiteX0" fmla="*/ 48087 w 45911"/>
                  <a:gd name="connsiteY0" fmla="*/ 56786 h 55577"/>
                  <a:gd name="connsiteX1" fmla="*/ 48087 w 45911"/>
                  <a:gd name="connsiteY1" fmla="*/ 22231 h 55577"/>
                  <a:gd name="connsiteX2" fmla="*/ 47603 w 45911"/>
                  <a:gd name="connsiteY2" fmla="*/ 13774 h 55577"/>
                  <a:gd name="connsiteX3" fmla="*/ 45429 w 45911"/>
                  <a:gd name="connsiteY3" fmla="*/ 6766 h 55577"/>
                  <a:gd name="connsiteX4" fmla="*/ 39629 w 45911"/>
                  <a:gd name="connsiteY4" fmla="*/ 1933 h 55577"/>
                  <a:gd name="connsiteX5" fmla="*/ 28997 w 45911"/>
                  <a:gd name="connsiteY5" fmla="*/ 0 h 55577"/>
                  <a:gd name="connsiteX6" fmla="*/ 21506 w 45911"/>
                  <a:gd name="connsiteY6" fmla="*/ 1208 h 55577"/>
                  <a:gd name="connsiteX7" fmla="*/ 16190 w 45911"/>
                  <a:gd name="connsiteY7" fmla="*/ 4350 h 55577"/>
                  <a:gd name="connsiteX8" fmla="*/ 12565 w 45911"/>
                  <a:gd name="connsiteY8" fmla="*/ 7974 h 55577"/>
                  <a:gd name="connsiteX9" fmla="*/ 10632 w 45911"/>
                  <a:gd name="connsiteY9" fmla="*/ 10632 h 55577"/>
                  <a:gd name="connsiteX10" fmla="*/ 9424 w 45911"/>
                  <a:gd name="connsiteY10" fmla="*/ 967 h 55577"/>
                  <a:gd name="connsiteX11" fmla="*/ 0 w 45911"/>
                  <a:gd name="connsiteY11" fmla="*/ 1933 h 55577"/>
                  <a:gd name="connsiteX12" fmla="*/ 242 w 45911"/>
                  <a:gd name="connsiteY12" fmla="*/ 4108 h 55577"/>
                  <a:gd name="connsiteX13" fmla="*/ 725 w 45911"/>
                  <a:gd name="connsiteY13" fmla="*/ 7733 h 55577"/>
                  <a:gd name="connsiteX14" fmla="*/ 967 w 45911"/>
                  <a:gd name="connsiteY14" fmla="*/ 11840 h 55577"/>
                  <a:gd name="connsiteX15" fmla="*/ 1208 w 45911"/>
                  <a:gd name="connsiteY15" fmla="*/ 15948 h 55577"/>
                  <a:gd name="connsiteX16" fmla="*/ 1208 w 45911"/>
                  <a:gd name="connsiteY16" fmla="*/ 56786 h 55577"/>
                  <a:gd name="connsiteX17" fmla="*/ 11116 w 45911"/>
                  <a:gd name="connsiteY17" fmla="*/ 56786 h 55577"/>
                  <a:gd name="connsiteX18" fmla="*/ 11116 w 45911"/>
                  <a:gd name="connsiteY18" fmla="*/ 25856 h 55577"/>
                  <a:gd name="connsiteX19" fmla="*/ 12324 w 45911"/>
                  <a:gd name="connsiteY19" fmla="*/ 18606 h 55577"/>
                  <a:gd name="connsiteX20" fmla="*/ 15707 w 45911"/>
                  <a:gd name="connsiteY20" fmla="*/ 12807 h 55577"/>
                  <a:gd name="connsiteX21" fmla="*/ 20540 w 45911"/>
                  <a:gd name="connsiteY21" fmla="*/ 8941 h 55577"/>
                  <a:gd name="connsiteX22" fmla="*/ 26822 w 45911"/>
                  <a:gd name="connsiteY22" fmla="*/ 7491 h 55577"/>
                  <a:gd name="connsiteX23" fmla="*/ 32863 w 45911"/>
                  <a:gd name="connsiteY23" fmla="*/ 8457 h 55577"/>
                  <a:gd name="connsiteX24" fmla="*/ 36488 w 45911"/>
                  <a:gd name="connsiteY24" fmla="*/ 11357 h 55577"/>
                  <a:gd name="connsiteX25" fmla="*/ 38179 w 45911"/>
                  <a:gd name="connsiteY25" fmla="*/ 15948 h 55577"/>
                  <a:gd name="connsiteX26" fmla="*/ 38663 w 45911"/>
                  <a:gd name="connsiteY26" fmla="*/ 22231 h 55577"/>
                  <a:gd name="connsiteX27" fmla="*/ 38663 w 45911"/>
                  <a:gd name="connsiteY27" fmla="*/ 56786 h 55577"/>
                  <a:gd name="connsiteX28" fmla="*/ 48087 w 45911"/>
                  <a:gd name="connsiteY28" fmla="*/ 56786 h 55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5911" h="55577">
                    <a:moveTo>
                      <a:pt x="48087" y="56786"/>
                    </a:moveTo>
                    <a:lnTo>
                      <a:pt x="48087" y="22231"/>
                    </a:lnTo>
                    <a:cubicBezTo>
                      <a:pt x="48087" y="19331"/>
                      <a:pt x="47845" y="16432"/>
                      <a:pt x="47603" y="13774"/>
                    </a:cubicBezTo>
                    <a:cubicBezTo>
                      <a:pt x="47362" y="11115"/>
                      <a:pt x="46637" y="8699"/>
                      <a:pt x="45429" y="6766"/>
                    </a:cubicBezTo>
                    <a:cubicBezTo>
                      <a:pt x="44220" y="4833"/>
                      <a:pt x="42287" y="3141"/>
                      <a:pt x="39629" y="1933"/>
                    </a:cubicBezTo>
                    <a:cubicBezTo>
                      <a:pt x="36971" y="725"/>
                      <a:pt x="33588" y="0"/>
                      <a:pt x="28997" y="0"/>
                    </a:cubicBezTo>
                    <a:cubicBezTo>
                      <a:pt x="26097" y="0"/>
                      <a:pt x="23681" y="483"/>
                      <a:pt x="21506" y="1208"/>
                    </a:cubicBezTo>
                    <a:cubicBezTo>
                      <a:pt x="19331" y="2175"/>
                      <a:pt x="17640" y="3141"/>
                      <a:pt x="16190" y="4350"/>
                    </a:cubicBezTo>
                    <a:cubicBezTo>
                      <a:pt x="14740" y="5558"/>
                      <a:pt x="13532" y="6766"/>
                      <a:pt x="12565" y="7974"/>
                    </a:cubicBezTo>
                    <a:cubicBezTo>
                      <a:pt x="11599" y="9182"/>
                      <a:pt x="11116" y="10149"/>
                      <a:pt x="10632" y="10632"/>
                    </a:cubicBezTo>
                    <a:lnTo>
                      <a:pt x="9424" y="967"/>
                    </a:lnTo>
                    <a:lnTo>
                      <a:pt x="0" y="1933"/>
                    </a:lnTo>
                    <a:cubicBezTo>
                      <a:pt x="0" y="2416"/>
                      <a:pt x="242" y="3141"/>
                      <a:pt x="242" y="4108"/>
                    </a:cubicBezTo>
                    <a:cubicBezTo>
                      <a:pt x="483" y="5074"/>
                      <a:pt x="483" y="6283"/>
                      <a:pt x="725" y="7733"/>
                    </a:cubicBezTo>
                    <a:cubicBezTo>
                      <a:pt x="967" y="9182"/>
                      <a:pt x="967" y="10391"/>
                      <a:pt x="967" y="11840"/>
                    </a:cubicBezTo>
                    <a:cubicBezTo>
                      <a:pt x="967" y="13290"/>
                      <a:pt x="1208" y="14499"/>
                      <a:pt x="1208" y="15948"/>
                    </a:cubicBezTo>
                    <a:lnTo>
                      <a:pt x="1208" y="56786"/>
                    </a:lnTo>
                    <a:lnTo>
                      <a:pt x="11116" y="56786"/>
                    </a:lnTo>
                    <a:lnTo>
                      <a:pt x="11116" y="25856"/>
                    </a:lnTo>
                    <a:cubicBezTo>
                      <a:pt x="11116" y="23439"/>
                      <a:pt x="11599" y="21023"/>
                      <a:pt x="12324" y="18606"/>
                    </a:cubicBezTo>
                    <a:cubicBezTo>
                      <a:pt x="13049" y="16432"/>
                      <a:pt x="14257" y="14257"/>
                      <a:pt x="15707" y="12807"/>
                    </a:cubicBezTo>
                    <a:cubicBezTo>
                      <a:pt x="17157" y="11115"/>
                      <a:pt x="18848" y="9907"/>
                      <a:pt x="20540" y="8941"/>
                    </a:cubicBezTo>
                    <a:cubicBezTo>
                      <a:pt x="22473" y="7974"/>
                      <a:pt x="24406" y="7491"/>
                      <a:pt x="26822" y="7491"/>
                    </a:cubicBezTo>
                    <a:cubicBezTo>
                      <a:pt x="29239" y="7491"/>
                      <a:pt x="31413" y="7733"/>
                      <a:pt x="32863" y="8457"/>
                    </a:cubicBezTo>
                    <a:cubicBezTo>
                      <a:pt x="34313" y="9182"/>
                      <a:pt x="35521" y="9907"/>
                      <a:pt x="36488" y="11357"/>
                    </a:cubicBezTo>
                    <a:cubicBezTo>
                      <a:pt x="37213" y="12565"/>
                      <a:pt x="37696" y="14257"/>
                      <a:pt x="38179" y="15948"/>
                    </a:cubicBezTo>
                    <a:cubicBezTo>
                      <a:pt x="38421" y="17881"/>
                      <a:pt x="38663" y="19815"/>
                      <a:pt x="38663" y="22231"/>
                    </a:cubicBezTo>
                    <a:lnTo>
                      <a:pt x="38663" y="56786"/>
                    </a:lnTo>
                    <a:lnTo>
                      <a:pt x="48087" y="56786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5" name="Freihandform: Form 64">
                <a:extLst>
                  <a:ext uri="{FF2B5EF4-FFF2-40B4-BE49-F238E27FC236}">
                    <a16:creationId xmlns:a16="http://schemas.microsoft.com/office/drawing/2014/main" id="{8C858B51-A8C9-432A-9282-705400CDA1E4}"/>
                  </a:ext>
                </a:extLst>
              </p:cNvPr>
              <p:cNvSpPr/>
              <p:nvPr/>
            </p:nvSpPr>
            <p:spPr>
              <a:xfrm>
                <a:off x="10562833" y="1110816"/>
                <a:ext cx="33830" cy="55578"/>
              </a:xfrm>
              <a:custGeom>
                <a:avLst/>
                <a:gdLst>
                  <a:gd name="connsiteX0" fmla="*/ 1208 w 33829"/>
                  <a:gd name="connsiteY0" fmla="*/ 56544 h 55577"/>
                  <a:gd name="connsiteX1" fmla="*/ 10632 w 33829"/>
                  <a:gd name="connsiteY1" fmla="*/ 56544 h 55577"/>
                  <a:gd name="connsiteX2" fmla="*/ 10632 w 33829"/>
                  <a:gd name="connsiteY2" fmla="*/ 29964 h 55577"/>
                  <a:gd name="connsiteX3" fmla="*/ 10874 w 33829"/>
                  <a:gd name="connsiteY3" fmla="*/ 24406 h 55577"/>
                  <a:gd name="connsiteX4" fmla="*/ 11599 w 33829"/>
                  <a:gd name="connsiteY4" fmla="*/ 19090 h 55577"/>
                  <a:gd name="connsiteX5" fmla="*/ 15707 w 33829"/>
                  <a:gd name="connsiteY5" fmla="*/ 10391 h 55577"/>
                  <a:gd name="connsiteX6" fmla="*/ 21748 w 33829"/>
                  <a:gd name="connsiteY6" fmla="*/ 7008 h 55577"/>
                  <a:gd name="connsiteX7" fmla="*/ 27789 w 33829"/>
                  <a:gd name="connsiteY7" fmla="*/ 13049 h 55577"/>
                  <a:gd name="connsiteX8" fmla="*/ 36005 w 33829"/>
                  <a:gd name="connsiteY8" fmla="*/ 10149 h 55577"/>
                  <a:gd name="connsiteX9" fmla="*/ 34796 w 33829"/>
                  <a:gd name="connsiteY9" fmla="*/ 5316 h 55577"/>
                  <a:gd name="connsiteX10" fmla="*/ 32380 w 33829"/>
                  <a:gd name="connsiteY10" fmla="*/ 2175 h 55577"/>
                  <a:gd name="connsiteX11" fmla="*/ 28997 w 33829"/>
                  <a:gd name="connsiteY11" fmla="*/ 483 h 55577"/>
                  <a:gd name="connsiteX12" fmla="*/ 25614 w 33829"/>
                  <a:gd name="connsiteY12" fmla="*/ 0 h 55577"/>
                  <a:gd name="connsiteX13" fmla="*/ 16915 w 33829"/>
                  <a:gd name="connsiteY13" fmla="*/ 2658 h 55577"/>
                  <a:gd name="connsiteX14" fmla="*/ 10632 w 33829"/>
                  <a:gd name="connsiteY14" fmla="*/ 10149 h 55577"/>
                  <a:gd name="connsiteX15" fmla="*/ 9424 w 33829"/>
                  <a:gd name="connsiteY15" fmla="*/ 483 h 55577"/>
                  <a:gd name="connsiteX16" fmla="*/ 0 w 33829"/>
                  <a:gd name="connsiteY16" fmla="*/ 1450 h 55577"/>
                  <a:gd name="connsiteX17" fmla="*/ 242 w 33829"/>
                  <a:gd name="connsiteY17" fmla="*/ 3625 h 55577"/>
                  <a:gd name="connsiteX18" fmla="*/ 725 w 33829"/>
                  <a:gd name="connsiteY18" fmla="*/ 7249 h 55577"/>
                  <a:gd name="connsiteX19" fmla="*/ 967 w 33829"/>
                  <a:gd name="connsiteY19" fmla="*/ 11357 h 55577"/>
                  <a:gd name="connsiteX20" fmla="*/ 1208 w 33829"/>
                  <a:gd name="connsiteY20" fmla="*/ 15465 h 55577"/>
                  <a:gd name="connsiteX21" fmla="*/ 1208 w 33829"/>
                  <a:gd name="connsiteY21" fmla="*/ 56544 h 55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33829" h="55577">
                    <a:moveTo>
                      <a:pt x="1208" y="56544"/>
                    </a:moveTo>
                    <a:lnTo>
                      <a:pt x="10632" y="56544"/>
                    </a:lnTo>
                    <a:lnTo>
                      <a:pt x="10632" y="29964"/>
                    </a:lnTo>
                    <a:cubicBezTo>
                      <a:pt x="10632" y="28030"/>
                      <a:pt x="10632" y="26339"/>
                      <a:pt x="10874" y="24406"/>
                    </a:cubicBezTo>
                    <a:cubicBezTo>
                      <a:pt x="11116" y="22473"/>
                      <a:pt x="11357" y="20781"/>
                      <a:pt x="11599" y="19090"/>
                    </a:cubicBezTo>
                    <a:cubicBezTo>
                      <a:pt x="12565" y="15707"/>
                      <a:pt x="13774" y="12807"/>
                      <a:pt x="15707" y="10391"/>
                    </a:cubicBezTo>
                    <a:cubicBezTo>
                      <a:pt x="17398" y="7974"/>
                      <a:pt x="19573" y="7008"/>
                      <a:pt x="21748" y="7008"/>
                    </a:cubicBezTo>
                    <a:cubicBezTo>
                      <a:pt x="25614" y="7008"/>
                      <a:pt x="27547" y="8941"/>
                      <a:pt x="27789" y="13049"/>
                    </a:cubicBezTo>
                    <a:lnTo>
                      <a:pt x="36005" y="10149"/>
                    </a:lnTo>
                    <a:cubicBezTo>
                      <a:pt x="36005" y="8216"/>
                      <a:pt x="35521" y="6766"/>
                      <a:pt x="34796" y="5316"/>
                    </a:cubicBezTo>
                    <a:cubicBezTo>
                      <a:pt x="34072" y="3866"/>
                      <a:pt x="33347" y="2900"/>
                      <a:pt x="32380" y="2175"/>
                    </a:cubicBezTo>
                    <a:cubicBezTo>
                      <a:pt x="31413" y="1450"/>
                      <a:pt x="30205" y="725"/>
                      <a:pt x="28997" y="483"/>
                    </a:cubicBezTo>
                    <a:cubicBezTo>
                      <a:pt x="27789" y="0"/>
                      <a:pt x="26581" y="0"/>
                      <a:pt x="25614" y="0"/>
                    </a:cubicBezTo>
                    <a:cubicBezTo>
                      <a:pt x="22231" y="0"/>
                      <a:pt x="19573" y="967"/>
                      <a:pt x="16915" y="2658"/>
                    </a:cubicBezTo>
                    <a:cubicBezTo>
                      <a:pt x="14499" y="4591"/>
                      <a:pt x="12324" y="7008"/>
                      <a:pt x="10632" y="10149"/>
                    </a:cubicBezTo>
                    <a:lnTo>
                      <a:pt x="9424" y="483"/>
                    </a:lnTo>
                    <a:lnTo>
                      <a:pt x="0" y="1450"/>
                    </a:lnTo>
                    <a:cubicBezTo>
                      <a:pt x="0" y="1933"/>
                      <a:pt x="242" y="2658"/>
                      <a:pt x="242" y="3625"/>
                    </a:cubicBezTo>
                    <a:cubicBezTo>
                      <a:pt x="483" y="4591"/>
                      <a:pt x="483" y="5799"/>
                      <a:pt x="725" y="7249"/>
                    </a:cubicBezTo>
                    <a:cubicBezTo>
                      <a:pt x="967" y="8699"/>
                      <a:pt x="967" y="9907"/>
                      <a:pt x="967" y="11357"/>
                    </a:cubicBezTo>
                    <a:cubicBezTo>
                      <a:pt x="967" y="12807"/>
                      <a:pt x="1208" y="14015"/>
                      <a:pt x="1208" y="15465"/>
                    </a:cubicBezTo>
                    <a:lnTo>
                      <a:pt x="1208" y="56544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</p:grpSp>
        <p:sp>
          <p:nvSpPr>
            <p:cNvPr id="48" name="Freihandform: Form 47">
              <a:extLst>
                <a:ext uri="{FF2B5EF4-FFF2-40B4-BE49-F238E27FC236}">
                  <a16:creationId xmlns:a16="http://schemas.microsoft.com/office/drawing/2014/main" id="{850DEC09-33CF-46B7-8919-E68733DA60E2}"/>
                </a:ext>
              </a:extLst>
            </p:cNvPr>
            <p:cNvSpPr/>
            <p:nvPr/>
          </p:nvSpPr>
          <p:spPr>
            <a:xfrm>
              <a:off x="10612128" y="1112266"/>
              <a:ext cx="9666" cy="53161"/>
            </a:xfrm>
            <a:custGeom>
              <a:avLst/>
              <a:gdLst>
                <a:gd name="connsiteX0" fmla="*/ 0 w 9665"/>
                <a:gd name="connsiteY0" fmla="*/ 0 h 53161"/>
                <a:gd name="connsiteX1" fmla="*/ 10149 w 9665"/>
                <a:gd name="connsiteY1" fmla="*/ 0 h 53161"/>
                <a:gd name="connsiteX2" fmla="*/ 10149 w 9665"/>
                <a:gd name="connsiteY2" fmla="*/ 55094 h 53161"/>
                <a:gd name="connsiteX3" fmla="*/ 0 w 9665"/>
                <a:gd name="connsiteY3" fmla="*/ 55094 h 53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65" h="53161">
                  <a:moveTo>
                    <a:pt x="0" y="0"/>
                  </a:moveTo>
                  <a:lnTo>
                    <a:pt x="10149" y="0"/>
                  </a:lnTo>
                  <a:lnTo>
                    <a:pt x="10149" y="55094"/>
                  </a:lnTo>
                  <a:lnTo>
                    <a:pt x="0" y="55094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grpSp>
          <p:nvGrpSpPr>
            <p:cNvPr id="49" name="Grafik 9">
              <a:extLst>
                <a:ext uri="{FF2B5EF4-FFF2-40B4-BE49-F238E27FC236}">
                  <a16:creationId xmlns:a16="http://schemas.microsoft.com/office/drawing/2014/main" id="{76E6A984-C52F-41F6-89DA-473E7CC811C1}"/>
                </a:ext>
              </a:extLst>
            </p:cNvPr>
            <p:cNvGrpSpPr/>
            <p:nvPr/>
          </p:nvGrpSpPr>
          <p:grpSpPr>
            <a:xfrm>
              <a:off x="10639675" y="1081336"/>
              <a:ext cx="106322" cy="86991"/>
              <a:chOff x="10639675" y="1081336"/>
              <a:chExt cx="106322" cy="86991"/>
            </a:xfrm>
            <a:solidFill>
              <a:srgbClr val="000000"/>
            </a:solidFill>
          </p:grpSpPr>
          <p:sp>
            <p:nvSpPr>
              <p:cNvPr id="62" name="Freihandform: Form 61">
                <a:extLst>
                  <a:ext uri="{FF2B5EF4-FFF2-40B4-BE49-F238E27FC236}">
                    <a16:creationId xmlns:a16="http://schemas.microsoft.com/office/drawing/2014/main" id="{F56B1511-9094-47FA-A7FF-42BAE978C4B5}"/>
                  </a:ext>
                </a:extLst>
              </p:cNvPr>
              <p:cNvSpPr/>
              <p:nvPr/>
            </p:nvSpPr>
            <p:spPr>
              <a:xfrm>
                <a:off x="10639675" y="1110575"/>
                <a:ext cx="45912" cy="57994"/>
              </a:xfrm>
              <a:custGeom>
                <a:avLst/>
                <a:gdLst>
                  <a:gd name="connsiteX0" fmla="*/ 41804 w 45911"/>
                  <a:gd name="connsiteY0" fmla="*/ 44462 h 57994"/>
                  <a:gd name="connsiteX1" fmla="*/ 33830 w 45911"/>
                  <a:gd name="connsiteY1" fmla="*/ 50261 h 57994"/>
                  <a:gd name="connsiteX2" fmla="*/ 26581 w 45911"/>
                  <a:gd name="connsiteY2" fmla="*/ 51711 h 57994"/>
                  <a:gd name="connsiteX3" fmla="*/ 18848 w 45911"/>
                  <a:gd name="connsiteY3" fmla="*/ 50020 h 57994"/>
                  <a:gd name="connsiteX4" fmla="*/ 13774 w 45911"/>
                  <a:gd name="connsiteY4" fmla="*/ 45187 h 57994"/>
                  <a:gd name="connsiteX5" fmla="*/ 11116 w 45911"/>
                  <a:gd name="connsiteY5" fmla="*/ 38179 h 57994"/>
                  <a:gd name="connsiteX6" fmla="*/ 10391 w 45911"/>
                  <a:gd name="connsiteY6" fmla="*/ 30205 h 57994"/>
                  <a:gd name="connsiteX7" fmla="*/ 11357 w 45911"/>
                  <a:gd name="connsiteY7" fmla="*/ 21748 h 57994"/>
                  <a:gd name="connsiteX8" fmla="*/ 14257 w 45911"/>
                  <a:gd name="connsiteY8" fmla="*/ 14015 h 57994"/>
                  <a:gd name="connsiteX9" fmla="*/ 19331 w 45911"/>
                  <a:gd name="connsiteY9" fmla="*/ 8457 h 57994"/>
                  <a:gd name="connsiteX10" fmla="*/ 26822 w 45911"/>
                  <a:gd name="connsiteY10" fmla="*/ 6283 h 57994"/>
                  <a:gd name="connsiteX11" fmla="*/ 34555 w 45911"/>
                  <a:gd name="connsiteY11" fmla="*/ 7733 h 57994"/>
                  <a:gd name="connsiteX12" fmla="*/ 39629 w 45911"/>
                  <a:gd name="connsiteY12" fmla="*/ 11599 h 57994"/>
                  <a:gd name="connsiteX13" fmla="*/ 44462 w 45911"/>
                  <a:gd name="connsiteY13" fmla="*/ 4350 h 57994"/>
                  <a:gd name="connsiteX14" fmla="*/ 36488 w 45911"/>
                  <a:gd name="connsiteY14" fmla="*/ 967 h 57994"/>
                  <a:gd name="connsiteX15" fmla="*/ 28030 w 45911"/>
                  <a:gd name="connsiteY15" fmla="*/ 0 h 57994"/>
                  <a:gd name="connsiteX16" fmla="*/ 16432 w 45911"/>
                  <a:gd name="connsiteY16" fmla="*/ 2175 h 57994"/>
                  <a:gd name="connsiteX17" fmla="*/ 7491 w 45911"/>
                  <a:gd name="connsiteY17" fmla="*/ 8216 h 57994"/>
                  <a:gd name="connsiteX18" fmla="*/ 1933 w 45911"/>
                  <a:gd name="connsiteY18" fmla="*/ 17640 h 57994"/>
                  <a:gd name="connsiteX19" fmla="*/ 0 w 45911"/>
                  <a:gd name="connsiteY19" fmla="*/ 29722 h 57994"/>
                  <a:gd name="connsiteX20" fmla="*/ 7008 w 45911"/>
                  <a:gd name="connsiteY20" fmla="*/ 50986 h 57994"/>
                  <a:gd name="connsiteX21" fmla="*/ 26581 w 45911"/>
                  <a:gd name="connsiteY21" fmla="*/ 58236 h 57994"/>
                  <a:gd name="connsiteX22" fmla="*/ 31172 w 45911"/>
                  <a:gd name="connsiteY22" fmla="*/ 57752 h 57994"/>
                  <a:gd name="connsiteX23" fmla="*/ 36246 w 45911"/>
                  <a:gd name="connsiteY23" fmla="*/ 56303 h 57994"/>
                  <a:gd name="connsiteX24" fmla="*/ 41321 w 45911"/>
                  <a:gd name="connsiteY24" fmla="*/ 53403 h 57994"/>
                  <a:gd name="connsiteX25" fmla="*/ 46154 w 45911"/>
                  <a:gd name="connsiteY25" fmla="*/ 48328 h 57994"/>
                  <a:gd name="connsiteX26" fmla="*/ 41804 w 45911"/>
                  <a:gd name="connsiteY26" fmla="*/ 44462 h 579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45911" h="57994">
                    <a:moveTo>
                      <a:pt x="41804" y="44462"/>
                    </a:moveTo>
                    <a:cubicBezTo>
                      <a:pt x="38663" y="47362"/>
                      <a:pt x="36005" y="49295"/>
                      <a:pt x="33830" y="50261"/>
                    </a:cubicBezTo>
                    <a:cubicBezTo>
                      <a:pt x="31655" y="51228"/>
                      <a:pt x="28997" y="51711"/>
                      <a:pt x="26581" y="51711"/>
                    </a:cubicBezTo>
                    <a:cubicBezTo>
                      <a:pt x="23439" y="51711"/>
                      <a:pt x="21023" y="51228"/>
                      <a:pt x="18848" y="50020"/>
                    </a:cubicBezTo>
                    <a:cubicBezTo>
                      <a:pt x="16673" y="48812"/>
                      <a:pt x="15223" y="47362"/>
                      <a:pt x="13774" y="45187"/>
                    </a:cubicBezTo>
                    <a:cubicBezTo>
                      <a:pt x="12565" y="43254"/>
                      <a:pt x="11599" y="40837"/>
                      <a:pt x="11116" y="38179"/>
                    </a:cubicBezTo>
                    <a:cubicBezTo>
                      <a:pt x="10632" y="35521"/>
                      <a:pt x="10391" y="32863"/>
                      <a:pt x="10391" y="30205"/>
                    </a:cubicBezTo>
                    <a:cubicBezTo>
                      <a:pt x="10391" y="27547"/>
                      <a:pt x="10632" y="24647"/>
                      <a:pt x="11357" y="21748"/>
                    </a:cubicBezTo>
                    <a:cubicBezTo>
                      <a:pt x="12082" y="18848"/>
                      <a:pt x="13049" y="16432"/>
                      <a:pt x="14257" y="14015"/>
                    </a:cubicBezTo>
                    <a:cubicBezTo>
                      <a:pt x="15707" y="11599"/>
                      <a:pt x="17398" y="9907"/>
                      <a:pt x="19331" y="8457"/>
                    </a:cubicBezTo>
                    <a:cubicBezTo>
                      <a:pt x="21506" y="7008"/>
                      <a:pt x="23923" y="6283"/>
                      <a:pt x="26822" y="6283"/>
                    </a:cubicBezTo>
                    <a:cubicBezTo>
                      <a:pt x="29964" y="6283"/>
                      <a:pt x="32622" y="6766"/>
                      <a:pt x="34555" y="7733"/>
                    </a:cubicBezTo>
                    <a:cubicBezTo>
                      <a:pt x="36488" y="8699"/>
                      <a:pt x="38179" y="9907"/>
                      <a:pt x="39629" y="11599"/>
                    </a:cubicBezTo>
                    <a:lnTo>
                      <a:pt x="44462" y="4350"/>
                    </a:lnTo>
                    <a:cubicBezTo>
                      <a:pt x="42046" y="2658"/>
                      <a:pt x="39388" y="1450"/>
                      <a:pt x="36488" y="967"/>
                    </a:cubicBezTo>
                    <a:cubicBezTo>
                      <a:pt x="33588" y="483"/>
                      <a:pt x="30689" y="0"/>
                      <a:pt x="28030" y="0"/>
                    </a:cubicBezTo>
                    <a:cubicBezTo>
                      <a:pt x="23681" y="0"/>
                      <a:pt x="19815" y="725"/>
                      <a:pt x="16432" y="2175"/>
                    </a:cubicBezTo>
                    <a:cubicBezTo>
                      <a:pt x="13049" y="3625"/>
                      <a:pt x="9907" y="5799"/>
                      <a:pt x="7491" y="8216"/>
                    </a:cubicBezTo>
                    <a:cubicBezTo>
                      <a:pt x="5074" y="10874"/>
                      <a:pt x="3141" y="14015"/>
                      <a:pt x="1933" y="17640"/>
                    </a:cubicBezTo>
                    <a:cubicBezTo>
                      <a:pt x="725" y="21264"/>
                      <a:pt x="0" y="25372"/>
                      <a:pt x="0" y="29722"/>
                    </a:cubicBezTo>
                    <a:cubicBezTo>
                      <a:pt x="0" y="39146"/>
                      <a:pt x="2416" y="46154"/>
                      <a:pt x="7008" y="50986"/>
                    </a:cubicBezTo>
                    <a:cubicBezTo>
                      <a:pt x="11599" y="55819"/>
                      <a:pt x="18123" y="58236"/>
                      <a:pt x="26581" y="58236"/>
                    </a:cubicBezTo>
                    <a:cubicBezTo>
                      <a:pt x="28030" y="58236"/>
                      <a:pt x="29480" y="57994"/>
                      <a:pt x="31172" y="57752"/>
                    </a:cubicBezTo>
                    <a:cubicBezTo>
                      <a:pt x="32863" y="57511"/>
                      <a:pt x="34555" y="57027"/>
                      <a:pt x="36246" y="56303"/>
                    </a:cubicBezTo>
                    <a:cubicBezTo>
                      <a:pt x="37938" y="55578"/>
                      <a:pt x="39629" y="54611"/>
                      <a:pt x="41321" y="53403"/>
                    </a:cubicBezTo>
                    <a:cubicBezTo>
                      <a:pt x="43012" y="52195"/>
                      <a:pt x="44462" y="50503"/>
                      <a:pt x="46154" y="48328"/>
                    </a:cubicBezTo>
                    <a:lnTo>
                      <a:pt x="41804" y="44462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3" name="Freihandform: Form 62">
                <a:extLst>
                  <a:ext uri="{FF2B5EF4-FFF2-40B4-BE49-F238E27FC236}">
                    <a16:creationId xmlns:a16="http://schemas.microsoft.com/office/drawing/2014/main" id="{471AA2D1-C758-44FC-9F5A-F60912B8F482}"/>
                  </a:ext>
                </a:extLst>
              </p:cNvPr>
              <p:cNvSpPr/>
              <p:nvPr/>
            </p:nvSpPr>
            <p:spPr>
              <a:xfrm>
                <a:off x="10699360" y="1081336"/>
                <a:ext cx="45912" cy="84575"/>
              </a:xfrm>
              <a:custGeom>
                <a:avLst/>
                <a:gdLst>
                  <a:gd name="connsiteX0" fmla="*/ 9907 w 45911"/>
                  <a:gd name="connsiteY0" fmla="*/ 0 h 84574"/>
                  <a:gd name="connsiteX1" fmla="*/ 0 w 45911"/>
                  <a:gd name="connsiteY1" fmla="*/ 0 h 84574"/>
                  <a:gd name="connsiteX2" fmla="*/ 0 w 45911"/>
                  <a:gd name="connsiteY2" fmla="*/ 86266 h 84574"/>
                  <a:gd name="connsiteX3" fmla="*/ 9907 w 45911"/>
                  <a:gd name="connsiteY3" fmla="*/ 86266 h 84574"/>
                  <a:gd name="connsiteX4" fmla="*/ 9907 w 45911"/>
                  <a:gd name="connsiteY4" fmla="*/ 55094 h 84574"/>
                  <a:gd name="connsiteX5" fmla="*/ 11116 w 45911"/>
                  <a:gd name="connsiteY5" fmla="*/ 47845 h 84574"/>
                  <a:gd name="connsiteX6" fmla="*/ 14499 w 45911"/>
                  <a:gd name="connsiteY6" fmla="*/ 42046 h 84574"/>
                  <a:gd name="connsiteX7" fmla="*/ 19331 w 45911"/>
                  <a:gd name="connsiteY7" fmla="*/ 38179 h 84574"/>
                  <a:gd name="connsiteX8" fmla="*/ 25614 w 45911"/>
                  <a:gd name="connsiteY8" fmla="*/ 36730 h 84574"/>
                  <a:gd name="connsiteX9" fmla="*/ 31655 w 45911"/>
                  <a:gd name="connsiteY9" fmla="*/ 37696 h 84574"/>
                  <a:gd name="connsiteX10" fmla="*/ 35280 w 45911"/>
                  <a:gd name="connsiteY10" fmla="*/ 40596 h 84574"/>
                  <a:gd name="connsiteX11" fmla="*/ 36971 w 45911"/>
                  <a:gd name="connsiteY11" fmla="*/ 45187 h 84574"/>
                  <a:gd name="connsiteX12" fmla="*/ 37454 w 45911"/>
                  <a:gd name="connsiteY12" fmla="*/ 51470 h 84574"/>
                  <a:gd name="connsiteX13" fmla="*/ 37454 w 45911"/>
                  <a:gd name="connsiteY13" fmla="*/ 86024 h 84574"/>
                  <a:gd name="connsiteX14" fmla="*/ 47362 w 45911"/>
                  <a:gd name="connsiteY14" fmla="*/ 86024 h 84574"/>
                  <a:gd name="connsiteX15" fmla="*/ 47362 w 45911"/>
                  <a:gd name="connsiteY15" fmla="*/ 51470 h 84574"/>
                  <a:gd name="connsiteX16" fmla="*/ 46879 w 45911"/>
                  <a:gd name="connsiteY16" fmla="*/ 43012 h 84574"/>
                  <a:gd name="connsiteX17" fmla="*/ 44704 w 45911"/>
                  <a:gd name="connsiteY17" fmla="*/ 36005 h 84574"/>
                  <a:gd name="connsiteX18" fmla="*/ 38904 w 45911"/>
                  <a:gd name="connsiteY18" fmla="*/ 31172 h 84574"/>
                  <a:gd name="connsiteX19" fmla="*/ 28272 w 45911"/>
                  <a:gd name="connsiteY19" fmla="*/ 29239 h 84574"/>
                  <a:gd name="connsiteX20" fmla="*/ 20781 w 45911"/>
                  <a:gd name="connsiteY20" fmla="*/ 30447 h 84574"/>
                  <a:gd name="connsiteX21" fmla="*/ 15465 w 45911"/>
                  <a:gd name="connsiteY21" fmla="*/ 33347 h 84574"/>
                  <a:gd name="connsiteX22" fmla="*/ 12082 w 45911"/>
                  <a:gd name="connsiteY22" fmla="*/ 36730 h 84574"/>
                  <a:gd name="connsiteX23" fmla="*/ 10149 w 45911"/>
                  <a:gd name="connsiteY23" fmla="*/ 39388 h 84574"/>
                  <a:gd name="connsiteX24" fmla="*/ 10149 w 45911"/>
                  <a:gd name="connsiteY24" fmla="*/ 0 h 84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5911" h="84574">
                    <a:moveTo>
                      <a:pt x="9907" y="0"/>
                    </a:moveTo>
                    <a:lnTo>
                      <a:pt x="0" y="0"/>
                    </a:lnTo>
                    <a:lnTo>
                      <a:pt x="0" y="86266"/>
                    </a:lnTo>
                    <a:lnTo>
                      <a:pt x="9907" y="86266"/>
                    </a:lnTo>
                    <a:lnTo>
                      <a:pt x="9907" y="55094"/>
                    </a:lnTo>
                    <a:cubicBezTo>
                      <a:pt x="9907" y="52678"/>
                      <a:pt x="10391" y="50261"/>
                      <a:pt x="11116" y="47845"/>
                    </a:cubicBezTo>
                    <a:cubicBezTo>
                      <a:pt x="11840" y="45670"/>
                      <a:pt x="13049" y="43737"/>
                      <a:pt x="14499" y="42046"/>
                    </a:cubicBezTo>
                    <a:cubicBezTo>
                      <a:pt x="15948" y="40354"/>
                      <a:pt x="17640" y="39146"/>
                      <a:pt x="19331" y="38179"/>
                    </a:cubicBezTo>
                    <a:cubicBezTo>
                      <a:pt x="21264" y="37213"/>
                      <a:pt x="23198" y="36730"/>
                      <a:pt x="25614" y="36730"/>
                    </a:cubicBezTo>
                    <a:cubicBezTo>
                      <a:pt x="28030" y="36730"/>
                      <a:pt x="30205" y="36971"/>
                      <a:pt x="31655" y="37696"/>
                    </a:cubicBezTo>
                    <a:cubicBezTo>
                      <a:pt x="33105" y="38421"/>
                      <a:pt x="34313" y="39146"/>
                      <a:pt x="35280" y="40596"/>
                    </a:cubicBezTo>
                    <a:cubicBezTo>
                      <a:pt x="36246" y="42046"/>
                      <a:pt x="36488" y="43496"/>
                      <a:pt x="36971" y="45187"/>
                    </a:cubicBezTo>
                    <a:cubicBezTo>
                      <a:pt x="37213" y="47120"/>
                      <a:pt x="37454" y="49053"/>
                      <a:pt x="37454" y="51470"/>
                    </a:cubicBezTo>
                    <a:lnTo>
                      <a:pt x="37454" y="86024"/>
                    </a:lnTo>
                    <a:lnTo>
                      <a:pt x="47362" y="86024"/>
                    </a:lnTo>
                    <a:lnTo>
                      <a:pt x="47362" y="51470"/>
                    </a:lnTo>
                    <a:cubicBezTo>
                      <a:pt x="47362" y="48570"/>
                      <a:pt x="47120" y="45670"/>
                      <a:pt x="46879" y="43012"/>
                    </a:cubicBezTo>
                    <a:cubicBezTo>
                      <a:pt x="46637" y="40354"/>
                      <a:pt x="45912" y="37938"/>
                      <a:pt x="44704" y="36005"/>
                    </a:cubicBezTo>
                    <a:cubicBezTo>
                      <a:pt x="43496" y="34071"/>
                      <a:pt x="41562" y="32380"/>
                      <a:pt x="38904" y="31172"/>
                    </a:cubicBezTo>
                    <a:cubicBezTo>
                      <a:pt x="36246" y="29964"/>
                      <a:pt x="32863" y="29239"/>
                      <a:pt x="28272" y="29239"/>
                    </a:cubicBezTo>
                    <a:cubicBezTo>
                      <a:pt x="25372" y="29239"/>
                      <a:pt x="22956" y="29722"/>
                      <a:pt x="20781" y="30447"/>
                    </a:cubicBezTo>
                    <a:cubicBezTo>
                      <a:pt x="18606" y="31172"/>
                      <a:pt x="16915" y="32380"/>
                      <a:pt x="15465" y="33347"/>
                    </a:cubicBezTo>
                    <a:cubicBezTo>
                      <a:pt x="14015" y="34555"/>
                      <a:pt x="12807" y="35521"/>
                      <a:pt x="12082" y="36730"/>
                    </a:cubicBezTo>
                    <a:cubicBezTo>
                      <a:pt x="11116" y="37938"/>
                      <a:pt x="10632" y="38663"/>
                      <a:pt x="10149" y="39388"/>
                    </a:cubicBezTo>
                    <a:lnTo>
                      <a:pt x="10149" y="0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</p:grpSp>
        <p:sp>
          <p:nvSpPr>
            <p:cNvPr id="54" name="Freihandform: Form 53">
              <a:extLst>
                <a:ext uri="{FF2B5EF4-FFF2-40B4-BE49-F238E27FC236}">
                  <a16:creationId xmlns:a16="http://schemas.microsoft.com/office/drawing/2014/main" id="{C9FFC4BE-782B-4407-ABB2-26B7AB219685}"/>
                </a:ext>
              </a:extLst>
            </p:cNvPr>
            <p:cNvSpPr/>
            <p:nvPr/>
          </p:nvSpPr>
          <p:spPr>
            <a:xfrm>
              <a:off x="10808824" y="1089069"/>
              <a:ext cx="57994" cy="77325"/>
            </a:xfrm>
            <a:custGeom>
              <a:avLst/>
              <a:gdLst>
                <a:gd name="connsiteX0" fmla="*/ 10149 w 57994"/>
                <a:gd name="connsiteY0" fmla="*/ 78292 h 77325"/>
                <a:gd name="connsiteX1" fmla="*/ 10149 w 57994"/>
                <a:gd name="connsiteY1" fmla="*/ 40837 h 77325"/>
                <a:gd name="connsiteX2" fmla="*/ 48812 w 57994"/>
                <a:gd name="connsiteY2" fmla="*/ 40837 h 77325"/>
                <a:gd name="connsiteX3" fmla="*/ 48812 w 57994"/>
                <a:gd name="connsiteY3" fmla="*/ 78292 h 77325"/>
                <a:gd name="connsiteX4" fmla="*/ 58961 w 57994"/>
                <a:gd name="connsiteY4" fmla="*/ 78292 h 77325"/>
                <a:gd name="connsiteX5" fmla="*/ 58961 w 57994"/>
                <a:gd name="connsiteY5" fmla="*/ 0 h 77325"/>
                <a:gd name="connsiteX6" fmla="*/ 48812 w 57994"/>
                <a:gd name="connsiteY6" fmla="*/ 0 h 77325"/>
                <a:gd name="connsiteX7" fmla="*/ 48812 w 57994"/>
                <a:gd name="connsiteY7" fmla="*/ 34071 h 77325"/>
                <a:gd name="connsiteX8" fmla="*/ 10149 w 57994"/>
                <a:gd name="connsiteY8" fmla="*/ 34071 h 77325"/>
                <a:gd name="connsiteX9" fmla="*/ 10149 w 57994"/>
                <a:gd name="connsiteY9" fmla="*/ 0 h 77325"/>
                <a:gd name="connsiteX10" fmla="*/ 0 w 57994"/>
                <a:gd name="connsiteY10" fmla="*/ 0 h 77325"/>
                <a:gd name="connsiteX11" fmla="*/ 0 w 57994"/>
                <a:gd name="connsiteY11" fmla="*/ 78292 h 77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7994" h="77325">
                  <a:moveTo>
                    <a:pt x="10149" y="78292"/>
                  </a:moveTo>
                  <a:lnTo>
                    <a:pt x="10149" y="40837"/>
                  </a:lnTo>
                  <a:lnTo>
                    <a:pt x="48812" y="40837"/>
                  </a:lnTo>
                  <a:lnTo>
                    <a:pt x="48812" y="78292"/>
                  </a:lnTo>
                  <a:lnTo>
                    <a:pt x="58961" y="78292"/>
                  </a:lnTo>
                  <a:lnTo>
                    <a:pt x="58961" y="0"/>
                  </a:lnTo>
                  <a:lnTo>
                    <a:pt x="48812" y="0"/>
                  </a:lnTo>
                  <a:lnTo>
                    <a:pt x="48812" y="34071"/>
                  </a:lnTo>
                  <a:lnTo>
                    <a:pt x="10149" y="34071"/>
                  </a:lnTo>
                  <a:lnTo>
                    <a:pt x="10149" y="0"/>
                  </a:lnTo>
                  <a:lnTo>
                    <a:pt x="0" y="0"/>
                  </a:lnTo>
                  <a:lnTo>
                    <a:pt x="0" y="78292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55" name="Freihandform: Form 54">
              <a:extLst>
                <a:ext uri="{FF2B5EF4-FFF2-40B4-BE49-F238E27FC236}">
                  <a16:creationId xmlns:a16="http://schemas.microsoft.com/office/drawing/2014/main" id="{85558C76-36A1-4709-91E4-31D73F769E5E}"/>
                </a:ext>
              </a:extLst>
            </p:cNvPr>
            <p:cNvSpPr/>
            <p:nvPr/>
          </p:nvSpPr>
          <p:spPr>
            <a:xfrm>
              <a:off x="10886391" y="1110575"/>
              <a:ext cx="48328" cy="57994"/>
            </a:xfrm>
            <a:custGeom>
              <a:avLst/>
              <a:gdLst>
                <a:gd name="connsiteX0" fmla="*/ 9907 w 48328"/>
                <a:gd name="connsiteY0" fmla="*/ 24647 h 57994"/>
                <a:gd name="connsiteX1" fmla="*/ 11599 w 48328"/>
                <a:gd name="connsiteY1" fmla="*/ 17640 h 57994"/>
                <a:gd name="connsiteX2" fmla="*/ 14740 w 48328"/>
                <a:gd name="connsiteY2" fmla="*/ 11840 h 57994"/>
                <a:gd name="connsiteX3" fmla="*/ 19331 w 48328"/>
                <a:gd name="connsiteY3" fmla="*/ 7733 h 57994"/>
                <a:gd name="connsiteX4" fmla="*/ 25372 w 48328"/>
                <a:gd name="connsiteY4" fmla="*/ 6283 h 57994"/>
                <a:gd name="connsiteX5" fmla="*/ 33830 w 48328"/>
                <a:gd name="connsiteY5" fmla="*/ 10874 h 57994"/>
                <a:gd name="connsiteX6" fmla="*/ 36971 w 48328"/>
                <a:gd name="connsiteY6" fmla="*/ 22956 h 57994"/>
                <a:gd name="connsiteX7" fmla="*/ 36971 w 48328"/>
                <a:gd name="connsiteY7" fmla="*/ 24889 h 57994"/>
                <a:gd name="connsiteX8" fmla="*/ 9907 w 48328"/>
                <a:gd name="connsiteY8" fmla="*/ 24889 h 57994"/>
                <a:gd name="connsiteX9" fmla="*/ 9666 w 48328"/>
                <a:gd name="connsiteY9" fmla="*/ 30930 h 57994"/>
                <a:gd name="connsiteX10" fmla="*/ 47120 w 48328"/>
                <a:gd name="connsiteY10" fmla="*/ 30930 h 57994"/>
                <a:gd name="connsiteX11" fmla="*/ 47120 w 48328"/>
                <a:gd name="connsiteY11" fmla="*/ 25372 h 57994"/>
                <a:gd name="connsiteX12" fmla="*/ 46154 w 48328"/>
                <a:gd name="connsiteY12" fmla="*/ 16190 h 57994"/>
                <a:gd name="connsiteX13" fmla="*/ 42529 w 48328"/>
                <a:gd name="connsiteY13" fmla="*/ 7974 h 57994"/>
                <a:gd name="connsiteX14" fmla="*/ 35763 w 48328"/>
                <a:gd name="connsiteY14" fmla="*/ 2175 h 57994"/>
                <a:gd name="connsiteX15" fmla="*/ 25131 w 48328"/>
                <a:gd name="connsiteY15" fmla="*/ 0 h 57994"/>
                <a:gd name="connsiteX16" fmla="*/ 15223 w 48328"/>
                <a:gd name="connsiteY16" fmla="*/ 2175 h 57994"/>
                <a:gd name="connsiteX17" fmla="*/ 7249 w 48328"/>
                <a:gd name="connsiteY17" fmla="*/ 8216 h 57994"/>
                <a:gd name="connsiteX18" fmla="*/ 1933 w 48328"/>
                <a:gd name="connsiteY18" fmla="*/ 17398 h 57994"/>
                <a:gd name="connsiteX19" fmla="*/ 0 w 48328"/>
                <a:gd name="connsiteY19" fmla="*/ 29239 h 57994"/>
                <a:gd name="connsiteX20" fmla="*/ 6766 w 48328"/>
                <a:gd name="connsiteY20" fmla="*/ 50986 h 57994"/>
                <a:gd name="connsiteX21" fmla="*/ 26581 w 48328"/>
                <a:gd name="connsiteY21" fmla="*/ 58477 h 57994"/>
                <a:gd name="connsiteX22" fmla="*/ 38663 w 48328"/>
                <a:gd name="connsiteY22" fmla="*/ 55819 h 57994"/>
                <a:gd name="connsiteX23" fmla="*/ 48328 w 48328"/>
                <a:gd name="connsiteY23" fmla="*/ 47845 h 57994"/>
                <a:gd name="connsiteX24" fmla="*/ 44462 w 48328"/>
                <a:gd name="connsiteY24" fmla="*/ 43737 h 57994"/>
                <a:gd name="connsiteX25" fmla="*/ 35038 w 48328"/>
                <a:gd name="connsiteY25" fmla="*/ 50261 h 57994"/>
                <a:gd name="connsiteX26" fmla="*/ 27305 w 48328"/>
                <a:gd name="connsiteY26" fmla="*/ 51711 h 57994"/>
                <a:gd name="connsiteX27" fmla="*/ 14740 w 48328"/>
                <a:gd name="connsiteY27" fmla="*/ 46395 h 57994"/>
                <a:gd name="connsiteX28" fmla="*/ 9666 w 48328"/>
                <a:gd name="connsiteY28" fmla="*/ 30930 h 57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8328" h="57994">
                  <a:moveTo>
                    <a:pt x="9907" y="24647"/>
                  </a:moveTo>
                  <a:cubicBezTo>
                    <a:pt x="10149" y="22231"/>
                    <a:pt x="10874" y="19815"/>
                    <a:pt x="11599" y="17640"/>
                  </a:cubicBezTo>
                  <a:cubicBezTo>
                    <a:pt x="12324" y="15465"/>
                    <a:pt x="13532" y="13532"/>
                    <a:pt x="14740" y="11840"/>
                  </a:cubicBezTo>
                  <a:cubicBezTo>
                    <a:pt x="15948" y="10149"/>
                    <a:pt x="17640" y="8699"/>
                    <a:pt x="19331" y="7733"/>
                  </a:cubicBezTo>
                  <a:cubicBezTo>
                    <a:pt x="21023" y="6766"/>
                    <a:pt x="23198" y="6283"/>
                    <a:pt x="25372" y="6283"/>
                  </a:cubicBezTo>
                  <a:cubicBezTo>
                    <a:pt x="28755" y="6283"/>
                    <a:pt x="31655" y="7733"/>
                    <a:pt x="33830" y="10874"/>
                  </a:cubicBezTo>
                  <a:cubicBezTo>
                    <a:pt x="36005" y="13774"/>
                    <a:pt x="36971" y="17881"/>
                    <a:pt x="36971" y="22956"/>
                  </a:cubicBezTo>
                  <a:lnTo>
                    <a:pt x="36971" y="24889"/>
                  </a:lnTo>
                  <a:lnTo>
                    <a:pt x="9907" y="24889"/>
                  </a:lnTo>
                  <a:close/>
                  <a:moveTo>
                    <a:pt x="9666" y="30930"/>
                  </a:moveTo>
                  <a:lnTo>
                    <a:pt x="47120" y="30930"/>
                  </a:lnTo>
                  <a:lnTo>
                    <a:pt x="47120" y="25372"/>
                  </a:lnTo>
                  <a:cubicBezTo>
                    <a:pt x="47120" y="22231"/>
                    <a:pt x="46878" y="19090"/>
                    <a:pt x="46154" y="16190"/>
                  </a:cubicBezTo>
                  <a:cubicBezTo>
                    <a:pt x="45429" y="13049"/>
                    <a:pt x="44220" y="10391"/>
                    <a:pt x="42529" y="7974"/>
                  </a:cubicBezTo>
                  <a:cubicBezTo>
                    <a:pt x="40837" y="5558"/>
                    <a:pt x="38663" y="3625"/>
                    <a:pt x="35763" y="2175"/>
                  </a:cubicBezTo>
                  <a:cubicBezTo>
                    <a:pt x="32863" y="725"/>
                    <a:pt x="29480" y="0"/>
                    <a:pt x="25131" y="0"/>
                  </a:cubicBezTo>
                  <a:cubicBezTo>
                    <a:pt x="21506" y="0"/>
                    <a:pt x="18365" y="725"/>
                    <a:pt x="15223" y="2175"/>
                  </a:cubicBezTo>
                  <a:cubicBezTo>
                    <a:pt x="12082" y="3625"/>
                    <a:pt x="9424" y="5558"/>
                    <a:pt x="7249" y="8216"/>
                  </a:cubicBezTo>
                  <a:cubicBezTo>
                    <a:pt x="5074" y="10874"/>
                    <a:pt x="3141" y="13774"/>
                    <a:pt x="1933" y="17398"/>
                  </a:cubicBezTo>
                  <a:cubicBezTo>
                    <a:pt x="725" y="21023"/>
                    <a:pt x="0" y="24889"/>
                    <a:pt x="0" y="29239"/>
                  </a:cubicBezTo>
                  <a:cubicBezTo>
                    <a:pt x="0" y="38904"/>
                    <a:pt x="2175" y="46154"/>
                    <a:pt x="6766" y="50986"/>
                  </a:cubicBezTo>
                  <a:cubicBezTo>
                    <a:pt x="11116" y="55819"/>
                    <a:pt x="17881" y="58477"/>
                    <a:pt x="26581" y="58477"/>
                  </a:cubicBezTo>
                  <a:cubicBezTo>
                    <a:pt x="31172" y="58477"/>
                    <a:pt x="35038" y="57511"/>
                    <a:pt x="38663" y="55819"/>
                  </a:cubicBezTo>
                  <a:cubicBezTo>
                    <a:pt x="42046" y="53886"/>
                    <a:pt x="45429" y="51228"/>
                    <a:pt x="48328" y="47845"/>
                  </a:cubicBezTo>
                  <a:lnTo>
                    <a:pt x="44462" y="43737"/>
                  </a:lnTo>
                  <a:cubicBezTo>
                    <a:pt x="40837" y="47120"/>
                    <a:pt x="37696" y="49053"/>
                    <a:pt x="35038" y="50261"/>
                  </a:cubicBezTo>
                  <a:cubicBezTo>
                    <a:pt x="32380" y="51228"/>
                    <a:pt x="29722" y="51711"/>
                    <a:pt x="27305" y="51711"/>
                  </a:cubicBezTo>
                  <a:cubicBezTo>
                    <a:pt x="21748" y="51711"/>
                    <a:pt x="17640" y="50020"/>
                    <a:pt x="14740" y="46395"/>
                  </a:cubicBezTo>
                  <a:cubicBezTo>
                    <a:pt x="11599" y="42529"/>
                    <a:pt x="9907" y="37454"/>
                    <a:pt x="9666" y="30930"/>
                  </a:cubicBezTo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56" name="Freihandform: Form 55">
              <a:extLst>
                <a:ext uri="{FF2B5EF4-FFF2-40B4-BE49-F238E27FC236}">
                  <a16:creationId xmlns:a16="http://schemas.microsoft.com/office/drawing/2014/main" id="{14203DE1-A9F0-4D64-93D7-6F1193FCCD92}"/>
                </a:ext>
              </a:extLst>
            </p:cNvPr>
            <p:cNvSpPr/>
            <p:nvPr/>
          </p:nvSpPr>
          <p:spPr>
            <a:xfrm>
              <a:off x="10951151" y="1112266"/>
              <a:ext cx="9666" cy="53161"/>
            </a:xfrm>
            <a:custGeom>
              <a:avLst/>
              <a:gdLst>
                <a:gd name="connsiteX0" fmla="*/ 0 w 9665"/>
                <a:gd name="connsiteY0" fmla="*/ 0 h 53161"/>
                <a:gd name="connsiteX1" fmla="*/ 10149 w 9665"/>
                <a:gd name="connsiteY1" fmla="*/ 0 h 53161"/>
                <a:gd name="connsiteX2" fmla="*/ 10149 w 9665"/>
                <a:gd name="connsiteY2" fmla="*/ 55094 h 53161"/>
                <a:gd name="connsiteX3" fmla="*/ 0 w 9665"/>
                <a:gd name="connsiteY3" fmla="*/ 55094 h 53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65" h="53161">
                  <a:moveTo>
                    <a:pt x="0" y="0"/>
                  </a:moveTo>
                  <a:lnTo>
                    <a:pt x="10149" y="0"/>
                  </a:lnTo>
                  <a:lnTo>
                    <a:pt x="10149" y="55094"/>
                  </a:lnTo>
                  <a:lnTo>
                    <a:pt x="0" y="55094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grpSp>
          <p:nvGrpSpPr>
            <p:cNvPr id="57" name="Grafik 9">
              <a:extLst>
                <a:ext uri="{FF2B5EF4-FFF2-40B4-BE49-F238E27FC236}">
                  <a16:creationId xmlns:a16="http://schemas.microsoft.com/office/drawing/2014/main" id="{C9404E57-FC61-463D-95D1-ADB8769BB660}"/>
                </a:ext>
              </a:extLst>
            </p:cNvPr>
            <p:cNvGrpSpPr/>
            <p:nvPr/>
          </p:nvGrpSpPr>
          <p:grpSpPr>
            <a:xfrm>
              <a:off x="10321916" y="1110575"/>
              <a:ext cx="1399106" cy="241642"/>
              <a:chOff x="10321916" y="1110575"/>
              <a:chExt cx="1399106" cy="241642"/>
            </a:xfrm>
            <a:solidFill>
              <a:schemeClr val="accent1"/>
            </a:solidFill>
          </p:grpSpPr>
          <p:sp>
            <p:nvSpPr>
              <p:cNvPr id="58" name="Freihandform: Form 57">
                <a:extLst>
                  <a:ext uri="{FF2B5EF4-FFF2-40B4-BE49-F238E27FC236}">
                    <a16:creationId xmlns:a16="http://schemas.microsoft.com/office/drawing/2014/main" id="{98FC7513-1A8D-48DA-B31B-27CFF283C2A7}"/>
                  </a:ext>
                </a:extLst>
              </p:cNvPr>
              <p:cNvSpPr/>
              <p:nvPr/>
            </p:nvSpPr>
            <p:spPr>
              <a:xfrm>
                <a:off x="10981840" y="1110575"/>
                <a:ext cx="45912" cy="55578"/>
              </a:xfrm>
              <a:custGeom>
                <a:avLst/>
                <a:gdLst>
                  <a:gd name="connsiteX0" fmla="*/ 48087 w 45911"/>
                  <a:gd name="connsiteY0" fmla="*/ 56786 h 55577"/>
                  <a:gd name="connsiteX1" fmla="*/ 48087 w 45911"/>
                  <a:gd name="connsiteY1" fmla="*/ 22231 h 55577"/>
                  <a:gd name="connsiteX2" fmla="*/ 47603 w 45911"/>
                  <a:gd name="connsiteY2" fmla="*/ 13774 h 55577"/>
                  <a:gd name="connsiteX3" fmla="*/ 45429 w 45911"/>
                  <a:gd name="connsiteY3" fmla="*/ 6766 h 55577"/>
                  <a:gd name="connsiteX4" fmla="*/ 39629 w 45911"/>
                  <a:gd name="connsiteY4" fmla="*/ 1933 h 55577"/>
                  <a:gd name="connsiteX5" fmla="*/ 28997 w 45911"/>
                  <a:gd name="connsiteY5" fmla="*/ 0 h 55577"/>
                  <a:gd name="connsiteX6" fmla="*/ 21506 w 45911"/>
                  <a:gd name="connsiteY6" fmla="*/ 1208 h 55577"/>
                  <a:gd name="connsiteX7" fmla="*/ 16190 w 45911"/>
                  <a:gd name="connsiteY7" fmla="*/ 4350 h 55577"/>
                  <a:gd name="connsiteX8" fmla="*/ 12565 w 45911"/>
                  <a:gd name="connsiteY8" fmla="*/ 7974 h 55577"/>
                  <a:gd name="connsiteX9" fmla="*/ 10632 w 45911"/>
                  <a:gd name="connsiteY9" fmla="*/ 10632 h 55577"/>
                  <a:gd name="connsiteX10" fmla="*/ 9424 w 45911"/>
                  <a:gd name="connsiteY10" fmla="*/ 967 h 55577"/>
                  <a:gd name="connsiteX11" fmla="*/ 0 w 45911"/>
                  <a:gd name="connsiteY11" fmla="*/ 1933 h 55577"/>
                  <a:gd name="connsiteX12" fmla="*/ 242 w 45911"/>
                  <a:gd name="connsiteY12" fmla="*/ 4108 h 55577"/>
                  <a:gd name="connsiteX13" fmla="*/ 725 w 45911"/>
                  <a:gd name="connsiteY13" fmla="*/ 7733 h 55577"/>
                  <a:gd name="connsiteX14" fmla="*/ 967 w 45911"/>
                  <a:gd name="connsiteY14" fmla="*/ 11840 h 55577"/>
                  <a:gd name="connsiteX15" fmla="*/ 1208 w 45911"/>
                  <a:gd name="connsiteY15" fmla="*/ 15948 h 55577"/>
                  <a:gd name="connsiteX16" fmla="*/ 1208 w 45911"/>
                  <a:gd name="connsiteY16" fmla="*/ 56786 h 55577"/>
                  <a:gd name="connsiteX17" fmla="*/ 11116 w 45911"/>
                  <a:gd name="connsiteY17" fmla="*/ 56786 h 55577"/>
                  <a:gd name="connsiteX18" fmla="*/ 11116 w 45911"/>
                  <a:gd name="connsiteY18" fmla="*/ 25856 h 55577"/>
                  <a:gd name="connsiteX19" fmla="*/ 12324 w 45911"/>
                  <a:gd name="connsiteY19" fmla="*/ 18606 h 55577"/>
                  <a:gd name="connsiteX20" fmla="*/ 15707 w 45911"/>
                  <a:gd name="connsiteY20" fmla="*/ 12807 h 55577"/>
                  <a:gd name="connsiteX21" fmla="*/ 20540 w 45911"/>
                  <a:gd name="connsiteY21" fmla="*/ 8941 h 55577"/>
                  <a:gd name="connsiteX22" fmla="*/ 26822 w 45911"/>
                  <a:gd name="connsiteY22" fmla="*/ 7491 h 55577"/>
                  <a:gd name="connsiteX23" fmla="*/ 32863 w 45911"/>
                  <a:gd name="connsiteY23" fmla="*/ 8457 h 55577"/>
                  <a:gd name="connsiteX24" fmla="*/ 36488 w 45911"/>
                  <a:gd name="connsiteY24" fmla="*/ 11357 h 55577"/>
                  <a:gd name="connsiteX25" fmla="*/ 38179 w 45911"/>
                  <a:gd name="connsiteY25" fmla="*/ 15948 h 55577"/>
                  <a:gd name="connsiteX26" fmla="*/ 38663 w 45911"/>
                  <a:gd name="connsiteY26" fmla="*/ 22231 h 55577"/>
                  <a:gd name="connsiteX27" fmla="*/ 38663 w 45911"/>
                  <a:gd name="connsiteY27" fmla="*/ 56786 h 55577"/>
                  <a:gd name="connsiteX28" fmla="*/ 48087 w 45911"/>
                  <a:gd name="connsiteY28" fmla="*/ 56786 h 55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5911" h="55577">
                    <a:moveTo>
                      <a:pt x="48087" y="56786"/>
                    </a:moveTo>
                    <a:lnTo>
                      <a:pt x="48087" y="22231"/>
                    </a:lnTo>
                    <a:cubicBezTo>
                      <a:pt x="48087" y="19331"/>
                      <a:pt x="47845" y="16432"/>
                      <a:pt x="47603" y="13774"/>
                    </a:cubicBezTo>
                    <a:cubicBezTo>
                      <a:pt x="47362" y="11115"/>
                      <a:pt x="46637" y="8699"/>
                      <a:pt x="45429" y="6766"/>
                    </a:cubicBezTo>
                    <a:cubicBezTo>
                      <a:pt x="44220" y="4833"/>
                      <a:pt x="42287" y="3141"/>
                      <a:pt x="39629" y="1933"/>
                    </a:cubicBezTo>
                    <a:cubicBezTo>
                      <a:pt x="36971" y="725"/>
                      <a:pt x="33588" y="0"/>
                      <a:pt x="28997" y="0"/>
                    </a:cubicBezTo>
                    <a:cubicBezTo>
                      <a:pt x="26097" y="0"/>
                      <a:pt x="23681" y="483"/>
                      <a:pt x="21506" y="1208"/>
                    </a:cubicBezTo>
                    <a:cubicBezTo>
                      <a:pt x="19331" y="2175"/>
                      <a:pt x="17640" y="3141"/>
                      <a:pt x="16190" y="4350"/>
                    </a:cubicBezTo>
                    <a:cubicBezTo>
                      <a:pt x="14740" y="5558"/>
                      <a:pt x="13532" y="6766"/>
                      <a:pt x="12565" y="7974"/>
                    </a:cubicBezTo>
                    <a:cubicBezTo>
                      <a:pt x="11599" y="9182"/>
                      <a:pt x="11116" y="10149"/>
                      <a:pt x="10632" y="10632"/>
                    </a:cubicBezTo>
                    <a:lnTo>
                      <a:pt x="9424" y="967"/>
                    </a:lnTo>
                    <a:lnTo>
                      <a:pt x="0" y="1933"/>
                    </a:lnTo>
                    <a:cubicBezTo>
                      <a:pt x="0" y="2416"/>
                      <a:pt x="242" y="3141"/>
                      <a:pt x="242" y="4108"/>
                    </a:cubicBezTo>
                    <a:cubicBezTo>
                      <a:pt x="483" y="5074"/>
                      <a:pt x="483" y="6283"/>
                      <a:pt x="725" y="7733"/>
                    </a:cubicBezTo>
                    <a:cubicBezTo>
                      <a:pt x="967" y="9182"/>
                      <a:pt x="967" y="10391"/>
                      <a:pt x="967" y="11840"/>
                    </a:cubicBezTo>
                    <a:cubicBezTo>
                      <a:pt x="967" y="13290"/>
                      <a:pt x="1208" y="14499"/>
                      <a:pt x="1208" y="15948"/>
                    </a:cubicBezTo>
                    <a:lnTo>
                      <a:pt x="1208" y="56786"/>
                    </a:lnTo>
                    <a:lnTo>
                      <a:pt x="11116" y="56786"/>
                    </a:lnTo>
                    <a:lnTo>
                      <a:pt x="11116" y="25856"/>
                    </a:lnTo>
                    <a:cubicBezTo>
                      <a:pt x="11116" y="23439"/>
                      <a:pt x="11599" y="21023"/>
                      <a:pt x="12324" y="18606"/>
                    </a:cubicBezTo>
                    <a:cubicBezTo>
                      <a:pt x="13049" y="16432"/>
                      <a:pt x="14257" y="14257"/>
                      <a:pt x="15707" y="12807"/>
                    </a:cubicBezTo>
                    <a:cubicBezTo>
                      <a:pt x="17157" y="11115"/>
                      <a:pt x="18848" y="9907"/>
                      <a:pt x="20540" y="8941"/>
                    </a:cubicBezTo>
                    <a:cubicBezTo>
                      <a:pt x="22473" y="7974"/>
                      <a:pt x="24406" y="7491"/>
                      <a:pt x="26822" y="7491"/>
                    </a:cubicBezTo>
                    <a:cubicBezTo>
                      <a:pt x="29239" y="7491"/>
                      <a:pt x="31413" y="7733"/>
                      <a:pt x="32863" y="8457"/>
                    </a:cubicBezTo>
                    <a:cubicBezTo>
                      <a:pt x="34313" y="9182"/>
                      <a:pt x="35521" y="9907"/>
                      <a:pt x="36488" y="11357"/>
                    </a:cubicBezTo>
                    <a:cubicBezTo>
                      <a:pt x="37213" y="12565"/>
                      <a:pt x="37696" y="14257"/>
                      <a:pt x="38179" y="15948"/>
                    </a:cubicBezTo>
                    <a:cubicBezTo>
                      <a:pt x="38421" y="17881"/>
                      <a:pt x="38663" y="19815"/>
                      <a:pt x="38663" y="22231"/>
                    </a:cubicBezTo>
                    <a:lnTo>
                      <a:pt x="38663" y="56786"/>
                    </a:lnTo>
                    <a:lnTo>
                      <a:pt x="48087" y="56786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59" name="Freihandform: Form 58">
                <a:extLst>
                  <a:ext uri="{FF2B5EF4-FFF2-40B4-BE49-F238E27FC236}">
                    <a16:creationId xmlns:a16="http://schemas.microsoft.com/office/drawing/2014/main" id="{C99C6873-07A7-4B6A-8391-A221663427C6}"/>
                  </a:ext>
                </a:extLst>
              </p:cNvPr>
              <p:cNvSpPr/>
              <p:nvPr/>
            </p:nvSpPr>
            <p:spPr>
              <a:xfrm>
                <a:off x="11046358" y="1110575"/>
                <a:ext cx="48328" cy="57994"/>
              </a:xfrm>
              <a:custGeom>
                <a:avLst/>
                <a:gdLst>
                  <a:gd name="connsiteX0" fmla="*/ 9907 w 48328"/>
                  <a:gd name="connsiteY0" fmla="*/ 24647 h 57994"/>
                  <a:gd name="connsiteX1" fmla="*/ 11599 w 48328"/>
                  <a:gd name="connsiteY1" fmla="*/ 17640 h 57994"/>
                  <a:gd name="connsiteX2" fmla="*/ 14740 w 48328"/>
                  <a:gd name="connsiteY2" fmla="*/ 11840 h 57994"/>
                  <a:gd name="connsiteX3" fmla="*/ 19331 w 48328"/>
                  <a:gd name="connsiteY3" fmla="*/ 7733 h 57994"/>
                  <a:gd name="connsiteX4" fmla="*/ 25372 w 48328"/>
                  <a:gd name="connsiteY4" fmla="*/ 6283 h 57994"/>
                  <a:gd name="connsiteX5" fmla="*/ 33830 w 48328"/>
                  <a:gd name="connsiteY5" fmla="*/ 10874 h 57994"/>
                  <a:gd name="connsiteX6" fmla="*/ 36971 w 48328"/>
                  <a:gd name="connsiteY6" fmla="*/ 22956 h 57994"/>
                  <a:gd name="connsiteX7" fmla="*/ 36971 w 48328"/>
                  <a:gd name="connsiteY7" fmla="*/ 24889 h 57994"/>
                  <a:gd name="connsiteX8" fmla="*/ 9907 w 48328"/>
                  <a:gd name="connsiteY8" fmla="*/ 24889 h 57994"/>
                  <a:gd name="connsiteX9" fmla="*/ 9666 w 48328"/>
                  <a:gd name="connsiteY9" fmla="*/ 30930 h 57994"/>
                  <a:gd name="connsiteX10" fmla="*/ 47120 w 48328"/>
                  <a:gd name="connsiteY10" fmla="*/ 30930 h 57994"/>
                  <a:gd name="connsiteX11" fmla="*/ 47120 w 48328"/>
                  <a:gd name="connsiteY11" fmla="*/ 25372 h 57994"/>
                  <a:gd name="connsiteX12" fmla="*/ 46154 w 48328"/>
                  <a:gd name="connsiteY12" fmla="*/ 16190 h 57994"/>
                  <a:gd name="connsiteX13" fmla="*/ 42529 w 48328"/>
                  <a:gd name="connsiteY13" fmla="*/ 7974 h 57994"/>
                  <a:gd name="connsiteX14" fmla="*/ 35763 w 48328"/>
                  <a:gd name="connsiteY14" fmla="*/ 2175 h 57994"/>
                  <a:gd name="connsiteX15" fmla="*/ 25131 w 48328"/>
                  <a:gd name="connsiteY15" fmla="*/ 0 h 57994"/>
                  <a:gd name="connsiteX16" fmla="*/ 15223 w 48328"/>
                  <a:gd name="connsiteY16" fmla="*/ 2175 h 57994"/>
                  <a:gd name="connsiteX17" fmla="*/ 7249 w 48328"/>
                  <a:gd name="connsiteY17" fmla="*/ 8216 h 57994"/>
                  <a:gd name="connsiteX18" fmla="*/ 1933 w 48328"/>
                  <a:gd name="connsiteY18" fmla="*/ 17398 h 57994"/>
                  <a:gd name="connsiteX19" fmla="*/ 0 w 48328"/>
                  <a:gd name="connsiteY19" fmla="*/ 29239 h 57994"/>
                  <a:gd name="connsiteX20" fmla="*/ 6766 w 48328"/>
                  <a:gd name="connsiteY20" fmla="*/ 50986 h 57994"/>
                  <a:gd name="connsiteX21" fmla="*/ 26581 w 48328"/>
                  <a:gd name="connsiteY21" fmla="*/ 58477 h 57994"/>
                  <a:gd name="connsiteX22" fmla="*/ 38663 w 48328"/>
                  <a:gd name="connsiteY22" fmla="*/ 55819 h 57994"/>
                  <a:gd name="connsiteX23" fmla="*/ 48328 w 48328"/>
                  <a:gd name="connsiteY23" fmla="*/ 47845 h 57994"/>
                  <a:gd name="connsiteX24" fmla="*/ 44462 w 48328"/>
                  <a:gd name="connsiteY24" fmla="*/ 43737 h 57994"/>
                  <a:gd name="connsiteX25" fmla="*/ 35038 w 48328"/>
                  <a:gd name="connsiteY25" fmla="*/ 50261 h 57994"/>
                  <a:gd name="connsiteX26" fmla="*/ 27306 w 48328"/>
                  <a:gd name="connsiteY26" fmla="*/ 51711 h 57994"/>
                  <a:gd name="connsiteX27" fmla="*/ 14740 w 48328"/>
                  <a:gd name="connsiteY27" fmla="*/ 46395 h 57994"/>
                  <a:gd name="connsiteX28" fmla="*/ 9666 w 48328"/>
                  <a:gd name="connsiteY28" fmla="*/ 30930 h 579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8328" h="57994">
                    <a:moveTo>
                      <a:pt x="9907" y="24647"/>
                    </a:moveTo>
                    <a:cubicBezTo>
                      <a:pt x="10149" y="22231"/>
                      <a:pt x="10874" y="19815"/>
                      <a:pt x="11599" y="17640"/>
                    </a:cubicBezTo>
                    <a:cubicBezTo>
                      <a:pt x="12324" y="15465"/>
                      <a:pt x="13532" y="13532"/>
                      <a:pt x="14740" y="11840"/>
                    </a:cubicBezTo>
                    <a:cubicBezTo>
                      <a:pt x="15948" y="10149"/>
                      <a:pt x="17640" y="8699"/>
                      <a:pt x="19331" y="7733"/>
                    </a:cubicBezTo>
                    <a:cubicBezTo>
                      <a:pt x="21023" y="6766"/>
                      <a:pt x="23198" y="6283"/>
                      <a:pt x="25372" y="6283"/>
                    </a:cubicBezTo>
                    <a:cubicBezTo>
                      <a:pt x="28755" y="6283"/>
                      <a:pt x="31655" y="7733"/>
                      <a:pt x="33830" y="10874"/>
                    </a:cubicBezTo>
                    <a:cubicBezTo>
                      <a:pt x="36005" y="13774"/>
                      <a:pt x="36971" y="17881"/>
                      <a:pt x="36971" y="22956"/>
                    </a:cubicBezTo>
                    <a:lnTo>
                      <a:pt x="36971" y="24889"/>
                    </a:lnTo>
                    <a:lnTo>
                      <a:pt x="9907" y="24889"/>
                    </a:lnTo>
                    <a:close/>
                    <a:moveTo>
                      <a:pt x="9666" y="30930"/>
                    </a:moveTo>
                    <a:lnTo>
                      <a:pt x="47120" y="30930"/>
                    </a:lnTo>
                    <a:lnTo>
                      <a:pt x="47120" y="25372"/>
                    </a:lnTo>
                    <a:cubicBezTo>
                      <a:pt x="47120" y="22231"/>
                      <a:pt x="46879" y="19090"/>
                      <a:pt x="46154" y="16190"/>
                    </a:cubicBezTo>
                    <a:cubicBezTo>
                      <a:pt x="45429" y="13049"/>
                      <a:pt x="44220" y="10391"/>
                      <a:pt x="42529" y="7974"/>
                    </a:cubicBezTo>
                    <a:cubicBezTo>
                      <a:pt x="40838" y="5558"/>
                      <a:pt x="38663" y="3625"/>
                      <a:pt x="35763" y="2175"/>
                    </a:cubicBezTo>
                    <a:cubicBezTo>
                      <a:pt x="32863" y="725"/>
                      <a:pt x="29480" y="0"/>
                      <a:pt x="25131" y="0"/>
                    </a:cubicBezTo>
                    <a:cubicBezTo>
                      <a:pt x="21506" y="0"/>
                      <a:pt x="18365" y="725"/>
                      <a:pt x="15223" y="2175"/>
                    </a:cubicBezTo>
                    <a:cubicBezTo>
                      <a:pt x="12082" y="3625"/>
                      <a:pt x="9424" y="5558"/>
                      <a:pt x="7249" y="8216"/>
                    </a:cubicBezTo>
                    <a:cubicBezTo>
                      <a:pt x="5074" y="10874"/>
                      <a:pt x="3141" y="13774"/>
                      <a:pt x="1933" y="17398"/>
                    </a:cubicBezTo>
                    <a:cubicBezTo>
                      <a:pt x="725" y="21023"/>
                      <a:pt x="0" y="24889"/>
                      <a:pt x="0" y="29239"/>
                    </a:cubicBezTo>
                    <a:cubicBezTo>
                      <a:pt x="0" y="38904"/>
                      <a:pt x="2175" y="46154"/>
                      <a:pt x="6766" y="50986"/>
                    </a:cubicBezTo>
                    <a:cubicBezTo>
                      <a:pt x="11116" y="55819"/>
                      <a:pt x="17882" y="58477"/>
                      <a:pt x="26581" y="58477"/>
                    </a:cubicBezTo>
                    <a:cubicBezTo>
                      <a:pt x="31172" y="58477"/>
                      <a:pt x="35038" y="57511"/>
                      <a:pt x="38663" y="55819"/>
                    </a:cubicBezTo>
                    <a:cubicBezTo>
                      <a:pt x="42046" y="53886"/>
                      <a:pt x="45429" y="51228"/>
                      <a:pt x="48328" y="47845"/>
                    </a:cubicBezTo>
                    <a:lnTo>
                      <a:pt x="44462" y="43737"/>
                    </a:lnTo>
                    <a:cubicBezTo>
                      <a:pt x="40838" y="47120"/>
                      <a:pt x="37696" y="49053"/>
                      <a:pt x="35038" y="50261"/>
                    </a:cubicBezTo>
                    <a:cubicBezTo>
                      <a:pt x="32380" y="51228"/>
                      <a:pt x="29722" y="51711"/>
                      <a:pt x="27306" y="51711"/>
                    </a:cubicBezTo>
                    <a:cubicBezTo>
                      <a:pt x="21748" y="51711"/>
                      <a:pt x="17640" y="50020"/>
                      <a:pt x="14740" y="46395"/>
                    </a:cubicBezTo>
                    <a:cubicBezTo>
                      <a:pt x="11357" y="42529"/>
                      <a:pt x="9907" y="37454"/>
                      <a:pt x="9666" y="30930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0" name="Freihandform: Form 59">
                <a:extLst>
                  <a:ext uri="{FF2B5EF4-FFF2-40B4-BE49-F238E27FC236}">
                    <a16:creationId xmlns:a16="http://schemas.microsoft.com/office/drawing/2014/main" id="{E38E9FDA-632B-45E0-B5F5-238D39870ED1}"/>
                  </a:ext>
                </a:extLst>
              </p:cNvPr>
              <p:cNvSpPr/>
              <p:nvPr/>
            </p:nvSpPr>
            <p:spPr>
              <a:xfrm>
                <a:off x="10321916" y="1217139"/>
                <a:ext cx="1179212" cy="84575"/>
              </a:xfrm>
              <a:custGeom>
                <a:avLst/>
                <a:gdLst>
                  <a:gd name="connsiteX0" fmla="*/ 1181145 w 1179211"/>
                  <a:gd name="connsiteY0" fmla="*/ 2658 h 84574"/>
                  <a:gd name="connsiteX1" fmla="*/ 1176071 w 1179211"/>
                  <a:gd name="connsiteY1" fmla="*/ 725 h 84574"/>
                  <a:gd name="connsiteX2" fmla="*/ 1168580 w 1179211"/>
                  <a:gd name="connsiteY2" fmla="*/ 0 h 84574"/>
                  <a:gd name="connsiteX3" fmla="*/ 1158672 w 1179211"/>
                  <a:gd name="connsiteY3" fmla="*/ 1933 h 84574"/>
                  <a:gd name="connsiteX4" fmla="*/ 1151182 w 1179211"/>
                  <a:gd name="connsiteY4" fmla="*/ 8941 h 84574"/>
                  <a:gd name="connsiteX5" fmla="*/ 1148282 w 1179211"/>
                  <a:gd name="connsiteY5" fmla="*/ 16915 h 84574"/>
                  <a:gd name="connsiteX6" fmla="*/ 1147799 w 1179211"/>
                  <a:gd name="connsiteY6" fmla="*/ 25131 h 84574"/>
                  <a:gd name="connsiteX7" fmla="*/ 1147799 w 1179211"/>
                  <a:gd name="connsiteY7" fmla="*/ 29239 h 84574"/>
                  <a:gd name="connsiteX8" fmla="*/ 1137891 w 1179211"/>
                  <a:gd name="connsiteY8" fmla="*/ 29239 h 84574"/>
                  <a:gd name="connsiteX9" fmla="*/ 1137891 w 1179211"/>
                  <a:gd name="connsiteY9" fmla="*/ 35521 h 84574"/>
                  <a:gd name="connsiteX10" fmla="*/ 1147799 w 1179211"/>
                  <a:gd name="connsiteY10" fmla="*/ 35521 h 84574"/>
                  <a:gd name="connsiteX11" fmla="*/ 1147799 w 1179211"/>
                  <a:gd name="connsiteY11" fmla="*/ 84333 h 84574"/>
                  <a:gd name="connsiteX12" fmla="*/ 1157223 w 1179211"/>
                  <a:gd name="connsiteY12" fmla="*/ 84333 h 84574"/>
                  <a:gd name="connsiteX13" fmla="*/ 1157223 w 1179211"/>
                  <a:gd name="connsiteY13" fmla="*/ 35280 h 84574"/>
                  <a:gd name="connsiteX14" fmla="*/ 1172446 w 1179211"/>
                  <a:gd name="connsiteY14" fmla="*/ 35280 h 84574"/>
                  <a:gd name="connsiteX15" fmla="*/ 1172446 w 1179211"/>
                  <a:gd name="connsiteY15" fmla="*/ 28997 h 84574"/>
                  <a:gd name="connsiteX16" fmla="*/ 1157223 w 1179211"/>
                  <a:gd name="connsiteY16" fmla="*/ 28997 h 84574"/>
                  <a:gd name="connsiteX17" fmla="*/ 1157223 w 1179211"/>
                  <a:gd name="connsiteY17" fmla="*/ 25372 h 84574"/>
                  <a:gd name="connsiteX18" fmla="*/ 1157464 w 1179211"/>
                  <a:gd name="connsiteY18" fmla="*/ 18606 h 84574"/>
                  <a:gd name="connsiteX19" fmla="*/ 1158672 w 1179211"/>
                  <a:gd name="connsiteY19" fmla="*/ 12324 h 84574"/>
                  <a:gd name="connsiteX20" fmla="*/ 1161572 w 1179211"/>
                  <a:gd name="connsiteY20" fmla="*/ 7733 h 84574"/>
                  <a:gd name="connsiteX21" fmla="*/ 1167130 w 1179211"/>
                  <a:gd name="connsiteY21" fmla="*/ 5799 h 84574"/>
                  <a:gd name="connsiteX22" fmla="*/ 1173413 w 1179211"/>
                  <a:gd name="connsiteY22" fmla="*/ 7008 h 84574"/>
                  <a:gd name="connsiteX23" fmla="*/ 1177762 w 1179211"/>
                  <a:gd name="connsiteY23" fmla="*/ 9666 h 84574"/>
                  <a:gd name="connsiteX24" fmla="*/ 1181145 w 1179211"/>
                  <a:gd name="connsiteY24" fmla="*/ 2658 h 84574"/>
                  <a:gd name="connsiteX25" fmla="*/ 1092946 w 1179211"/>
                  <a:gd name="connsiteY25" fmla="*/ 84091 h 84574"/>
                  <a:gd name="connsiteX26" fmla="*/ 1102370 w 1179211"/>
                  <a:gd name="connsiteY26" fmla="*/ 84091 h 84574"/>
                  <a:gd name="connsiteX27" fmla="*/ 1102370 w 1179211"/>
                  <a:gd name="connsiteY27" fmla="*/ 57511 h 84574"/>
                  <a:gd name="connsiteX28" fmla="*/ 1102612 w 1179211"/>
                  <a:gd name="connsiteY28" fmla="*/ 51953 h 84574"/>
                  <a:gd name="connsiteX29" fmla="*/ 1103337 w 1179211"/>
                  <a:gd name="connsiteY29" fmla="*/ 46637 h 84574"/>
                  <a:gd name="connsiteX30" fmla="*/ 1107444 w 1179211"/>
                  <a:gd name="connsiteY30" fmla="*/ 37938 h 84574"/>
                  <a:gd name="connsiteX31" fmla="*/ 1113485 w 1179211"/>
                  <a:gd name="connsiteY31" fmla="*/ 34555 h 84574"/>
                  <a:gd name="connsiteX32" fmla="*/ 1119526 w 1179211"/>
                  <a:gd name="connsiteY32" fmla="*/ 40596 h 84574"/>
                  <a:gd name="connsiteX33" fmla="*/ 1127742 w 1179211"/>
                  <a:gd name="connsiteY33" fmla="*/ 37696 h 84574"/>
                  <a:gd name="connsiteX34" fmla="*/ 1126534 w 1179211"/>
                  <a:gd name="connsiteY34" fmla="*/ 32863 h 84574"/>
                  <a:gd name="connsiteX35" fmla="*/ 1124118 w 1179211"/>
                  <a:gd name="connsiteY35" fmla="*/ 29722 h 84574"/>
                  <a:gd name="connsiteX36" fmla="*/ 1120735 w 1179211"/>
                  <a:gd name="connsiteY36" fmla="*/ 28030 h 84574"/>
                  <a:gd name="connsiteX37" fmla="*/ 1117352 w 1179211"/>
                  <a:gd name="connsiteY37" fmla="*/ 27547 h 84574"/>
                  <a:gd name="connsiteX38" fmla="*/ 1108653 w 1179211"/>
                  <a:gd name="connsiteY38" fmla="*/ 30205 h 84574"/>
                  <a:gd name="connsiteX39" fmla="*/ 1102370 w 1179211"/>
                  <a:gd name="connsiteY39" fmla="*/ 37696 h 84574"/>
                  <a:gd name="connsiteX40" fmla="*/ 1101162 w 1179211"/>
                  <a:gd name="connsiteY40" fmla="*/ 28272 h 84574"/>
                  <a:gd name="connsiteX41" fmla="*/ 1091738 w 1179211"/>
                  <a:gd name="connsiteY41" fmla="*/ 29239 h 84574"/>
                  <a:gd name="connsiteX42" fmla="*/ 1091979 w 1179211"/>
                  <a:gd name="connsiteY42" fmla="*/ 31413 h 84574"/>
                  <a:gd name="connsiteX43" fmla="*/ 1092463 w 1179211"/>
                  <a:gd name="connsiteY43" fmla="*/ 35038 h 84574"/>
                  <a:gd name="connsiteX44" fmla="*/ 1092704 w 1179211"/>
                  <a:gd name="connsiteY44" fmla="*/ 39146 h 84574"/>
                  <a:gd name="connsiteX45" fmla="*/ 1092946 w 1179211"/>
                  <a:gd name="connsiteY45" fmla="*/ 43254 h 84574"/>
                  <a:gd name="connsiteX46" fmla="*/ 1092946 w 1179211"/>
                  <a:gd name="connsiteY46" fmla="*/ 84091 h 84574"/>
                  <a:gd name="connsiteX47" fmla="*/ 1062016 w 1179211"/>
                  <a:gd name="connsiteY47" fmla="*/ 72251 h 84574"/>
                  <a:gd name="connsiteX48" fmla="*/ 1049934 w 1179211"/>
                  <a:gd name="connsiteY48" fmla="*/ 78292 h 84574"/>
                  <a:gd name="connsiteX49" fmla="*/ 1037852 w 1179211"/>
                  <a:gd name="connsiteY49" fmla="*/ 72251 h 84574"/>
                  <a:gd name="connsiteX50" fmla="*/ 1033502 w 1179211"/>
                  <a:gd name="connsiteY50" fmla="*/ 55819 h 84574"/>
                  <a:gd name="connsiteX51" fmla="*/ 1037852 w 1179211"/>
                  <a:gd name="connsiteY51" fmla="*/ 39629 h 84574"/>
                  <a:gd name="connsiteX52" fmla="*/ 1050175 w 1179211"/>
                  <a:gd name="connsiteY52" fmla="*/ 33588 h 84574"/>
                  <a:gd name="connsiteX53" fmla="*/ 1062499 w 1179211"/>
                  <a:gd name="connsiteY53" fmla="*/ 39629 h 84574"/>
                  <a:gd name="connsiteX54" fmla="*/ 1066849 w 1179211"/>
                  <a:gd name="connsiteY54" fmla="*/ 55819 h 84574"/>
                  <a:gd name="connsiteX55" fmla="*/ 1062016 w 1179211"/>
                  <a:gd name="connsiteY55" fmla="*/ 72251 h 84574"/>
                  <a:gd name="connsiteX56" fmla="*/ 1075306 w 1179211"/>
                  <a:gd name="connsiteY56" fmla="*/ 44462 h 84574"/>
                  <a:gd name="connsiteX57" fmla="*/ 1070232 w 1179211"/>
                  <a:gd name="connsiteY57" fmla="*/ 35280 h 84574"/>
                  <a:gd name="connsiteX58" fmla="*/ 1061774 w 1179211"/>
                  <a:gd name="connsiteY58" fmla="*/ 29480 h 84574"/>
                  <a:gd name="connsiteX59" fmla="*/ 1050175 w 1179211"/>
                  <a:gd name="connsiteY59" fmla="*/ 27306 h 84574"/>
                  <a:gd name="connsiteX60" fmla="*/ 1038576 w 1179211"/>
                  <a:gd name="connsiteY60" fmla="*/ 29480 h 84574"/>
                  <a:gd name="connsiteX61" fmla="*/ 1030119 w 1179211"/>
                  <a:gd name="connsiteY61" fmla="*/ 35280 h 84574"/>
                  <a:gd name="connsiteX62" fmla="*/ 1024803 w 1179211"/>
                  <a:gd name="connsiteY62" fmla="*/ 44462 h 84574"/>
                  <a:gd name="connsiteX63" fmla="*/ 1023111 w 1179211"/>
                  <a:gd name="connsiteY63" fmla="*/ 56303 h 84574"/>
                  <a:gd name="connsiteX64" fmla="*/ 1025286 w 1179211"/>
                  <a:gd name="connsiteY64" fmla="*/ 68626 h 84574"/>
                  <a:gd name="connsiteX65" fmla="*/ 1031086 w 1179211"/>
                  <a:gd name="connsiteY65" fmla="*/ 77809 h 84574"/>
                  <a:gd name="connsiteX66" fmla="*/ 1039785 w 1179211"/>
                  <a:gd name="connsiteY66" fmla="*/ 83608 h 84574"/>
                  <a:gd name="connsiteX67" fmla="*/ 1050417 w 1179211"/>
                  <a:gd name="connsiteY67" fmla="*/ 85783 h 84574"/>
                  <a:gd name="connsiteX68" fmla="*/ 1061049 w 1179211"/>
                  <a:gd name="connsiteY68" fmla="*/ 83608 h 84574"/>
                  <a:gd name="connsiteX69" fmla="*/ 1069748 w 1179211"/>
                  <a:gd name="connsiteY69" fmla="*/ 77809 h 84574"/>
                  <a:gd name="connsiteX70" fmla="*/ 1075548 w 1179211"/>
                  <a:gd name="connsiteY70" fmla="*/ 68626 h 84574"/>
                  <a:gd name="connsiteX71" fmla="*/ 1077722 w 1179211"/>
                  <a:gd name="connsiteY71" fmla="*/ 56303 h 84574"/>
                  <a:gd name="connsiteX72" fmla="*/ 1075306 w 1179211"/>
                  <a:gd name="connsiteY72" fmla="*/ 44462 h 84574"/>
                  <a:gd name="connsiteX73" fmla="*/ 998464 w 1179211"/>
                  <a:gd name="connsiteY73" fmla="*/ 84816 h 84574"/>
                  <a:gd name="connsiteX74" fmla="*/ 1007888 w 1179211"/>
                  <a:gd name="connsiteY74" fmla="*/ 83850 h 84574"/>
                  <a:gd name="connsiteX75" fmla="*/ 1007646 w 1179211"/>
                  <a:gd name="connsiteY75" fmla="*/ 81675 h 84574"/>
                  <a:gd name="connsiteX76" fmla="*/ 1007163 w 1179211"/>
                  <a:gd name="connsiteY76" fmla="*/ 78050 h 84574"/>
                  <a:gd name="connsiteX77" fmla="*/ 1006921 w 1179211"/>
                  <a:gd name="connsiteY77" fmla="*/ 73942 h 84574"/>
                  <a:gd name="connsiteX78" fmla="*/ 1006680 w 1179211"/>
                  <a:gd name="connsiteY78" fmla="*/ 69834 h 84574"/>
                  <a:gd name="connsiteX79" fmla="*/ 1006680 w 1179211"/>
                  <a:gd name="connsiteY79" fmla="*/ 483 h 84574"/>
                  <a:gd name="connsiteX80" fmla="*/ 997497 w 1179211"/>
                  <a:gd name="connsiteY80" fmla="*/ 483 h 84574"/>
                  <a:gd name="connsiteX81" fmla="*/ 997497 w 1179211"/>
                  <a:gd name="connsiteY81" fmla="*/ 36730 h 84574"/>
                  <a:gd name="connsiteX82" fmla="*/ 990973 w 1179211"/>
                  <a:gd name="connsiteY82" fmla="*/ 29964 h 84574"/>
                  <a:gd name="connsiteX83" fmla="*/ 980341 w 1179211"/>
                  <a:gd name="connsiteY83" fmla="*/ 27064 h 84574"/>
                  <a:gd name="connsiteX84" fmla="*/ 970675 w 1179211"/>
                  <a:gd name="connsiteY84" fmla="*/ 28997 h 84574"/>
                  <a:gd name="connsiteX85" fmla="*/ 962701 w 1179211"/>
                  <a:gd name="connsiteY85" fmla="*/ 34555 h 84574"/>
                  <a:gd name="connsiteX86" fmla="*/ 957385 w 1179211"/>
                  <a:gd name="connsiteY86" fmla="*/ 43737 h 84574"/>
                  <a:gd name="connsiteX87" fmla="*/ 955452 w 1179211"/>
                  <a:gd name="connsiteY87" fmla="*/ 56544 h 84574"/>
                  <a:gd name="connsiteX88" fmla="*/ 956902 w 1179211"/>
                  <a:gd name="connsiteY88" fmla="*/ 67660 h 84574"/>
                  <a:gd name="connsiteX89" fmla="*/ 961251 w 1179211"/>
                  <a:gd name="connsiteY89" fmla="*/ 76842 h 84574"/>
                  <a:gd name="connsiteX90" fmla="*/ 968742 w 1179211"/>
                  <a:gd name="connsiteY90" fmla="*/ 83125 h 84574"/>
                  <a:gd name="connsiteX91" fmla="*/ 979616 w 1179211"/>
                  <a:gd name="connsiteY91" fmla="*/ 85300 h 84574"/>
                  <a:gd name="connsiteX92" fmla="*/ 986623 w 1179211"/>
                  <a:gd name="connsiteY92" fmla="*/ 84091 h 84574"/>
                  <a:gd name="connsiteX93" fmla="*/ 991698 w 1179211"/>
                  <a:gd name="connsiteY93" fmla="*/ 81433 h 84574"/>
                  <a:gd name="connsiteX94" fmla="*/ 995081 w 1179211"/>
                  <a:gd name="connsiteY94" fmla="*/ 78050 h 84574"/>
                  <a:gd name="connsiteX95" fmla="*/ 997014 w 1179211"/>
                  <a:gd name="connsiteY95" fmla="*/ 74909 h 84574"/>
                  <a:gd name="connsiteX96" fmla="*/ 998464 w 1179211"/>
                  <a:gd name="connsiteY96" fmla="*/ 84816 h 84574"/>
                  <a:gd name="connsiteX97" fmla="*/ 996048 w 1179211"/>
                  <a:gd name="connsiteY97" fmla="*/ 67660 h 84574"/>
                  <a:gd name="connsiteX98" fmla="*/ 991456 w 1179211"/>
                  <a:gd name="connsiteY98" fmla="*/ 74667 h 84574"/>
                  <a:gd name="connsiteX99" fmla="*/ 985657 w 1179211"/>
                  <a:gd name="connsiteY99" fmla="*/ 78050 h 84574"/>
                  <a:gd name="connsiteX100" fmla="*/ 980582 w 1179211"/>
                  <a:gd name="connsiteY100" fmla="*/ 78775 h 84574"/>
                  <a:gd name="connsiteX101" fmla="*/ 974058 w 1179211"/>
                  <a:gd name="connsiteY101" fmla="*/ 77084 h 84574"/>
                  <a:gd name="connsiteX102" fmla="*/ 969467 w 1179211"/>
                  <a:gd name="connsiteY102" fmla="*/ 72493 h 84574"/>
                  <a:gd name="connsiteX103" fmla="*/ 966809 w 1179211"/>
                  <a:gd name="connsiteY103" fmla="*/ 65243 h 84574"/>
                  <a:gd name="connsiteX104" fmla="*/ 965842 w 1179211"/>
                  <a:gd name="connsiteY104" fmla="*/ 56303 h 84574"/>
                  <a:gd name="connsiteX105" fmla="*/ 967051 w 1179211"/>
                  <a:gd name="connsiteY105" fmla="*/ 47362 h 84574"/>
                  <a:gd name="connsiteX106" fmla="*/ 970192 w 1179211"/>
                  <a:gd name="connsiteY106" fmla="*/ 40354 h 84574"/>
                  <a:gd name="connsiteX107" fmla="*/ 975266 w 1179211"/>
                  <a:gd name="connsiteY107" fmla="*/ 36005 h 84574"/>
                  <a:gd name="connsiteX108" fmla="*/ 981549 w 1179211"/>
                  <a:gd name="connsiteY108" fmla="*/ 34555 h 84574"/>
                  <a:gd name="connsiteX109" fmla="*/ 987832 w 1179211"/>
                  <a:gd name="connsiteY109" fmla="*/ 35763 h 84574"/>
                  <a:gd name="connsiteX110" fmla="*/ 992906 w 1179211"/>
                  <a:gd name="connsiteY110" fmla="*/ 39629 h 84574"/>
                  <a:gd name="connsiteX111" fmla="*/ 996531 w 1179211"/>
                  <a:gd name="connsiteY111" fmla="*/ 46395 h 84574"/>
                  <a:gd name="connsiteX112" fmla="*/ 997739 w 1179211"/>
                  <a:gd name="connsiteY112" fmla="*/ 56061 h 84574"/>
                  <a:gd name="connsiteX113" fmla="*/ 996048 w 1179211"/>
                  <a:gd name="connsiteY113" fmla="*/ 67660 h 84574"/>
                  <a:gd name="connsiteX114" fmla="*/ 938537 w 1179211"/>
                  <a:gd name="connsiteY114" fmla="*/ 725 h 84574"/>
                  <a:gd name="connsiteX115" fmla="*/ 928629 w 1179211"/>
                  <a:gd name="connsiteY115" fmla="*/ 725 h 84574"/>
                  <a:gd name="connsiteX116" fmla="*/ 928629 w 1179211"/>
                  <a:gd name="connsiteY116" fmla="*/ 84333 h 84574"/>
                  <a:gd name="connsiteX117" fmla="*/ 938537 w 1179211"/>
                  <a:gd name="connsiteY117" fmla="*/ 84333 h 84574"/>
                  <a:gd name="connsiteX118" fmla="*/ 938537 w 1179211"/>
                  <a:gd name="connsiteY118" fmla="*/ 725 h 84574"/>
                  <a:gd name="connsiteX119" fmla="*/ 897699 w 1179211"/>
                  <a:gd name="connsiteY119" fmla="*/ 38179 h 84574"/>
                  <a:gd name="connsiteX120" fmla="*/ 900841 w 1179211"/>
                  <a:gd name="connsiteY120" fmla="*/ 50262 h 84574"/>
                  <a:gd name="connsiteX121" fmla="*/ 900841 w 1179211"/>
                  <a:gd name="connsiteY121" fmla="*/ 52195 h 84574"/>
                  <a:gd name="connsiteX122" fmla="*/ 873535 w 1179211"/>
                  <a:gd name="connsiteY122" fmla="*/ 52195 h 84574"/>
                  <a:gd name="connsiteX123" fmla="*/ 875227 w 1179211"/>
                  <a:gd name="connsiteY123" fmla="*/ 45187 h 84574"/>
                  <a:gd name="connsiteX124" fmla="*/ 878368 w 1179211"/>
                  <a:gd name="connsiteY124" fmla="*/ 39388 h 84574"/>
                  <a:gd name="connsiteX125" fmla="*/ 882959 w 1179211"/>
                  <a:gd name="connsiteY125" fmla="*/ 35280 h 84574"/>
                  <a:gd name="connsiteX126" fmla="*/ 889000 w 1179211"/>
                  <a:gd name="connsiteY126" fmla="*/ 33830 h 84574"/>
                  <a:gd name="connsiteX127" fmla="*/ 897699 w 1179211"/>
                  <a:gd name="connsiteY127" fmla="*/ 38179 h 84574"/>
                  <a:gd name="connsiteX128" fmla="*/ 910748 w 1179211"/>
                  <a:gd name="connsiteY128" fmla="*/ 58236 h 84574"/>
                  <a:gd name="connsiteX129" fmla="*/ 910748 w 1179211"/>
                  <a:gd name="connsiteY129" fmla="*/ 52678 h 84574"/>
                  <a:gd name="connsiteX130" fmla="*/ 909781 w 1179211"/>
                  <a:gd name="connsiteY130" fmla="*/ 43496 h 84574"/>
                  <a:gd name="connsiteX131" fmla="*/ 906157 w 1179211"/>
                  <a:gd name="connsiteY131" fmla="*/ 35280 h 84574"/>
                  <a:gd name="connsiteX132" fmla="*/ 899391 w 1179211"/>
                  <a:gd name="connsiteY132" fmla="*/ 29480 h 84574"/>
                  <a:gd name="connsiteX133" fmla="*/ 888759 w 1179211"/>
                  <a:gd name="connsiteY133" fmla="*/ 27306 h 84574"/>
                  <a:gd name="connsiteX134" fmla="*/ 878851 w 1179211"/>
                  <a:gd name="connsiteY134" fmla="*/ 29480 h 84574"/>
                  <a:gd name="connsiteX135" fmla="*/ 870877 w 1179211"/>
                  <a:gd name="connsiteY135" fmla="*/ 35521 h 84574"/>
                  <a:gd name="connsiteX136" fmla="*/ 865561 w 1179211"/>
                  <a:gd name="connsiteY136" fmla="*/ 44704 h 84574"/>
                  <a:gd name="connsiteX137" fmla="*/ 863628 w 1179211"/>
                  <a:gd name="connsiteY137" fmla="*/ 56544 h 84574"/>
                  <a:gd name="connsiteX138" fmla="*/ 870394 w 1179211"/>
                  <a:gd name="connsiteY138" fmla="*/ 78292 h 84574"/>
                  <a:gd name="connsiteX139" fmla="*/ 890208 w 1179211"/>
                  <a:gd name="connsiteY139" fmla="*/ 85783 h 84574"/>
                  <a:gd name="connsiteX140" fmla="*/ 902290 w 1179211"/>
                  <a:gd name="connsiteY140" fmla="*/ 83125 h 84574"/>
                  <a:gd name="connsiteX141" fmla="*/ 911956 w 1179211"/>
                  <a:gd name="connsiteY141" fmla="*/ 75151 h 84574"/>
                  <a:gd name="connsiteX142" fmla="*/ 908090 w 1179211"/>
                  <a:gd name="connsiteY142" fmla="*/ 71043 h 84574"/>
                  <a:gd name="connsiteX143" fmla="*/ 898666 w 1179211"/>
                  <a:gd name="connsiteY143" fmla="*/ 77567 h 84574"/>
                  <a:gd name="connsiteX144" fmla="*/ 890933 w 1179211"/>
                  <a:gd name="connsiteY144" fmla="*/ 79017 h 84574"/>
                  <a:gd name="connsiteX145" fmla="*/ 878368 w 1179211"/>
                  <a:gd name="connsiteY145" fmla="*/ 73701 h 84574"/>
                  <a:gd name="connsiteX146" fmla="*/ 873777 w 1179211"/>
                  <a:gd name="connsiteY146" fmla="*/ 58477 h 84574"/>
                  <a:gd name="connsiteX147" fmla="*/ 910748 w 1179211"/>
                  <a:gd name="connsiteY147" fmla="*/ 58477 h 84574"/>
                  <a:gd name="connsiteX148" fmla="*/ 848404 w 1179211"/>
                  <a:gd name="connsiteY148" fmla="*/ 61377 h 84574"/>
                  <a:gd name="connsiteX149" fmla="*/ 844296 w 1179211"/>
                  <a:gd name="connsiteY149" fmla="*/ 56544 h 84574"/>
                  <a:gd name="connsiteX150" fmla="*/ 838980 w 1179211"/>
                  <a:gd name="connsiteY150" fmla="*/ 53403 h 84574"/>
                  <a:gd name="connsiteX151" fmla="*/ 833181 w 1179211"/>
                  <a:gd name="connsiteY151" fmla="*/ 51470 h 84574"/>
                  <a:gd name="connsiteX152" fmla="*/ 824723 w 1179211"/>
                  <a:gd name="connsiteY152" fmla="*/ 47603 h 84574"/>
                  <a:gd name="connsiteX153" fmla="*/ 821582 w 1179211"/>
                  <a:gd name="connsiteY153" fmla="*/ 40837 h 84574"/>
                  <a:gd name="connsiteX154" fmla="*/ 824482 w 1179211"/>
                  <a:gd name="connsiteY154" fmla="*/ 35280 h 84574"/>
                  <a:gd name="connsiteX155" fmla="*/ 831731 w 1179211"/>
                  <a:gd name="connsiteY155" fmla="*/ 33105 h 84574"/>
                  <a:gd name="connsiteX156" fmla="*/ 838980 w 1179211"/>
                  <a:gd name="connsiteY156" fmla="*/ 34796 h 84574"/>
                  <a:gd name="connsiteX157" fmla="*/ 843572 w 1179211"/>
                  <a:gd name="connsiteY157" fmla="*/ 38421 h 84574"/>
                  <a:gd name="connsiteX158" fmla="*/ 848404 w 1179211"/>
                  <a:gd name="connsiteY158" fmla="*/ 32380 h 84574"/>
                  <a:gd name="connsiteX159" fmla="*/ 842605 w 1179211"/>
                  <a:gd name="connsiteY159" fmla="*/ 28997 h 84574"/>
                  <a:gd name="connsiteX160" fmla="*/ 832214 w 1179211"/>
                  <a:gd name="connsiteY160" fmla="*/ 27306 h 84574"/>
                  <a:gd name="connsiteX161" fmla="*/ 824723 w 1179211"/>
                  <a:gd name="connsiteY161" fmla="*/ 28272 h 84574"/>
                  <a:gd name="connsiteX162" fmla="*/ 818441 w 1179211"/>
                  <a:gd name="connsiteY162" fmla="*/ 31172 h 84574"/>
                  <a:gd name="connsiteX163" fmla="*/ 814091 w 1179211"/>
                  <a:gd name="connsiteY163" fmla="*/ 36005 h 84574"/>
                  <a:gd name="connsiteX164" fmla="*/ 812400 w 1179211"/>
                  <a:gd name="connsiteY164" fmla="*/ 42771 h 84574"/>
                  <a:gd name="connsiteX165" fmla="*/ 813850 w 1179211"/>
                  <a:gd name="connsiteY165" fmla="*/ 50020 h 84574"/>
                  <a:gd name="connsiteX166" fmla="*/ 817716 w 1179211"/>
                  <a:gd name="connsiteY166" fmla="*/ 54853 h 84574"/>
                  <a:gd name="connsiteX167" fmla="*/ 822790 w 1179211"/>
                  <a:gd name="connsiteY167" fmla="*/ 57752 h 84574"/>
                  <a:gd name="connsiteX168" fmla="*/ 828106 w 1179211"/>
                  <a:gd name="connsiteY168" fmla="*/ 59686 h 84574"/>
                  <a:gd name="connsiteX169" fmla="*/ 836564 w 1179211"/>
                  <a:gd name="connsiteY169" fmla="*/ 63310 h 84574"/>
                  <a:gd name="connsiteX170" fmla="*/ 839705 w 1179211"/>
                  <a:gd name="connsiteY170" fmla="*/ 70559 h 84574"/>
                  <a:gd name="connsiteX171" fmla="*/ 837047 w 1179211"/>
                  <a:gd name="connsiteY171" fmla="*/ 77325 h 84574"/>
                  <a:gd name="connsiteX172" fmla="*/ 829556 w 1179211"/>
                  <a:gd name="connsiteY172" fmla="*/ 79742 h 84574"/>
                  <a:gd name="connsiteX173" fmla="*/ 824723 w 1179211"/>
                  <a:gd name="connsiteY173" fmla="*/ 79017 h 84574"/>
                  <a:gd name="connsiteX174" fmla="*/ 820616 w 1179211"/>
                  <a:gd name="connsiteY174" fmla="*/ 76842 h 84574"/>
                  <a:gd name="connsiteX175" fmla="*/ 817233 w 1179211"/>
                  <a:gd name="connsiteY175" fmla="*/ 74184 h 84574"/>
                  <a:gd name="connsiteX176" fmla="*/ 814816 w 1179211"/>
                  <a:gd name="connsiteY176" fmla="*/ 71768 h 84574"/>
                  <a:gd name="connsiteX177" fmla="*/ 809983 w 1179211"/>
                  <a:gd name="connsiteY177" fmla="*/ 79500 h 84574"/>
                  <a:gd name="connsiteX178" fmla="*/ 829073 w 1179211"/>
                  <a:gd name="connsiteY178" fmla="*/ 85783 h 84574"/>
                  <a:gd name="connsiteX179" fmla="*/ 836806 w 1179211"/>
                  <a:gd name="connsiteY179" fmla="*/ 84575 h 84574"/>
                  <a:gd name="connsiteX180" fmla="*/ 843088 w 1179211"/>
                  <a:gd name="connsiteY180" fmla="*/ 81192 h 84574"/>
                  <a:gd name="connsiteX181" fmla="*/ 847438 w 1179211"/>
                  <a:gd name="connsiteY181" fmla="*/ 75634 h 84574"/>
                  <a:gd name="connsiteX182" fmla="*/ 849129 w 1179211"/>
                  <a:gd name="connsiteY182" fmla="*/ 68143 h 84574"/>
                  <a:gd name="connsiteX183" fmla="*/ 848404 w 1179211"/>
                  <a:gd name="connsiteY183" fmla="*/ 61377 h 84574"/>
                  <a:gd name="connsiteX184" fmla="*/ 796693 w 1179211"/>
                  <a:gd name="connsiteY184" fmla="*/ 61377 h 84574"/>
                  <a:gd name="connsiteX185" fmla="*/ 792585 w 1179211"/>
                  <a:gd name="connsiteY185" fmla="*/ 56544 h 84574"/>
                  <a:gd name="connsiteX186" fmla="*/ 787269 w 1179211"/>
                  <a:gd name="connsiteY186" fmla="*/ 53403 h 84574"/>
                  <a:gd name="connsiteX187" fmla="*/ 781470 w 1179211"/>
                  <a:gd name="connsiteY187" fmla="*/ 51470 h 84574"/>
                  <a:gd name="connsiteX188" fmla="*/ 773012 w 1179211"/>
                  <a:gd name="connsiteY188" fmla="*/ 47603 h 84574"/>
                  <a:gd name="connsiteX189" fmla="*/ 769871 w 1179211"/>
                  <a:gd name="connsiteY189" fmla="*/ 40837 h 84574"/>
                  <a:gd name="connsiteX190" fmla="*/ 772770 w 1179211"/>
                  <a:gd name="connsiteY190" fmla="*/ 35280 h 84574"/>
                  <a:gd name="connsiteX191" fmla="*/ 780020 w 1179211"/>
                  <a:gd name="connsiteY191" fmla="*/ 33105 h 84574"/>
                  <a:gd name="connsiteX192" fmla="*/ 787269 w 1179211"/>
                  <a:gd name="connsiteY192" fmla="*/ 34796 h 84574"/>
                  <a:gd name="connsiteX193" fmla="*/ 791860 w 1179211"/>
                  <a:gd name="connsiteY193" fmla="*/ 38421 h 84574"/>
                  <a:gd name="connsiteX194" fmla="*/ 796693 w 1179211"/>
                  <a:gd name="connsiteY194" fmla="*/ 32380 h 84574"/>
                  <a:gd name="connsiteX195" fmla="*/ 790894 w 1179211"/>
                  <a:gd name="connsiteY195" fmla="*/ 28997 h 84574"/>
                  <a:gd name="connsiteX196" fmla="*/ 780503 w 1179211"/>
                  <a:gd name="connsiteY196" fmla="*/ 27306 h 84574"/>
                  <a:gd name="connsiteX197" fmla="*/ 773012 w 1179211"/>
                  <a:gd name="connsiteY197" fmla="*/ 28272 h 84574"/>
                  <a:gd name="connsiteX198" fmla="*/ 766729 w 1179211"/>
                  <a:gd name="connsiteY198" fmla="*/ 31172 h 84574"/>
                  <a:gd name="connsiteX199" fmla="*/ 762380 w 1179211"/>
                  <a:gd name="connsiteY199" fmla="*/ 36005 h 84574"/>
                  <a:gd name="connsiteX200" fmla="*/ 760688 w 1179211"/>
                  <a:gd name="connsiteY200" fmla="*/ 42771 h 84574"/>
                  <a:gd name="connsiteX201" fmla="*/ 762138 w 1179211"/>
                  <a:gd name="connsiteY201" fmla="*/ 50020 h 84574"/>
                  <a:gd name="connsiteX202" fmla="*/ 766005 w 1179211"/>
                  <a:gd name="connsiteY202" fmla="*/ 54853 h 84574"/>
                  <a:gd name="connsiteX203" fmla="*/ 771079 w 1179211"/>
                  <a:gd name="connsiteY203" fmla="*/ 57752 h 84574"/>
                  <a:gd name="connsiteX204" fmla="*/ 776395 w 1179211"/>
                  <a:gd name="connsiteY204" fmla="*/ 59686 h 84574"/>
                  <a:gd name="connsiteX205" fmla="*/ 784853 w 1179211"/>
                  <a:gd name="connsiteY205" fmla="*/ 63310 h 84574"/>
                  <a:gd name="connsiteX206" fmla="*/ 787994 w 1179211"/>
                  <a:gd name="connsiteY206" fmla="*/ 70559 h 84574"/>
                  <a:gd name="connsiteX207" fmla="*/ 785336 w 1179211"/>
                  <a:gd name="connsiteY207" fmla="*/ 77325 h 84574"/>
                  <a:gd name="connsiteX208" fmla="*/ 777845 w 1179211"/>
                  <a:gd name="connsiteY208" fmla="*/ 79742 h 84574"/>
                  <a:gd name="connsiteX209" fmla="*/ 773012 w 1179211"/>
                  <a:gd name="connsiteY209" fmla="*/ 79017 h 84574"/>
                  <a:gd name="connsiteX210" fmla="*/ 768904 w 1179211"/>
                  <a:gd name="connsiteY210" fmla="*/ 76842 h 84574"/>
                  <a:gd name="connsiteX211" fmla="*/ 765521 w 1179211"/>
                  <a:gd name="connsiteY211" fmla="*/ 74184 h 84574"/>
                  <a:gd name="connsiteX212" fmla="*/ 763105 w 1179211"/>
                  <a:gd name="connsiteY212" fmla="*/ 71768 h 84574"/>
                  <a:gd name="connsiteX213" fmla="*/ 758272 w 1179211"/>
                  <a:gd name="connsiteY213" fmla="*/ 79500 h 84574"/>
                  <a:gd name="connsiteX214" fmla="*/ 777362 w 1179211"/>
                  <a:gd name="connsiteY214" fmla="*/ 85783 h 84574"/>
                  <a:gd name="connsiteX215" fmla="*/ 785094 w 1179211"/>
                  <a:gd name="connsiteY215" fmla="*/ 84575 h 84574"/>
                  <a:gd name="connsiteX216" fmla="*/ 791377 w 1179211"/>
                  <a:gd name="connsiteY216" fmla="*/ 81192 h 84574"/>
                  <a:gd name="connsiteX217" fmla="*/ 795726 w 1179211"/>
                  <a:gd name="connsiteY217" fmla="*/ 75634 h 84574"/>
                  <a:gd name="connsiteX218" fmla="*/ 797418 w 1179211"/>
                  <a:gd name="connsiteY218" fmla="*/ 68143 h 84574"/>
                  <a:gd name="connsiteX219" fmla="*/ 796693 w 1179211"/>
                  <a:gd name="connsiteY219" fmla="*/ 61377 h 84574"/>
                  <a:gd name="connsiteX220" fmla="*/ 711393 w 1179211"/>
                  <a:gd name="connsiteY220" fmla="*/ 6041 h 84574"/>
                  <a:gd name="connsiteX221" fmla="*/ 707286 w 1179211"/>
                  <a:gd name="connsiteY221" fmla="*/ 4350 h 84574"/>
                  <a:gd name="connsiteX222" fmla="*/ 703178 w 1179211"/>
                  <a:gd name="connsiteY222" fmla="*/ 6041 h 84574"/>
                  <a:gd name="connsiteX223" fmla="*/ 701486 w 1179211"/>
                  <a:gd name="connsiteY223" fmla="*/ 9907 h 84574"/>
                  <a:gd name="connsiteX224" fmla="*/ 703178 w 1179211"/>
                  <a:gd name="connsiteY224" fmla="*/ 13774 h 84574"/>
                  <a:gd name="connsiteX225" fmla="*/ 707286 w 1179211"/>
                  <a:gd name="connsiteY225" fmla="*/ 15465 h 84574"/>
                  <a:gd name="connsiteX226" fmla="*/ 711393 w 1179211"/>
                  <a:gd name="connsiteY226" fmla="*/ 13774 h 84574"/>
                  <a:gd name="connsiteX227" fmla="*/ 713085 w 1179211"/>
                  <a:gd name="connsiteY227" fmla="*/ 9907 h 84574"/>
                  <a:gd name="connsiteX228" fmla="*/ 711393 w 1179211"/>
                  <a:gd name="connsiteY228" fmla="*/ 6041 h 84574"/>
                  <a:gd name="connsiteX229" fmla="*/ 734833 w 1179211"/>
                  <a:gd name="connsiteY229" fmla="*/ 6041 h 84574"/>
                  <a:gd name="connsiteX230" fmla="*/ 730725 w 1179211"/>
                  <a:gd name="connsiteY230" fmla="*/ 4350 h 84574"/>
                  <a:gd name="connsiteX231" fmla="*/ 726617 w 1179211"/>
                  <a:gd name="connsiteY231" fmla="*/ 6041 h 84574"/>
                  <a:gd name="connsiteX232" fmla="*/ 724925 w 1179211"/>
                  <a:gd name="connsiteY232" fmla="*/ 9907 h 84574"/>
                  <a:gd name="connsiteX233" fmla="*/ 726617 w 1179211"/>
                  <a:gd name="connsiteY233" fmla="*/ 13774 h 84574"/>
                  <a:gd name="connsiteX234" fmla="*/ 730725 w 1179211"/>
                  <a:gd name="connsiteY234" fmla="*/ 15465 h 84574"/>
                  <a:gd name="connsiteX235" fmla="*/ 734833 w 1179211"/>
                  <a:gd name="connsiteY235" fmla="*/ 13774 h 84574"/>
                  <a:gd name="connsiteX236" fmla="*/ 736524 w 1179211"/>
                  <a:gd name="connsiteY236" fmla="*/ 9907 h 84574"/>
                  <a:gd name="connsiteX237" fmla="*/ 734833 w 1179211"/>
                  <a:gd name="connsiteY237" fmla="*/ 6041 h 84574"/>
                  <a:gd name="connsiteX238" fmla="*/ 695445 w 1179211"/>
                  <a:gd name="connsiteY238" fmla="*/ 28997 h 84574"/>
                  <a:gd name="connsiteX239" fmla="*/ 695445 w 1179211"/>
                  <a:gd name="connsiteY239" fmla="*/ 63552 h 84574"/>
                  <a:gd name="connsiteX240" fmla="*/ 695928 w 1179211"/>
                  <a:gd name="connsiteY240" fmla="*/ 72009 h 84574"/>
                  <a:gd name="connsiteX241" fmla="*/ 698103 w 1179211"/>
                  <a:gd name="connsiteY241" fmla="*/ 79017 h 84574"/>
                  <a:gd name="connsiteX242" fmla="*/ 703903 w 1179211"/>
                  <a:gd name="connsiteY242" fmla="*/ 83850 h 84574"/>
                  <a:gd name="connsiteX243" fmla="*/ 714535 w 1179211"/>
                  <a:gd name="connsiteY243" fmla="*/ 85783 h 84574"/>
                  <a:gd name="connsiteX244" fmla="*/ 722026 w 1179211"/>
                  <a:gd name="connsiteY244" fmla="*/ 84575 h 84574"/>
                  <a:gd name="connsiteX245" fmla="*/ 727342 w 1179211"/>
                  <a:gd name="connsiteY245" fmla="*/ 81433 h 84574"/>
                  <a:gd name="connsiteX246" fmla="*/ 730725 w 1179211"/>
                  <a:gd name="connsiteY246" fmla="*/ 77809 h 84574"/>
                  <a:gd name="connsiteX247" fmla="*/ 732658 w 1179211"/>
                  <a:gd name="connsiteY247" fmla="*/ 75151 h 84574"/>
                  <a:gd name="connsiteX248" fmla="*/ 733866 w 1179211"/>
                  <a:gd name="connsiteY248" fmla="*/ 84575 h 84574"/>
                  <a:gd name="connsiteX249" fmla="*/ 743290 w 1179211"/>
                  <a:gd name="connsiteY249" fmla="*/ 83608 h 84574"/>
                  <a:gd name="connsiteX250" fmla="*/ 743049 w 1179211"/>
                  <a:gd name="connsiteY250" fmla="*/ 81433 h 84574"/>
                  <a:gd name="connsiteX251" fmla="*/ 742565 w 1179211"/>
                  <a:gd name="connsiteY251" fmla="*/ 77809 h 84574"/>
                  <a:gd name="connsiteX252" fmla="*/ 742324 w 1179211"/>
                  <a:gd name="connsiteY252" fmla="*/ 73701 h 84574"/>
                  <a:gd name="connsiteX253" fmla="*/ 742082 w 1179211"/>
                  <a:gd name="connsiteY253" fmla="*/ 69593 h 84574"/>
                  <a:gd name="connsiteX254" fmla="*/ 742082 w 1179211"/>
                  <a:gd name="connsiteY254" fmla="*/ 28755 h 84574"/>
                  <a:gd name="connsiteX255" fmla="*/ 732175 w 1179211"/>
                  <a:gd name="connsiteY255" fmla="*/ 28755 h 84574"/>
                  <a:gd name="connsiteX256" fmla="*/ 732175 w 1179211"/>
                  <a:gd name="connsiteY256" fmla="*/ 59686 h 84574"/>
                  <a:gd name="connsiteX257" fmla="*/ 730966 w 1179211"/>
                  <a:gd name="connsiteY257" fmla="*/ 66935 h 84574"/>
                  <a:gd name="connsiteX258" fmla="*/ 727583 w 1179211"/>
                  <a:gd name="connsiteY258" fmla="*/ 72734 h 84574"/>
                  <a:gd name="connsiteX259" fmla="*/ 722751 w 1179211"/>
                  <a:gd name="connsiteY259" fmla="*/ 76600 h 84574"/>
                  <a:gd name="connsiteX260" fmla="*/ 716468 w 1179211"/>
                  <a:gd name="connsiteY260" fmla="*/ 78050 h 84574"/>
                  <a:gd name="connsiteX261" fmla="*/ 710427 w 1179211"/>
                  <a:gd name="connsiteY261" fmla="*/ 77084 h 84574"/>
                  <a:gd name="connsiteX262" fmla="*/ 706802 w 1179211"/>
                  <a:gd name="connsiteY262" fmla="*/ 74184 h 84574"/>
                  <a:gd name="connsiteX263" fmla="*/ 705111 w 1179211"/>
                  <a:gd name="connsiteY263" fmla="*/ 69593 h 84574"/>
                  <a:gd name="connsiteX264" fmla="*/ 704628 w 1179211"/>
                  <a:gd name="connsiteY264" fmla="*/ 63310 h 84574"/>
                  <a:gd name="connsiteX265" fmla="*/ 704628 w 1179211"/>
                  <a:gd name="connsiteY265" fmla="*/ 28755 h 84574"/>
                  <a:gd name="connsiteX266" fmla="*/ 695445 w 1179211"/>
                  <a:gd name="connsiteY266" fmla="*/ 28755 h 84574"/>
                  <a:gd name="connsiteX267" fmla="*/ 664515 w 1179211"/>
                  <a:gd name="connsiteY267" fmla="*/ 60894 h 84574"/>
                  <a:gd name="connsiteX268" fmla="*/ 657991 w 1179211"/>
                  <a:gd name="connsiteY268" fmla="*/ 71284 h 84574"/>
                  <a:gd name="connsiteX269" fmla="*/ 648325 w 1179211"/>
                  <a:gd name="connsiteY269" fmla="*/ 76600 h 84574"/>
                  <a:gd name="connsiteX270" fmla="*/ 636726 w 1179211"/>
                  <a:gd name="connsiteY270" fmla="*/ 78050 h 84574"/>
                  <a:gd name="connsiteX271" fmla="*/ 631893 w 1179211"/>
                  <a:gd name="connsiteY271" fmla="*/ 77809 h 84574"/>
                  <a:gd name="connsiteX272" fmla="*/ 626577 w 1179211"/>
                  <a:gd name="connsiteY272" fmla="*/ 77325 h 84574"/>
                  <a:gd name="connsiteX273" fmla="*/ 626577 w 1179211"/>
                  <a:gd name="connsiteY273" fmla="*/ 10874 h 84574"/>
                  <a:gd name="connsiteX274" fmla="*/ 630927 w 1179211"/>
                  <a:gd name="connsiteY274" fmla="*/ 10632 h 84574"/>
                  <a:gd name="connsiteX275" fmla="*/ 635276 w 1179211"/>
                  <a:gd name="connsiteY275" fmla="*/ 10632 h 84574"/>
                  <a:gd name="connsiteX276" fmla="*/ 659440 w 1179211"/>
                  <a:gd name="connsiteY276" fmla="*/ 18848 h 84574"/>
                  <a:gd name="connsiteX277" fmla="*/ 666931 w 1179211"/>
                  <a:gd name="connsiteY277" fmla="*/ 44220 h 84574"/>
                  <a:gd name="connsiteX278" fmla="*/ 664515 w 1179211"/>
                  <a:gd name="connsiteY278" fmla="*/ 60894 h 84574"/>
                  <a:gd name="connsiteX279" fmla="*/ 675389 w 1179211"/>
                  <a:gd name="connsiteY279" fmla="*/ 25856 h 84574"/>
                  <a:gd name="connsiteX280" fmla="*/ 667173 w 1179211"/>
                  <a:gd name="connsiteY280" fmla="*/ 13774 h 84574"/>
                  <a:gd name="connsiteX281" fmla="*/ 654366 w 1179211"/>
                  <a:gd name="connsiteY281" fmla="*/ 6524 h 84574"/>
                  <a:gd name="connsiteX282" fmla="*/ 637451 w 1179211"/>
                  <a:gd name="connsiteY282" fmla="*/ 4108 h 84574"/>
                  <a:gd name="connsiteX283" fmla="*/ 631168 w 1179211"/>
                  <a:gd name="connsiteY283" fmla="*/ 4108 h 84574"/>
                  <a:gd name="connsiteX284" fmla="*/ 627060 w 1179211"/>
                  <a:gd name="connsiteY284" fmla="*/ 4350 h 84574"/>
                  <a:gd name="connsiteX285" fmla="*/ 622953 w 1179211"/>
                  <a:gd name="connsiteY285" fmla="*/ 4350 h 84574"/>
                  <a:gd name="connsiteX286" fmla="*/ 616670 w 1179211"/>
                  <a:gd name="connsiteY286" fmla="*/ 4591 h 84574"/>
                  <a:gd name="connsiteX287" fmla="*/ 616670 w 1179211"/>
                  <a:gd name="connsiteY287" fmla="*/ 84091 h 84574"/>
                  <a:gd name="connsiteX288" fmla="*/ 625611 w 1179211"/>
                  <a:gd name="connsiteY288" fmla="*/ 84333 h 84574"/>
                  <a:gd name="connsiteX289" fmla="*/ 637209 w 1179211"/>
                  <a:gd name="connsiteY289" fmla="*/ 84575 h 84574"/>
                  <a:gd name="connsiteX290" fmla="*/ 650741 w 1179211"/>
                  <a:gd name="connsiteY290" fmla="*/ 82883 h 84574"/>
                  <a:gd name="connsiteX291" fmla="*/ 664032 w 1179211"/>
                  <a:gd name="connsiteY291" fmla="*/ 76842 h 84574"/>
                  <a:gd name="connsiteX292" fmla="*/ 674181 w 1179211"/>
                  <a:gd name="connsiteY292" fmla="*/ 64518 h 84574"/>
                  <a:gd name="connsiteX293" fmla="*/ 678289 w 1179211"/>
                  <a:gd name="connsiteY293" fmla="*/ 43979 h 84574"/>
                  <a:gd name="connsiteX294" fmla="*/ 675389 w 1179211"/>
                  <a:gd name="connsiteY294" fmla="*/ 25856 h 84574"/>
                  <a:gd name="connsiteX295" fmla="*/ 562059 w 1179211"/>
                  <a:gd name="connsiteY295" fmla="*/ 77325 h 84574"/>
                  <a:gd name="connsiteX296" fmla="*/ 558918 w 1179211"/>
                  <a:gd name="connsiteY296" fmla="*/ 78534 h 84574"/>
                  <a:gd name="connsiteX297" fmla="*/ 555776 w 1179211"/>
                  <a:gd name="connsiteY297" fmla="*/ 79017 h 84574"/>
                  <a:gd name="connsiteX298" fmla="*/ 553360 w 1179211"/>
                  <a:gd name="connsiteY298" fmla="*/ 78534 h 84574"/>
                  <a:gd name="connsiteX299" fmla="*/ 551185 w 1179211"/>
                  <a:gd name="connsiteY299" fmla="*/ 77567 h 84574"/>
                  <a:gd name="connsiteX300" fmla="*/ 549010 w 1179211"/>
                  <a:gd name="connsiteY300" fmla="*/ 74184 h 84574"/>
                  <a:gd name="connsiteX301" fmla="*/ 548769 w 1179211"/>
                  <a:gd name="connsiteY301" fmla="*/ 67901 h 84574"/>
                  <a:gd name="connsiteX302" fmla="*/ 548769 w 1179211"/>
                  <a:gd name="connsiteY302" fmla="*/ 35280 h 84574"/>
                  <a:gd name="connsiteX303" fmla="*/ 561817 w 1179211"/>
                  <a:gd name="connsiteY303" fmla="*/ 35280 h 84574"/>
                  <a:gd name="connsiteX304" fmla="*/ 561817 w 1179211"/>
                  <a:gd name="connsiteY304" fmla="*/ 28997 h 84574"/>
                  <a:gd name="connsiteX305" fmla="*/ 548769 w 1179211"/>
                  <a:gd name="connsiteY305" fmla="*/ 28997 h 84574"/>
                  <a:gd name="connsiteX306" fmla="*/ 548769 w 1179211"/>
                  <a:gd name="connsiteY306" fmla="*/ 12807 h 84574"/>
                  <a:gd name="connsiteX307" fmla="*/ 539103 w 1179211"/>
                  <a:gd name="connsiteY307" fmla="*/ 14982 h 84574"/>
                  <a:gd name="connsiteX308" fmla="*/ 539103 w 1179211"/>
                  <a:gd name="connsiteY308" fmla="*/ 28997 h 84574"/>
                  <a:gd name="connsiteX309" fmla="*/ 529679 w 1179211"/>
                  <a:gd name="connsiteY309" fmla="*/ 28997 h 84574"/>
                  <a:gd name="connsiteX310" fmla="*/ 529679 w 1179211"/>
                  <a:gd name="connsiteY310" fmla="*/ 35280 h 84574"/>
                  <a:gd name="connsiteX311" fmla="*/ 539103 w 1179211"/>
                  <a:gd name="connsiteY311" fmla="*/ 35280 h 84574"/>
                  <a:gd name="connsiteX312" fmla="*/ 539103 w 1179211"/>
                  <a:gd name="connsiteY312" fmla="*/ 68868 h 84574"/>
                  <a:gd name="connsiteX313" fmla="*/ 539345 w 1179211"/>
                  <a:gd name="connsiteY313" fmla="*/ 76117 h 84574"/>
                  <a:gd name="connsiteX314" fmla="*/ 541278 w 1179211"/>
                  <a:gd name="connsiteY314" fmla="*/ 81433 h 84574"/>
                  <a:gd name="connsiteX315" fmla="*/ 545869 w 1179211"/>
                  <a:gd name="connsiteY315" fmla="*/ 84816 h 84574"/>
                  <a:gd name="connsiteX316" fmla="*/ 551910 w 1179211"/>
                  <a:gd name="connsiteY316" fmla="*/ 85783 h 84574"/>
                  <a:gd name="connsiteX317" fmla="*/ 558434 w 1179211"/>
                  <a:gd name="connsiteY317" fmla="*/ 84816 h 84574"/>
                  <a:gd name="connsiteX318" fmla="*/ 563992 w 1179211"/>
                  <a:gd name="connsiteY318" fmla="*/ 82158 h 84574"/>
                  <a:gd name="connsiteX319" fmla="*/ 562059 w 1179211"/>
                  <a:gd name="connsiteY319" fmla="*/ 77325 h 84574"/>
                  <a:gd name="connsiteX320" fmla="*/ 487392 w 1179211"/>
                  <a:gd name="connsiteY320" fmla="*/ 6041 h 84574"/>
                  <a:gd name="connsiteX321" fmla="*/ 483284 w 1179211"/>
                  <a:gd name="connsiteY321" fmla="*/ 4350 h 84574"/>
                  <a:gd name="connsiteX322" fmla="*/ 479176 w 1179211"/>
                  <a:gd name="connsiteY322" fmla="*/ 6041 h 84574"/>
                  <a:gd name="connsiteX323" fmla="*/ 477484 w 1179211"/>
                  <a:gd name="connsiteY323" fmla="*/ 9907 h 84574"/>
                  <a:gd name="connsiteX324" fmla="*/ 479176 w 1179211"/>
                  <a:gd name="connsiteY324" fmla="*/ 13774 h 84574"/>
                  <a:gd name="connsiteX325" fmla="*/ 483284 w 1179211"/>
                  <a:gd name="connsiteY325" fmla="*/ 15465 h 84574"/>
                  <a:gd name="connsiteX326" fmla="*/ 487392 w 1179211"/>
                  <a:gd name="connsiteY326" fmla="*/ 13774 h 84574"/>
                  <a:gd name="connsiteX327" fmla="*/ 489083 w 1179211"/>
                  <a:gd name="connsiteY327" fmla="*/ 9907 h 84574"/>
                  <a:gd name="connsiteX328" fmla="*/ 487392 w 1179211"/>
                  <a:gd name="connsiteY328" fmla="*/ 6041 h 84574"/>
                  <a:gd name="connsiteX329" fmla="*/ 510589 w 1179211"/>
                  <a:gd name="connsiteY329" fmla="*/ 6041 h 84574"/>
                  <a:gd name="connsiteX330" fmla="*/ 506481 w 1179211"/>
                  <a:gd name="connsiteY330" fmla="*/ 4350 h 84574"/>
                  <a:gd name="connsiteX331" fmla="*/ 502373 w 1179211"/>
                  <a:gd name="connsiteY331" fmla="*/ 6041 h 84574"/>
                  <a:gd name="connsiteX332" fmla="*/ 500682 w 1179211"/>
                  <a:gd name="connsiteY332" fmla="*/ 9907 h 84574"/>
                  <a:gd name="connsiteX333" fmla="*/ 502373 w 1179211"/>
                  <a:gd name="connsiteY333" fmla="*/ 13774 h 84574"/>
                  <a:gd name="connsiteX334" fmla="*/ 506481 w 1179211"/>
                  <a:gd name="connsiteY334" fmla="*/ 15465 h 84574"/>
                  <a:gd name="connsiteX335" fmla="*/ 510589 w 1179211"/>
                  <a:gd name="connsiteY335" fmla="*/ 13774 h 84574"/>
                  <a:gd name="connsiteX336" fmla="*/ 512281 w 1179211"/>
                  <a:gd name="connsiteY336" fmla="*/ 9907 h 84574"/>
                  <a:gd name="connsiteX337" fmla="*/ 510589 w 1179211"/>
                  <a:gd name="connsiteY337" fmla="*/ 6041 h 84574"/>
                  <a:gd name="connsiteX338" fmla="*/ 504548 w 1179211"/>
                  <a:gd name="connsiteY338" fmla="*/ 62827 h 84574"/>
                  <a:gd name="connsiteX339" fmla="*/ 504306 w 1179211"/>
                  <a:gd name="connsiteY339" fmla="*/ 67660 h 84574"/>
                  <a:gd name="connsiteX340" fmla="*/ 502373 w 1179211"/>
                  <a:gd name="connsiteY340" fmla="*/ 72976 h 84574"/>
                  <a:gd name="connsiteX341" fmla="*/ 498990 w 1179211"/>
                  <a:gd name="connsiteY341" fmla="*/ 76600 h 84574"/>
                  <a:gd name="connsiteX342" fmla="*/ 495124 w 1179211"/>
                  <a:gd name="connsiteY342" fmla="*/ 78534 h 84574"/>
                  <a:gd name="connsiteX343" fmla="*/ 491741 w 1179211"/>
                  <a:gd name="connsiteY343" fmla="*/ 79017 h 84574"/>
                  <a:gd name="connsiteX344" fmla="*/ 488116 w 1179211"/>
                  <a:gd name="connsiteY344" fmla="*/ 78534 h 84574"/>
                  <a:gd name="connsiteX345" fmla="*/ 484975 w 1179211"/>
                  <a:gd name="connsiteY345" fmla="*/ 76842 h 84574"/>
                  <a:gd name="connsiteX346" fmla="*/ 482800 w 1179211"/>
                  <a:gd name="connsiteY346" fmla="*/ 73942 h 84574"/>
                  <a:gd name="connsiteX347" fmla="*/ 482075 w 1179211"/>
                  <a:gd name="connsiteY347" fmla="*/ 69351 h 84574"/>
                  <a:gd name="connsiteX348" fmla="*/ 483284 w 1179211"/>
                  <a:gd name="connsiteY348" fmla="*/ 64760 h 84574"/>
                  <a:gd name="connsiteX349" fmla="*/ 486183 w 1179211"/>
                  <a:gd name="connsiteY349" fmla="*/ 61619 h 84574"/>
                  <a:gd name="connsiteX350" fmla="*/ 489566 w 1179211"/>
                  <a:gd name="connsiteY350" fmla="*/ 59686 h 84574"/>
                  <a:gd name="connsiteX351" fmla="*/ 492708 w 1179211"/>
                  <a:gd name="connsiteY351" fmla="*/ 58719 h 84574"/>
                  <a:gd name="connsiteX352" fmla="*/ 496091 w 1179211"/>
                  <a:gd name="connsiteY352" fmla="*/ 58236 h 84574"/>
                  <a:gd name="connsiteX353" fmla="*/ 499715 w 1179211"/>
                  <a:gd name="connsiteY353" fmla="*/ 57994 h 84574"/>
                  <a:gd name="connsiteX354" fmla="*/ 502857 w 1179211"/>
                  <a:gd name="connsiteY354" fmla="*/ 57752 h 84574"/>
                  <a:gd name="connsiteX355" fmla="*/ 505031 w 1179211"/>
                  <a:gd name="connsiteY355" fmla="*/ 57752 h 84574"/>
                  <a:gd name="connsiteX356" fmla="*/ 504548 w 1179211"/>
                  <a:gd name="connsiteY356" fmla="*/ 62827 h 84574"/>
                  <a:gd name="connsiteX357" fmla="*/ 522188 w 1179211"/>
                  <a:gd name="connsiteY357" fmla="*/ 78292 h 84574"/>
                  <a:gd name="connsiteX358" fmla="*/ 517838 w 1179211"/>
                  <a:gd name="connsiteY358" fmla="*/ 79017 h 84574"/>
                  <a:gd name="connsiteX359" fmla="*/ 514939 w 1179211"/>
                  <a:gd name="connsiteY359" fmla="*/ 77809 h 84574"/>
                  <a:gd name="connsiteX360" fmla="*/ 513972 w 1179211"/>
                  <a:gd name="connsiteY360" fmla="*/ 72734 h 84574"/>
                  <a:gd name="connsiteX361" fmla="*/ 513972 w 1179211"/>
                  <a:gd name="connsiteY361" fmla="*/ 43496 h 84574"/>
                  <a:gd name="connsiteX362" fmla="*/ 513972 w 1179211"/>
                  <a:gd name="connsiteY362" fmla="*/ 40354 h 84574"/>
                  <a:gd name="connsiteX363" fmla="*/ 513489 w 1179211"/>
                  <a:gd name="connsiteY363" fmla="*/ 36971 h 84574"/>
                  <a:gd name="connsiteX364" fmla="*/ 512281 w 1179211"/>
                  <a:gd name="connsiteY364" fmla="*/ 33830 h 84574"/>
                  <a:gd name="connsiteX365" fmla="*/ 509864 w 1179211"/>
                  <a:gd name="connsiteY365" fmla="*/ 31172 h 84574"/>
                  <a:gd name="connsiteX366" fmla="*/ 502615 w 1179211"/>
                  <a:gd name="connsiteY366" fmla="*/ 27789 h 84574"/>
                  <a:gd name="connsiteX367" fmla="*/ 494882 w 1179211"/>
                  <a:gd name="connsiteY367" fmla="*/ 27064 h 84574"/>
                  <a:gd name="connsiteX368" fmla="*/ 488116 w 1179211"/>
                  <a:gd name="connsiteY368" fmla="*/ 27789 h 84574"/>
                  <a:gd name="connsiteX369" fmla="*/ 482075 w 1179211"/>
                  <a:gd name="connsiteY369" fmla="*/ 29964 h 84574"/>
                  <a:gd name="connsiteX370" fmla="*/ 477243 w 1179211"/>
                  <a:gd name="connsiteY370" fmla="*/ 33830 h 84574"/>
                  <a:gd name="connsiteX371" fmla="*/ 474584 w 1179211"/>
                  <a:gd name="connsiteY371" fmla="*/ 40113 h 84574"/>
                  <a:gd name="connsiteX372" fmla="*/ 482317 w 1179211"/>
                  <a:gd name="connsiteY372" fmla="*/ 42529 h 84574"/>
                  <a:gd name="connsiteX373" fmla="*/ 483284 w 1179211"/>
                  <a:gd name="connsiteY373" fmla="*/ 38904 h 84574"/>
                  <a:gd name="connsiteX374" fmla="*/ 485217 w 1179211"/>
                  <a:gd name="connsiteY374" fmla="*/ 36005 h 84574"/>
                  <a:gd name="connsiteX375" fmla="*/ 488600 w 1179211"/>
                  <a:gd name="connsiteY375" fmla="*/ 33830 h 84574"/>
                  <a:gd name="connsiteX376" fmla="*/ 493916 w 1179211"/>
                  <a:gd name="connsiteY376" fmla="*/ 33105 h 84574"/>
                  <a:gd name="connsiteX377" fmla="*/ 497299 w 1179211"/>
                  <a:gd name="connsiteY377" fmla="*/ 33347 h 84574"/>
                  <a:gd name="connsiteX378" fmla="*/ 500440 w 1179211"/>
                  <a:gd name="connsiteY378" fmla="*/ 34313 h 84574"/>
                  <a:gd name="connsiteX379" fmla="*/ 503582 w 1179211"/>
                  <a:gd name="connsiteY379" fmla="*/ 37213 h 84574"/>
                  <a:gd name="connsiteX380" fmla="*/ 504548 w 1179211"/>
                  <a:gd name="connsiteY380" fmla="*/ 42287 h 84574"/>
                  <a:gd name="connsiteX381" fmla="*/ 504548 w 1179211"/>
                  <a:gd name="connsiteY381" fmla="*/ 51711 h 84574"/>
                  <a:gd name="connsiteX382" fmla="*/ 497057 w 1179211"/>
                  <a:gd name="connsiteY382" fmla="*/ 51953 h 84574"/>
                  <a:gd name="connsiteX383" fmla="*/ 491016 w 1179211"/>
                  <a:gd name="connsiteY383" fmla="*/ 52436 h 84574"/>
                  <a:gd name="connsiteX384" fmla="*/ 483525 w 1179211"/>
                  <a:gd name="connsiteY384" fmla="*/ 54369 h 84574"/>
                  <a:gd name="connsiteX385" fmla="*/ 477484 w 1179211"/>
                  <a:gd name="connsiteY385" fmla="*/ 57994 h 84574"/>
                  <a:gd name="connsiteX386" fmla="*/ 473618 w 1179211"/>
                  <a:gd name="connsiteY386" fmla="*/ 63310 h 84574"/>
                  <a:gd name="connsiteX387" fmla="*/ 472168 w 1179211"/>
                  <a:gd name="connsiteY387" fmla="*/ 70076 h 84574"/>
                  <a:gd name="connsiteX388" fmla="*/ 473618 w 1179211"/>
                  <a:gd name="connsiteY388" fmla="*/ 76842 h 84574"/>
                  <a:gd name="connsiteX389" fmla="*/ 477243 w 1179211"/>
                  <a:gd name="connsiteY389" fmla="*/ 81675 h 84574"/>
                  <a:gd name="connsiteX390" fmla="*/ 482317 w 1179211"/>
                  <a:gd name="connsiteY390" fmla="*/ 84575 h 84574"/>
                  <a:gd name="connsiteX391" fmla="*/ 488116 w 1179211"/>
                  <a:gd name="connsiteY391" fmla="*/ 85541 h 84574"/>
                  <a:gd name="connsiteX392" fmla="*/ 499232 w 1179211"/>
                  <a:gd name="connsiteY392" fmla="*/ 82641 h 84574"/>
                  <a:gd name="connsiteX393" fmla="*/ 505031 w 1179211"/>
                  <a:gd name="connsiteY393" fmla="*/ 75634 h 84574"/>
                  <a:gd name="connsiteX394" fmla="*/ 507689 w 1179211"/>
                  <a:gd name="connsiteY394" fmla="*/ 82158 h 84574"/>
                  <a:gd name="connsiteX395" fmla="*/ 514214 w 1179211"/>
                  <a:gd name="connsiteY395" fmla="*/ 84816 h 84574"/>
                  <a:gd name="connsiteX396" fmla="*/ 519047 w 1179211"/>
                  <a:gd name="connsiteY396" fmla="*/ 84333 h 84574"/>
                  <a:gd name="connsiteX397" fmla="*/ 522430 w 1179211"/>
                  <a:gd name="connsiteY397" fmla="*/ 83608 h 84574"/>
                  <a:gd name="connsiteX398" fmla="*/ 522430 w 1179211"/>
                  <a:gd name="connsiteY398" fmla="*/ 78292 h 84574"/>
                  <a:gd name="connsiteX399" fmla="*/ 458636 w 1179211"/>
                  <a:gd name="connsiteY399" fmla="*/ 77325 h 84574"/>
                  <a:gd name="connsiteX400" fmla="*/ 455495 w 1179211"/>
                  <a:gd name="connsiteY400" fmla="*/ 78534 h 84574"/>
                  <a:gd name="connsiteX401" fmla="*/ 452353 w 1179211"/>
                  <a:gd name="connsiteY401" fmla="*/ 79017 h 84574"/>
                  <a:gd name="connsiteX402" fmla="*/ 449937 w 1179211"/>
                  <a:gd name="connsiteY402" fmla="*/ 78534 h 84574"/>
                  <a:gd name="connsiteX403" fmla="*/ 447762 w 1179211"/>
                  <a:gd name="connsiteY403" fmla="*/ 77567 h 84574"/>
                  <a:gd name="connsiteX404" fmla="*/ 445587 w 1179211"/>
                  <a:gd name="connsiteY404" fmla="*/ 74184 h 84574"/>
                  <a:gd name="connsiteX405" fmla="*/ 445346 w 1179211"/>
                  <a:gd name="connsiteY405" fmla="*/ 67901 h 84574"/>
                  <a:gd name="connsiteX406" fmla="*/ 445346 w 1179211"/>
                  <a:gd name="connsiteY406" fmla="*/ 35280 h 84574"/>
                  <a:gd name="connsiteX407" fmla="*/ 458394 w 1179211"/>
                  <a:gd name="connsiteY407" fmla="*/ 35280 h 84574"/>
                  <a:gd name="connsiteX408" fmla="*/ 458394 w 1179211"/>
                  <a:gd name="connsiteY408" fmla="*/ 28997 h 84574"/>
                  <a:gd name="connsiteX409" fmla="*/ 445346 w 1179211"/>
                  <a:gd name="connsiteY409" fmla="*/ 28997 h 84574"/>
                  <a:gd name="connsiteX410" fmla="*/ 445346 w 1179211"/>
                  <a:gd name="connsiteY410" fmla="*/ 12807 h 84574"/>
                  <a:gd name="connsiteX411" fmla="*/ 435680 w 1179211"/>
                  <a:gd name="connsiteY411" fmla="*/ 14982 h 84574"/>
                  <a:gd name="connsiteX412" fmla="*/ 435680 w 1179211"/>
                  <a:gd name="connsiteY412" fmla="*/ 28997 h 84574"/>
                  <a:gd name="connsiteX413" fmla="*/ 426256 w 1179211"/>
                  <a:gd name="connsiteY413" fmla="*/ 28997 h 84574"/>
                  <a:gd name="connsiteX414" fmla="*/ 426256 w 1179211"/>
                  <a:gd name="connsiteY414" fmla="*/ 35280 h 84574"/>
                  <a:gd name="connsiteX415" fmla="*/ 435680 w 1179211"/>
                  <a:gd name="connsiteY415" fmla="*/ 35280 h 84574"/>
                  <a:gd name="connsiteX416" fmla="*/ 435680 w 1179211"/>
                  <a:gd name="connsiteY416" fmla="*/ 68868 h 84574"/>
                  <a:gd name="connsiteX417" fmla="*/ 435922 w 1179211"/>
                  <a:gd name="connsiteY417" fmla="*/ 76117 h 84574"/>
                  <a:gd name="connsiteX418" fmla="*/ 437855 w 1179211"/>
                  <a:gd name="connsiteY418" fmla="*/ 81433 h 84574"/>
                  <a:gd name="connsiteX419" fmla="*/ 442446 w 1179211"/>
                  <a:gd name="connsiteY419" fmla="*/ 84816 h 84574"/>
                  <a:gd name="connsiteX420" fmla="*/ 448487 w 1179211"/>
                  <a:gd name="connsiteY420" fmla="*/ 85783 h 84574"/>
                  <a:gd name="connsiteX421" fmla="*/ 455012 w 1179211"/>
                  <a:gd name="connsiteY421" fmla="*/ 84816 h 84574"/>
                  <a:gd name="connsiteX422" fmla="*/ 460569 w 1179211"/>
                  <a:gd name="connsiteY422" fmla="*/ 82158 h 84574"/>
                  <a:gd name="connsiteX423" fmla="*/ 458636 w 1179211"/>
                  <a:gd name="connsiteY423" fmla="*/ 77325 h 84574"/>
                  <a:gd name="connsiteX424" fmla="*/ 409825 w 1179211"/>
                  <a:gd name="connsiteY424" fmla="*/ 28997 h 84574"/>
                  <a:gd name="connsiteX425" fmla="*/ 399676 w 1179211"/>
                  <a:gd name="connsiteY425" fmla="*/ 28997 h 84574"/>
                  <a:gd name="connsiteX426" fmla="*/ 399676 w 1179211"/>
                  <a:gd name="connsiteY426" fmla="*/ 84091 h 84574"/>
                  <a:gd name="connsiteX427" fmla="*/ 409825 w 1179211"/>
                  <a:gd name="connsiteY427" fmla="*/ 84091 h 84574"/>
                  <a:gd name="connsiteX428" fmla="*/ 409825 w 1179211"/>
                  <a:gd name="connsiteY428" fmla="*/ 28997 h 84574"/>
                  <a:gd name="connsiteX429" fmla="*/ 409341 w 1179211"/>
                  <a:gd name="connsiteY429" fmla="*/ 2416 h 84574"/>
                  <a:gd name="connsiteX430" fmla="*/ 404992 w 1179211"/>
                  <a:gd name="connsiteY430" fmla="*/ 483 h 84574"/>
                  <a:gd name="connsiteX431" fmla="*/ 400400 w 1179211"/>
                  <a:gd name="connsiteY431" fmla="*/ 2416 h 84574"/>
                  <a:gd name="connsiteX432" fmla="*/ 398467 w 1179211"/>
                  <a:gd name="connsiteY432" fmla="*/ 6766 h 84574"/>
                  <a:gd name="connsiteX433" fmla="*/ 400400 w 1179211"/>
                  <a:gd name="connsiteY433" fmla="*/ 11116 h 84574"/>
                  <a:gd name="connsiteX434" fmla="*/ 404992 w 1179211"/>
                  <a:gd name="connsiteY434" fmla="*/ 13049 h 84574"/>
                  <a:gd name="connsiteX435" fmla="*/ 409341 w 1179211"/>
                  <a:gd name="connsiteY435" fmla="*/ 11116 h 84574"/>
                  <a:gd name="connsiteX436" fmla="*/ 411274 w 1179211"/>
                  <a:gd name="connsiteY436" fmla="*/ 6766 h 84574"/>
                  <a:gd name="connsiteX437" fmla="*/ 409341 w 1179211"/>
                  <a:gd name="connsiteY437" fmla="*/ 2416 h 84574"/>
                  <a:gd name="connsiteX438" fmla="*/ 379619 w 1179211"/>
                  <a:gd name="connsiteY438" fmla="*/ 61377 h 84574"/>
                  <a:gd name="connsiteX439" fmla="*/ 375511 w 1179211"/>
                  <a:gd name="connsiteY439" fmla="*/ 56544 h 84574"/>
                  <a:gd name="connsiteX440" fmla="*/ 370195 w 1179211"/>
                  <a:gd name="connsiteY440" fmla="*/ 53403 h 84574"/>
                  <a:gd name="connsiteX441" fmla="*/ 364396 w 1179211"/>
                  <a:gd name="connsiteY441" fmla="*/ 51470 h 84574"/>
                  <a:gd name="connsiteX442" fmla="*/ 355938 w 1179211"/>
                  <a:gd name="connsiteY442" fmla="*/ 47603 h 84574"/>
                  <a:gd name="connsiteX443" fmla="*/ 352797 w 1179211"/>
                  <a:gd name="connsiteY443" fmla="*/ 40837 h 84574"/>
                  <a:gd name="connsiteX444" fmla="*/ 355697 w 1179211"/>
                  <a:gd name="connsiteY444" fmla="*/ 35280 h 84574"/>
                  <a:gd name="connsiteX445" fmla="*/ 362946 w 1179211"/>
                  <a:gd name="connsiteY445" fmla="*/ 33105 h 84574"/>
                  <a:gd name="connsiteX446" fmla="*/ 370195 w 1179211"/>
                  <a:gd name="connsiteY446" fmla="*/ 34796 h 84574"/>
                  <a:gd name="connsiteX447" fmla="*/ 374786 w 1179211"/>
                  <a:gd name="connsiteY447" fmla="*/ 38421 h 84574"/>
                  <a:gd name="connsiteX448" fmla="*/ 379619 w 1179211"/>
                  <a:gd name="connsiteY448" fmla="*/ 32380 h 84574"/>
                  <a:gd name="connsiteX449" fmla="*/ 373820 w 1179211"/>
                  <a:gd name="connsiteY449" fmla="*/ 28997 h 84574"/>
                  <a:gd name="connsiteX450" fmla="*/ 363429 w 1179211"/>
                  <a:gd name="connsiteY450" fmla="*/ 27306 h 84574"/>
                  <a:gd name="connsiteX451" fmla="*/ 355938 w 1179211"/>
                  <a:gd name="connsiteY451" fmla="*/ 28272 h 84574"/>
                  <a:gd name="connsiteX452" fmla="*/ 349656 w 1179211"/>
                  <a:gd name="connsiteY452" fmla="*/ 31172 h 84574"/>
                  <a:gd name="connsiteX453" fmla="*/ 345306 w 1179211"/>
                  <a:gd name="connsiteY453" fmla="*/ 36005 h 84574"/>
                  <a:gd name="connsiteX454" fmla="*/ 343615 w 1179211"/>
                  <a:gd name="connsiteY454" fmla="*/ 42771 h 84574"/>
                  <a:gd name="connsiteX455" fmla="*/ 345065 w 1179211"/>
                  <a:gd name="connsiteY455" fmla="*/ 50020 h 84574"/>
                  <a:gd name="connsiteX456" fmla="*/ 348931 w 1179211"/>
                  <a:gd name="connsiteY456" fmla="*/ 54853 h 84574"/>
                  <a:gd name="connsiteX457" fmla="*/ 354005 w 1179211"/>
                  <a:gd name="connsiteY457" fmla="*/ 57752 h 84574"/>
                  <a:gd name="connsiteX458" fmla="*/ 359321 w 1179211"/>
                  <a:gd name="connsiteY458" fmla="*/ 59686 h 84574"/>
                  <a:gd name="connsiteX459" fmla="*/ 367779 w 1179211"/>
                  <a:gd name="connsiteY459" fmla="*/ 63310 h 84574"/>
                  <a:gd name="connsiteX460" fmla="*/ 370920 w 1179211"/>
                  <a:gd name="connsiteY460" fmla="*/ 70559 h 84574"/>
                  <a:gd name="connsiteX461" fmla="*/ 368262 w 1179211"/>
                  <a:gd name="connsiteY461" fmla="*/ 77325 h 84574"/>
                  <a:gd name="connsiteX462" fmla="*/ 360771 w 1179211"/>
                  <a:gd name="connsiteY462" fmla="*/ 79742 h 84574"/>
                  <a:gd name="connsiteX463" fmla="*/ 355938 w 1179211"/>
                  <a:gd name="connsiteY463" fmla="*/ 79017 h 84574"/>
                  <a:gd name="connsiteX464" fmla="*/ 351830 w 1179211"/>
                  <a:gd name="connsiteY464" fmla="*/ 76842 h 84574"/>
                  <a:gd name="connsiteX465" fmla="*/ 348447 w 1179211"/>
                  <a:gd name="connsiteY465" fmla="*/ 74184 h 84574"/>
                  <a:gd name="connsiteX466" fmla="*/ 346031 w 1179211"/>
                  <a:gd name="connsiteY466" fmla="*/ 71768 h 84574"/>
                  <a:gd name="connsiteX467" fmla="*/ 341198 w 1179211"/>
                  <a:gd name="connsiteY467" fmla="*/ 79500 h 84574"/>
                  <a:gd name="connsiteX468" fmla="*/ 360288 w 1179211"/>
                  <a:gd name="connsiteY468" fmla="*/ 85783 h 84574"/>
                  <a:gd name="connsiteX469" fmla="*/ 368020 w 1179211"/>
                  <a:gd name="connsiteY469" fmla="*/ 84575 h 84574"/>
                  <a:gd name="connsiteX470" fmla="*/ 374303 w 1179211"/>
                  <a:gd name="connsiteY470" fmla="*/ 81192 h 84574"/>
                  <a:gd name="connsiteX471" fmla="*/ 378411 w 1179211"/>
                  <a:gd name="connsiteY471" fmla="*/ 75634 h 84574"/>
                  <a:gd name="connsiteX472" fmla="*/ 380103 w 1179211"/>
                  <a:gd name="connsiteY472" fmla="*/ 68143 h 84574"/>
                  <a:gd name="connsiteX473" fmla="*/ 379619 w 1179211"/>
                  <a:gd name="connsiteY473" fmla="*/ 61377 h 84574"/>
                  <a:gd name="connsiteX474" fmla="*/ 298428 w 1179211"/>
                  <a:gd name="connsiteY474" fmla="*/ 84091 h 84574"/>
                  <a:gd name="connsiteX475" fmla="*/ 307852 w 1179211"/>
                  <a:gd name="connsiteY475" fmla="*/ 84091 h 84574"/>
                  <a:gd name="connsiteX476" fmla="*/ 307852 w 1179211"/>
                  <a:gd name="connsiteY476" fmla="*/ 57511 h 84574"/>
                  <a:gd name="connsiteX477" fmla="*/ 308093 w 1179211"/>
                  <a:gd name="connsiteY477" fmla="*/ 51953 h 84574"/>
                  <a:gd name="connsiteX478" fmla="*/ 308818 w 1179211"/>
                  <a:gd name="connsiteY478" fmla="*/ 46637 h 84574"/>
                  <a:gd name="connsiteX479" fmla="*/ 312926 w 1179211"/>
                  <a:gd name="connsiteY479" fmla="*/ 37938 h 84574"/>
                  <a:gd name="connsiteX480" fmla="*/ 318967 w 1179211"/>
                  <a:gd name="connsiteY480" fmla="*/ 34555 h 84574"/>
                  <a:gd name="connsiteX481" fmla="*/ 325008 w 1179211"/>
                  <a:gd name="connsiteY481" fmla="*/ 40596 h 84574"/>
                  <a:gd name="connsiteX482" fmla="*/ 333224 w 1179211"/>
                  <a:gd name="connsiteY482" fmla="*/ 37696 h 84574"/>
                  <a:gd name="connsiteX483" fmla="*/ 332016 w 1179211"/>
                  <a:gd name="connsiteY483" fmla="*/ 32863 h 84574"/>
                  <a:gd name="connsiteX484" fmla="*/ 329599 w 1179211"/>
                  <a:gd name="connsiteY484" fmla="*/ 29722 h 84574"/>
                  <a:gd name="connsiteX485" fmla="*/ 326216 w 1179211"/>
                  <a:gd name="connsiteY485" fmla="*/ 28030 h 84574"/>
                  <a:gd name="connsiteX486" fmla="*/ 322833 w 1179211"/>
                  <a:gd name="connsiteY486" fmla="*/ 27547 h 84574"/>
                  <a:gd name="connsiteX487" fmla="*/ 314134 w 1179211"/>
                  <a:gd name="connsiteY487" fmla="*/ 30205 h 84574"/>
                  <a:gd name="connsiteX488" fmla="*/ 307852 w 1179211"/>
                  <a:gd name="connsiteY488" fmla="*/ 37696 h 84574"/>
                  <a:gd name="connsiteX489" fmla="*/ 306643 w 1179211"/>
                  <a:gd name="connsiteY489" fmla="*/ 28272 h 84574"/>
                  <a:gd name="connsiteX490" fmla="*/ 297219 w 1179211"/>
                  <a:gd name="connsiteY490" fmla="*/ 29239 h 84574"/>
                  <a:gd name="connsiteX491" fmla="*/ 297461 w 1179211"/>
                  <a:gd name="connsiteY491" fmla="*/ 31413 h 84574"/>
                  <a:gd name="connsiteX492" fmla="*/ 297944 w 1179211"/>
                  <a:gd name="connsiteY492" fmla="*/ 35038 h 84574"/>
                  <a:gd name="connsiteX493" fmla="*/ 298186 w 1179211"/>
                  <a:gd name="connsiteY493" fmla="*/ 39146 h 84574"/>
                  <a:gd name="connsiteX494" fmla="*/ 298428 w 1179211"/>
                  <a:gd name="connsiteY494" fmla="*/ 43254 h 84574"/>
                  <a:gd name="connsiteX495" fmla="*/ 298428 w 1179211"/>
                  <a:gd name="connsiteY495" fmla="*/ 84091 h 84574"/>
                  <a:gd name="connsiteX496" fmla="*/ 267981 w 1179211"/>
                  <a:gd name="connsiteY496" fmla="*/ 38179 h 84574"/>
                  <a:gd name="connsiteX497" fmla="*/ 271122 w 1179211"/>
                  <a:gd name="connsiteY497" fmla="*/ 50262 h 84574"/>
                  <a:gd name="connsiteX498" fmla="*/ 271122 w 1179211"/>
                  <a:gd name="connsiteY498" fmla="*/ 52195 h 84574"/>
                  <a:gd name="connsiteX499" fmla="*/ 243817 w 1179211"/>
                  <a:gd name="connsiteY499" fmla="*/ 52195 h 84574"/>
                  <a:gd name="connsiteX500" fmla="*/ 245508 w 1179211"/>
                  <a:gd name="connsiteY500" fmla="*/ 45187 h 84574"/>
                  <a:gd name="connsiteX501" fmla="*/ 248649 w 1179211"/>
                  <a:gd name="connsiteY501" fmla="*/ 39388 h 84574"/>
                  <a:gd name="connsiteX502" fmla="*/ 253241 w 1179211"/>
                  <a:gd name="connsiteY502" fmla="*/ 35280 h 84574"/>
                  <a:gd name="connsiteX503" fmla="*/ 259282 w 1179211"/>
                  <a:gd name="connsiteY503" fmla="*/ 33830 h 84574"/>
                  <a:gd name="connsiteX504" fmla="*/ 267981 w 1179211"/>
                  <a:gd name="connsiteY504" fmla="*/ 38179 h 84574"/>
                  <a:gd name="connsiteX505" fmla="*/ 281029 w 1179211"/>
                  <a:gd name="connsiteY505" fmla="*/ 58236 h 84574"/>
                  <a:gd name="connsiteX506" fmla="*/ 281029 w 1179211"/>
                  <a:gd name="connsiteY506" fmla="*/ 52678 h 84574"/>
                  <a:gd name="connsiteX507" fmla="*/ 280063 w 1179211"/>
                  <a:gd name="connsiteY507" fmla="*/ 43496 h 84574"/>
                  <a:gd name="connsiteX508" fmla="*/ 276438 w 1179211"/>
                  <a:gd name="connsiteY508" fmla="*/ 35280 h 84574"/>
                  <a:gd name="connsiteX509" fmla="*/ 269672 w 1179211"/>
                  <a:gd name="connsiteY509" fmla="*/ 29480 h 84574"/>
                  <a:gd name="connsiteX510" fmla="*/ 259040 w 1179211"/>
                  <a:gd name="connsiteY510" fmla="*/ 27306 h 84574"/>
                  <a:gd name="connsiteX511" fmla="*/ 249133 w 1179211"/>
                  <a:gd name="connsiteY511" fmla="*/ 29480 h 84574"/>
                  <a:gd name="connsiteX512" fmla="*/ 241159 w 1179211"/>
                  <a:gd name="connsiteY512" fmla="*/ 35521 h 84574"/>
                  <a:gd name="connsiteX513" fmla="*/ 235842 w 1179211"/>
                  <a:gd name="connsiteY513" fmla="*/ 44704 h 84574"/>
                  <a:gd name="connsiteX514" fmla="*/ 233909 w 1179211"/>
                  <a:gd name="connsiteY514" fmla="*/ 56544 h 84574"/>
                  <a:gd name="connsiteX515" fmla="*/ 240675 w 1179211"/>
                  <a:gd name="connsiteY515" fmla="*/ 78292 h 84574"/>
                  <a:gd name="connsiteX516" fmla="*/ 260490 w 1179211"/>
                  <a:gd name="connsiteY516" fmla="*/ 85783 h 84574"/>
                  <a:gd name="connsiteX517" fmla="*/ 272572 w 1179211"/>
                  <a:gd name="connsiteY517" fmla="*/ 83125 h 84574"/>
                  <a:gd name="connsiteX518" fmla="*/ 282238 w 1179211"/>
                  <a:gd name="connsiteY518" fmla="*/ 75151 h 84574"/>
                  <a:gd name="connsiteX519" fmla="*/ 278371 w 1179211"/>
                  <a:gd name="connsiteY519" fmla="*/ 71043 h 84574"/>
                  <a:gd name="connsiteX520" fmla="*/ 268947 w 1179211"/>
                  <a:gd name="connsiteY520" fmla="*/ 77567 h 84574"/>
                  <a:gd name="connsiteX521" fmla="*/ 261215 w 1179211"/>
                  <a:gd name="connsiteY521" fmla="*/ 79017 h 84574"/>
                  <a:gd name="connsiteX522" fmla="*/ 248649 w 1179211"/>
                  <a:gd name="connsiteY522" fmla="*/ 73701 h 84574"/>
                  <a:gd name="connsiteX523" fmla="*/ 244058 w 1179211"/>
                  <a:gd name="connsiteY523" fmla="*/ 58477 h 84574"/>
                  <a:gd name="connsiteX524" fmla="*/ 281029 w 1179211"/>
                  <a:gd name="connsiteY524" fmla="*/ 58477 h 84574"/>
                  <a:gd name="connsiteX525" fmla="*/ 183648 w 1179211"/>
                  <a:gd name="connsiteY525" fmla="*/ 28997 h 84574"/>
                  <a:gd name="connsiteX526" fmla="*/ 172774 w 1179211"/>
                  <a:gd name="connsiteY526" fmla="*/ 28997 h 84574"/>
                  <a:gd name="connsiteX527" fmla="*/ 195247 w 1179211"/>
                  <a:gd name="connsiteY527" fmla="*/ 85300 h 84574"/>
                  <a:gd name="connsiteX528" fmla="*/ 203221 w 1179211"/>
                  <a:gd name="connsiteY528" fmla="*/ 85300 h 84574"/>
                  <a:gd name="connsiteX529" fmla="*/ 226418 w 1179211"/>
                  <a:gd name="connsiteY529" fmla="*/ 28997 h 84574"/>
                  <a:gd name="connsiteX530" fmla="*/ 217236 w 1179211"/>
                  <a:gd name="connsiteY530" fmla="*/ 28997 h 84574"/>
                  <a:gd name="connsiteX531" fmla="*/ 202496 w 1179211"/>
                  <a:gd name="connsiteY531" fmla="*/ 67660 h 84574"/>
                  <a:gd name="connsiteX532" fmla="*/ 200079 w 1179211"/>
                  <a:gd name="connsiteY532" fmla="*/ 76359 h 84574"/>
                  <a:gd name="connsiteX533" fmla="*/ 199354 w 1179211"/>
                  <a:gd name="connsiteY533" fmla="*/ 72734 h 84574"/>
                  <a:gd name="connsiteX534" fmla="*/ 197663 w 1179211"/>
                  <a:gd name="connsiteY534" fmla="*/ 67176 h 84574"/>
                  <a:gd name="connsiteX535" fmla="*/ 183648 w 1179211"/>
                  <a:gd name="connsiteY535" fmla="*/ 28997 h 84574"/>
                  <a:gd name="connsiteX536" fmla="*/ 159000 w 1179211"/>
                  <a:gd name="connsiteY536" fmla="*/ 28997 h 84574"/>
                  <a:gd name="connsiteX537" fmla="*/ 148851 w 1179211"/>
                  <a:gd name="connsiteY537" fmla="*/ 28997 h 84574"/>
                  <a:gd name="connsiteX538" fmla="*/ 148851 w 1179211"/>
                  <a:gd name="connsiteY538" fmla="*/ 84091 h 84574"/>
                  <a:gd name="connsiteX539" fmla="*/ 159000 w 1179211"/>
                  <a:gd name="connsiteY539" fmla="*/ 84091 h 84574"/>
                  <a:gd name="connsiteX540" fmla="*/ 159000 w 1179211"/>
                  <a:gd name="connsiteY540" fmla="*/ 28997 h 84574"/>
                  <a:gd name="connsiteX541" fmla="*/ 158517 w 1179211"/>
                  <a:gd name="connsiteY541" fmla="*/ 2416 h 84574"/>
                  <a:gd name="connsiteX542" fmla="*/ 154167 w 1179211"/>
                  <a:gd name="connsiteY542" fmla="*/ 483 h 84574"/>
                  <a:gd name="connsiteX543" fmla="*/ 149576 w 1179211"/>
                  <a:gd name="connsiteY543" fmla="*/ 2416 h 84574"/>
                  <a:gd name="connsiteX544" fmla="*/ 147643 w 1179211"/>
                  <a:gd name="connsiteY544" fmla="*/ 6766 h 84574"/>
                  <a:gd name="connsiteX545" fmla="*/ 149576 w 1179211"/>
                  <a:gd name="connsiteY545" fmla="*/ 11116 h 84574"/>
                  <a:gd name="connsiteX546" fmla="*/ 154167 w 1179211"/>
                  <a:gd name="connsiteY546" fmla="*/ 13049 h 84574"/>
                  <a:gd name="connsiteX547" fmla="*/ 158517 w 1179211"/>
                  <a:gd name="connsiteY547" fmla="*/ 11116 h 84574"/>
                  <a:gd name="connsiteX548" fmla="*/ 160450 w 1179211"/>
                  <a:gd name="connsiteY548" fmla="*/ 6766 h 84574"/>
                  <a:gd name="connsiteX549" fmla="*/ 158517 w 1179211"/>
                  <a:gd name="connsiteY549" fmla="*/ 2416 h 84574"/>
                  <a:gd name="connsiteX550" fmla="*/ 128795 w 1179211"/>
                  <a:gd name="connsiteY550" fmla="*/ 84091 h 84574"/>
                  <a:gd name="connsiteX551" fmla="*/ 128795 w 1179211"/>
                  <a:gd name="connsiteY551" fmla="*/ 49537 h 84574"/>
                  <a:gd name="connsiteX552" fmla="*/ 128312 w 1179211"/>
                  <a:gd name="connsiteY552" fmla="*/ 41079 h 84574"/>
                  <a:gd name="connsiteX553" fmla="*/ 126137 w 1179211"/>
                  <a:gd name="connsiteY553" fmla="*/ 34071 h 84574"/>
                  <a:gd name="connsiteX554" fmla="*/ 120338 w 1179211"/>
                  <a:gd name="connsiteY554" fmla="*/ 29239 h 84574"/>
                  <a:gd name="connsiteX555" fmla="*/ 109705 w 1179211"/>
                  <a:gd name="connsiteY555" fmla="*/ 27306 h 84574"/>
                  <a:gd name="connsiteX556" fmla="*/ 102214 w 1179211"/>
                  <a:gd name="connsiteY556" fmla="*/ 28514 h 84574"/>
                  <a:gd name="connsiteX557" fmla="*/ 96898 w 1179211"/>
                  <a:gd name="connsiteY557" fmla="*/ 31655 h 84574"/>
                  <a:gd name="connsiteX558" fmla="*/ 93274 w 1179211"/>
                  <a:gd name="connsiteY558" fmla="*/ 35280 h 84574"/>
                  <a:gd name="connsiteX559" fmla="*/ 91341 w 1179211"/>
                  <a:gd name="connsiteY559" fmla="*/ 37938 h 84574"/>
                  <a:gd name="connsiteX560" fmla="*/ 90132 w 1179211"/>
                  <a:gd name="connsiteY560" fmla="*/ 28514 h 84574"/>
                  <a:gd name="connsiteX561" fmla="*/ 80708 w 1179211"/>
                  <a:gd name="connsiteY561" fmla="*/ 29480 h 84574"/>
                  <a:gd name="connsiteX562" fmla="*/ 80950 w 1179211"/>
                  <a:gd name="connsiteY562" fmla="*/ 31655 h 84574"/>
                  <a:gd name="connsiteX563" fmla="*/ 81433 w 1179211"/>
                  <a:gd name="connsiteY563" fmla="*/ 35280 h 84574"/>
                  <a:gd name="connsiteX564" fmla="*/ 81675 w 1179211"/>
                  <a:gd name="connsiteY564" fmla="*/ 39388 h 84574"/>
                  <a:gd name="connsiteX565" fmla="*/ 81917 w 1179211"/>
                  <a:gd name="connsiteY565" fmla="*/ 43496 h 84574"/>
                  <a:gd name="connsiteX566" fmla="*/ 81917 w 1179211"/>
                  <a:gd name="connsiteY566" fmla="*/ 84333 h 84574"/>
                  <a:gd name="connsiteX567" fmla="*/ 91824 w 1179211"/>
                  <a:gd name="connsiteY567" fmla="*/ 84333 h 84574"/>
                  <a:gd name="connsiteX568" fmla="*/ 91824 w 1179211"/>
                  <a:gd name="connsiteY568" fmla="*/ 53403 h 84574"/>
                  <a:gd name="connsiteX569" fmla="*/ 93032 w 1179211"/>
                  <a:gd name="connsiteY569" fmla="*/ 46154 h 84574"/>
                  <a:gd name="connsiteX570" fmla="*/ 96415 w 1179211"/>
                  <a:gd name="connsiteY570" fmla="*/ 40354 h 84574"/>
                  <a:gd name="connsiteX571" fmla="*/ 101248 w 1179211"/>
                  <a:gd name="connsiteY571" fmla="*/ 36488 h 84574"/>
                  <a:gd name="connsiteX572" fmla="*/ 107531 w 1179211"/>
                  <a:gd name="connsiteY572" fmla="*/ 35038 h 84574"/>
                  <a:gd name="connsiteX573" fmla="*/ 113572 w 1179211"/>
                  <a:gd name="connsiteY573" fmla="*/ 36005 h 84574"/>
                  <a:gd name="connsiteX574" fmla="*/ 117196 w 1179211"/>
                  <a:gd name="connsiteY574" fmla="*/ 38904 h 84574"/>
                  <a:gd name="connsiteX575" fmla="*/ 118888 w 1179211"/>
                  <a:gd name="connsiteY575" fmla="*/ 43496 h 84574"/>
                  <a:gd name="connsiteX576" fmla="*/ 119371 w 1179211"/>
                  <a:gd name="connsiteY576" fmla="*/ 49778 h 84574"/>
                  <a:gd name="connsiteX577" fmla="*/ 119371 w 1179211"/>
                  <a:gd name="connsiteY577" fmla="*/ 84333 h 84574"/>
                  <a:gd name="connsiteX578" fmla="*/ 128795 w 1179211"/>
                  <a:gd name="connsiteY578" fmla="*/ 84333 h 84574"/>
                  <a:gd name="connsiteX579" fmla="*/ 60894 w 1179211"/>
                  <a:gd name="connsiteY579" fmla="*/ 5799 h 84574"/>
                  <a:gd name="connsiteX580" fmla="*/ 50986 w 1179211"/>
                  <a:gd name="connsiteY580" fmla="*/ 5799 h 84574"/>
                  <a:gd name="connsiteX581" fmla="*/ 50986 w 1179211"/>
                  <a:gd name="connsiteY581" fmla="*/ 54128 h 84574"/>
                  <a:gd name="connsiteX582" fmla="*/ 49295 w 1179211"/>
                  <a:gd name="connsiteY582" fmla="*/ 66935 h 84574"/>
                  <a:gd name="connsiteX583" fmla="*/ 44945 w 1179211"/>
                  <a:gd name="connsiteY583" fmla="*/ 74667 h 84574"/>
                  <a:gd name="connsiteX584" fmla="*/ 38421 w 1179211"/>
                  <a:gd name="connsiteY584" fmla="*/ 78534 h 84574"/>
                  <a:gd name="connsiteX585" fmla="*/ 30447 w 1179211"/>
                  <a:gd name="connsiteY585" fmla="*/ 79500 h 84574"/>
                  <a:gd name="connsiteX586" fmla="*/ 22231 w 1179211"/>
                  <a:gd name="connsiteY586" fmla="*/ 78534 h 84574"/>
                  <a:gd name="connsiteX587" fmla="*/ 15707 w 1179211"/>
                  <a:gd name="connsiteY587" fmla="*/ 74667 h 84574"/>
                  <a:gd name="connsiteX588" fmla="*/ 11357 w 1179211"/>
                  <a:gd name="connsiteY588" fmla="*/ 66935 h 84574"/>
                  <a:gd name="connsiteX589" fmla="*/ 9666 w 1179211"/>
                  <a:gd name="connsiteY589" fmla="*/ 54128 h 84574"/>
                  <a:gd name="connsiteX590" fmla="*/ 9666 w 1179211"/>
                  <a:gd name="connsiteY590" fmla="*/ 5799 h 84574"/>
                  <a:gd name="connsiteX591" fmla="*/ 0 w 1179211"/>
                  <a:gd name="connsiteY591" fmla="*/ 5799 h 84574"/>
                  <a:gd name="connsiteX592" fmla="*/ 0 w 1179211"/>
                  <a:gd name="connsiteY592" fmla="*/ 54853 h 84574"/>
                  <a:gd name="connsiteX593" fmla="*/ 7733 w 1179211"/>
                  <a:gd name="connsiteY593" fmla="*/ 79500 h 84574"/>
                  <a:gd name="connsiteX594" fmla="*/ 30689 w 1179211"/>
                  <a:gd name="connsiteY594" fmla="*/ 86749 h 84574"/>
                  <a:gd name="connsiteX595" fmla="*/ 53403 w 1179211"/>
                  <a:gd name="connsiteY595" fmla="*/ 79500 h 84574"/>
                  <a:gd name="connsiteX596" fmla="*/ 60894 w 1179211"/>
                  <a:gd name="connsiteY596" fmla="*/ 54853 h 84574"/>
                  <a:gd name="connsiteX597" fmla="*/ 60894 w 1179211"/>
                  <a:gd name="connsiteY597" fmla="*/ 5799 h 84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  <a:cxn ang="0">
                    <a:pos x="connsiteX442" y="connsiteY442"/>
                  </a:cxn>
                  <a:cxn ang="0">
                    <a:pos x="connsiteX443" y="connsiteY443"/>
                  </a:cxn>
                  <a:cxn ang="0">
                    <a:pos x="connsiteX444" y="connsiteY444"/>
                  </a:cxn>
                  <a:cxn ang="0">
                    <a:pos x="connsiteX445" y="connsiteY445"/>
                  </a:cxn>
                  <a:cxn ang="0">
                    <a:pos x="connsiteX446" y="connsiteY446"/>
                  </a:cxn>
                  <a:cxn ang="0">
                    <a:pos x="connsiteX447" y="connsiteY447"/>
                  </a:cxn>
                  <a:cxn ang="0">
                    <a:pos x="connsiteX448" y="connsiteY448"/>
                  </a:cxn>
                  <a:cxn ang="0">
                    <a:pos x="connsiteX449" y="connsiteY449"/>
                  </a:cxn>
                  <a:cxn ang="0">
                    <a:pos x="connsiteX450" y="connsiteY450"/>
                  </a:cxn>
                  <a:cxn ang="0">
                    <a:pos x="connsiteX451" y="connsiteY451"/>
                  </a:cxn>
                  <a:cxn ang="0">
                    <a:pos x="connsiteX452" y="connsiteY452"/>
                  </a:cxn>
                  <a:cxn ang="0">
                    <a:pos x="connsiteX453" y="connsiteY453"/>
                  </a:cxn>
                  <a:cxn ang="0">
                    <a:pos x="connsiteX454" y="connsiteY454"/>
                  </a:cxn>
                  <a:cxn ang="0">
                    <a:pos x="connsiteX455" y="connsiteY455"/>
                  </a:cxn>
                  <a:cxn ang="0">
                    <a:pos x="connsiteX456" y="connsiteY456"/>
                  </a:cxn>
                  <a:cxn ang="0">
                    <a:pos x="connsiteX457" y="connsiteY457"/>
                  </a:cxn>
                  <a:cxn ang="0">
                    <a:pos x="connsiteX458" y="connsiteY458"/>
                  </a:cxn>
                  <a:cxn ang="0">
                    <a:pos x="connsiteX459" y="connsiteY459"/>
                  </a:cxn>
                  <a:cxn ang="0">
                    <a:pos x="connsiteX460" y="connsiteY460"/>
                  </a:cxn>
                  <a:cxn ang="0">
                    <a:pos x="connsiteX461" y="connsiteY461"/>
                  </a:cxn>
                  <a:cxn ang="0">
                    <a:pos x="connsiteX462" y="connsiteY462"/>
                  </a:cxn>
                  <a:cxn ang="0">
                    <a:pos x="connsiteX463" y="connsiteY463"/>
                  </a:cxn>
                  <a:cxn ang="0">
                    <a:pos x="connsiteX464" y="connsiteY464"/>
                  </a:cxn>
                  <a:cxn ang="0">
                    <a:pos x="connsiteX465" y="connsiteY465"/>
                  </a:cxn>
                  <a:cxn ang="0">
                    <a:pos x="connsiteX466" y="connsiteY466"/>
                  </a:cxn>
                  <a:cxn ang="0">
                    <a:pos x="connsiteX467" y="connsiteY467"/>
                  </a:cxn>
                  <a:cxn ang="0">
                    <a:pos x="connsiteX468" y="connsiteY468"/>
                  </a:cxn>
                  <a:cxn ang="0">
                    <a:pos x="connsiteX469" y="connsiteY469"/>
                  </a:cxn>
                  <a:cxn ang="0">
                    <a:pos x="connsiteX470" y="connsiteY470"/>
                  </a:cxn>
                  <a:cxn ang="0">
                    <a:pos x="connsiteX471" y="connsiteY471"/>
                  </a:cxn>
                  <a:cxn ang="0">
                    <a:pos x="connsiteX472" y="connsiteY472"/>
                  </a:cxn>
                  <a:cxn ang="0">
                    <a:pos x="connsiteX473" y="connsiteY473"/>
                  </a:cxn>
                  <a:cxn ang="0">
                    <a:pos x="connsiteX474" y="connsiteY474"/>
                  </a:cxn>
                  <a:cxn ang="0">
                    <a:pos x="connsiteX475" y="connsiteY475"/>
                  </a:cxn>
                  <a:cxn ang="0">
                    <a:pos x="connsiteX476" y="connsiteY476"/>
                  </a:cxn>
                  <a:cxn ang="0">
                    <a:pos x="connsiteX477" y="connsiteY477"/>
                  </a:cxn>
                  <a:cxn ang="0">
                    <a:pos x="connsiteX478" y="connsiteY478"/>
                  </a:cxn>
                  <a:cxn ang="0">
                    <a:pos x="connsiteX479" y="connsiteY479"/>
                  </a:cxn>
                  <a:cxn ang="0">
                    <a:pos x="connsiteX480" y="connsiteY480"/>
                  </a:cxn>
                  <a:cxn ang="0">
                    <a:pos x="connsiteX481" y="connsiteY481"/>
                  </a:cxn>
                  <a:cxn ang="0">
                    <a:pos x="connsiteX482" y="connsiteY482"/>
                  </a:cxn>
                  <a:cxn ang="0">
                    <a:pos x="connsiteX483" y="connsiteY483"/>
                  </a:cxn>
                  <a:cxn ang="0">
                    <a:pos x="connsiteX484" y="connsiteY484"/>
                  </a:cxn>
                  <a:cxn ang="0">
                    <a:pos x="connsiteX485" y="connsiteY485"/>
                  </a:cxn>
                  <a:cxn ang="0">
                    <a:pos x="connsiteX486" y="connsiteY486"/>
                  </a:cxn>
                  <a:cxn ang="0">
                    <a:pos x="connsiteX487" y="connsiteY487"/>
                  </a:cxn>
                  <a:cxn ang="0">
                    <a:pos x="connsiteX488" y="connsiteY488"/>
                  </a:cxn>
                  <a:cxn ang="0">
                    <a:pos x="connsiteX489" y="connsiteY489"/>
                  </a:cxn>
                  <a:cxn ang="0">
                    <a:pos x="connsiteX490" y="connsiteY490"/>
                  </a:cxn>
                  <a:cxn ang="0">
                    <a:pos x="connsiteX491" y="connsiteY491"/>
                  </a:cxn>
                  <a:cxn ang="0">
                    <a:pos x="connsiteX492" y="connsiteY492"/>
                  </a:cxn>
                  <a:cxn ang="0">
                    <a:pos x="connsiteX493" y="connsiteY493"/>
                  </a:cxn>
                  <a:cxn ang="0">
                    <a:pos x="connsiteX494" y="connsiteY494"/>
                  </a:cxn>
                  <a:cxn ang="0">
                    <a:pos x="connsiteX495" y="connsiteY495"/>
                  </a:cxn>
                  <a:cxn ang="0">
                    <a:pos x="connsiteX496" y="connsiteY496"/>
                  </a:cxn>
                  <a:cxn ang="0">
                    <a:pos x="connsiteX497" y="connsiteY497"/>
                  </a:cxn>
                  <a:cxn ang="0">
                    <a:pos x="connsiteX498" y="connsiteY498"/>
                  </a:cxn>
                  <a:cxn ang="0">
                    <a:pos x="connsiteX499" y="connsiteY499"/>
                  </a:cxn>
                  <a:cxn ang="0">
                    <a:pos x="connsiteX500" y="connsiteY500"/>
                  </a:cxn>
                  <a:cxn ang="0">
                    <a:pos x="connsiteX501" y="connsiteY501"/>
                  </a:cxn>
                  <a:cxn ang="0">
                    <a:pos x="connsiteX502" y="connsiteY502"/>
                  </a:cxn>
                  <a:cxn ang="0">
                    <a:pos x="connsiteX503" y="connsiteY503"/>
                  </a:cxn>
                  <a:cxn ang="0">
                    <a:pos x="connsiteX504" y="connsiteY504"/>
                  </a:cxn>
                  <a:cxn ang="0">
                    <a:pos x="connsiteX505" y="connsiteY505"/>
                  </a:cxn>
                  <a:cxn ang="0">
                    <a:pos x="connsiteX506" y="connsiteY506"/>
                  </a:cxn>
                  <a:cxn ang="0">
                    <a:pos x="connsiteX507" y="connsiteY507"/>
                  </a:cxn>
                  <a:cxn ang="0">
                    <a:pos x="connsiteX508" y="connsiteY508"/>
                  </a:cxn>
                  <a:cxn ang="0">
                    <a:pos x="connsiteX509" y="connsiteY509"/>
                  </a:cxn>
                  <a:cxn ang="0">
                    <a:pos x="connsiteX510" y="connsiteY510"/>
                  </a:cxn>
                  <a:cxn ang="0">
                    <a:pos x="connsiteX511" y="connsiteY511"/>
                  </a:cxn>
                  <a:cxn ang="0">
                    <a:pos x="connsiteX512" y="connsiteY512"/>
                  </a:cxn>
                  <a:cxn ang="0">
                    <a:pos x="connsiteX513" y="connsiteY513"/>
                  </a:cxn>
                  <a:cxn ang="0">
                    <a:pos x="connsiteX514" y="connsiteY514"/>
                  </a:cxn>
                  <a:cxn ang="0">
                    <a:pos x="connsiteX515" y="connsiteY515"/>
                  </a:cxn>
                  <a:cxn ang="0">
                    <a:pos x="connsiteX516" y="connsiteY516"/>
                  </a:cxn>
                  <a:cxn ang="0">
                    <a:pos x="connsiteX517" y="connsiteY517"/>
                  </a:cxn>
                  <a:cxn ang="0">
                    <a:pos x="connsiteX518" y="connsiteY518"/>
                  </a:cxn>
                  <a:cxn ang="0">
                    <a:pos x="connsiteX519" y="connsiteY519"/>
                  </a:cxn>
                  <a:cxn ang="0">
                    <a:pos x="connsiteX520" y="connsiteY520"/>
                  </a:cxn>
                  <a:cxn ang="0">
                    <a:pos x="connsiteX521" y="connsiteY521"/>
                  </a:cxn>
                  <a:cxn ang="0">
                    <a:pos x="connsiteX522" y="connsiteY522"/>
                  </a:cxn>
                  <a:cxn ang="0">
                    <a:pos x="connsiteX523" y="connsiteY523"/>
                  </a:cxn>
                  <a:cxn ang="0">
                    <a:pos x="connsiteX524" y="connsiteY524"/>
                  </a:cxn>
                  <a:cxn ang="0">
                    <a:pos x="connsiteX525" y="connsiteY525"/>
                  </a:cxn>
                  <a:cxn ang="0">
                    <a:pos x="connsiteX526" y="connsiteY526"/>
                  </a:cxn>
                  <a:cxn ang="0">
                    <a:pos x="connsiteX527" y="connsiteY527"/>
                  </a:cxn>
                  <a:cxn ang="0">
                    <a:pos x="connsiteX528" y="connsiteY528"/>
                  </a:cxn>
                  <a:cxn ang="0">
                    <a:pos x="connsiteX529" y="connsiteY529"/>
                  </a:cxn>
                  <a:cxn ang="0">
                    <a:pos x="connsiteX530" y="connsiteY530"/>
                  </a:cxn>
                  <a:cxn ang="0">
                    <a:pos x="connsiteX531" y="connsiteY531"/>
                  </a:cxn>
                  <a:cxn ang="0">
                    <a:pos x="connsiteX532" y="connsiteY532"/>
                  </a:cxn>
                  <a:cxn ang="0">
                    <a:pos x="connsiteX533" y="connsiteY533"/>
                  </a:cxn>
                  <a:cxn ang="0">
                    <a:pos x="connsiteX534" y="connsiteY534"/>
                  </a:cxn>
                  <a:cxn ang="0">
                    <a:pos x="connsiteX535" y="connsiteY535"/>
                  </a:cxn>
                  <a:cxn ang="0">
                    <a:pos x="connsiteX536" y="connsiteY536"/>
                  </a:cxn>
                  <a:cxn ang="0">
                    <a:pos x="connsiteX537" y="connsiteY537"/>
                  </a:cxn>
                  <a:cxn ang="0">
                    <a:pos x="connsiteX538" y="connsiteY538"/>
                  </a:cxn>
                  <a:cxn ang="0">
                    <a:pos x="connsiteX539" y="connsiteY539"/>
                  </a:cxn>
                  <a:cxn ang="0">
                    <a:pos x="connsiteX540" y="connsiteY540"/>
                  </a:cxn>
                  <a:cxn ang="0">
                    <a:pos x="connsiteX541" y="connsiteY541"/>
                  </a:cxn>
                  <a:cxn ang="0">
                    <a:pos x="connsiteX542" y="connsiteY542"/>
                  </a:cxn>
                  <a:cxn ang="0">
                    <a:pos x="connsiteX543" y="connsiteY543"/>
                  </a:cxn>
                  <a:cxn ang="0">
                    <a:pos x="connsiteX544" y="connsiteY544"/>
                  </a:cxn>
                  <a:cxn ang="0">
                    <a:pos x="connsiteX545" y="connsiteY545"/>
                  </a:cxn>
                  <a:cxn ang="0">
                    <a:pos x="connsiteX546" y="connsiteY546"/>
                  </a:cxn>
                  <a:cxn ang="0">
                    <a:pos x="connsiteX547" y="connsiteY547"/>
                  </a:cxn>
                  <a:cxn ang="0">
                    <a:pos x="connsiteX548" y="connsiteY548"/>
                  </a:cxn>
                  <a:cxn ang="0">
                    <a:pos x="connsiteX549" y="connsiteY549"/>
                  </a:cxn>
                  <a:cxn ang="0">
                    <a:pos x="connsiteX550" y="connsiteY550"/>
                  </a:cxn>
                  <a:cxn ang="0">
                    <a:pos x="connsiteX551" y="connsiteY551"/>
                  </a:cxn>
                  <a:cxn ang="0">
                    <a:pos x="connsiteX552" y="connsiteY552"/>
                  </a:cxn>
                  <a:cxn ang="0">
                    <a:pos x="connsiteX553" y="connsiteY553"/>
                  </a:cxn>
                  <a:cxn ang="0">
                    <a:pos x="connsiteX554" y="connsiteY554"/>
                  </a:cxn>
                  <a:cxn ang="0">
                    <a:pos x="connsiteX555" y="connsiteY555"/>
                  </a:cxn>
                  <a:cxn ang="0">
                    <a:pos x="connsiteX556" y="connsiteY556"/>
                  </a:cxn>
                  <a:cxn ang="0">
                    <a:pos x="connsiteX557" y="connsiteY557"/>
                  </a:cxn>
                  <a:cxn ang="0">
                    <a:pos x="connsiteX558" y="connsiteY558"/>
                  </a:cxn>
                  <a:cxn ang="0">
                    <a:pos x="connsiteX559" y="connsiteY559"/>
                  </a:cxn>
                  <a:cxn ang="0">
                    <a:pos x="connsiteX560" y="connsiteY560"/>
                  </a:cxn>
                  <a:cxn ang="0">
                    <a:pos x="connsiteX561" y="connsiteY561"/>
                  </a:cxn>
                  <a:cxn ang="0">
                    <a:pos x="connsiteX562" y="connsiteY562"/>
                  </a:cxn>
                  <a:cxn ang="0">
                    <a:pos x="connsiteX563" y="connsiteY563"/>
                  </a:cxn>
                  <a:cxn ang="0">
                    <a:pos x="connsiteX564" y="connsiteY564"/>
                  </a:cxn>
                  <a:cxn ang="0">
                    <a:pos x="connsiteX565" y="connsiteY565"/>
                  </a:cxn>
                  <a:cxn ang="0">
                    <a:pos x="connsiteX566" y="connsiteY566"/>
                  </a:cxn>
                  <a:cxn ang="0">
                    <a:pos x="connsiteX567" y="connsiteY567"/>
                  </a:cxn>
                  <a:cxn ang="0">
                    <a:pos x="connsiteX568" y="connsiteY568"/>
                  </a:cxn>
                  <a:cxn ang="0">
                    <a:pos x="connsiteX569" y="connsiteY569"/>
                  </a:cxn>
                  <a:cxn ang="0">
                    <a:pos x="connsiteX570" y="connsiteY570"/>
                  </a:cxn>
                  <a:cxn ang="0">
                    <a:pos x="connsiteX571" y="connsiteY571"/>
                  </a:cxn>
                  <a:cxn ang="0">
                    <a:pos x="connsiteX572" y="connsiteY572"/>
                  </a:cxn>
                  <a:cxn ang="0">
                    <a:pos x="connsiteX573" y="connsiteY573"/>
                  </a:cxn>
                  <a:cxn ang="0">
                    <a:pos x="connsiteX574" y="connsiteY574"/>
                  </a:cxn>
                  <a:cxn ang="0">
                    <a:pos x="connsiteX575" y="connsiteY575"/>
                  </a:cxn>
                  <a:cxn ang="0">
                    <a:pos x="connsiteX576" y="connsiteY576"/>
                  </a:cxn>
                  <a:cxn ang="0">
                    <a:pos x="connsiteX577" y="connsiteY577"/>
                  </a:cxn>
                  <a:cxn ang="0">
                    <a:pos x="connsiteX578" y="connsiteY578"/>
                  </a:cxn>
                  <a:cxn ang="0">
                    <a:pos x="connsiteX579" y="connsiteY579"/>
                  </a:cxn>
                  <a:cxn ang="0">
                    <a:pos x="connsiteX580" y="connsiteY580"/>
                  </a:cxn>
                  <a:cxn ang="0">
                    <a:pos x="connsiteX581" y="connsiteY581"/>
                  </a:cxn>
                  <a:cxn ang="0">
                    <a:pos x="connsiteX582" y="connsiteY582"/>
                  </a:cxn>
                  <a:cxn ang="0">
                    <a:pos x="connsiteX583" y="connsiteY583"/>
                  </a:cxn>
                  <a:cxn ang="0">
                    <a:pos x="connsiteX584" y="connsiteY584"/>
                  </a:cxn>
                  <a:cxn ang="0">
                    <a:pos x="connsiteX585" y="connsiteY585"/>
                  </a:cxn>
                  <a:cxn ang="0">
                    <a:pos x="connsiteX586" y="connsiteY586"/>
                  </a:cxn>
                  <a:cxn ang="0">
                    <a:pos x="connsiteX587" y="connsiteY587"/>
                  </a:cxn>
                  <a:cxn ang="0">
                    <a:pos x="connsiteX588" y="connsiteY588"/>
                  </a:cxn>
                  <a:cxn ang="0">
                    <a:pos x="connsiteX589" y="connsiteY589"/>
                  </a:cxn>
                  <a:cxn ang="0">
                    <a:pos x="connsiteX590" y="connsiteY590"/>
                  </a:cxn>
                  <a:cxn ang="0">
                    <a:pos x="connsiteX591" y="connsiteY591"/>
                  </a:cxn>
                  <a:cxn ang="0">
                    <a:pos x="connsiteX592" y="connsiteY592"/>
                  </a:cxn>
                  <a:cxn ang="0">
                    <a:pos x="connsiteX593" y="connsiteY593"/>
                  </a:cxn>
                  <a:cxn ang="0">
                    <a:pos x="connsiteX594" y="connsiteY594"/>
                  </a:cxn>
                  <a:cxn ang="0">
                    <a:pos x="connsiteX595" y="connsiteY595"/>
                  </a:cxn>
                  <a:cxn ang="0">
                    <a:pos x="connsiteX596" y="connsiteY596"/>
                  </a:cxn>
                  <a:cxn ang="0">
                    <a:pos x="connsiteX597" y="connsiteY597"/>
                  </a:cxn>
                </a:cxnLst>
                <a:rect l="l" t="t" r="r" b="b"/>
                <a:pathLst>
                  <a:path w="1179211" h="84574">
                    <a:moveTo>
                      <a:pt x="1181145" y="2658"/>
                    </a:moveTo>
                    <a:cubicBezTo>
                      <a:pt x="1179937" y="1933"/>
                      <a:pt x="1178245" y="1450"/>
                      <a:pt x="1176071" y="725"/>
                    </a:cubicBezTo>
                    <a:cubicBezTo>
                      <a:pt x="1173654" y="242"/>
                      <a:pt x="1171238" y="0"/>
                      <a:pt x="1168580" y="0"/>
                    </a:cubicBezTo>
                    <a:cubicBezTo>
                      <a:pt x="1164955" y="0"/>
                      <a:pt x="1161572" y="725"/>
                      <a:pt x="1158672" y="1933"/>
                    </a:cubicBezTo>
                    <a:cubicBezTo>
                      <a:pt x="1155773" y="3383"/>
                      <a:pt x="1153115" y="5558"/>
                      <a:pt x="1151182" y="8941"/>
                    </a:cubicBezTo>
                    <a:cubicBezTo>
                      <a:pt x="1149490" y="11357"/>
                      <a:pt x="1148523" y="14015"/>
                      <a:pt x="1148282" y="16915"/>
                    </a:cubicBezTo>
                    <a:cubicBezTo>
                      <a:pt x="1148040" y="19815"/>
                      <a:pt x="1147799" y="22473"/>
                      <a:pt x="1147799" y="25131"/>
                    </a:cubicBezTo>
                    <a:lnTo>
                      <a:pt x="1147799" y="29239"/>
                    </a:lnTo>
                    <a:lnTo>
                      <a:pt x="1137891" y="29239"/>
                    </a:lnTo>
                    <a:lnTo>
                      <a:pt x="1137891" y="35521"/>
                    </a:lnTo>
                    <a:lnTo>
                      <a:pt x="1147799" y="35521"/>
                    </a:lnTo>
                    <a:lnTo>
                      <a:pt x="1147799" y="84333"/>
                    </a:lnTo>
                    <a:lnTo>
                      <a:pt x="1157223" y="84333"/>
                    </a:lnTo>
                    <a:lnTo>
                      <a:pt x="1157223" y="35280"/>
                    </a:lnTo>
                    <a:lnTo>
                      <a:pt x="1172446" y="35280"/>
                    </a:lnTo>
                    <a:lnTo>
                      <a:pt x="1172446" y="28997"/>
                    </a:lnTo>
                    <a:lnTo>
                      <a:pt x="1157223" y="28997"/>
                    </a:lnTo>
                    <a:lnTo>
                      <a:pt x="1157223" y="25372"/>
                    </a:lnTo>
                    <a:cubicBezTo>
                      <a:pt x="1157223" y="23198"/>
                      <a:pt x="1157223" y="21023"/>
                      <a:pt x="1157464" y="18606"/>
                    </a:cubicBezTo>
                    <a:cubicBezTo>
                      <a:pt x="1157706" y="16190"/>
                      <a:pt x="1157948" y="14257"/>
                      <a:pt x="1158672" y="12324"/>
                    </a:cubicBezTo>
                    <a:cubicBezTo>
                      <a:pt x="1159397" y="10391"/>
                      <a:pt x="1160364" y="8941"/>
                      <a:pt x="1161572" y="7733"/>
                    </a:cubicBezTo>
                    <a:cubicBezTo>
                      <a:pt x="1162780" y="6524"/>
                      <a:pt x="1164714" y="5799"/>
                      <a:pt x="1167130" y="5799"/>
                    </a:cubicBezTo>
                    <a:cubicBezTo>
                      <a:pt x="1169546" y="5799"/>
                      <a:pt x="1171721" y="6283"/>
                      <a:pt x="1173413" y="7008"/>
                    </a:cubicBezTo>
                    <a:cubicBezTo>
                      <a:pt x="1175104" y="7733"/>
                      <a:pt x="1176554" y="8699"/>
                      <a:pt x="1177762" y="9666"/>
                    </a:cubicBezTo>
                    <a:lnTo>
                      <a:pt x="1181145" y="2658"/>
                    </a:lnTo>
                    <a:close/>
                    <a:moveTo>
                      <a:pt x="1092946" y="84091"/>
                    </a:moveTo>
                    <a:lnTo>
                      <a:pt x="1102370" y="84091"/>
                    </a:lnTo>
                    <a:lnTo>
                      <a:pt x="1102370" y="57511"/>
                    </a:lnTo>
                    <a:cubicBezTo>
                      <a:pt x="1102370" y="55578"/>
                      <a:pt x="1102370" y="53886"/>
                      <a:pt x="1102612" y="51953"/>
                    </a:cubicBezTo>
                    <a:cubicBezTo>
                      <a:pt x="1102853" y="50020"/>
                      <a:pt x="1103095" y="48328"/>
                      <a:pt x="1103337" y="46637"/>
                    </a:cubicBezTo>
                    <a:cubicBezTo>
                      <a:pt x="1104303" y="43254"/>
                      <a:pt x="1105511" y="40354"/>
                      <a:pt x="1107444" y="37938"/>
                    </a:cubicBezTo>
                    <a:cubicBezTo>
                      <a:pt x="1109136" y="35521"/>
                      <a:pt x="1111311" y="34555"/>
                      <a:pt x="1113485" y="34555"/>
                    </a:cubicBezTo>
                    <a:cubicBezTo>
                      <a:pt x="1117352" y="34555"/>
                      <a:pt x="1119285" y="36488"/>
                      <a:pt x="1119526" y="40596"/>
                    </a:cubicBezTo>
                    <a:lnTo>
                      <a:pt x="1127742" y="37696"/>
                    </a:lnTo>
                    <a:cubicBezTo>
                      <a:pt x="1127742" y="35763"/>
                      <a:pt x="1127259" y="34313"/>
                      <a:pt x="1126534" y="32863"/>
                    </a:cubicBezTo>
                    <a:cubicBezTo>
                      <a:pt x="1125809" y="31413"/>
                      <a:pt x="1125084" y="30447"/>
                      <a:pt x="1124118" y="29722"/>
                    </a:cubicBezTo>
                    <a:cubicBezTo>
                      <a:pt x="1123151" y="28997"/>
                      <a:pt x="1121943" y="28272"/>
                      <a:pt x="1120735" y="28030"/>
                    </a:cubicBezTo>
                    <a:cubicBezTo>
                      <a:pt x="1119526" y="27547"/>
                      <a:pt x="1118318" y="27547"/>
                      <a:pt x="1117352" y="27547"/>
                    </a:cubicBezTo>
                    <a:cubicBezTo>
                      <a:pt x="1113969" y="27547"/>
                      <a:pt x="1111311" y="28514"/>
                      <a:pt x="1108653" y="30205"/>
                    </a:cubicBezTo>
                    <a:cubicBezTo>
                      <a:pt x="1106236" y="32138"/>
                      <a:pt x="1104061" y="34555"/>
                      <a:pt x="1102370" y="37696"/>
                    </a:cubicBezTo>
                    <a:lnTo>
                      <a:pt x="1101162" y="28272"/>
                    </a:lnTo>
                    <a:lnTo>
                      <a:pt x="1091738" y="29239"/>
                    </a:lnTo>
                    <a:cubicBezTo>
                      <a:pt x="1091738" y="29722"/>
                      <a:pt x="1091979" y="30447"/>
                      <a:pt x="1091979" y="31413"/>
                    </a:cubicBezTo>
                    <a:cubicBezTo>
                      <a:pt x="1092221" y="32380"/>
                      <a:pt x="1092221" y="33588"/>
                      <a:pt x="1092463" y="35038"/>
                    </a:cubicBezTo>
                    <a:cubicBezTo>
                      <a:pt x="1092704" y="36488"/>
                      <a:pt x="1092704" y="37696"/>
                      <a:pt x="1092704" y="39146"/>
                    </a:cubicBezTo>
                    <a:cubicBezTo>
                      <a:pt x="1092704" y="40596"/>
                      <a:pt x="1092946" y="41804"/>
                      <a:pt x="1092946" y="43254"/>
                    </a:cubicBezTo>
                    <a:lnTo>
                      <a:pt x="1092946" y="84091"/>
                    </a:lnTo>
                    <a:close/>
                    <a:moveTo>
                      <a:pt x="1062016" y="72251"/>
                    </a:moveTo>
                    <a:cubicBezTo>
                      <a:pt x="1059116" y="76359"/>
                      <a:pt x="1055008" y="78292"/>
                      <a:pt x="1049934" y="78292"/>
                    </a:cubicBezTo>
                    <a:cubicBezTo>
                      <a:pt x="1044617" y="78292"/>
                      <a:pt x="1040751" y="76359"/>
                      <a:pt x="1037852" y="72251"/>
                    </a:cubicBezTo>
                    <a:cubicBezTo>
                      <a:pt x="1034952" y="68143"/>
                      <a:pt x="1033502" y="62827"/>
                      <a:pt x="1033502" y="55819"/>
                    </a:cubicBezTo>
                    <a:cubicBezTo>
                      <a:pt x="1033502" y="49053"/>
                      <a:pt x="1034952" y="43737"/>
                      <a:pt x="1037852" y="39629"/>
                    </a:cubicBezTo>
                    <a:cubicBezTo>
                      <a:pt x="1040751" y="35521"/>
                      <a:pt x="1044859" y="33588"/>
                      <a:pt x="1050175" y="33588"/>
                    </a:cubicBezTo>
                    <a:cubicBezTo>
                      <a:pt x="1055491" y="33588"/>
                      <a:pt x="1059599" y="35521"/>
                      <a:pt x="1062499" y="39629"/>
                    </a:cubicBezTo>
                    <a:cubicBezTo>
                      <a:pt x="1065399" y="43737"/>
                      <a:pt x="1066849" y="49053"/>
                      <a:pt x="1066849" y="55819"/>
                    </a:cubicBezTo>
                    <a:cubicBezTo>
                      <a:pt x="1066365" y="62827"/>
                      <a:pt x="1064915" y="68143"/>
                      <a:pt x="1062016" y="72251"/>
                    </a:cubicBezTo>
                    <a:moveTo>
                      <a:pt x="1075306" y="44462"/>
                    </a:moveTo>
                    <a:cubicBezTo>
                      <a:pt x="1074098" y="40837"/>
                      <a:pt x="1072406" y="37938"/>
                      <a:pt x="1070232" y="35280"/>
                    </a:cubicBezTo>
                    <a:cubicBezTo>
                      <a:pt x="1068057" y="32863"/>
                      <a:pt x="1065157" y="30930"/>
                      <a:pt x="1061774" y="29480"/>
                    </a:cubicBezTo>
                    <a:cubicBezTo>
                      <a:pt x="1058391" y="28030"/>
                      <a:pt x="1054525" y="27306"/>
                      <a:pt x="1050175" y="27306"/>
                    </a:cubicBezTo>
                    <a:cubicBezTo>
                      <a:pt x="1045826" y="27306"/>
                      <a:pt x="1041959" y="28030"/>
                      <a:pt x="1038576" y="29480"/>
                    </a:cubicBezTo>
                    <a:cubicBezTo>
                      <a:pt x="1035193" y="30930"/>
                      <a:pt x="1032294" y="32863"/>
                      <a:pt x="1030119" y="35280"/>
                    </a:cubicBezTo>
                    <a:cubicBezTo>
                      <a:pt x="1027703" y="37696"/>
                      <a:pt x="1026011" y="40837"/>
                      <a:pt x="1024803" y="44462"/>
                    </a:cubicBezTo>
                    <a:cubicBezTo>
                      <a:pt x="1023595" y="48087"/>
                      <a:pt x="1023111" y="51953"/>
                      <a:pt x="1023111" y="56303"/>
                    </a:cubicBezTo>
                    <a:cubicBezTo>
                      <a:pt x="1023111" y="60894"/>
                      <a:pt x="1023836" y="65002"/>
                      <a:pt x="1025286" y="68626"/>
                    </a:cubicBezTo>
                    <a:cubicBezTo>
                      <a:pt x="1026736" y="72251"/>
                      <a:pt x="1028669" y="75392"/>
                      <a:pt x="1031086" y="77809"/>
                    </a:cubicBezTo>
                    <a:cubicBezTo>
                      <a:pt x="1033502" y="80467"/>
                      <a:pt x="1036402" y="82400"/>
                      <a:pt x="1039785" y="83608"/>
                    </a:cubicBezTo>
                    <a:cubicBezTo>
                      <a:pt x="1043168" y="85058"/>
                      <a:pt x="1046551" y="85783"/>
                      <a:pt x="1050417" y="85783"/>
                    </a:cubicBezTo>
                    <a:cubicBezTo>
                      <a:pt x="1054283" y="85783"/>
                      <a:pt x="1057666" y="85058"/>
                      <a:pt x="1061049" y="83608"/>
                    </a:cubicBezTo>
                    <a:cubicBezTo>
                      <a:pt x="1064432" y="82158"/>
                      <a:pt x="1067332" y="80225"/>
                      <a:pt x="1069748" y="77809"/>
                    </a:cubicBezTo>
                    <a:cubicBezTo>
                      <a:pt x="1072165" y="75151"/>
                      <a:pt x="1074098" y="72251"/>
                      <a:pt x="1075548" y="68626"/>
                    </a:cubicBezTo>
                    <a:cubicBezTo>
                      <a:pt x="1076998" y="65002"/>
                      <a:pt x="1077722" y="60894"/>
                      <a:pt x="1077722" y="56303"/>
                    </a:cubicBezTo>
                    <a:cubicBezTo>
                      <a:pt x="1076998" y="51953"/>
                      <a:pt x="1076514" y="48087"/>
                      <a:pt x="1075306" y="44462"/>
                    </a:cubicBezTo>
                    <a:moveTo>
                      <a:pt x="998464" y="84816"/>
                    </a:moveTo>
                    <a:lnTo>
                      <a:pt x="1007888" y="83850"/>
                    </a:lnTo>
                    <a:cubicBezTo>
                      <a:pt x="1007888" y="83366"/>
                      <a:pt x="1007646" y="82641"/>
                      <a:pt x="1007646" y="81675"/>
                    </a:cubicBezTo>
                    <a:cubicBezTo>
                      <a:pt x="1007405" y="80708"/>
                      <a:pt x="1007405" y="79500"/>
                      <a:pt x="1007163" y="78050"/>
                    </a:cubicBezTo>
                    <a:cubicBezTo>
                      <a:pt x="1006921" y="76842"/>
                      <a:pt x="1006921" y="75392"/>
                      <a:pt x="1006921" y="73942"/>
                    </a:cubicBezTo>
                    <a:cubicBezTo>
                      <a:pt x="1006921" y="72493"/>
                      <a:pt x="1006680" y="71043"/>
                      <a:pt x="1006680" y="69834"/>
                    </a:cubicBezTo>
                    <a:lnTo>
                      <a:pt x="1006680" y="483"/>
                    </a:lnTo>
                    <a:lnTo>
                      <a:pt x="997497" y="483"/>
                    </a:lnTo>
                    <a:lnTo>
                      <a:pt x="997497" y="36730"/>
                    </a:lnTo>
                    <a:cubicBezTo>
                      <a:pt x="996048" y="34071"/>
                      <a:pt x="993873" y="31897"/>
                      <a:pt x="990973" y="29964"/>
                    </a:cubicBezTo>
                    <a:cubicBezTo>
                      <a:pt x="988073" y="28030"/>
                      <a:pt x="984449" y="27064"/>
                      <a:pt x="980341" y="27064"/>
                    </a:cubicBezTo>
                    <a:cubicBezTo>
                      <a:pt x="976958" y="27064"/>
                      <a:pt x="973575" y="27789"/>
                      <a:pt x="970675" y="28997"/>
                    </a:cubicBezTo>
                    <a:cubicBezTo>
                      <a:pt x="967534" y="30205"/>
                      <a:pt x="965117" y="32138"/>
                      <a:pt x="962701" y="34555"/>
                    </a:cubicBezTo>
                    <a:cubicBezTo>
                      <a:pt x="960526" y="36971"/>
                      <a:pt x="958593" y="40113"/>
                      <a:pt x="957385" y="43737"/>
                    </a:cubicBezTo>
                    <a:cubicBezTo>
                      <a:pt x="955935" y="47362"/>
                      <a:pt x="955452" y="51711"/>
                      <a:pt x="955452" y="56544"/>
                    </a:cubicBezTo>
                    <a:cubicBezTo>
                      <a:pt x="955452" y="60410"/>
                      <a:pt x="955935" y="64277"/>
                      <a:pt x="956902" y="67660"/>
                    </a:cubicBezTo>
                    <a:cubicBezTo>
                      <a:pt x="957868" y="71043"/>
                      <a:pt x="959318" y="74184"/>
                      <a:pt x="961251" y="76842"/>
                    </a:cubicBezTo>
                    <a:cubicBezTo>
                      <a:pt x="963184" y="79500"/>
                      <a:pt x="965842" y="81433"/>
                      <a:pt x="968742" y="83125"/>
                    </a:cubicBezTo>
                    <a:cubicBezTo>
                      <a:pt x="971883" y="84575"/>
                      <a:pt x="975508" y="85300"/>
                      <a:pt x="979616" y="85300"/>
                    </a:cubicBezTo>
                    <a:cubicBezTo>
                      <a:pt x="982274" y="85300"/>
                      <a:pt x="984690" y="84816"/>
                      <a:pt x="986623" y="84091"/>
                    </a:cubicBezTo>
                    <a:cubicBezTo>
                      <a:pt x="988557" y="83366"/>
                      <a:pt x="990248" y="82400"/>
                      <a:pt x="991698" y="81433"/>
                    </a:cubicBezTo>
                    <a:cubicBezTo>
                      <a:pt x="993148" y="80467"/>
                      <a:pt x="994114" y="79259"/>
                      <a:pt x="995081" y="78050"/>
                    </a:cubicBezTo>
                    <a:cubicBezTo>
                      <a:pt x="995806" y="76842"/>
                      <a:pt x="996531" y="75875"/>
                      <a:pt x="997014" y="74909"/>
                    </a:cubicBezTo>
                    <a:lnTo>
                      <a:pt x="998464" y="84816"/>
                    </a:lnTo>
                    <a:close/>
                    <a:moveTo>
                      <a:pt x="996048" y="67660"/>
                    </a:moveTo>
                    <a:cubicBezTo>
                      <a:pt x="994839" y="70559"/>
                      <a:pt x="993148" y="72976"/>
                      <a:pt x="991456" y="74667"/>
                    </a:cubicBezTo>
                    <a:cubicBezTo>
                      <a:pt x="989765" y="76359"/>
                      <a:pt x="987832" y="77325"/>
                      <a:pt x="985657" y="78050"/>
                    </a:cubicBezTo>
                    <a:cubicBezTo>
                      <a:pt x="983482" y="78775"/>
                      <a:pt x="982032" y="78775"/>
                      <a:pt x="980582" y="78775"/>
                    </a:cubicBezTo>
                    <a:cubicBezTo>
                      <a:pt x="978166" y="78775"/>
                      <a:pt x="975991" y="78292"/>
                      <a:pt x="974058" y="77084"/>
                    </a:cubicBezTo>
                    <a:cubicBezTo>
                      <a:pt x="972125" y="75875"/>
                      <a:pt x="970675" y="74426"/>
                      <a:pt x="969467" y="72493"/>
                    </a:cubicBezTo>
                    <a:cubicBezTo>
                      <a:pt x="968259" y="70559"/>
                      <a:pt x="967292" y="68143"/>
                      <a:pt x="966809" y="65243"/>
                    </a:cubicBezTo>
                    <a:cubicBezTo>
                      <a:pt x="966326" y="62585"/>
                      <a:pt x="965842" y="59444"/>
                      <a:pt x="965842" y="56303"/>
                    </a:cubicBezTo>
                    <a:cubicBezTo>
                      <a:pt x="965842" y="53161"/>
                      <a:pt x="966326" y="50020"/>
                      <a:pt x="967051" y="47362"/>
                    </a:cubicBezTo>
                    <a:cubicBezTo>
                      <a:pt x="967775" y="44704"/>
                      <a:pt x="968984" y="42287"/>
                      <a:pt x="970192" y="40354"/>
                    </a:cubicBezTo>
                    <a:cubicBezTo>
                      <a:pt x="971642" y="38421"/>
                      <a:pt x="973333" y="36971"/>
                      <a:pt x="975266" y="36005"/>
                    </a:cubicBezTo>
                    <a:cubicBezTo>
                      <a:pt x="977199" y="35038"/>
                      <a:pt x="979374" y="34555"/>
                      <a:pt x="981549" y="34555"/>
                    </a:cubicBezTo>
                    <a:cubicBezTo>
                      <a:pt x="983724" y="34555"/>
                      <a:pt x="985899" y="35038"/>
                      <a:pt x="987832" y="35763"/>
                    </a:cubicBezTo>
                    <a:cubicBezTo>
                      <a:pt x="989765" y="36488"/>
                      <a:pt x="991456" y="37938"/>
                      <a:pt x="992906" y="39629"/>
                    </a:cubicBezTo>
                    <a:cubicBezTo>
                      <a:pt x="994356" y="41321"/>
                      <a:pt x="995564" y="43496"/>
                      <a:pt x="996531" y="46395"/>
                    </a:cubicBezTo>
                    <a:cubicBezTo>
                      <a:pt x="997497" y="49053"/>
                      <a:pt x="997739" y="52195"/>
                      <a:pt x="997739" y="56061"/>
                    </a:cubicBezTo>
                    <a:cubicBezTo>
                      <a:pt x="997981" y="60652"/>
                      <a:pt x="997256" y="64760"/>
                      <a:pt x="996048" y="67660"/>
                    </a:cubicBezTo>
                    <a:moveTo>
                      <a:pt x="938537" y="725"/>
                    </a:moveTo>
                    <a:lnTo>
                      <a:pt x="928629" y="725"/>
                    </a:lnTo>
                    <a:lnTo>
                      <a:pt x="928629" y="84333"/>
                    </a:lnTo>
                    <a:lnTo>
                      <a:pt x="938537" y="84333"/>
                    </a:lnTo>
                    <a:lnTo>
                      <a:pt x="938537" y="725"/>
                    </a:lnTo>
                    <a:close/>
                    <a:moveTo>
                      <a:pt x="897699" y="38179"/>
                    </a:moveTo>
                    <a:cubicBezTo>
                      <a:pt x="899874" y="41079"/>
                      <a:pt x="900841" y="45187"/>
                      <a:pt x="900841" y="50262"/>
                    </a:cubicBezTo>
                    <a:lnTo>
                      <a:pt x="900841" y="52195"/>
                    </a:lnTo>
                    <a:lnTo>
                      <a:pt x="873535" y="52195"/>
                    </a:lnTo>
                    <a:cubicBezTo>
                      <a:pt x="873777" y="49778"/>
                      <a:pt x="874502" y="47362"/>
                      <a:pt x="875227" y="45187"/>
                    </a:cubicBezTo>
                    <a:cubicBezTo>
                      <a:pt x="875952" y="43012"/>
                      <a:pt x="877160" y="41079"/>
                      <a:pt x="878368" y="39388"/>
                    </a:cubicBezTo>
                    <a:cubicBezTo>
                      <a:pt x="879576" y="37696"/>
                      <a:pt x="881268" y="36246"/>
                      <a:pt x="882959" y="35280"/>
                    </a:cubicBezTo>
                    <a:cubicBezTo>
                      <a:pt x="884651" y="34313"/>
                      <a:pt x="886825" y="33830"/>
                      <a:pt x="889000" y="33830"/>
                    </a:cubicBezTo>
                    <a:cubicBezTo>
                      <a:pt x="892866" y="33588"/>
                      <a:pt x="895766" y="35038"/>
                      <a:pt x="897699" y="38179"/>
                    </a:cubicBezTo>
                    <a:moveTo>
                      <a:pt x="910748" y="58236"/>
                    </a:moveTo>
                    <a:lnTo>
                      <a:pt x="910748" y="52678"/>
                    </a:lnTo>
                    <a:cubicBezTo>
                      <a:pt x="910748" y="49537"/>
                      <a:pt x="910506" y="46395"/>
                      <a:pt x="909781" y="43496"/>
                    </a:cubicBezTo>
                    <a:cubicBezTo>
                      <a:pt x="909056" y="40354"/>
                      <a:pt x="907848" y="37696"/>
                      <a:pt x="906157" y="35280"/>
                    </a:cubicBezTo>
                    <a:cubicBezTo>
                      <a:pt x="904465" y="32863"/>
                      <a:pt x="902290" y="30930"/>
                      <a:pt x="899391" y="29480"/>
                    </a:cubicBezTo>
                    <a:cubicBezTo>
                      <a:pt x="896491" y="28030"/>
                      <a:pt x="893108" y="27306"/>
                      <a:pt x="888759" y="27306"/>
                    </a:cubicBezTo>
                    <a:cubicBezTo>
                      <a:pt x="885134" y="27306"/>
                      <a:pt x="881993" y="28030"/>
                      <a:pt x="878851" y="29480"/>
                    </a:cubicBezTo>
                    <a:cubicBezTo>
                      <a:pt x="875710" y="30930"/>
                      <a:pt x="873052" y="32863"/>
                      <a:pt x="870877" y="35521"/>
                    </a:cubicBezTo>
                    <a:cubicBezTo>
                      <a:pt x="868702" y="38179"/>
                      <a:pt x="866769" y="41079"/>
                      <a:pt x="865561" y="44704"/>
                    </a:cubicBezTo>
                    <a:cubicBezTo>
                      <a:pt x="864353" y="48328"/>
                      <a:pt x="863628" y="52195"/>
                      <a:pt x="863628" y="56544"/>
                    </a:cubicBezTo>
                    <a:cubicBezTo>
                      <a:pt x="863628" y="66210"/>
                      <a:pt x="865803" y="73459"/>
                      <a:pt x="870394" y="78292"/>
                    </a:cubicBezTo>
                    <a:cubicBezTo>
                      <a:pt x="874985" y="83125"/>
                      <a:pt x="881509" y="85783"/>
                      <a:pt x="890208" y="85783"/>
                    </a:cubicBezTo>
                    <a:cubicBezTo>
                      <a:pt x="894800" y="85783"/>
                      <a:pt x="898666" y="84816"/>
                      <a:pt x="902290" y="83125"/>
                    </a:cubicBezTo>
                    <a:cubicBezTo>
                      <a:pt x="905673" y="81192"/>
                      <a:pt x="909056" y="78534"/>
                      <a:pt x="911956" y="75151"/>
                    </a:cubicBezTo>
                    <a:lnTo>
                      <a:pt x="908090" y="71043"/>
                    </a:lnTo>
                    <a:cubicBezTo>
                      <a:pt x="904465" y="74426"/>
                      <a:pt x="901324" y="76359"/>
                      <a:pt x="898666" y="77567"/>
                    </a:cubicBezTo>
                    <a:cubicBezTo>
                      <a:pt x="896008" y="78534"/>
                      <a:pt x="893350" y="79017"/>
                      <a:pt x="890933" y="79017"/>
                    </a:cubicBezTo>
                    <a:cubicBezTo>
                      <a:pt x="885376" y="79017"/>
                      <a:pt x="881268" y="77325"/>
                      <a:pt x="878368" y="73701"/>
                    </a:cubicBezTo>
                    <a:cubicBezTo>
                      <a:pt x="875468" y="70076"/>
                      <a:pt x="874018" y="65002"/>
                      <a:pt x="873777" y="58477"/>
                    </a:cubicBezTo>
                    <a:lnTo>
                      <a:pt x="910748" y="58477"/>
                    </a:lnTo>
                    <a:close/>
                    <a:moveTo>
                      <a:pt x="848404" y="61377"/>
                    </a:moveTo>
                    <a:cubicBezTo>
                      <a:pt x="847438" y="59444"/>
                      <a:pt x="845988" y="57994"/>
                      <a:pt x="844296" y="56544"/>
                    </a:cubicBezTo>
                    <a:cubicBezTo>
                      <a:pt x="842605" y="55094"/>
                      <a:pt x="840913" y="54128"/>
                      <a:pt x="838980" y="53403"/>
                    </a:cubicBezTo>
                    <a:cubicBezTo>
                      <a:pt x="837047" y="52678"/>
                      <a:pt x="835114" y="51953"/>
                      <a:pt x="833181" y="51470"/>
                    </a:cubicBezTo>
                    <a:cubicBezTo>
                      <a:pt x="829798" y="50503"/>
                      <a:pt x="826898" y="49295"/>
                      <a:pt x="824723" y="47603"/>
                    </a:cubicBezTo>
                    <a:cubicBezTo>
                      <a:pt x="822549" y="45912"/>
                      <a:pt x="821582" y="43737"/>
                      <a:pt x="821582" y="40837"/>
                    </a:cubicBezTo>
                    <a:cubicBezTo>
                      <a:pt x="821582" y="38663"/>
                      <a:pt x="822549" y="36730"/>
                      <a:pt x="824482" y="35280"/>
                    </a:cubicBezTo>
                    <a:cubicBezTo>
                      <a:pt x="826415" y="33830"/>
                      <a:pt x="828831" y="33105"/>
                      <a:pt x="831731" y="33105"/>
                    </a:cubicBezTo>
                    <a:cubicBezTo>
                      <a:pt x="834872" y="33105"/>
                      <a:pt x="837289" y="33588"/>
                      <a:pt x="838980" y="34796"/>
                    </a:cubicBezTo>
                    <a:cubicBezTo>
                      <a:pt x="840672" y="36005"/>
                      <a:pt x="842122" y="37213"/>
                      <a:pt x="843572" y="38421"/>
                    </a:cubicBezTo>
                    <a:lnTo>
                      <a:pt x="848404" y="32380"/>
                    </a:lnTo>
                    <a:cubicBezTo>
                      <a:pt x="846955" y="31172"/>
                      <a:pt x="845021" y="29964"/>
                      <a:pt x="842605" y="28997"/>
                    </a:cubicBezTo>
                    <a:cubicBezTo>
                      <a:pt x="840189" y="28030"/>
                      <a:pt x="836564" y="27306"/>
                      <a:pt x="832214" y="27306"/>
                    </a:cubicBezTo>
                    <a:cubicBezTo>
                      <a:pt x="829556" y="27306"/>
                      <a:pt x="827140" y="27547"/>
                      <a:pt x="824723" y="28272"/>
                    </a:cubicBezTo>
                    <a:cubicBezTo>
                      <a:pt x="822307" y="28997"/>
                      <a:pt x="820374" y="29722"/>
                      <a:pt x="818441" y="31172"/>
                    </a:cubicBezTo>
                    <a:cubicBezTo>
                      <a:pt x="816749" y="32380"/>
                      <a:pt x="815299" y="34071"/>
                      <a:pt x="814091" y="36005"/>
                    </a:cubicBezTo>
                    <a:cubicBezTo>
                      <a:pt x="812883" y="37938"/>
                      <a:pt x="812400" y="40113"/>
                      <a:pt x="812400" y="42771"/>
                    </a:cubicBezTo>
                    <a:cubicBezTo>
                      <a:pt x="812400" y="45670"/>
                      <a:pt x="812883" y="48087"/>
                      <a:pt x="813850" y="50020"/>
                    </a:cubicBezTo>
                    <a:cubicBezTo>
                      <a:pt x="814816" y="51953"/>
                      <a:pt x="816266" y="53644"/>
                      <a:pt x="817716" y="54853"/>
                    </a:cubicBezTo>
                    <a:cubicBezTo>
                      <a:pt x="819407" y="56061"/>
                      <a:pt x="821099" y="57269"/>
                      <a:pt x="822790" y="57752"/>
                    </a:cubicBezTo>
                    <a:cubicBezTo>
                      <a:pt x="824723" y="58477"/>
                      <a:pt x="826415" y="58961"/>
                      <a:pt x="828106" y="59686"/>
                    </a:cubicBezTo>
                    <a:cubicBezTo>
                      <a:pt x="831731" y="60652"/>
                      <a:pt x="834389" y="61860"/>
                      <a:pt x="836564" y="63310"/>
                    </a:cubicBezTo>
                    <a:cubicBezTo>
                      <a:pt x="838739" y="64760"/>
                      <a:pt x="839705" y="67176"/>
                      <a:pt x="839705" y="70559"/>
                    </a:cubicBezTo>
                    <a:cubicBezTo>
                      <a:pt x="839705" y="73459"/>
                      <a:pt x="838739" y="75634"/>
                      <a:pt x="837047" y="77325"/>
                    </a:cubicBezTo>
                    <a:cubicBezTo>
                      <a:pt x="835356" y="78775"/>
                      <a:pt x="832939" y="79742"/>
                      <a:pt x="829556" y="79742"/>
                    </a:cubicBezTo>
                    <a:cubicBezTo>
                      <a:pt x="827865" y="79742"/>
                      <a:pt x="826415" y="79500"/>
                      <a:pt x="824723" y="79017"/>
                    </a:cubicBezTo>
                    <a:cubicBezTo>
                      <a:pt x="823274" y="78534"/>
                      <a:pt x="821824" y="77809"/>
                      <a:pt x="820616" y="76842"/>
                    </a:cubicBezTo>
                    <a:cubicBezTo>
                      <a:pt x="819407" y="76117"/>
                      <a:pt x="818199" y="75151"/>
                      <a:pt x="817233" y="74184"/>
                    </a:cubicBezTo>
                    <a:cubicBezTo>
                      <a:pt x="816266" y="73217"/>
                      <a:pt x="815541" y="72493"/>
                      <a:pt x="814816" y="71768"/>
                    </a:cubicBezTo>
                    <a:lnTo>
                      <a:pt x="809983" y="79500"/>
                    </a:lnTo>
                    <a:cubicBezTo>
                      <a:pt x="815299" y="83608"/>
                      <a:pt x="821582" y="85783"/>
                      <a:pt x="829073" y="85783"/>
                    </a:cubicBezTo>
                    <a:cubicBezTo>
                      <a:pt x="831731" y="85783"/>
                      <a:pt x="834389" y="85300"/>
                      <a:pt x="836806" y="84575"/>
                    </a:cubicBezTo>
                    <a:cubicBezTo>
                      <a:pt x="839222" y="83850"/>
                      <a:pt x="841397" y="82641"/>
                      <a:pt x="843088" y="81192"/>
                    </a:cubicBezTo>
                    <a:cubicBezTo>
                      <a:pt x="844780" y="79742"/>
                      <a:pt x="846230" y="77809"/>
                      <a:pt x="847438" y="75634"/>
                    </a:cubicBezTo>
                    <a:cubicBezTo>
                      <a:pt x="848404" y="73459"/>
                      <a:pt x="849129" y="71043"/>
                      <a:pt x="849129" y="68143"/>
                    </a:cubicBezTo>
                    <a:cubicBezTo>
                      <a:pt x="849854" y="65485"/>
                      <a:pt x="849371" y="63310"/>
                      <a:pt x="848404" y="61377"/>
                    </a:cubicBezTo>
                    <a:moveTo>
                      <a:pt x="796693" y="61377"/>
                    </a:moveTo>
                    <a:cubicBezTo>
                      <a:pt x="795726" y="59444"/>
                      <a:pt x="794277" y="57994"/>
                      <a:pt x="792585" y="56544"/>
                    </a:cubicBezTo>
                    <a:cubicBezTo>
                      <a:pt x="790894" y="55094"/>
                      <a:pt x="789202" y="54128"/>
                      <a:pt x="787269" y="53403"/>
                    </a:cubicBezTo>
                    <a:cubicBezTo>
                      <a:pt x="785336" y="52678"/>
                      <a:pt x="783403" y="51953"/>
                      <a:pt x="781470" y="51470"/>
                    </a:cubicBezTo>
                    <a:cubicBezTo>
                      <a:pt x="778087" y="50503"/>
                      <a:pt x="775187" y="49295"/>
                      <a:pt x="773012" y="47603"/>
                    </a:cubicBezTo>
                    <a:cubicBezTo>
                      <a:pt x="770837" y="45912"/>
                      <a:pt x="769871" y="43737"/>
                      <a:pt x="769871" y="40837"/>
                    </a:cubicBezTo>
                    <a:cubicBezTo>
                      <a:pt x="769871" y="38663"/>
                      <a:pt x="770837" y="36730"/>
                      <a:pt x="772770" y="35280"/>
                    </a:cubicBezTo>
                    <a:cubicBezTo>
                      <a:pt x="774704" y="33830"/>
                      <a:pt x="777120" y="33105"/>
                      <a:pt x="780020" y="33105"/>
                    </a:cubicBezTo>
                    <a:cubicBezTo>
                      <a:pt x="783161" y="33105"/>
                      <a:pt x="785578" y="33588"/>
                      <a:pt x="787269" y="34796"/>
                    </a:cubicBezTo>
                    <a:cubicBezTo>
                      <a:pt x="788960" y="36005"/>
                      <a:pt x="790410" y="37213"/>
                      <a:pt x="791860" y="38421"/>
                    </a:cubicBezTo>
                    <a:lnTo>
                      <a:pt x="796693" y="32380"/>
                    </a:lnTo>
                    <a:cubicBezTo>
                      <a:pt x="795243" y="31172"/>
                      <a:pt x="793310" y="29964"/>
                      <a:pt x="790894" y="28997"/>
                    </a:cubicBezTo>
                    <a:cubicBezTo>
                      <a:pt x="788236" y="27789"/>
                      <a:pt x="784853" y="27306"/>
                      <a:pt x="780503" y="27306"/>
                    </a:cubicBezTo>
                    <a:cubicBezTo>
                      <a:pt x="777845" y="27306"/>
                      <a:pt x="775429" y="27547"/>
                      <a:pt x="773012" y="28272"/>
                    </a:cubicBezTo>
                    <a:cubicBezTo>
                      <a:pt x="770596" y="28997"/>
                      <a:pt x="768663" y="29722"/>
                      <a:pt x="766729" y="31172"/>
                    </a:cubicBezTo>
                    <a:cubicBezTo>
                      <a:pt x="765038" y="32380"/>
                      <a:pt x="763346" y="34071"/>
                      <a:pt x="762380" y="36005"/>
                    </a:cubicBezTo>
                    <a:cubicBezTo>
                      <a:pt x="761172" y="37938"/>
                      <a:pt x="760688" y="40113"/>
                      <a:pt x="760688" y="42771"/>
                    </a:cubicBezTo>
                    <a:cubicBezTo>
                      <a:pt x="760688" y="45670"/>
                      <a:pt x="761172" y="48087"/>
                      <a:pt x="762138" y="50020"/>
                    </a:cubicBezTo>
                    <a:cubicBezTo>
                      <a:pt x="763105" y="51953"/>
                      <a:pt x="764555" y="53644"/>
                      <a:pt x="766005" y="54853"/>
                    </a:cubicBezTo>
                    <a:cubicBezTo>
                      <a:pt x="767696" y="56061"/>
                      <a:pt x="769387" y="57269"/>
                      <a:pt x="771079" y="57752"/>
                    </a:cubicBezTo>
                    <a:cubicBezTo>
                      <a:pt x="773012" y="58477"/>
                      <a:pt x="774704" y="58961"/>
                      <a:pt x="776395" y="59686"/>
                    </a:cubicBezTo>
                    <a:cubicBezTo>
                      <a:pt x="780020" y="60652"/>
                      <a:pt x="782678" y="61860"/>
                      <a:pt x="784853" y="63310"/>
                    </a:cubicBezTo>
                    <a:cubicBezTo>
                      <a:pt x="787027" y="64760"/>
                      <a:pt x="787994" y="67176"/>
                      <a:pt x="787994" y="70559"/>
                    </a:cubicBezTo>
                    <a:cubicBezTo>
                      <a:pt x="787994" y="73459"/>
                      <a:pt x="787027" y="75634"/>
                      <a:pt x="785336" y="77325"/>
                    </a:cubicBezTo>
                    <a:cubicBezTo>
                      <a:pt x="783644" y="78775"/>
                      <a:pt x="781228" y="79742"/>
                      <a:pt x="777845" y="79742"/>
                    </a:cubicBezTo>
                    <a:cubicBezTo>
                      <a:pt x="776154" y="79742"/>
                      <a:pt x="774704" y="79500"/>
                      <a:pt x="773012" y="79017"/>
                    </a:cubicBezTo>
                    <a:cubicBezTo>
                      <a:pt x="771562" y="78534"/>
                      <a:pt x="770112" y="77809"/>
                      <a:pt x="768904" y="76842"/>
                    </a:cubicBezTo>
                    <a:cubicBezTo>
                      <a:pt x="767696" y="76117"/>
                      <a:pt x="766488" y="75151"/>
                      <a:pt x="765521" y="74184"/>
                    </a:cubicBezTo>
                    <a:cubicBezTo>
                      <a:pt x="764555" y="73217"/>
                      <a:pt x="763830" y="72493"/>
                      <a:pt x="763105" y="71768"/>
                    </a:cubicBezTo>
                    <a:lnTo>
                      <a:pt x="758272" y="79500"/>
                    </a:lnTo>
                    <a:cubicBezTo>
                      <a:pt x="763588" y="83608"/>
                      <a:pt x="769871" y="85783"/>
                      <a:pt x="777362" y="85783"/>
                    </a:cubicBezTo>
                    <a:cubicBezTo>
                      <a:pt x="780261" y="85783"/>
                      <a:pt x="782678" y="85300"/>
                      <a:pt x="785094" y="84575"/>
                    </a:cubicBezTo>
                    <a:cubicBezTo>
                      <a:pt x="787511" y="83850"/>
                      <a:pt x="789685" y="82641"/>
                      <a:pt x="791377" y="81192"/>
                    </a:cubicBezTo>
                    <a:cubicBezTo>
                      <a:pt x="793068" y="79742"/>
                      <a:pt x="794518" y="77809"/>
                      <a:pt x="795726" y="75634"/>
                    </a:cubicBezTo>
                    <a:cubicBezTo>
                      <a:pt x="796693" y="73459"/>
                      <a:pt x="797418" y="71043"/>
                      <a:pt x="797418" y="68143"/>
                    </a:cubicBezTo>
                    <a:cubicBezTo>
                      <a:pt x="798385" y="65485"/>
                      <a:pt x="797660" y="63310"/>
                      <a:pt x="796693" y="61377"/>
                    </a:cubicBezTo>
                    <a:moveTo>
                      <a:pt x="711393" y="6041"/>
                    </a:moveTo>
                    <a:cubicBezTo>
                      <a:pt x="710185" y="4833"/>
                      <a:pt x="708977" y="4350"/>
                      <a:pt x="707286" y="4350"/>
                    </a:cubicBezTo>
                    <a:cubicBezTo>
                      <a:pt x="705594" y="4350"/>
                      <a:pt x="704386" y="4833"/>
                      <a:pt x="703178" y="6041"/>
                    </a:cubicBezTo>
                    <a:cubicBezTo>
                      <a:pt x="701969" y="7249"/>
                      <a:pt x="701486" y="8457"/>
                      <a:pt x="701486" y="9907"/>
                    </a:cubicBezTo>
                    <a:cubicBezTo>
                      <a:pt x="701486" y="11357"/>
                      <a:pt x="701969" y="12807"/>
                      <a:pt x="703178" y="13774"/>
                    </a:cubicBezTo>
                    <a:cubicBezTo>
                      <a:pt x="704386" y="14982"/>
                      <a:pt x="705594" y="15465"/>
                      <a:pt x="707286" y="15465"/>
                    </a:cubicBezTo>
                    <a:cubicBezTo>
                      <a:pt x="708977" y="15465"/>
                      <a:pt x="710427" y="14982"/>
                      <a:pt x="711393" y="13774"/>
                    </a:cubicBezTo>
                    <a:cubicBezTo>
                      <a:pt x="712602" y="12565"/>
                      <a:pt x="713085" y="11357"/>
                      <a:pt x="713085" y="9907"/>
                    </a:cubicBezTo>
                    <a:cubicBezTo>
                      <a:pt x="713085" y="8457"/>
                      <a:pt x="712602" y="7249"/>
                      <a:pt x="711393" y="6041"/>
                    </a:cubicBezTo>
                    <a:moveTo>
                      <a:pt x="734833" y="6041"/>
                    </a:moveTo>
                    <a:cubicBezTo>
                      <a:pt x="733625" y="4833"/>
                      <a:pt x="732416" y="4350"/>
                      <a:pt x="730725" y="4350"/>
                    </a:cubicBezTo>
                    <a:cubicBezTo>
                      <a:pt x="729033" y="4350"/>
                      <a:pt x="727583" y="4833"/>
                      <a:pt x="726617" y="6041"/>
                    </a:cubicBezTo>
                    <a:cubicBezTo>
                      <a:pt x="725409" y="7249"/>
                      <a:pt x="724925" y="8457"/>
                      <a:pt x="724925" y="9907"/>
                    </a:cubicBezTo>
                    <a:cubicBezTo>
                      <a:pt x="724925" y="11357"/>
                      <a:pt x="725409" y="12807"/>
                      <a:pt x="726617" y="13774"/>
                    </a:cubicBezTo>
                    <a:cubicBezTo>
                      <a:pt x="727825" y="14982"/>
                      <a:pt x="729033" y="15465"/>
                      <a:pt x="730725" y="15465"/>
                    </a:cubicBezTo>
                    <a:cubicBezTo>
                      <a:pt x="732416" y="15465"/>
                      <a:pt x="733625" y="14982"/>
                      <a:pt x="734833" y="13774"/>
                    </a:cubicBezTo>
                    <a:cubicBezTo>
                      <a:pt x="736041" y="12565"/>
                      <a:pt x="736524" y="11357"/>
                      <a:pt x="736524" y="9907"/>
                    </a:cubicBezTo>
                    <a:cubicBezTo>
                      <a:pt x="736524" y="8457"/>
                      <a:pt x="735799" y="7249"/>
                      <a:pt x="734833" y="6041"/>
                    </a:cubicBezTo>
                    <a:moveTo>
                      <a:pt x="695445" y="28997"/>
                    </a:moveTo>
                    <a:lnTo>
                      <a:pt x="695445" y="63552"/>
                    </a:lnTo>
                    <a:cubicBezTo>
                      <a:pt x="695445" y="66451"/>
                      <a:pt x="695687" y="69351"/>
                      <a:pt x="695928" y="72009"/>
                    </a:cubicBezTo>
                    <a:cubicBezTo>
                      <a:pt x="696170" y="74667"/>
                      <a:pt x="696895" y="77084"/>
                      <a:pt x="698103" y="79017"/>
                    </a:cubicBezTo>
                    <a:cubicBezTo>
                      <a:pt x="699311" y="80950"/>
                      <a:pt x="701245" y="82641"/>
                      <a:pt x="703903" y="83850"/>
                    </a:cubicBezTo>
                    <a:cubicBezTo>
                      <a:pt x="706561" y="85058"/>
                      <a:pt x="709944" y="85783"/>
                      <a:pt x="714535" y="85783"/>
                    </a:cubicBezTo>
                    <a:cubicBezTo>
                      <a:pt x="717435" y="85783"/>
                      <a:pt x="719851" y="85300"/>
                      <a:pt x="722026" y="84575"/>
                    </a:cubicBezTo>
                    <a:cubicBezTo>
                      <a:pt x="724201" y="83608"/>
                      <a:pt x="725892" y="82641"/>
                      <a:pt x="727342" y="81433"/>
                    </a:cubicBezTo>
                    <a:cubicBezTo>
                      <a:pt x="728792" y="80225"/>
                      <a:pt x="730000" y="79017"/>
                      <a:pt x="730725" y="77809"/>
                    </a:cubicBezTo>
                    <a:cubicBezTo>
                      <a:pt x="731450" y="76600"/>
                      <a:pt x="732175" y="75875"/>
                      <a:pt x="732658" y="75151"/>
                    </a:cubicBezTo>
                    <a:lnTo>
                      <a:pt x="733866" y="84575"/>
                    </a:lnTo>
                    <a:lnTo>
                      <a:pt x="743290" y="83608"/>
                    </a:lnTo>
                    <a:cubicBezTo>
                      <a:pt x="743290" y="83125"/>
                      <a:pt x="743049" y="82400"/>
                      <a:pt x="743049" y="81433"/>
                    </a:cubicBezTo>
                    <a:cubicBezTo>
                      <a:pt x="742807" y="80467"/>
                      <a:pt x="742807" y="79259"/>
                      <a:pt x="742565" y="77809"/>
                    </a:cubicBezTo>
                    <a:cubicBezTo>
                      <a:pt x="742324" y="76600"/>
                      <a:pt x="742324" y="75151"/>
                      <a:pt x="742324" y="73701"/>
                    </a:cubicBezTo>
                    <a:cubicBezTo>
                      <a:pt x="742324" y="72251"/>
                      <a:pt x="742082" y="70801"/>
                      <a:pt x="742082" y="69593"/>
                    </a:cubicBezTo>
                    <a:lnTo>
                      <a:pt x="742082" y="28755"/>
                    </a:lnTo>
                    <a:lnTo>
                      <a:pt x="732175" y="28755"/>
                    </a:lnTo>
                    <a:lnTo>
                      <a:pt x="732175" y="59686"/>
                    </a:lnTo>
                    <a:cubicBezTo>
                      <a:pt x="732175" y="62102"/>
                      <a:pt x="731691" y="64518"/>
                      <a:pt x="730966" y="66935"/>
                    </a:cubicBezTo>
                    <a:cubicBezTo>
                      <a:pt x="730242" y="69110"/>
                      <a:pt x="729033" y="71284"/>
                      <a:pt x="727583" y="72734"/>
                    </a:cubicBezTo>
                    <a:cubicBezTo>
                      <a:pt x="726134" y="74426"/>
                      <a:pt x="724442" y="75634"/>
                      <a:pt x="722751" y="76600"/>
                    </a:cubicBezTo>
                    <a:cubicBezTo>
                      <a:pt x="720817" y="77567"/>
                      <a:pt x="718884" y="78050"/>
                      <a:pt x="716468" y="78050"/>
                    </a:cubicBezTo>
                    <a:cubicBezTo>
                      <a:pt x="714052" y="78050"/>
                      <a:pt x="711877" y="77809"/>
                      <a:pt x="710427" y="77084"/>
                    </a:cubicBezTo>
                    <a:cubicBezTo>
                      <a:pt x="708977" y="76359"/>
                      <a:pt x="707769" y="75634"/>
                      <a:pt x="706802" y="74184"/>
                    </a:cubicBezTo>
                    <a:cubicBezTo>
                      <a:pt x="706077" y="72976"/>
                      <a:pt x="705594" y="71284"/>
                      <a:pt x="705111" y="69593"/>
                    </a:cubicBezTo>
                    <a:cubicBezTo>
                      <a:pt x="704869" y="67660"/>
                      <a:pt x="704628" y="65727"/>
                      <a:pt x="704628" y="63310"/>
                    </a:cubicBezTo>
                    <a:lnTo>
                      <a:pt x="704628" y="28755"/>
                    </a:lnTo>
                    <a:lnTo>
                      <a:pt x="695445" y="28755"/>
                    </a:lnTo>
                    <a:close/>
                    <a:moveTo>
                      <a:pt x="664515" y="60894"/>
                    </a:moveTo>
                    <a:cubicBezTo>
                      <a:pt x="662823" y="65243"/>
                      <a:pt x="660649" y="68626"/>
                      <a:pt x="657991" y="71284"/>
                    </a:cubicBezTo>
                    <a:cubicBezTo>
                      <a:pt x="655091" y="73701"/>
                      <a:pt x="651950" y="75634"/>
                      <a:pt x="648325" y="76600"/>
                    </a:cubicBezTo>
                    <a:cubicBezTo>
                      <a:pt x="644700" y="77567"/>
                      <a:pt x="640834" y="78050"/>
                      <a:pt x="636726" y="78050"/>
                    </a:cubicBezTo>
                    <a:cubicBezTo>
                      <a:pt x="635035" y="78050"/>
                      <a:pt x="633585" y="78050"/>
                      <a:pt x="631893" y="77809"/>
                    </a:cubicBezTo>
                    <a:cubicBezTo>
                      <a:pt x="630202" y="77809"/>
                      <a:pt x="628510" y="77567"/>
                      <a:pt x="626577" y="77325"/>
                    </a:cubicBezTo>
                    <a:lnTo>
                      <a:pt x="626577" y="10874"/>
                    </a:lnTo>
                    <a:cubicBezTo>
                      <a:pt x="628027" y="10874"/>
                      <a:pt x="629477" y="10632"/>
                      <a:pt x="630927" y="10632"/>
                    </a:cubicBezTo>
                    <a:lnTo>
                      <a:pt x="635276" y="10632"/>
                    </a:lnTo>
                    <a:cubicBezTo>
                      <a:pt x="646392" y="10632"/>
                      <a:pt x="654366" y="13290"/>
                      <a:pt x="659440" y="18848"/>
                    </a:cubicBezTo>
                    <a:cubicBezTo>
                      <a:pt x="664515" y="24406"/>
                      <a:pt x="666931" y="33588"/>
                      <a:pt x="666931" y="44220"/>
                    </a:cubicBezTo>
                    <a:cubicBezTo>
                      <a:pt x="666931" y="50986"/>
                      <a:pt x="666206" y="56544"/>
                      <a:pt x="664515" y="60894"/>
                    </a:cubicBezTo>
                    <a:moveTo>
                      <a:pt x="675389" y="25856"/>
                    </a:moveTo>
                    <a:cubicBezTo>
                      <a:pt x="673456" y="21023"/>
                      <a:pt x="670798" y="16915"/>
                      <a:pt x="667173" y="13774"/>
                    </a:cubicBezTo>
                    <a:cubicBezTo>
                      <a:pt x="663548" y="10632"/>
                      <a:pt x="659440" y="8216"/>
                      <a:pt x="654366" y="6524"/>
                    </a:cubicBezTo>
                    <a:cubicBezTo>
                      <a:pt x="649292" y="4833"/>
                      <a:pt x="643734" y="4108"/>
                      <a:pt x="637451" y="4108"/>
                    </a:cubicBezTo>
                    <a:cubicBezTo>
                      <a:pt x="634793" y="4108"/>
                      <a:pt x="632860" y="4108"/>
                      <a:pt x="631168" y="4108"/>
                    </a:cubicBezTo>
                    <a:cubicBezTo>
                      <a:pt x="629719" y="4108"/>
                      <a:pt x="628269" y="4108"/>
                      <a:pt x="627060" y="4350"/>
                    </a:cubicBezTo>
                    <a:cubicBezTo>
                      <a:pt x="625852" y="4350"/>
                      <a:pt x="624402" y="4350"/>
                      <a:pt x="622953" y="4350"/>
                    </a:cubicBezTo>
                    <a:cubicBezTo>
                      <a:pt x="621503" y="4350"/>
                      <a:pt x="619328" y="4350"/>
                      <a:pt x="616670" y="4591"/>
                    </a:cubicBezTo>
                    <a:lnTo>
                      <a:pt x="616670" y="84091"/>
                    </a:lnTo>
                    <a:cubicBezTo>
                      <a:pt x="619086" y="84091"/>
                      <a:pt x="622228" y="84091"/>
                      <a:pt x="625611" y="84333"/>
                    </a:cubicBezTo>
                    <a:cubicBezTo>
                      <a:pt x="629235" y="84333"/>
                      <a:pt x="633102" y="84575"/>
                      <a:pt x="637209" y="84575"/>
                    </a:cubicBezTo>
                    <a:cubicBezTo>
                      <a:pt x="641317" y="84575"/>
                      <a:pt x="645909" y="84091"/>
                      <a:pt x="650741" y="82883"/>
                    </a:cubicBezTo>
                    <a:cubicBezTo>
                      <a:pt x="655574" y="81675"/>
                      <a:pt x="659924" y="79742"/>
                      <a:pt x="664032" y="76842"/>
                    </a:cubicBezTo>
                    <a:cubicBezTo>
                      <a:pt x="668140" y="73942"/>
                      <a:pt x="671523" y="69834"/>
                      <a:pt x="674181" y="64518"/>
                    </a:cubicBezTo>
                    <a:cubicBezTo>
                      <a:pt x="676839" y="59202"/>
                      <a:pt x="678289" y="52436"/>
                      <a:pt x="678289" y="43979"/>
                    </a:cubicBezTo>
                    <a:cubicBezTo>
                      <a:pt x="678289" y="37454"/>
                      <a:pt x="677322" y="30689"/>
                      <a:pt x="675389" y="25856"/>
                    </a:cubicBezTo>
                    <a:moveTo>
                      <a:pt x="562059" y="77325"/>
                    </a:moveTo>
                    <a:cubicBezTo>
                      <a:pt x="560851" y="77809"/>
                      <a:pt x="559884" y="78292"/>
                      <a:pt x="558918" y="78534"/>
                    </a:cubicBezTo>
                    <a:cubicBezTo>
                      <a:pt x="557951" y="78775"/>
                      <a:pt x="556984" y="79017"/>
                      <a:pt x="555776" y="79017"/>
                    </a:cubicBezTo>
                    <a:cubicBezTo>
                      <a:pt x="555051" y="79017"/>
                      <a:pt x="554326" y="78775"/>
                      <a:pt x="553360" y="78534"/>
                    </a:cubicBezTo>
                    <a:cubicBezTo>
                      <a:pt x="552393" y="78292"/>
                      <a:pt x="551668" y="78050"/>
                      <a:pt x="551185" y="77567"/>
                    </a:cubicBezTo>
                    <a:cubicBezTo>
                      <a:pt x="549977" y="76600"/>
                      <a:pt x="549252" y="75634"/>
                      <a:pt x="549010" y="74184"/>
                    </a:cubicBezTo>
                    <a:cubicBezTo>
                      <a:pt x="548769" y="72734"/>
                      <a:pt x="548769" y="70801"/>
                      <a:pt x="548769" y="67901"/>
                    </a:cubicBezTo>
                    <a:lnTo>
                      <a:pt x="548769" y="35280"/>
                    </a:lnTo>
                    <a:lnTo>
                      <a:pt x="561817" y="35280"/>
                    </a:lnTo>
                    <a:lnTo>
                      <a:pt x="561817" y="28997"/>
                    </a:lnTo>
                    <a:lnTo>
                      <a:pt x="548769" y="28997"/>
                    </a:lnTo>
                    <a:lnTo>
                      <a:pt x="548769" y="12807"/>
                    </a:lnTo>
                    <a:lnTo>
                      <a:pt x="539103" y="14982"/>
                    </a:lnTo>
                    <a:lnTo>
                      <a:pt x="539103" y="28997"/>
                    </a:lnTo>
                    <a:lnTo>
                      <a:pt x="529679" y="28997"/>
                    </a:lnTo>
                    <a:lnTo>
                      <a:pt x="529679" y="35280"/>
                    </a:lnTo>
                    <a:lnTo>
                      <a:pt x="539103" y="35280"/>
                    </a:lnTo>
                    <a:lnTo>
                      <a:pt x="539103" y="68868"/>
                    </a:lnTo>
                    <a:cubicBezTo>
                      <a:pt x="539103" y="71768"/>
                      <a:pt x="539103" y="74184"/>
                      <a:pt x="539345" y="76117"/>
                    </a:cubicBezTo>
                    <a:cubicBezTo>
                      <a:pt x="539586" y="78050"/>
                      <a:pt x="540311" y="79983"/>
                      <a:pt x="541278" y="81433"/>
                    </a:cubicBezTo>
                    <a:cubicBezTo>
                      <a:pt x="542486" y="83125"/>
                      <a:pt x="543936" y="84091"/>
                      <a:pt x="545869" y="84816"/>
                    </a:cubicBezTo>
                    <a:cubicBezTo>
                      <a:pt x="547802" y="85541"/>
                      <a:pt x="549735" y="85783"/>
                      <a:pt x="551910" y="85783"/>
                    </a:cubicBezTo>
                    <a:cubicBezTo>
                      <a:pt x="554085" y="85783"/>
                      <a:pt x="556259" y="85541"/>
                      <a:pt x="558434" y="84816"/>
                    </a:cubicBezTo>
                    <a:cubicBezTo>
                      <a:pt x="560609" y="84091"/>
                      <a:pt x="562300" y="83125"/>
                      <a:pt x="563992" y="82158"/>
                    </a:cubicBezTo>
                    <a:lnTo>
                      <a:pt x="562059" y="77325"/>
                    </a:lnTo>
                    <a:close/>
                    <a:moveTo>
                      <a:pt x="487392" y="6041"/>
                    </a:moveTo>
                    <a:cubicBezTo>
                      <a:pt x="486183" y="4833"/>
                      <a:pt x="484975" y="4350"/>
                      <a:pt x="483284" y="4350"/>
                    </a:cubicBezTo>
                    <a:cubicBezTo>
                      <a:pt x="481592" y="4350"/>
                      <a:pt x="480384" y="4833"/>
                      <a:pt x="479176" y="6041"/>
                    </a:cubicBezTo>
                    <a:cubicBezTo>
                      <a:pt x="477967" y="7249"/>
                      <a:pt x="477484" y="8457"/>
                      <a:pt x="477484" y="9907"/>
                    </a:cubicBezTo>
                    <a:cubicBezTo>
                      <a:pt x="477484" y="11357"/>
                      <a:pt x="477967" y="12807"/>
                      <a:pt x="479176" y="13774"/>
                    </a:cubicBezTo>
                    <a:cubicBezTo>
                      <a:pt x="480384" y="14982"/>
                      <a:pt x="481592" y="15465"/>
                      <a:pt x="483284" y="15465"/>
                    </a:cubicBezTo>
                    <a:cubicBezTo>
                      <a:pt x="484975" y="15465"/>
                      <a:pt x="486425" y="14982"/>
                      <a:pt x="487392" y="13774"/>
                    </a:cubicBezTo>
                    <a:cubicBezTo>
                      <a:pt x="488600" y="12565"/>
                      <a:pt x="489083" y="11357"/>
                      <a:pt x="489083" y="9907"/>
                    </a:cubicBezTo>
                    <a:cubicBezTo>
                      <a:pt x="488841" y="8457"/>
                      <a:pt x="488358" y="7249"/>
                      <a:pt x="487392" y="6041"/>
                    </a:cubicBezTo>
                    <a:moveTo>
                      <a:pt x="510589" y="6041"/>
                    </a:moveTo>
                    <a:cubicBezTo>
                      <a:pt x="509381" y="4833"/>
                      <a:pt x="508173" y="4350"/>
                      <a:pt x="506481" y="4350"/>
                    </a:cubicBezTo>
                    <a:cubicBezTo>
                      <a:pt x="504790" y="4350"/>
                      <a:pt x="503340" y="4833"/>
                      <a:pt x="502373" y="6041"/>
                    </a:cubicBezTo>
                    <a:cubicBezTo>
                      <a:pt x="501165" y="7249"/>
                      <a:pt x="500682" y="8457"/>
                      <a:pt x="500682" y="9907"/>
                    </a:cubicBezTo>
                    <a:cubicBezTo>
                      <a:pt x="500682" y="11357"/>
                      <a:pt x="501165" y="12807"/>
                      <a:pt x="502373" y="13774"/>
                    </a:cubicBezTo>
                    <a:cubicBezTo>
                      <a:pt x="503582" y="14982"/>
                      <a:pt x="504790" y="15465"/>
                      <a:pt x="506481" y="15465"/>
                    </a:cubicBezTo>
                    <a:cubicBezTo>
                      <a:pt x="508173" y="15465"/>
                      <a:pt x="509381" y="14982"/>
                      <a:pt x="510589" y="13774"/>
                    </a:cubicBezTo>
                    <a:cubicBezTo>
                      <a:pt x="511797" y="12565"/>
                      <a:pt x="512281" y="11357"/>
                      <a:pt x="512281" y="9907"/>
                    </a:cubicBezTo>
                    <a:cubicBezTo>
                      <a:pt x="512281" y="8457"/>
                      <a:pt x="511797" y="7249"/>
                      <a:pt x="510589" y="6041"/>
                    </a:cubicBezTo>
                    <a:moveTo>
                      <a:pt x="504548" y="62827"/>
                    </a:moveTo>
                    <a:cubicBezTo>
                      <a:pt x="504548" y="64518"/>
                      <a:pt x="504306" y="65968"/>
                      <a:pt x="504306" y="67660"/>
                    </a:cubicBezTo>
                    <a:cubicBezTo>
                      <a:pt x="504065" y="69834"/>
                      <a:pt x="503340" y="71526"/>
                      <a:pt x="502373" y="72976"/>
                    </a:cubicBezTo>
                    <a:cubicBezTo>
                      <a:pt x="501407" y="74426"/>
                      <a:pt x="500199" y="75634"/>
                      <a:pt x="498990" y="76600"/>
                    </a:cubicBezTo>
                    <a:cubicBezTo>
                      <a:pt x="497782" y="77567"/>
                      <a:pt x="496332" y="78050"/>
                      <a:pt x="495124" y="78534"/>
                    </a:cubicBezTo>
                    <a:cubicBezTo>
                      <a:pt x="493916" y="79017"/>
                      <a:pt x="492708" y="79017"/>
                      <a:pt x="491741" y="79017"/>
                    </a:cubicBezTo>
                    <a:cubicBezTo>
                      <a:pt x="490533" y="79017"/>
                      <a:pt x="489325" y="78775"/>
                      <a:pt x="488116" y="78534"/>
                    </a:cubicBezTo>
                    <a:cubicBezTo>
                      <a:pt x="486908" y="78292"/>
                      <a:pt x="485942" y="77567"/>
                      <a:pt x="484975" y="76842"/>
                    </a:cubicBezTo>
                    <a:cubicBezTo>
                      <a:pt x="484009" y="76117"/>
                      <a:pt x="483284" y="75151"/>
                      <a:pt x="482800" y="73942"/>
                    </a:cubicBezTo>
                    <a:cubicBezTo>
                      <a:pt x="482317" y="72734"/>
                      <a:pt x="482075" y="71284"/>
                      <a:pt x="482075" y="69351"/>
                    </a:cubicBezTo>
                    <a:cubicBezTo>
                      <a:pt x="482075" y="67418"/>
                      <a:pt x="482559" y="65968"/>
                      <a:pt x="483284" y="64760"/>
                    </a:cubicBezTo>
                    <a:cubicBezTo>
                      <a:pt x="484009" y="63552"/>
                      <a:pt x="484975" y="62585"/>
                      <a:pt x="486183" y="61619"/>
                    </a:cubicBezTo>
                    <a:cubicBezTo>
                      <a:pt x="487392" y="60894"/>
                      <a:pt x="488358" y="60169"/>
                      <a:pt x="489566" y="59686"/>
                    </a:cubicBezTo>
                    <a:cubicBezTo>
                      <a:pt x="490775" y="59202"/>
                      <a:pt x="491741" y="58961"/>
                      <a:pt x="492708" y="58719"/>
                    </a:cubicBezTo>
                    <a:cubicBezTo>
                      <a:pt x="493674" y="58477"/>
                      <a:pt x="494882" y="58236"/>
                      <a:pt x="496091" y="58236"/>
                    </a:cubicBezTo>
                    <a:cubicBezTo>
                      <a:pt x="497299" y="58236"/>
                      <a:pt x="498507" y="57994"/>
                      <a:pt x="499715" y="57994"/>
                    </a:cubicBezTo>
                    <a:cubicBezTo>
                      <a:pt x="500923" y="57994"/>
                      <a:pt x="501890" y="57752"/>
                      <a:pt x="502857" y="57752"/>
                    </a:cubicBezTo>
                    <a:lnTo>
                      <a:pt x="505031" y="57752"/>
                    </a:lnTo>
                    <a:cubicBezTo>
                      <a:pt x="504548" y="59444"/>
                      <a:pt x="504548" y="61135"/>
                      <a:pt x="504548" y="62827"/>
                    </a:cubicBezTo>
                    <a:moveTo>
                      <a:pt x="522188" y="78292"/>
                    </a:moveTo>
                    <a:cubicBezTo>
                      <a:pt x="520738" y="78775"/>
                      <a:pt x="519288" y="79017"/>
                      <a:pt x="517838" y="79017"/>
                    </a:cubicBezTo>
                    <a:cubicBezTo>
                      <a:pt x="516630" y="79017"/>
                      <a:pt x="515664" y="78534"/>
                      <a:pt x="514939" y="77809"/>
                    </a:cubicBezTo>
                    <a:cubicBezTo>
                      <a:pt x="514214" y="77084"/>
                      <a:pt x="513972" y="75392"/>
                      <a:pt x="513972" y="72734"/>
                    </a:cubicBezTo>
                    <a:lnTo>
                      <a:pt x="513972" y="43496"/>
                    </a:lnTo>
                    <a:cubicBezTo>
                      <a:pt x="513972" y="42529"/>
                      <a:pt x="513972" y="41562"/>
                      <a:pt x="513972" y="40354"/>
                    </a:cubicBezTo>
                    <a:cubicBezTo>
                      <a:pt x="513972" y="39146"/>
                      <a:pt x="513730" y="38179"/>
                      <a:pt x="513489" y="36971"/>
                    </a:cubicBezTo>
                    <a:cubicBezTo>
                      <a:pt x="513247" y="35763"/>
                      <a:pt x="512764" y="34796"/>
                      <a:pt x="512281" y="33830"/>
                    </a:cubicBezTo>
                    <a:cubicBezTo>
                      <a:pt x="511797" y="32863"/>
                      <a:pt x="510831" y="31897"/>
                      <a:pt x="509864" y="31172"/>
                    </a:cubicBezTo>
                    <a:cubicBezTo>
                      <a:pt x="507689" y="29480"/>
                      <a:pt x="505273" y="28514"/>
                      <a:pt x="502615" y="27789"/>
                    </a:cubicBezTo>
                    <a:cubicBezTo>
                      <a:pt x="499957" y="27306"/>
                      <a:pt x="497540" y="27064"/>
                      <a:pt x="494882" y="27064"/>
                    </a:cubicBezTo>
                    <a:cubicBezTo>
                      <a:pt x="492708" y="27064"/>
                      <a:pt x="490291" y="27306"/>
                      <a:pt x="488116" y="27789"/>
                    </a:cubicBezTo>
                    <a:cubicBezTo>
                      <a:pt x="485942" y="28272"/>
                      <a:pt x="483767" y="28997"/>
                      <a:pt x="482075" y="29964"/>
                    </a:cubicBezTo>
                    <a:cubicBezTo>
                      <a:pt x="480142" y="30930"/>
                      <a:pt x="478692" y="32380"/>
                      <a:pt x="477243" y="33830"/>
                    </a:cubicBezTo>
                    <a:cubicBezTo>
                      <a:pt x="475793" y="35280"/>
                      <a:pt x="475068" y="37454"/>
                      <a:pt x="474584" y="40113"/>
                    </a:cubicBezTo>
                    <a:lnTo>
                      <a:pt x="482317" y="42529"/>
                    </a:lnTo>
                    <a:cubicBezTo>
                      <a:pt x="482559" y="41321"/>
                      <a:pt x="482800" y="40113"/>
                      <a:pt x="483284" y="38904"/>
                    </a:cubicBezTo>
                    <a:cubicBezTo>
                      <a:pt x="483767" y="37938"/>
                      <a:pt x="484250" y="36730"/>
                      <a:pt x="485217" y="36005"/>
                    </a:cubicBezTo>
                    <a:cubicBezTo>
                      <a:pt x="486183" y="35038"/>
                      <a:pt x="487150" y="34555"/>
                      <a:pt x="488600" y="33830"/>
                    </a:cubicBezTo>
                    <a:cubicBezTo>
                      <a:pt x="490050" y="33347"/>
                      <a:pt x="491741" y="33105"/>
                      <a:pt x="493916" y="33105"/>
                    </a:cubicBezTo>
                    <a:cubicBezTo>
                      <a:pt x="495124" y="33105"/>
                      <a:pt x="496332" y="33105"/>
                      <a:pt x="497299" y="33347"/>
                    </a:cubicBezTo>
                    <a:cubicBezTo>
                      <a:pt x="498507" y="33588"/>
                      <a:pt x="499474" y="33830"/>
                      <a:pt x="500440" y="34313"/>
                    </a:cubicBezTo>
                    <a:cubicBezTo>
                      <a:pt x="501890" y="35038"/>
                      <a:pt x="502857" y="36005"/>
                      <a:pt x="503582" y="37213"/>
                    </a:cubicBezTo>
                    <a:cubicBezTo>
                      <a:pt x="504065" y="38421"/>
                      <a:pt x="504548" y="40113"/>
                      <a:pt x="504548" y="42287"/>
                    </a:cubicBezTo>
                    <a:lnTo>
                      <a:pt x="504548" y="51711"/>
                    </a:lnTo>
                    <a:cubicBezTo>
                      <a:pt x="501648" y="51711"/>
                      <a:pt x="499232" y="51711"/>
                      <a:pt x="497057" y="51953"/>
                    </a:cubicBezTo>
                    <a:cubicBezTo>
                      <a:pt x="494882" y="51953"/>
                      <a:pt x="492949" y="52195"/>
                      <a:pt x="491016" y="52436"/>
                    </a:cubicBezTo>
                    <a:cubicBezTo>
                      <a:pt x="488358" y="52920"/>
                      <a:pt x="485942" y="53644"/>
                      <a:pt x="483525" y="54369"/>
                    </a:cubicBezTo>
                    <a:cubicBezTo>
                      <a:pt x="481350" y="55336"/>
                      <a:pt x="479176" y="56544"/>
                      <a:pt x="477484" y="57994"/>
                    </a:cubicBezTo>
                    <a:cubicBezTo>
                      <a:pt x="475793" y="59444"/>
                      <a:pt x="474584" y="61135"/>
                      <a:pt x="473618" y="63310"/>
                    </a:cubicBezTo>
                    <a:cubicBezTo>
                      <a:pt x="472651" y="65243"/>
                      <a:pt x="472168" y="67660"/>
                      <a:pt x="472168" y="70076"/>
                    </a:cubicBezTo>
                    <a:cubicBezTo>
                      <a:pt x="472168" y="72493"/>
                      <a:pt x="472651" y="74909"/>
                      <a:pt x="473618" y="76842"/>
                    </a:cubicBezTo>
                    <a:cubicBezTo>
                      <a:pt x="474584" y="78775"/>
                      <a:pt x="475793" y="80467"/>
                      <a:pt x="477243" y="81675"/>
                    </a:cubicBezTo>
                    <a:cubicBezTo>
                      <a:pt x="478692" y="82883"/>
                      <a:pt x="480384" y="83850"/>
                      <a:pt x="482317" y="84575"/>
                    </a:cubicBezTo>
                    <a:cubicBezTo>
                      <a:pt x="484250" y="85300"/>
                      <a:pt x="485942" y="85541"/>
                      <a:pt x="488116" y="85541"/>
                    </a:cubicBezTo>
                    <a:cubicBezTo>
                      <a:pt x="492708" y="85541"/>
                      <a:pt x="496332" y="84575"/>
                      <a:pt x="499232" y="82641"/>
                    </a:cubicBezTo>
                    <a:cubicBezTo>
                      <a:pt x="502132" y="80708"/>
                      <a:pt x="504065" y="78292"/>
                      <a:pt x="505031" y="75634"/>
                    </a:cubicBezTo>
                    <a:cubicBezTo>
                      <a:pt x="505273" y="78050"/>
                      <a:pt x="506240" y="80225"/>
                      <a:pt x="507689" y="82158"/>
                    </a:cubicBezTo>
                    <a:cubicBezTo>
                      <a:pt x="509139" y="84091"/>
                      <a:pt x="511314" y="84816"/>
                      <a:pt x="514214" y="84816"/>
                    </a:cubicBezTo>
                    <a:cubicBezTo>
                      <a:pt x="515905" y="84816"/>
                      <a:pt x="517597" y="84575"/>
                      <a:pt x="519047" y="84333"/>
                    </a:cubicBezTo>
                    <a:cubicBezTo>
                      <a:pt x="520496" y="84091"/>
                      <a:pt x="521705" y="83850"/>
                      <a:pt x="522430" y="83608"/>
                    </a:cubicBezTo>
                    <a:lnTo>
                      <a:pt x="522430" y="78292"/>
                    </a:lnTo>
                    <a:close/>
                    <a:moveTo>
                      <a:pt x="458636" y="77325"/>
                    </a:moveTo>
                    <a:cubicBezTo>
                      <a:pt x="457428" y="77809"/>
                      <a:pt x="456461" y="78292"/>
                      <a:pt x="455495" y="78534"/>
                    </a:cubicBezTo>
                    <a:cubicBezTo>
                      <a:pt x="454528" y="78775"/>
                      <a:pt x="453562" y="79017"/>
                      <a:pt x="452353" y="79017"/>
                    </a:cubicBezTo>
                    <a:cubicBezTo>
                      <a:pt x="451629" y="79017"/>
                      <a:pt x="450904" y="78775"/>
                      <a:pt x="449937" y="78534"/>
                    </a:cubicBezTo>
                    <a:cubicBezTo>
                      <a:pt x="448970" y="78292"/>
                      <a:pt x="448246" y="78050"/>
                      <a:pt x="447762" y="77567"/>
                    </a:cubicBezTo>
                    <a:cubicBezTo>
                      <a:pt x="446554" y="76600"/>
                      <a:pt x="445829" y="75634"/>
                      <a:pt x="445587" y="74184"/>
                    </a:cubicBezTo>
                    <a:cubicBezTo>
                      <a:pt x="445346" y="72734"/>
                      <a:pt x="445346" y="70801"/>
                      <a:pt x="445346" y="67901"/>
                    </a:cubicBezTo>
                    <a:lnTo>
                      <a:pt x="445346" y="35280"/>
                    </a:lnTo>
                    <a:lnTo>
                      <a:pt x="458394" y="35280"/>
                    </a:lnTo>
                    <a:lnTo>
                      <a:pt x="458394" y="28997"/>
                    </a:lnTo>
                    <a:lnTo>
                      <a:pt x="445346" y="28997"/>
                    </a:lnTo>
                    <a:lnTo>
                      <a:pt x="445346" y="12807"/>
                    </a:lnTo>
                    <a:lnTo>
                      <a:pt x="435680" y="14982"/>
                    </a:lnTo>
                    <a:lnTo>
                      <a:pt x="435680" y="28997"/>
                    </a:lnTo>
                    <a:lnTo>
                      <a:pt x="426256" y="28997"/>
                    </a:lnTo>
                    <a:lnTo>
                      <a:pt x="426256" y="35280"/>
                    </a:lnTo>
                    <a:lnTo>
                      <a:pt x="435680" y="35280"/>
                    </a:lnTo>
                    <a:lnTo>
                      <a:pt x="435680" y="68868"/>
                    </a:lnTo>
                    <a:cubicBezTo>
                      <a:pt x="435680" y="71768"/>
                      <a:pt x="435680" y="74184"/>
                      <a:pt x="435922" y="76117"/>
                    </a:cubicBezTo>
                    <a:cubicBezTo>
                      <a:pt x="436163" y="78050"/>
                      <a:pt x="436888" y="79983"/>
                      <a:pt x="437855" y="81433"/>
                    </a:cubicBezTo>
                    <a:cubicBezTo>
                      <a:pt x="439063" y="83125"/>
                      <a:pt x="440513" y="84091"/>
                      <a:pt x="442446" y="84816"/>
                    </a:cubicBezTo>
                    <a:cubicBezTo>
                      <a:pt x="444379" y="85541"/>
                      <a:pt x="446312" y="85783"/>
                      <a:pt x="448487" y="85783"/>
                    </a:cubicBezTo>
                    <a:cubicBezTo>
                      <a:pt x="450662" y="85783"/>
                      <a:pt x="452837" y="85541"/>
                      <a:pt x="455012" y="84816"/>
                    </a:cubicBezTo>
                    <a:cubicBezTo>
                      <a:pt x="457186" y="84091"/>
                      <a:pt x="458878" y="83125"/>
                      <a:pt x="460569" y="82158"/>
                    </a:cubicBezTo>
                    <a:lnTo>
                      <a:pt x="458636" y="77325"/>
                    </a:lnTo>
                    <a:close/>
                    <a:moveTo>
                      <a:pt x="409825" y="28997"/>
                    </a:moveTo>
                    <a:lnTo>
                      <a:pt x="399676" y="28997"/>
                    </a:lnTo>
                    <a:lnTo>
                      <a:pt x="399676" y="84091"/>
                    </a:lnTo>
                    <a:lnTo>
                      <a:pt x="409825" y="84091"/>
                    </a:lnTo>
                    <a:lnTo>
                      <a:pt x="409825" y="28997"/>
                    </a:lnTo>
                    <a:close/>
                    <a:moveTo>
                      <a:pt x="409341" y="2416"/>
                    </a:moveTo>
                    <a:cubicBezTo>
                      <a:pt x="408133" y="1208"/>
                      <a:pt x="406683" y="483"/>
                      <a:pt x="404992" y="483"/>
                    </a:cubicBezTo>
                    <a:cubicBezTo>
                      <a:pt x="403300" y="483"/>
                      <a:pt x="401609" y="1208"/>
                      <a:pt x="400400" y="2416"/>
                    </a:cubicBezTo>
                    <a:cubicBezTo>
                      <a:pt x="399192" y="3625"/>
                      <a:pt x="398467" y="5316"/>
                      <a:pt x="398467" y="6766"/>
                    </a:cubicBezTo>
                    <a:cubicBezTo>
                      <a:pt x="398467" y="8457"/>
                      <a:pt x="399192" y="9907"/>
                      <a:pt x="400400" y="11116"/>
                    </a:cubicBezTo>
                    <a:cubicBezTo>
                      <a:pt x="401609" y="12324"/>
                      <a:pt x="403059" y="13049"/>
                      <a:pt x="404992" y="13049"/>
                    </a:cubicBezTo>
                    <a:cubicBezTo>
                      <a:pt x="406683" y="13049"/>
                      <a:pt x="408133" y="12324"/>
                      <a:pt x="409341" y="11116"/>
                    </a:cubicBezTo>
                    <a:cubicBezTo>
                      <a:pt x="410549" y="9907"/>
                      <a:pt x="411274" y="8457"/>
                      <a:pt x="411274" y="6766"/>
                    </a:cubicBezTo>
                    <a:cubicBezTo>
                      <a:pt x="411274" y="5074"/>
                      <a:pt x="410549" y="3625"/>
                      <a:pt x="409341" y="2416"/>
                    </a:cubicBezTo>
                    <a:moveTo>
                      <a:pt x="379619" y="61377"/>
                    </a:moveTo>
                    <a:cubicBezTo>
                      <a:pt x="378653" y="59444"/>
                      <a:pt x="377203" y="57994"/>
                      <a:pt x="375511" y="56544"/>
                    </a:cubicBezTo>
                    <a:cubicBezTo>
                      <a:pt x="373820" y="55094"/>
                      <a:pt x="372128" y="54128"/>
                      <a:pt x="370195" y="53403"/>
                    </a:cubicBezTo>
                    <a:cubicBezTo>
                      <a:pt x="368262" y="52678"/>
                      <a:pt x="366329" y="51953"/>
                      <a:pt x="364396" y="51470"/>
                    </a:cubicBezTo>
                    <a:cubicBezTo>
                      <a:pt x="361013" y="50503"/>
                      <a:pt x="358113" y="49295"/>
                      <a:pt x="355938" y="47603"/>
                    </a:cubicBezTo>
                    <a:cubicBezTo>
                      <a:pt x="353764" y="45912"/>
                      <a:pt x="352797" y="43737"/>
                      <a:pt x="352797" y="40837"/>
                    </a:cubicBezTo>
                    <a:cubicBezTo>
                      <a:pt x="352797" y="38663"/>
                      <a:pt x="353764" y="36730"/>
                      <a:pt x="355697" y="35280"/>
                    </a:cubicBezTo>
                    <a:cubicBezTo>
                      <a:pt x="357630" y="33830"/>
                      <a:pt x="360046" y="33105"/>
                      <a:pt x="362946" y="33105"/>
                    </a:cubicBezTo>
                    <a:cubicBezTo>
                      <a:pt x="366087" y="33105"/>
                      <a:pt x="368504" y="33588"/>
                      <a:pt x="370195" y="34796"/>
                    </a:cubicBezTo>
                    <a:cubicBezTo>
                      <a:pt x="371887" y="36005"/>
                      <a:pt x="373337" y="37213"/>
                      <a:pt x="374786" y="38421"/>
                    </a:cubicBezTo>
                    <a:lnTo>
                      <a:pt x="379619" y="32380"/>
                    </a:lnTo>
                    <a:cubicBezTo>
                      <a:pt x="378169" y="31172"/>
                      <a:pt x="376236" y="29964"/>
                      <a:pt x="373820" y="28997"/>
                    </a:cubicBezTo>
                    <a:cubicBezTo>
                      <a:pt x="371162" y="27789"/>
                      <a:pt x="367779" y="27306"/>
                      <a:pt x="363429" y="27306"/>
                    </a:cubicBezTo>
                    <a:cubicBezTo>
                      <a:pt x="360771" y="27306"/>
                      <a:pt x="358355" y="27547"/>
                      <a:pt x="355938" y="28272"/>
                    </a:cubicBezTo>
                    <a:cubicBezTo>
                      <a:pt x="353522" y="28997"/>
                      <a:pt x="351589" y="29722"/>
                      <a:pt x="349656" y="31172"/>
                    </a:cubicBezTo>
                    <a:cubicBezTo>
                      <a:pt x="347964" y="32380"/>
                      <a:pt x="346514" y="34071"/>
                      <a:pt x="345306" y="36005"/>
                    </a:cubicBezTo>
                    <a:cubicBezTo>
                      <a:pt x="344098" y="37938"/>
                      <a:pt x="343615" y="40113"/>
                      <a:pt x="343615" y="42771"/>
                    </a:cubicBezTo>
                    <a:cubicBezTo>
                      <a:pt x="343615" y="45670"/>
                      <a:pt x="344098" y="48087"/>
                      <a:pt x="345065" y="50020"/>
                    </a:cubicBezTo>
                    <a:cubicBezTo>
                      <a:pt x="346031" y="51953"/>
                      <a:pt x="347481" y="53644"/>
                      <a:pt x="348931" y="54853"/>
                    </a:cubicBezTo>
                    <a:cubicBezTo>
                      <a:pt x="350622" y="56061"/>
                      <a:pt x="352314" y="57269"/>
                      <a:pt x="354005" y="57752"/>
                    </a:cubicBezTo>
                    <a:cubicBezTo>
                      <a:pt x="355938" y="58477"/>
                      <a:pt x="357630" y="58961"/>
                      <a:pt x="359321" y="59686"/>
                    </a:cubicBezTo>
                    <a:cubicBezTo>
                      <a:pt x="362946" y="60652"/>
                      <a:pt x="365604" y="61860"/>
                      <a:pt x="367779" y="63310"/>
                    </a:cubicBezTo>
                    <a:cubicBezTo>
                      <a:pt x="369954" y="64760"/>
                      <a:pt x="370920" y="67176"/>
                      <a:pt x="370920" y="70559"/>
                    </a:cubicBezTo>
                    <a:cubicBezTo>
                      <a:pt x="370920" y="73459"/>
                      <a:pt x="369954" y="75634"/>
                      <a:pt x="368262" y="77325"/>
                    </a:cubicBezTo>
                    <a:cubicBezTo>
                      <a:pt x="366571" y="78775"/>
                      <a:pt x="364154" y="79742"/>
                      <a:pt x="360771" y="79742"/>
                    </a:cubicBezTo>
                    <a:cubicBezTo>
                      <a:pt x="359080" y="79742"/>
                      <a:pt x="357630" y="79500"/>
                      <a:pt x="355938" y="79017"/>
                    </a:cubicBezTo>
                    <a:cubicBezTo>
                      <a:pt x="354489" y="78534"/>
                      <a:pt x="353039" y="77809"/>
                      <a:pt x="351830" y="76842"/>
                    </a:cubicBezTo>
                    <a:cubicBezTo>
                      <a:pt x="350622" y="76117"/>
                      <a:pt x="349414" y="75151"/>
                      <a:pt x="348447" y="74184"/>
                    </a:cubicBezTo>
                    <a:cubicBezTo>
                      <a:pt x="347481" y="73217"/>
                      <a:pt x="346756" y="72493"/>
                      <a:pt x="346031" y="71768"/>
                    </a:cubicBezTo>
                    <a:lnTo>
                      <a:pt x="341198" y="79500"/>
                    </a:lnTo>
                    <a:cubicBezTo>
                      <a:pt x="346514" y="83608"/>
                      <a:pt x="352797" y="85783"/>
                      <a:pt x="360288" y="85783"/>
                    </a:cubicBezTo>
                    <a:cubicBezTo>
                      <a:pt x="363188" y="85783"/>
                      <a:pt x="365604" y="85300"/>
                      <a:pt x="368020" y="84575"/>
                    </a:cubicBezTo>
                    <a:cubicBezTo>
                      <a:pt x="370437" y="83850"/>
                      <a:pt x="372612" y="82641"/>
                      <a:pt x="374303" y="81192"/>
                    </a:cubicBezTo>
                    <a:cubicBezTo>
                      <a:pt x="375995" y="79742"/>
                      <a:pt x="377444" y="77809"/>
                      <a:pt x="378411" y="75634"/>
                    </a:cubicBezTo>
                    <a:cubicBezTo>
                      <a:pt x="379378" y="73459"/>
                      <a:pt x="380103" y="71043"/>
                      <a:pt x="380103" y="68143"/>
                    </a:cubicBezTo>
                    <a:cubicBezTo>
                      <a:pt x="381069" y="65485"/>
                      <a:pt x="380586" y="63310"/>
                      <a:pt x="379619" y="61377"/>
                    </a:cubicBezTo>
                    <a:moveTo>
                      <a:pt x="298428" y="84091"/>
                    </a:moveTo>
                    <a:lnTo>
                      <a:pt x="307852" y="84091"/>
                    </a:lnTo>
                    <a:lnTo>
                      <a:pt x="307852" y="57511"/>
                    </a:lnTo>
                    <a:cubicBezTo>
                      <a:pt x="307852" y="55578"/>
                      <a:pt x="307852" y="53886"/>
                      <a:pt x="308093" y="51953"/>
                    </a:cubicBezTo>
                    <a:cubicBezTo>
                      <a:pt x="308335" y="50020"/>
                      <a:pt x="308577" y="48328"/>
                      <a:pt x="308818" y="46637"/>
                    </a:cubicBezTo>
                    <a:cubicBezTo>
                      <a:pt x="309785" y="43254"/>
                      <a:pt x="310993" y="40354"/>
                      <a:pt x="312926" y="37938"/>
                    </a:cubicBezTo>
                    <a:cubicBezTo>
                      <a:pt x="314618" y="35521"/>
                      <a:pt x="316792" y="34555"/>
                      <a:pt x="318967" y="34555"/>
                    </a:cubicBezTo>
                    <a:cubicBezTo>
                      <a:pt x="322833" y="34555"/>
                      <a:pt x="324767" y="36488"/>
                      <a:pt x="325008" y="40596"/>
                    </a:cubicBezTo>
                    <a:lnTo>
                      <a:pt x="333224" y="37696"/>
                    </a:lnTo>
                    <a:cubicBezTo>
                      <a:pt x="333224" y="35763"/>
                      <a:pt x="332741" y="34313"/>
                      <a:pt x="332016" y="32863"/>
                    </a:cubicBezTo>
                    <a:cubicBezTo>
                      <a:pt x="331291" y="31413"/>
                      <a:pt x="330566" y="30447"/>
                      <a:pt x="329599" y="29722"/>
                    </a:cubicBezTo>
                    <a:cubicBezTo>
                      <a:pt x="328633" y="28997"/>
                      <a:pt x="327425" y="28272"/>
                      <a:pt x="326216" y="28030"/>
                    </a:cubicBezTo>
                    <a:cubicBezTo>
                      <a:pt x="325008" y="27547"/>
                      <a:pt x="323800" y="27547"/>
                      <a:pt x="322833" y="27547"/>
                    </a:cubicBezTo>
                    <a:cubicBezTo>
                      <a:pt x="319450" y="27547"/>
                      <a:pt x="316792" y="28514"/>
                      <a:pt x="314134" y="30205"/>
                    </a:cubicBezTo>
                    <a:cubicBezTo>
                      <a:pt x="311718" y="32138"/>
                      <a:pt x="309543" y="34555"/>
                      <a:pt x="307852" y="37696"/>
                    </a:cubicBezTo>
                    <a:lnTo>
                      <a:pt x="306643" y="28272"/>
                    </a:lnTo>
                    <a:lnTo>
                      <a:pt x="297219" y="29239"/>
                    </a:lnTo>
                    <a:cubicBezTo>
                      <a:pt x="297219" y="29722"/>
                      <a:pt x="297461" y="30447"/>
                      <a:pt x="297461" y="31413"/>
                    </a:cubicBezTo>
                    <a:cubicBezTo>
                      <a:pt x="297703" y="32380"/>
                      <a:pt x="297703" y="33588"/>
                      <a:pt x="297944" y="35038"/>
                    </a:cubicBezTo>
                    <a:cubicBezTo>
                      <a:pt x="298186" y="36488"/>
                      <a:pt x="298186" y="37696"/>
                      <a:pt x="298186" y="39146"/>
                    </a:cubicBezTo>
                    <a:cubicBezTo>
                      <a:pt x="298186" y="40596"/>
                      <a:pt x="298428" y="41804"/>
                      <a:pt x="298428" y="43254"/>
                    </a:cubicBezTo>
                    <a:lnTo>
                      <a:pt x="298428" y="84091"/>
                    </a:lnTo>
                    <a:close/>
                    <a:moveTo>
                      <a:pt x="267981" y="38179"/>
                    </a:moveTo>
                    <a:cubicBezTo>
                      <a:pt x="270156" y="41079"/>
                      <a:pt x="271122" y="45187"/>
                      <a:pt x="271122" y="50262"/>
                    </a:cubicBezTo>
                    <a:lnTo>
                      <a:pt x="271122" y="52195"/>
                    </a:lnTo>
                    <a:lnTo>
                      <a:pt x="243817" y="52195"/>
                    </a:lnTo>
                    <a:cubicBezTo>
                      <a:pt x="244058" y="49778"/>
                      <a:pt x="244783" y="47362"/>
                      <a:pt x="245508" y="45187"/>
                    </a:cubicBezTo>
                    <a:cubicBezTo>
                      <a:pt x="246233" y="43012"/>
                      <a:pt x="247441" y="41079"/>
                      <a:pt x="248649" y="39388"/>
                    </a:cubicBezTo>
                    <a:cubicBezTo>
                      <a:pt x="249858" y="37696"/>
                      <a:pt x="251549" y="36246"/>
                      <a:pt x="253241" y="35280"/>
                    </a:cubicBezTo>
                    <a:cubicBezTo>
                      <a:pt x="254932" y="34313"/>
                      <a:pt x="257107" y="33830"/>
                      <a:pt x="259282" y="33830"/>
                    </a:cubicBezTo>
                    <a:cubicBezTo>
                      <a:pt x="262906" y="33588"/>
                      <a:pt x="265806" y="35038"/>
                      <a:pt x="267981" y="38179"/>
                    </a:cubicBezTo>
                    <a:moveTo>
                      <a:pt x="281029" y="58236"/>
                    </a:moveTo>
                    <a:lnTo>
                      <a:pt x="281029" y="52678"/>
                    </a:lnTo>
                    <a:cubicBezTo>
                      <a:pt x="281029" y="49537"/>
                      <a:pt x="280788" y="46395"/>
                      <a:pt x="280063" y="43496"/>
                    </a:cubicBezTo>
                    <a:cubicBezTo>
                      <a:pt x="279338" y="40354"/>
                      <a:pt x="278130" y="37696"/>
                      <a:pt x="276438" y="35280"/>
                    </a:cubicBezTo>
                    <a:cubicBezTo>
                      <a:pt x="274747" y="32863"/>
                      <a:pt x="272572" y="30930"/>
                      <a:pt x="269672" y="29480"/>
                    </a:cubicBezTo>
                    <a:cubicBezTo>
                      <a:pt x="266773" y="28030"/>
                      <a:pt x="263390" y="27306"/>
                      <a:pt x="259040" y="27306"/>
                    </a:cubicBezTo>
                    <a:cubicBezTo>
                      <a:pt x="255415" y="27306"/>
                      <a:pt x="252274" y="28030"/>
                      <a:pt x="249133" y="29480"/>
                    </a:cubicBezTo>
                    <a:cubicBezTo>
                      <a:pt x="245991" y="30930"/>
                      <a:pt x="243333" y="32863"/>
                      <a:pt x="241159" y="35521"/>
                    </a:cubicBezTo>
                    <a:cubicBezTo>
                      <a:pt x="238984" y="38179"/>
                      <a:pt x="237051" y="41079"/>
                      <a:pt x="235842" y="44704"/>
                    </a:cubicBezTo>
                    <a:cubicBezTo>
                      <a:pt x="234634" y="48328"/>
                      <a:pt x="233909" y="52195"/>
                      <a:pt x="233909" y="56544"/>
                    </a:cubicBezTo>
                    <a:cubicBezTo>
                      <a:pt x="233909" y="66210"/>
                      <a:pt x="236084" y="73459"/>
                      <a:pt x="240675" y="78292"/>
                    </a:cubicBezTo>
                    <a:cubicBezTo>
                      <a:pt x="245025" y="83125"/>
                      <a:pt x="251791" y="85783"/>
                      <a:pt x="260490" y="85783"/>
                    </a:cubicBezTo>
                    <a:cubicBezTo>
                      <a:pt x="265081" y="85783"/>
                      <a:pt x="268947" y="84816"/>
                      <a:pt x="272572" y="83125"/>
                    </a:cubicBezTo>
                    <a:cubicBezTo>
                      <a:pt x="275955" y="81192"/>
                      <a:pt x="279338" y="78534"/>
                      <a:pt x="282238" y="75151"/>
                    </a:cubicBezTo>
                    <a:lnTo>
                      <a:pt x="278371" y="71043"/>
                    </a:lnTo>
                    <a:cubicBezTo>
                      <a:pt x="274747" y="74426"/>
                      <a:pt x="271605" y="76359"/>
                      <a:pt x="268947" y="77567"/>
                    </a:cubicBezTo>
                    <a:cubicBezTo>
                      <a:pt x="266289" y="78534"/>
                      <a:pt x="263631" y="79017"/>
                      <a:pt x="261215" y="79017"/>
                    </a:cubicBezTo>
                    <a:cubicBezTo>
                      <a:pt x="255657" y="79017"/>
                      <a:pt x="251549" y="77325"/>
                      <a:pt x="248649" y="73701"/>
                    </a:cubicBezTo>
                    <a:cubicBezTo>
                      <a:pt x="245750" y="70076"/>
                      <a:pt x="244300" y="65002"/>
                      <a:pt x="244058" y="58477"/>
                    </a:cubicBezTo>
                    <a:lnTo>
                      <a:pt x="281029" y="58477"/>
                    </a:lnTo>
                    <a:close/>
                    <a:moveTo>
                      <a:pt x="183648" y="28997"/>
                    </a:moveTo>
                    <a:lnTo>
                      <a:pt x="172774" y="28997"/>
                    </a:lnTo>
                    <a:lnTo>
                      <a:pt x="195247" y="85300"/>
                    </a:lnTo>
                    <a:lnTo>
                      <a:pt x="203221" y="85300"/>
                    </a:lnTo>
                    <a:lnTo>
                      <a:pt x="226418" y="28997"/>
                    </a:lnTo>
                    <a:lnTo>
                      <a:pt x="217236" y="28997"/>
                    </a:lnTo>
                    <a:lnTo>
                      <a:pt x="202496" y="67660"/>
                    </a:lnTo>
                    <a:cubicBezTo>
                      <a:pt x="201046" y="71526"/>
                      <a:pt x="200321" y="74426"/>
                      <a:pt x="200079" y="76359"/>
                    </a:cubicBezTo>
                    <a:cubicBezTo>
                      <a:pt x="199838" y="75392"/>
                      <a:pt x="199596" y="74184"/>
                      <a:pt x="199354" y="72734"/>
                    </a:cubicBezTo>
                    <a:cubicBezTo>
                      <a:pt x="199113" y="71284"/>
                      <a:pt x="198388" y="69351"/>
                      <a:pt x="197663" y="67176"/>
                    </a:cubicBezTo>
                    <a:lnTo>
                      <a:pt x="183648" y="28997"/>
                    </a:lnTo>
                    <a:close/>
                    <a:moveTo>
                      <a:pt x="159000" y="28997"/>
                    </a:moveTo>
                    <a:lnTo>
                      <a:pt x="148851" y="28997"/>
                    </a:lnTo>
                    <a:lnTo>
                      <a:pt x="148851" y="84091"/>
                    </a:lnTo>
                    <a:lnTo>
                      <a:pt x="159000" y="84091"/>
                    </a:lnTo>
                    <a:lnTo>
                      <a:pt x="159000" y="28997"/>
                    </a:lnTo>
                    <a:close/>
                    <a:moveTo>
                      <a:pt x="158517" y="2416"/>
                    </a:moveTo>
                    <a:cubicBezTo>
                      <a:pt x="157309" y="1208"/>
                      <a:pt x="155859" y="483"/>
                      <a:pt x="154167" y="483"/>
                    </a:cubicBezTo>
                    <a:cubicBezTo>
                      <a:pt x="152476" y="483"/>
                      <a:pt x="150784" y="1208"/>
                      <a:pt x="149576" y="2416"/>
                    </a:cubicBezTo>
                    <a:cubicBezTo>
                      <a:pt x="148368" y="3625"/>
                      <a:pt x="147643" y="5316"/>
                      <a:pt x="147643" y="6766"/>
                    </a:cubicBezTo>
                    <a:cubicBezTo>
                      <a:pt x="147643" y="8457"/>
                      <a:pt x="148368" y="9907"/>
                      <a:pt x="149576" y="11116"/>
                    </a:cubicBezTo>
                    <a:cubicBezTo>
                      <a:pt x="150784" y="12324"/>
                      <a:pt x="152476" y="13049"/>
                      <a:pt x="154167" y="13049"/>
                    </a:cubicBezTo>
                    <a:cubicBezTo>
                      <a:pt x="155859" y="13049"/>
                      <a:pt x="157309" y="12324"/>
                      <a:pt x="158517" y="11116"/>
                    </a:cubicBezTo>
                    <a:cubicBezTo>
                      <a:pt x="159725" y="9907"/>
                      <a:pt x="160450" y="8457"/>
                      <a:pt x="160450" y="6766"/>
                    </a:cubicBezTo>
                    <a:cubicBezTo>
                      <a:pt x="160450" y="5074"/>
                      <a:pt x="159725" y="3625"/>
                      <a:pt x="158517" y="2416"/>
                    </a:cubicBezTo>
                    <a:moveTo>
                      <a:pt x="128795" y="84091"/>
                    </a:moveTo>
                    <a:lnTo>
                      <a:pt x="128795" y="49537"/>
                    </a:lnTo>
                    <a:cubicBezTo>
                      <a:pt x="128795" y="46637"/>
                      <a:pt x="128553" y="43737"/>
                      <a:pt x="128312" y="41079"/>
                    </a:cubicBezTo>
                    <a:cubicBezTo>
                      <a:pt x="128070" y="38421"/>
                      <a:pt x="127345" y="36005"/>
                      <a:pt x="126137" y="34071"/>
                    </a:cubicBezTo>
                    <a:cubicBezTo>
                      <a:pt x="124929" y="32138"/>
                      <a:pt x="122996" y="30447"/>
                      <a:pt x="120338" y="29239"/>
                    </a:cubicBezTo>
                    <a:cubicBezTo>
                      <a:pt x="117680" y="28030"/>
                      <a:pt x="114297" y="27306"/>
                      <a:pt x="109705" y="27306"/>
                    </a:cubicBezTo>
                    <a:cubicBezTo>
                      <a:pt x="106806" y="27306"/>
                      <a:pt x="104389" y="27789"/>
                      <a:pt x="102214" y="28514"/>
                    </a:cubicBezTo>
                    <a:cubicBezTo>
                      <a:pt x="100040" y="29480"/>
                      <a:pt x="98348" y="30447"/>
                      <a:pt x="96898" y="31655"/>
                    </a:cubicBezTo>
                    <a:cubicBezTo>
                      <a:pt x="95449" y="32863"/>
                      <a:pt x="94240" y="34071"/>
                      <a:pt x="93274" y="35280"/>
                    </a:cubicBezTo>
                    <a:cubicBezTo>
                      <a:pt x="92307" y="36488"/>
                      <a:pt x="91824" y="37213"/>
                      <a:pt x="91341" y="37938"/>
                    </a:cubicBezTo>
                    <a:lnTo>
                      <a:pt x="90132" y="28514"/>
                    </a:lnTo>
                    <a:lnTo>
                      <a:pt x="80708" y="29480"/>
                    </a:lnTo>
                    <a:cubicBezTo>
                      <a:pt x="80708" y="29964"/>
                      <a:pt x="80950" y="30689"/>
                      <a:pt x="80950" y="31655"/>
                    </a:cubicBezTo>
                    <a:cubicBezTo>
                      <a:pt x="81192" y="32622"/>
                      <a:pt x="81192" y="33830"/>
                      <a:pt x="81433" y="35280"/>
                    </a:cubicBezTo>
                    <a:cubicBezTo>
                      <a:pt x="81675" y="36730"/>
                      <a:pt x="81675" y="37938"/>
                      <a:pt x="81675" y="39388"/>
                    </a:cubicBezTo>
                    <a:cubicBezTo>
                      <a:pt x="81675" y="40837"/>
                      <a:pt x="81917" y="42046"/>
                      <a:pt x="81917" y="43496"/>
                    </a:cubicBezTo>
                    <a:lnTo>
                      <a:pt x="81917" y="84333"/>
                    </a:lnTo>
                    <a:lnTo>
                      <a:pt x="91824" y="84333"/>
                    </a:lnTo>
                    <a:lnTo>
                      <a:pt x="91824" y="53403"/>
                    </a:lnTo>
                    <a:cubicBezTo>
                      <a:pt x="91824" y="50986"/>
                      <a:pt x="92307" y="48570"/>
                      <a:pt x="93032" y="46154"/>
                    </a:cubicBezTo>
                    <a:cubicBezTo>
                      <a:pt x="93757" y="43979"/>
                      <a:pt x="94965" y="41804"/>
                      <a:pt x="96415" y="40354"/>
                    </a:cubicBezTo>
                    <a:cubicBezTo>
                      <a:pt x="97865" y="38663"/>
                      <a:pt x="99556" y="37454"/>
                      <a:pt x="101248" y="36488"/>
                    </a:cubicBezTo>
                    <a:cubicBezTo>
                      <a:pt x="103181" y="35521"/>
                      <a:pt x="105114" y="35038"/>
                      <a:pt x="107531" y="35038"/>
                    </a:cubicBezTo>
                    <a:cubicBezTo>
                      <a:pt x="109947" y="35038"/>
                      <a:pt x="112122" y="35280"/>
                      <a:pt x="113572" y="36005"/>
                    </a:cubicBezTo>
                    <a:cubicBezTo>
                      <a:pt x="115021" y="36730"/>
                      <a:pt x="116230" y="37454"/>
                      <a:pt x="117196" y="38904"/>
                    </a:cubicBezTo>
                    <a:cubicBezTo>
                      <a:pt x="117921" y="40113"/>
                      <a:pt x="118404" y="41804"/>
                      <a:pt x="118888" y="43496"/>
                    </a:cubicBezTo>
                    <a:cubicBezTo>
                      <a:pt x="119129" y="45429"/>
                      <a:pt x="119371" y="47362"/>
                      <a:pt x="119371" y="49778"/>
                    </a:cubicBezTo>
                    <a:lnTo>
                      <a:pt x="119371" y="84333"/>
                    </a:lnTo>
                    <a:lnTo>
                      <a:pt x="128795" y="84333"/>
                    </a:lnTo>
                    <a:close/>
                    <a:moveTo>
                      <a:pt x="60894" y="5799"/>
                    </a:moveTo>
                    <a:lnTo>
                      <a:pt x="50986" y="5799"/>
                    </a:lnTo>
                    <a:lnTo>
                      <a:pt x="50986" y="54128"/>
                    </a:lnTo>
                    <a:cubicBezTo>
                      <a:pt x="50986" y="59202"/>
                      <a:pt x="50503" y="63552"/>
                      <a:pt x="49295" y="66935"/>
                    </a:cubicBezTo>
                    <a:cubicBezTo>
                      <a:pt x="48328" y="70318"/>
                      <a:pt x="46879" y="72976"/>
                      <a:pt x="44945" y="74667"/>
                    </a:cubicBezTo>
                    <a:cubicBezTo>
                      <a:pt x="43012" y="76600"/>
                      <a:pt x="40837" y="77809"/>
                      <a:pt x="38421" y="78534"/>
                    </a:cubicBezTo>
                    <a:cubicBezTo>
                      <a:pt x="36005" y="79259"/>
                      <a:pt x="33347" y="79500"/>
                      <a:pt x="30447" y="79500"/>
                    </a:cubicBezTo>
                    <a:cubicBezTo>
                      <a:pt x="27547" y="79500"/>
                      <a:pt x="24889" y="79259"/>
                      <a:pt x="22231" y="78534"/>
                    </a:cubicBezTo>
                    <a:cubicBezTo>
                      <a:pt x="19815" y="77809"/>
                      <a:pt x="17640" y="76600"/>
                      <a:pt x="15707" y="74667"/>
                    </a:cubicBezTo>
                    <a:cubicBezTo>
                      <a:pt x="14015" y="72734"/>
                      <a:pt x="12565" y="70076"/>
                      <a:pt x="11357" y="66935"/>
                    </a:cubicBezTo>
                    <a:cubicBezTo>
                      <a:pt x="10391" y="63552"/>
                      <a:pt x="9666" y="59444"/>
                      <a:pt x="9666" y="54128"/>
                    </a:cubicBezTo>
                    <a:lnTo>
                      <a:pt x="9666" y="5799"/>
                    </a:lnTo>
                    <a:lnTo>
                      <a:pt x="0" y="5799"/>
                    </a:lnTo>
                    <a:lnTo>
                      <a:pt x="0" y="54853"/>
                    </a:lnTo>
                    <a:cubicBezTo>
                      <a:pt x="0" y="66451"/>
                      <a:pt x="2658" y="74667"/>
                      <a:pt x="7733" y="79500"/>
                    </a:cubicBezTo>
                    <a:cubicBezTo>
                      <a:pt x="12807" y="84333"/>
                      <a:pt x="20540" y="86749"/>
                      <a:pt x="30689" y="86749"/>
                    </a:cubicBezTo>
                    <a:cubicBezTo>
                      <a:pt x="40837" y="86749"/>
                      <a:pt x="48570" y="84333"/>
                      <a:pt x="53403" y="79500"/>
                    </a:cubicBezTo>
                    <a:cubicBezTo>
                      <a:pt x="58477" y="74667"/>
                      <a:pt x="60894" y="66451"/>
                      <a:pt x="60894" y="54853"/>
                    </a:cubicBezTo>
                    <a:lnTo>
                      <a:pt x="60894" y="5799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1" name="Freihandform: Form 60">
                <a:extLst>
                  <a:ext uri="{FF2B5EF4-FFF2-40B4-BE49-F238E27FC236}">
                    <a16:creationId xmlns:a16="http://schemas.microsoft.com/office/drawing/2014/main" id="{62FEBD5E-81F2-4B87-AF0E-C85931DA9405}"/>
                  </a:ext>
                </a:extLst>
              </p:cNvPr>
              <p:cNvSpPr/>
              <p:nvPr/>
            </p:nvSpPr>
            <p:spPr>
              <a:xfrm>
                <a:off x="11569754" y="1219314"/>
                <a:ext cx="152234" cy="132903"/>
              </a:xfrm>
              <a:custGeom>
                <a:avLst/>
                <a:gdLst>
                  <a:gd name="connsiteX0" fmla="*/ 0 w 152234"/>
                  <a:gd name="connsiteY0" fmla="*/ 134353 h 132902"/>
                  <a:gd name="connsiteX1" fmla="*/ 84816 w 152234"/>
                  <a:gd name="connsiteY1" fmla="*/ 134353 h 132902"/>
                  <a:gd name="connsiteX2" fmla="*/ 152234 w 152234"/>
                  <a:gd name="connsiteY2" fmla="*/ 67176 h 132902"/>
                  <a:gd name="connsiteX3" fmla="*/ 84816 w 152234"/>
                  <a:gd name="connsiteY3" fmla="*/ 0 h 132902"/>
                  <a:gd name="connsiteX4" fmla="*/ 0 w 152234"/>
                  <a:gd name="connsiteY4" fmla="*/ 0 h 132902"/>
                  <a:gd name="connsiteX5" fmla="*/ 0 w 152234"/>
                  <a:gd name="connsiteY5" fmla="*/ 134353 h 1329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52234" h="132902">
                    <a:moveTo>
                      <a:pt x="0" y="134353"/>
                    </a:moveTo>
                    <a:lnTo>
                      <a:pt x="84816" y="134353"/>
                    </a:lnTo>
                    <a:cubicBezTo>
                      <a:pt x="122029" y="134353"/>
                      <a:pt x="152234" y="104389"/>
                      <a:pt x="152234" y="67176"/>
                    </a:cubicBezTo>
                    <a:cubicBezTo>
                      <a:pt x="152234" y="29964"/>
                      <a:pt x="122029" y="0"/>
                      <a:pt x="84816" y="0"/>
                    </a:cubicBezTo>
                    <a:lnTo>
                      <a:pt x="0" y="0"/>
                    </a:lnTo>
                    <a:lnTo>
                      <a:pt x="0" y="134353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</p:grpSp>
      </p:grpSp>
      <p:sp>
        <p:nvSpPr>
          <p:cNvPr id="38" name="Bildplatzhalter 4">
            <a:extLst>
              <a:ext uri="{FF2B5EF4-FFF2-40B4-BE49-F238E27FC236}">
                <a16:creationId xmlns:a16="http://schemas.microsoft.com/office/drawing/2014/main" id="{CB4FCE89-4ECE-184E-897C-4631FB0C0D0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591084" y="525856"/>
            <a:ext cx="2038349" cy="775859"/>
          </a:xfrm>
          <a:noFill/>
        </p:spPr>
        <p:txBody>
          <a:bodyPr/>
          <a:lstStyle>
            <a:lvl1pPr marL="0" indent="0" algn="ctr">
              <a:buNone/>
              <a:defRPr sz="1065" baseline="0"/>
            </a:lvl1pPr>
          </a:lstStyle>
          <a:p>
            <a:r>
              <a:rPr lang="de-DE"/>
              <a:t>Logo gleichberechtigter Kooperationspartner (z.B. Partneruniversität). Bei Nichtbedarf löschen!</a:t>
            </a:r>
          </a:p>
        </p:txBody>
      </p:sp>
      <p:sp>
        <p:nvSpPr>
          <p:cNvPr id="39" name="Bildplatzhalter 4">
            <a:extLst>
              <a:ext uri="{FF2B5EF4-FFF2-40B4-BE49-F238E27FC236}">
                <a16:creationId xmlns:a16="http://schemas.microsoft.com/office/drawing/2014/main" id="{1123C5FD-FD36-EF46-A7BE-730ECD0226B9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711012" y="525856"/>
            <a:ext cx="2038349" cy="775859"/>
          </a:xfrm>
          <a:noFill/>
        </p:spPr>
        <p:txBody>
          <a:bodyPr anchor="t"/>
          <a:lstStyle>
            <a:lvl1pPr marL="0" indent="0" algn="ctr">
              <a:lnSpc>
                <a:spcPct val="100000"/>
              </a:lnSpc>
              <a:buNone/>
              <a:defRPr sz="1065" baseline="0"/>
            </a:lvl1pPr>
          </a:lstStyle>
          <a:p>
            <a:r>
              <a:rPr lang="de-DE"/>
              <a:t>Logo gleichberechtigter Kooperationspartner (z.B. Partneruniversität). Bei Nichtbedarf löschen!</a:t>
            </a:r>
          </a:p>
        </p:txBody>
      </p:sp>
      <p:sp>
        <p:nvSpPr>
          <p:cNvPr id="40" name="Bildplatzhalter 4">
            <a:extLst>
              <a:ext uri="{FF2B5EF4-FFF2-40B4-BE49-F238E27FC236}">
                <a16:creationId xmlns:a16="http://schemas.microsoft.com/office/drawing/2014/main" id="{76763FB6-F29F-6E45-A8AF-56E9738E6CB6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161172" y="5527911"/>
            <a:ext cx="2038349" cy="775859"/>
          </a:xfrm>
          <a:noFill/>
        </p:spPr>
        <p:txBody>
          <a:bodyPr/>
          <a:lstStyle>
            <a:lvl1pPr marL="0" indent="0" algn="ctr">
              <a:buNone/>
              <a:defRPr sz="1065" baseline="0"/>
            </a:lvl1pPr>
          </a:lstStyle>
          <a:p>
            <a:r>
              <a:rPr lang="de-DE"/>
              <a:t>Sekundärlogo (z.B. Institut, Forschungsgruppe, o.Ä.). Bei Nichtbedarf löschen!</a:t>
            </a:r>
          </a:p>
        </p:txBody>
      </p:sp>
      <p:sp>
        <p:nvSpPr>
          <p:cNvPr id="41" name="Bildplatzhalter 4">
            <a:extLst>
              <a:ext uri="{FF2B5EF4-FFF2-40B4-BE49-F238E27FC236}">
                <a16:creationId xmlns:a16="http://schemas.microsoft.com/office/drawing/2014/main" id="{A1AF13E3-064D-6244-AEC0-7A7D21E29C72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4872372" y="5529141"/>
            <a:ext cx="2038349" cy="775859"/>
          </a:xfrm>
          <a:noFill/>
        </p:spPr>
        <p:txBody>
          <a:bodyPr anchor="t"/>
          <a:lstStyle>
            <a:lvl1pPr marL="0" indent="0" algn="ctr">
              <a:lnSpc>
                <a:spcPct val="100000"/>
              </a:lnSpc>
              <a:buNone/>
              <a:defRPr sz="1065" baseline="0"/>
            </a:lvl1pPr>
          </a:lstStyle>
          <a:p>
            <a:r>
              <a:rPr lang="de-DE"/>
              <a:t>Sekundärlogo (z.B. Institut, Forschungsgruppe, o.Ä.). Bei Nichtbedarf löschen!</a:t>
            </a:r>
          </a:p>
        </p:txBody>
      </p:sp>
      <p:sp>
        <p:nvSpPr>
          <p:cNvPr id="72" name="Bildplatzhalter 4">
            <a:extLst>
              <a:ext uri="{FF2B5EF4-FFF2-40B4-BE49-F238E27FC236}">
                <a16:creationId xmlns:a16="http://schemas.microsoft.com/office/drawing/2014/main" id="{1472E981-D1BB-BD49-8ED3-BA240E3D1727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9449972" y="5527911"/>
            <a:ext cx="2038349" cy="775859"/>
          </a:xfrm>
          <a:noFill/>
        </p:spPr>
        <p:txBody>
          <a:bodyPr/>
          <a:lstStyle>
            <a:lvl1pPr marL="0" indent="0" algn="ctr">
              <a:buNone/>
              <a:defRPr sz="1065" baseline="0"/>
            </a:lvl1pPr>
          </a:lstStyle>
          <a:p>
            <a:r>
              <a:rPr lang="de-DE"/>
              <a:t>Sekundärlogo (z.B. Institut, Forschungsgruppe, o.Ä.). Bei Nichtbedarf löschen!</a:t>
            </a:r>
          </a:p>
        </p:txBody>
      </p:sp>
      <p:sp>
        <p:nvSpPr>
          <p:cNvPr id="73" name="Inhaltsplatzhalter 3">
            <a:extLst>
              <a:ext uri="{FF2B5EF4-FFF2-40B4-BE49-F238E27FC236}">
                <a16:creationId xmlns:a16="http://schemas.microsoft.com/office/drawing/2014/main" id="{EA02FDF1-F7DB-BE48-B1B0-7B94721FC317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0" y="1894196"/>
            <a:ext cx="4655840" cy="4650925"/>
          </a:xfrm>
          <a:solidFill>
            <a:schemeClr val="bg2">
              <a:lumMod val="100000"/>
            </a:schemeClr>
          </a:solidFill>
          <a:ln/>
        </p:spPr>
        <p:txBody>
          <a:bodyPr vert="horz" lIns="0" tIns="540000" rIns="0" bIns="0" rtlCol="0" anchor="t">
            <a:noAutofit/>
          </a:bodyPr>
          <a:lstStyle>
            <a:lvl1pPr marL="240998" marR="0" indent="0" algn="l" defTabSz="121767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 lang="de-DE" b="0" dirty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240998" marR="0" lvl="0" indent="0" algn="l" defTabSz="121767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lang="de-DE" dirty="0"/>
              <a:t>Inhaltsplatzhalter</a:t>
            </a:r>
          </a:p>
          <a:p>
            <a:pPr marL="240998" lvl="0" indent="0">
              <a:buNone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92598721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wei Inhalte (ohne Untertitel)">
  <p:cSld name="1_Zwei Inhalte (ohne Untertitel)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5"/>
          <p:cNvSpPr txBox="1">
            <a:spLocks noGrp="1"/>
          </p:cNvSpPr>
          <p:nvPr>
            <p:ph type="title"/>
          </p:nvPr>
        </p:nvSpPr>
        <p:spPr>
          <a:xfrm>
            <a:off x="702125" y="440669"/>
            <a:ext cx="9102363" cy="6023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700"/>
              <a:buFont typeface="Arial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15"/>
          <p:cNvSpPr txBox="1">
            <a:spLocks noGrp="1"/>
          </p:cNvSpPr>
          <p:nvPr>
            <p:ph type="ftr" idx="11"/>
          </p:nvPr>
        </p:nvSpPr>
        <p:spPr>
          <a:xfrm>
            <a:off x="838200" y="6625927"/>
            <a:ext cx="9506272" cy="1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9" name="Google Shape;109;p15"/>
          <p:cNvSpPr txBox="1">
            <a:spLocks noGrp="1"/>
          </p:cNvSpPr>
          <p:nvPr>
            <p:ph type="sldNum" idx="12"/>
          </p:nvPr>
        </p:nvSpPr>
        <p:spPr>
          <a:xfrm>
            <a:off x="47329" y="6625927"/>
            <a:ext cx="449875" cy="1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10" name="Google Shape;110;p15"/>
          <p:cNvSpPr txBox="1">
            <a:spLocks noGrp="1"/>
          </p:cNvSpPr>
          <p:nvPr>
            <p:ph type="body" idx="1"/>
          </p:nvPr>
        </p:nvSpPr>
        <p:spPr>
          <a:xfrm>
            <a:off x="695401" y="1894194"/>
            <a:ext cx="5255683" cy="45600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2000" rIns="0" bIns="0" anchor="t" anchorCtr="0">
            <a:noAutofit/>
          </a:bodyPr>
          <a:lstStyle>
            <a:lvl1pPr marL="608838" lvl="0" indent="-456629" algn="l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SzPts val="1800"/>
              <a:buChar char="◼"/>
              <a:defRPr/>
            </a:lvl1pPr>
            <a:lvl2pPr marL="1217676" lvl="1" indent="-456629" algn="l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SzPts val="1800"/>
              <a:buChar char="◼"/>
              <a:defRPr/>
            </a:lvl2pPr>
            <a:lvl3pPr marL="1826514" lvl="2" indent="-456629" algn="l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SzPts val="1800"/>
              <a:buChar char="◼"/>
              <a:defRPr/>
            </a:lvl3pPr>
            <a:lvl4pPr marL="2435352" lvl="3" indent="-456629" algn="l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SzPts val="1800"/>
              <a:buChar char="◼"/>
              <a:defRPr/>
            </a:lvl4pPr>
            <a:lvl5pPr marL="3044191" lvl="4" indent="-456629" algn="l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SzPts val="1800"/>
              <a:buChar char="◼"/>
              <a:defRPr/>
            </a:lvl5pPr>
            <a:lvl6pPr marL="3653027" lvl="5" indent="-304419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6pPr>
            <a:lvl7pPr marL="4261867" lvl="6" indent="-304419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7pPr>
            <a:lvl8pPr marL="4870705" lvl="7" indent="-304419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8pPr>
            <a:lvl9pPr marL="5479542" lvl="8" indent="-304419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15"/>
          <p:cNvSpPr txBox="1">
            <a:spLocks noGrp="1"/>
          </p:cNvSpPr>
          <p:nvPr>
            <p:ph type="body" idx="2"/>
          </p:nvPr>
        </p:nvSpPr>
        <p:spPr>
          <a:xfrm>
            <a:off x="6239933" y="1894196"/>
            <a:ext cx="5257800" cy="45600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2000" rIns="0" bIns="0" anchor="t" anchorCtr="0">
            <a:noAutofit/>
          </a:bodyPr>
          <a:lstStyle>
            <a:lvl1pPr marL="608838" lvl="0" indent="-456629" algn="l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SzPts val="1800"/>
              <a:buChar char="◼"/>
              <a:defRPr/>
            </a:lvl1pPr>
            <a:lvl2pPr marL="1217676" lvl="1" indent="-456629" algn="l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SzPts val="1800"/>
              <a:buChar char="◼"/>
              <a:defRPr/>
            </a:lvl2pPr>
            <a:lvl3pPr marL="1826514" lvl="2" indent="-456629" algn="l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SzPts val="1800"/>
              <a:buChar char="◼"/>
              <a:defRPr/>
            </a:lvl3pPr>
            <a:lvl4pPr marL="2435352" lvl="3" indent="-456629" algn="l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SzPts val="1800"/>
              <a:buChar char="◼"/>
              <a:defRPr/>
            </a:lvl4pPr>
            <a:lvl5pPr marL="3044191" lvl="4" indent="-456629" algn="l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SzPts val="1800"/>
              <a:buChar char="◼"/>
              <a:defRPr/>
            </a:lvl5pPr>
            <a:lvl6pPr marL="3653027" lvl="5" indent="-304419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6pPr>
            <a:lvl7pPr marL="4261867" lvl="6" indent="-304419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7pPr>
            <a:lvl8pPr marL="4870705" lvl="7" indent="-304419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8pPr>
            <a:lvl9pPr marL="5479542" lvl="8" indent="-304419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894568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12">
          <p15:clr>
            <a:srgbClr val="FBAE40"/>
          </p15:clr>
        </p15:guide>
        <p15:guide id="2" pos="2948">
          <p15:clr>
            <a:srgbClr val="FBAE40"/>
          </p15:clr>
        </p15:guide>
      </p15:sldGuideLst>
    </p:ext>
  </p:extLs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189" indent="0" algn="ctr">
              <a:buNone/>
              <a:defRPr/>
            </a:lvl2pPr>
            <a:lvl3pPr marL="914377" indent="0" algn="ctr">
              <a:buNone/>
              <a:defRPr/>
            </a:lvl3pPr>
            <a:lvl4pPr marL="1371566" indent="0" algn="ctr">
              <a:buNone/>
              <a:defRPr/>
            </a:lvl4pPr>
            <a:lvl5pPr marL="1828754" indent="0" algn="ctr">
              <a:buNone/>
              <a:defRPr/>
            </a:lvl5pPr>
            <a:lvl6pPr marL="2285943" indent="0" algn="ctr">
              <a:buNone/>
              <a:defRPr/>
            </a:lvl6pPr>
            <a:lvl7pPr marL="2743131" indent="0" algn="ctr">
              <a:buNone/>
              <a:defRPr/>
            </a:lvl7pPr>
            <a:lvl8pPr marL="3200320" indent="0" algn="ctr">
              <a:buNone/>
              <a:defRPr/>
            </a:lvl8pPr>
            <a:lvl9pPr marL="3657509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CI SAC meeting 29 - 31 October 2012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9413369" y="6589401"/>
            <a:ext cx="2844800" cy="476251"/>
          </a:xfrm>
          <a:ln/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fld id="{5BCD8B3D-8799-D94C-AB7A-56A997B91066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04332610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CI SAC meeting 29 - 31 October 2012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E538B3-D6C4-8347-9B9D-14A238548F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98999955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 (1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uppieren 25">
            <a:extLst>
              <a:ext uri="{FF2B5EF4-FFF2-40B4-BE49-F238E27FC236}">
                <a16:creationId xmlns:a16="http://schemas.microsoft.com/office/drawing/2014/main" id="{CABCBAD4-CDF6-43FE-8861-A06D0882730D}"/>
              </a:ext>
            </a:extLst>
          </p:cNvPr>
          <p:cNvGrpSpPr/>
          <p:nvPr userDrawn="1"/>
        </p:nvGrpSpPr>
        <p:grpSpPr>
          <a:xfrm>
            <a:off x="-6502" y="6593007"/>
            <a:ext cx="12198503" cy="263834"/>
            <a:chOff x="-4877" y="4950860"/>
            <a:chExt cx="9148877" cy="198120"/>
          </a:xfrm>
        </p:grpSpPr>
        <p:sp>
          <p:nvSpPr>
            <p:cNvPr id="29" name="bk object 18">
              <a:extLst>
                <a:ext uri="{FF2B5EF4-FFF2-40B4-BE49-F238E27FC236}">
                  <a16:creationId xmlns:a16="http://schemas.microsoft.com/office/drawing/2014/main" id="{43762DC1-C2FD-42CE-AFEB-715EE62A1F3D}"/>
                </a:ext>
              </a:extLst>
            </p:cNvPr>
            <p:cNvSpPr/>
            <p:nvPr userDrawn="1"/>
          </p:nvSpPr>
          <p:spPr>
            <a:xfrm>
              <a:off x="-4877" y="4950860"/>
              <a:ext cx="484937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solidFill>
              <a:schemeClr val="tx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bk object 18">
              <a:extLst>
                <a:ext uri="{FF2B5EF4-FFF2-40B4-BE49-F238E27FC236}">
                  <a16:creationId xmlns:a16="http://schemas.microsoft.com/office/drawing/2014/main" id="{76098270-8824-46AE-A5C5-CD99A62A1C4C}"/>
                </a:ext>
              </a:extLst>
            </p:cNvPr>
            <p:cNvSpPr/>
            <p:nvPr userDrawn="1"/>
          </p:nvSpPr>
          <p:spPr>
            <a:xfrm>
              <a:off x="522288" y="4950860"/>
              <a:ext cx="8621712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solidFill>
              <a:schemeClr val="tx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Holder 3">
              <a:extLst>
                <a:ext uri="{FF2B5EF4-FFF2-40B4-BE49-F238E27FC236}">
                  <a16:creationId xmlns:a16="http://schemas.microsoft.com/office/drawing/2014/main" id="{3299EB9C-AF93-46B9-874F-99C450B3EDD6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8194726" y="4966101"/>
              <a:ext cx="449579" cy="167639"/>
            </a:xfrm>
            <a:prstGeom prst="rect">
              <a:avLst/>
            </a:prstGeom>
          </p:spPr>
          <p:txBody>
            <a:bodyPr lIns="0" tIns="0" rIns="0" bIns="0" anchor="ctr"/>
            <a:lstStyle>
              <a:defPPr>
                <a:defRPr lang="de-DE"/>
              </a:defPPr>
              <a:lvl1pPr marL="0" algn="l" defTabSz="686074" rtl="0" eaLnBrk="1" latinLnBrk="0" hangingPunct="1">
                <a:defRPr sz="1000" b="1" i="0" kern="1200">
                  <a:solidFill>
                    <a:schemeClr val="bg1"/>
                  </a:solidFill>
                  <a:latin typeface="Arial"/>
                  <a:ea typeface="+mn-ea"/>
                  <a:cs typeface="Arial"/>
                </a:defRPr>
              </a:lvl1pPr>
              <a:lvl2pPr marL="34303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6074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9111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2149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5186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223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1260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429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6913">
                <a:spcBef>
                  <a:spcPts val="7"/>
                </a:spcBef>
              </a:pPr>
              <a:r>
                <a:rPr lang="de-DE" sz="1332" spc="13"/>
                <a:t>hhu.de</a:t>
              </a:r>
            </a:p>
          </p:txBody>
        </p:sp>
      </p:grpSp>
      <p:sp>
        <p:nvSpPr>
          <p:cNvPr id="27" name="Freihandform: Form 26">
            <a:extLst>
              <a:ext uri="{FF2B5EF4-FFF2-40B4-BE49-F238E27FC236}">
                <a16:creationId xmlns:a16="http://schemas.microsoft.com/office/drawing/2014/main" id="{9E7234BE-B4D1-49DA-A717-D084E338DDBA}"/>
              </a:ext>
            </a:extLst>
          </p:cNvPr>
          <p:cNvSpPr/>
          <p:nvPr userDrawn="1"/>
        </p:nvSpPr>
        <p:spPr>
          <a:xfrm>
            <a:off x="2" y="1894195"/>
            <a:ext cx="4223989" cy="4650925"/>
          </a:xfrm>
          <a:custGeom>
            <a:avLst/>
            <a:gdLst>
              <a:gd name="connsiteX0" fmla="*/ 3773588 w 4271120"/>
              <a:gd name="connsiteY0" fmla="*/ 3280579 h 4702819"/>
              <a:gd name="connsiteX1" fmla="*/ 3717970 w 4271120"/>
              <a:gd name="connsiteY1" fmla="*/ 3393838 h 4702819"/>
              <a:gd name="connsiteX2" fmla="*/ 3755385 w 4271120"/>
              <a:gd name="connsiteY2" fmla="*/ 3541480 h 4702819"/>
              <a:gd name="connsiteX3" fmla="*/ 3742240 w 4271120"/>
              <a:gd name="connsiteY3" fmla="*/ 3544514 h 4702819"/>
              <a:gd name="connsiteX4" fmla="*/ 3594598 w 4271120"/>
              <a:gd name="connsiteY4" fmla="*/ 3403951 h 4702819"/>
              <a:gd name="connsiteX5" fmla="*/ 3773588 w 4271120"/>
              <a:gd name="connsiteY5" fmla="*/ 3280579 h 4702819"/>
              <a:gd name="connsiteX6" fmla="*/ 3937409 w 4271120"/>
              <a:gd name="connsiteY6" fmla="*/ 2981250 h 4702819"/>
              <a:gd name="connsiteX7" fmla="*/ 3833252 w 4271120"/>
              <a:gd name="connsiteY7" fmla="*/ 3118780 h 4702819"/>
              <a:gd name="connsiteX8" fmla="*/ 3480327 w 4271120"/>
              <a:gd name="connsiteY8" fmla="*/ 3142039 h 4702819"/>
              <a:gd name="connsiteX9" fmla="*/ 3488417 w 4271120"/>
              <a:gd name="connsiteY9" fmla="*/ 3070240 h 4702819"/>
              <a:gd name="connsiteX10" fmla="*/ 3802914 w 4271120"/>
              <a:gd name="connsiteY10" fmla="*/ 3008554 h 4702819"/>
              <a:gd name="connsiteX11" fmla="*/ 3937409 w 4271120"/>
              <a:gd name="connsiteY11" fmla="*/ 2981250 h 4702819"/>
              <a:gd name="connsiteX12" fmla="*/ 1530647 w 4271120"/>
              <a:gd name="connsiteY12" fmla="*/ 2816671 h 4702819"/>
              <a:gd name="connsiteX13" fmla="*/ 1538737 w 4271120"/>
              <a:gd name="connsiteY13" fmla="*/ 2820463 h 4702819"/>
              <a:gd name="connsiteX14" fmla="*/ 1944246 w 4271120"/>
              <a:gd name="connsiteY14" fmla="*/ 3409008 h 4702819"/>
              <a:gd name="connsiteX15" fmla="*/ 3606733 w 4271120"/>
              <a:gd name="connsiteY15" fmla="*/ 3913618 h 4702819"/>
              <a:gd name="connsiteX16" fmla="*/ 3607744 w 4271120"/>
              <a:gd name="connsiteY16" fmla="*/ 3926765 h 4702819"/>
              <a:gd name="connsiteX17" fmla="*/ 2423576 w 4271120"/>
              <a:gd name="connsiteY17" fmla="*/ 3894405 h 4702819"/>
              <a:gd name="connsiteX18" fmla="*/ 2077731 w 4271120"/>
              <a:gd name="connsiteY18" fmla="*/ 3806426 h 4702819"/>
              <a:gd name="connsiteX19" fmla="*/ 1525591 w 4271120"/>
              <a:gd name="connsiteY19" fmla="*/ 2823496 h 4702819"/>
              <a:gd name="connsiteX20" fmla="*/ 1530647 w 4271120"/>
              <a:gd name="connsiteY20" fmla="*/ 2816671 h 4702819"/>
              <a:gd name="connsiteX21" fmla="*/ 3996062 w 4271120"/>
              <a:gd name="connsiteY21" fmla="*/ 2605067 h 4702819"/>
              <a:gd name="connsiteX22" fmla="*/ 4271120 w 4271120"/>
              <a:gd name="connsiteY22" fmla="*/ 2676866 h 4702819"/>
              <a:gd name="connsiteX23" fmla="*/ 4008197 w 4271120"/>
              <a:gd name="connsiteY23" fmla="*/ 2693046 h 4702819"/>
              <a:gd name="connsiteX24" fmla="*/ 3829207 w 4271120"/>
              <a:gd name="connsiteY24" fmla="*/ 2680911 h 4702819"/>
              <a:gd name="connsiteX25" fmla="*/ 3670441 w 4271120"/>
              <a:gd name="connsiteY25" fmla="*/ 2642484 h 4702819"/>
              <a:gd name="connsiteX26" fmla="*/ 3996062 w 4271120"/>
              <a:gd name="connsiteY26" fmla="*/ 2605067 h 4702819"/>
              <a:gd name="connsiteX27" fmla="*/ 3443991 w 4271120"/>
              <a:gd name="connsiteY27" fmla="*/ 1373753 h 4702819"/>
              <a:gd name="connsiteX28" fmla="*/ 3808982 w 4271120"/>
              <a:gd name="connsiteY28" fmla="*/ 1505845 h 4702819"/>
              <a:gd name="connsiteX29" fmla="*/ 3766510 w 4271120"/>
              <a:gd name="connsiteY29" fmla="*/ 1714160 h 4702819"/>
              <a:gd name="connsiteX30" fmla="*/ 3673475 w 4271120"/>
              <a:gd name="connsiteY30" fmla="*/ 1626182 h 4702819"/>
              <a:gd name="connsiteX31" fmla="*/ 3503586 w 4271120"/>
              <a:gd name="connsiteY31" fmla="*/ 1940680 h 4702819"/>
              <a:gd name="connsiteX32" fmla="*/ 3349877 w 4271120"/>
              <a:gd name="connsiteY32" fmla="*/ 1900230 h 4702819"/>
              <a:gd name="connsiteX33" fmla="*/ 3263920 w 4271120"/>
              <a:gd name="connsiteY33" fmla="*/ 1778881 h 4702819"/>
              <a:gd name="connsiteX34" fmla="*/ 2886727 w 4271120"/>
              <a:gd name="connsiteY34" fmla="*/ 1881016 h 4702819"/>
              <a:gd name="connsiteX35" fmla="*/ 3400439 w 4271120"/>
              <a:gd name="connsiteY35" fmla="*/ 1585733 h 4702819"/>
              <a:gd name="connsiteX36" fmla="*/ 2921109 w 4271120"/>
              <a:gd name="connsiteY36" fmla="*/ 1605957 h 4702819"/>
              <a:gd name="connsiteX37" fmla="*/ 2913019 w 4271120"/>
              <a:gd name="connsiteY37" fmla="*/ 1594835 h 4702819"/>
              <a:gd name="connsiteX38" fmla="*/ 3443991 w 4271120"/>
              <a:gd name="connsiteY38" fmla="*/ 1373753 h 4702819"/>
              <a:gd name="connsiteX39" fmla="*/ 0 w 4271120"/>
              <a:gd name="connsiteY39" fmla="*/ 0 h 4702819"/>
              <a:gd name="connsiteX40" fmla="*/ 115292 w 4271120"/>
              <a:gd name="connsiteY40" fmla="*/ 0 h 4702819"/>
              <a:gd name="connsiteX41" fmla="*/ 274676 w 4271120"/>
              <a:gd name="connsiteY41" fmla="*/ 0 h 4702819"/>
              <a:gd name="connsiteX42" fmla="*/ 3942724 w 4271120"/>
              <a:gd name="connsiteY42" fmla="*/ 0 h 4702819"/>
              <a:gd name="connsiteX43" fmla="*/ 3939432 w 4271120"/>
              <a:gd name="connsiteY43" fmla="*/ 53696 h 4702819"/>
              <a:gd name="connsiteX44" fmla="*/ 3684598 w 4271120"/>
              <a:gd name="connsiteY44" fmla="*/ 334822 h 4702819"/>
              <a:gd name="connsiteX45" fmla="*/ 3981904 w 4271120"/>
              <a:gd name="connsiteY45" fmla="*/ 155833 h 4702819"/>
              <a:gd name="connsiteX46" fmla="*/ 3993028 w 4271120"/>
              <a:gd name="connsiteY46" fmla="*/ 404599 h 4702819"/>
              <a:gd name="connsiteX47" fmla="*/ 3433810 w 4271120"/>
              <a:gd name="connsiteY47" fmla="*/ 635163 h 4702819"/>
              <a:gd name="connsiteX48" fmla="*/ 2283013 w 4271120"/>
              <a:gd name="connsiteY48" fmla="*/ 464262 h 4702819"/>
              <a:gd name="connsiteX49" fmla="*/ 2284025 w 4271120"/>
              <a:gd name="connsiteY49" fmla="*/ 455161 h 4702819"/>
              <a:gd name="connsiteX50" fmla="*/ 2959536 w 4271120"/>
              <a:gd name="connsiteY50" fmla="*/ 115383 h 4702819"/>
              <a:gd name="connsiteX51" fmla="*/ 2949424 w 4271120"/>
              <a:gd name="connsiteY51" fmla="*/ 107293 h 4702819"/>
              <a:gd name="connsiteX52" fmla="*/ 1789525 w 4271120"/>
              <a:gd name="connsiteY52" fmla="*/ 314598 h 4702819"/>
              <a:gd name="connsiteX53" fmla="*/ 1564018 w 4271120"/>
              <a:gd name="connsiteY53" fmla="*/ 251900 h 4702819"/>
              <a:gd name="connsiteX54" fmla="*/ 1554917 w 4271120"/>
              <a:gd name="connsiteY54" fmla="*/ 262013 h 4702819"/>
              <a:gd name="connsiteX55" fmla="*/ 2389194 w 4271120"/>
              <a:gd name="connsiteY55" fmla="*/ 907188 h 4702819"/>
              <a:gd name="connsiteX56" fmla="*/ 2159641 w 4271120"/>
              <a:gd name="connsiteY56" fmla="*/ 613927 h 4702819"/>
              <a:gd name="connsiteX57" fmla="*/ 2255710 w 4271120"/>
              <a:gd name="connsiteY57" fmla="*/ 818197 h 4702819"/>
              <a:gd name="connsiteX58" fmla="*/ 2248631 w 4271120"/>
              <a:gd name="connsiteY58" fmla="*/ 897075 h 4702819"/>
              <a:gd name="connsiteX59" fmla="*/ 2071663 w 4271120"/>
              <a:gd name="connsiteY59" fmla="*/ 706960 h 4702819"/>
              <a:gd name="connsiteX60" fmla="*/ 2063573 w 4271120"/>
              <a:gd name="connsiteY60" fmla="*/ 718085 h 4702819"/>
              <a:gd name="connsiteX61" fmla="*/ 1981662 w 4271120"/>
              <a:gd name="connsiteY61" fmla="*/ 1090223 h 4702819"/>
              <a:gd name="connsiteX62" fmla="*/ 2015034 w 4271120"/>
              <a:gd name="connsiteY62" fmla="*/ 1068987 h 4702819"/>
              <a:gd name="connsiteX63" fmla="*/ 2152563 w 4271120"/>
              <a:gd name="connsiteY63" fmla="*/ 876851 h 4702819"/>
              <a:gd name="connsiteX64" fmla="*/ 2193013 w 4271120"/>
              <a:gd name="connsiteY64" fmla="*/ 935503 h 4702819"/>
              <a:gd name="connsiteX65" fmla="*/ 2042337 w 4271120"/>
              <a:gd name="connsiteY65" fmla="*/ 1153931 h 4702819"/>
              <a:gd name="connsiteX66" fmla="*/ 1195925 w 4271120"/>
              <a:gd name="connsiteY66" fmla="*/ 1315731 h 4702819"/>
              <a:gd name="connsiteX67" fmla="*/ 1759188 w 4271120"/>
              <a:gd name="connsiteY67" fmla="*/ 1329888 h 4702819"/>
              <a:gd name="connsiteX68" fmla="*/ 1762222 w 4271120"/>
              <a:gd name="connsiteY68" fmla="*/ 1336967 h 4702819"/>
              <a:gd name="connsiteX69" fmla="*/ 1303117 w 4271120"/>
              <a:gd name="connsiteY69" fmla="*/ 1458316 h 4702819"/>
              <a:gd name="connsiteX70" fmla="*/ 1879527 w 4271120"/>
              <a:gd name="connsiteY70" fmla="*/ 1385506 h 4702819"/>
              <a:gd name="connsiteX71" fmla="*/ 1882560 w 4271120"/>
              <a:gd name="connsiteY71" fmla="*/ 1389551 h 4702819"/>
              <a:gd name="connsiteX72" fmla="*/ 1158509 w 4271120"/>
              <a:gd name="connsiteY72" fmla="*/ 1608992 h 4702819"/>
              <a:gd name="connsiteX73" fmla="*/ 1500309 w 4271120"/>
              <a:gd name="connsiteY73" fmla="*/ 1648430 h 4702819"/>
              <a:gd name="connsiteX74" fmla="*/ 1502332 w 4271120"/>
              <a:gd name="connsiteY74" fmla="*/ 1651464 h 4702819"/>
              <a:gd name="connsiteX75" fmla="*/ 1323342 w 4271120"/>
              <a:gd name="connsiteY75" fmla="*/ 1726296 h 4702819"/>
              <a:gd name="connsiteX76" fmla="*/ 1387050 w 4271120"/>
              <a:gd name="connsiteY76" fmla="*/ 1741465 h 4702819"/>
              <a:gd name="connsiteX77" fmla="*/ 1442669 w 4271120"/>
              <a:gd name="connsiteY77" fmla="*/ 1750566 h 4702819"/>
              <a:gd name="connsiteX78" fmla="*/ 1983684 w 4271120"/>
              <a:gd name="connsiteY78" fmla="*/ 1635284 h 4702819"/>
              <a:gd name="connsiteX79" fmla="*/ 2041326 w 4271120"/>
              <a:gd name="connsiteY79" fmla="*/ 1604947 h 4702819"/>
              <a:gd name="connsiteX80" fmla="*/ 1993797 w 4271120"/>
              <a:gd name="connsiteY80" fmla="*/ 1723262 h 4702819"/>
              <a:gd name="connsiteX81" fmla="*/ 1881549 w 4271120"/>
              <a:gd name="connsiteY81" fmla="*/ 1801128 h 4702819"/>
              <a:gd name="connsiteX82" fmla="*/ 1868403 w 4271120"/>
              <a:gd name="connsiteY82" fmla="*/ 1865847 h 4702819"/>
              <a:gd name="connsiteX83" fmla="*/ 1001766 w 4271120"/>
              <a:gd name="connsiteY83" fmla="*/ 1993265 h 4702819"/>
              <a:gd name="connsiteX84" fmla="*/ 999744 w 4271120"/>
              <a:gd name="connsiteY84" fmla="*/ 1993265 h 4702819"/>
              <a:gd name="connsiteX85" fmla="*/ 1477051 w 4271120"/>
              <a:gd name="connsiteY85" fmla="*/ 2115625 h 4702819"/>
              <a:gd name="connsiteX86" fmla="*/ 1478062 w 4271120"/>
              <a:gd name="connsiteY86" fmla="*/ 2118658 h 4702819"/>
              <a:gd name="connsiteX87" fmla="*/ 1337500 w 4271120"/>
              <a:gd name="connsiteY87" fmla="*/ 2160120 h 4702819"/>
              <a:gd name="connsiteX88" fmla="*/ 1830987 w 4271120"/>
              <a:gd name="connsiteY88" fmla="*/ 2044838 h 4702819"/>
              <a:gd name="connsiteX89" fmla="*/ 1840088 w 4271120"/>
              <a:gd name="connsiteY89" fmla="*/ 2054950 h 4702819"/>
              <a:gd name="connsiteX90" fmla="*/ 1610536 w 4271120"/>
              <a:gd name="connsiteY90" fmla="*/ 2209670 h 4702819"/>
              <a:gd name="connsiteX91" fmla="*/ 970417 w 4271120"/>
              <a:gd name="connsiteY91" fmla="*/ 2143940 h 4702819"/>
              <a:gd name="connsiteX92" fmla="*/ 1531659 w 4271120"/>
              <a:gd name="connsiteY92" fmla="*/ 2446302 h 4702819"/>
              <a:gd name="connsiteX93" fmla="*/ 1040194 w 4271120"/>
              <a:gd name="connsiteY93" fmla="*/ 2520123 h 4702819"/>
              <a:gd name="connsiteX94" fmla="*/ 1012890 w 4271120"/>
              <a:gd name="connsiteY94" fmla="*/ 2497875 h 4702819"/>
              <a:gd name="connsiteX95" fmla="*/ 585134 w 4271120"/>
              <a:gd name="connsiteY95" fmla="*/ 2905408 h 4702819"/>
              <a:gd name="connsiteX96" fmla="*/ 2443801 w 4271120"/>
              <a:gd name="connsiteY96" fmla="*/ 4164407 h 4702819"/>
              <a:gd name="connsiteX97" fmla="*/ 2680749 w 4271120"/>
              <a:gd name="connsiteY97" fmla="*/ 4641304 h 4702819"/>
              <a:gd name="connsiteX98" fmla="*/ 2704586 w 4271120"/>
              <a:gd name="connsiteY98" fmla="*/ 4702819 h 4702819"/>
              <a:gd name="connsiteX99" fmla="*/ 274676 w 4271120"/>
              <a:gd name="connsiteY99" fmla="*/ 4702819 h 4702819"/>
              <a:gd name="connsiteX100" fmla="*/ 115292 w 4271120"/>
              <a:gd name="connsiteY100" fmla="*/ 4702819 h 4702819"/>
              <a:gd name="connsiteX101" fmla="*/ 0 w 4271120"/>
              <a:gd name="connsiteY101" fmla="*/ 4702819 h 47028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4271120" h="4702819">
                <a:moveTo>
                  <a:pt x="3773588" y="3280579"/>
                </a:moveTo>
                <a:cubicBezTo>
                  <a:pt x="3773588" y="3280579"/>
                  <a:pt x="3730105" y="3343276"/>
                  <a:pt x="3717970" y="3393838"/>
                </a:cubicBezTo>
                <a:cubicBezTo>
                  <a:pt x="3745273" y="3430243"/>
                  <a:pt x="3753363" y="3442378"/>
                  <a:pt x="3755385" y="3541480"/>
                </a:cubicBezTo>
                <a:cubicBezTo>
                  <a:pt x="3755385" y="3549570"/>
                  <a:pt x="3745273" y="3551593"/>
                  <a:pt x="3742240" y="3544514"/>
                </a:cubicBezTo>
                <a:cubicBezTo>
                  <a:pt x="3714936" y="3479795"/>
                  <a:pt x="3663363" y="3420131"/>
                  <a:pt x="3594598" y="3403951"/>
                </a:cubicBezTo>
                <a:cubicBezTo>
                  <a:pt x="3610778" y="3321029"/>
                  <a:pt x="3667408" y="3281590"/>
                  <a:pt x="3773588" y="3280579"/>
                </a:cubicBezTo>
                <a:close/>
                <a:moveTo>
                  <a:pt x="3937409" y="2981250"/>
                </a:moveTo>
                <a:cubicBezTo>
                  <a:pt x="3924264" y="3035858"/>
                  <a:pt x="3891904" y="3080352"/>
                  <a:pt x="3833252" y="3118780"/>
                </a:cubicBezTo>
                <a:cubicBezTo>
                  <a:pt x="3598643" y="3075297"/>
                  <a:pt x="3669430" y="3152151"/>
                  <a:pt x="3480327" y="3142039"/>
                </a:cubicBezTo>
                <a:cubicBezTo>
                  <a:pt x="3479316" y="3127881"/>
                  <a:pt x="3479316" y="3081364"/>
                  <a:pt x="3488417" y="3070240"/>
                </a:cubicBezTo>
                <a:cubicBezTo>
                  <a:pt x="3640104" y="3123836"/>
                  <a:pt x="3659318" y="3035858"/>
                  <a:pt x="3802914" y="3008554"/>
                </a:cubicBezTo>
                <a:cubicBezTo>
                  <a:pt x="3851454" y="2999453"/>
                  <a:pt x="3909095" y="2995408"/>
                  <a:pt x="3937409" y="2981250"/>
                </a:cubicBezTo>
                <a:close/>
                <a:moveTo>
                  <a:pt x="1530647" y="2816671"/>
                </a:moveTo>
                <a:cubicBezTo>
                  <a:pt x="1533681" y="2815912"/>
                  <a:pt x="1537220" y="2816924"/>
                  <a:pt x="1538737" y="2820463"/>
                </a:cubicBezTo>
                <a:cubicBezTo>
                  <a:pt x="1704581" y="3184511"/>
                  <a:pt x="1838065" y="3351366"/>
                  <a:pt x="1944246" y="3409008"/>
                </a:cubicBezTo>
                <a:cubicBezTo>
                  <a:pt x="2164698" y="3528335"/>
                  <a:pt x="3031334" y="3856989"/>
                  <a:pt x="3606733" y="3913618"/>
                </a:cubicBezTo>
                <a:cubicBezTo>
                  <a:pt x="3614823" y="3913618"/>
                  <a:pt x="3615834" y="3924742"/>
                  <a:pt x="3607744" y="3926765"/>
                </a:cubicBezTo>
                <a:cubicBezTo>
                  <a:pt x="3352910" y="3984405"/>
                  <a:pt x="2663241" y="3916653"/>
                  <a:pt x="2423576" y="3894405"/>
                </a:cubicBezTo>
                <a:cubicBezTo>
                  <a:pt x="2159641" y="3869123"/>
                  <a:pt x="2078741" y="3805416"/>
                  <a:pt x="2077731" y="3806426"/>
                </a:cubicBezTo>
                <a:cubicBezTo>
                  <a:pt x="1903797" y="3672942"/>
                  <a:pt x="1564018" y="3144061"/>
                  <a:pt x="1525591" y="2823496"/>
                </a:cubicBezTo>
                <a:cubicBezTo>
                  <a:pt x="1525085" y="2819957"/>
                  <a:pt x="1527613" y="2817429"/>
                  <a:pt x="1530647" y="2816671"/>
                </a:cubicBezTo>
                <a:close/>
                <a:moveTo>
                  <a:pt x="3996062" y="2605067"/>
                </a:moveTo>
                <a:cubicBezTo>
                  <a:pt x="4069883" y="2597989"/>
                  <a:pt x="4190221" y="2621247"/>
                  <a:pt x="4271120" y="2676866"/>
                </a:cubicBezTo>
                <a:cubicBezTo>
                  <a:pt x="4252918" y="2737541"/>
                  <a:pt x="4086063" y="2706192"/>
                  <a:pt x="4008197" y="2693046"/>
                </a:cubicBezTo>
                <a:cubicBezTo>
                  <a:pt x="3953589" y="2684955"/>
                  <a:pt x="3889881" y="2681922"/>
                  <a:pt x="3829207" y="2680911"/>
                </a:cubicBezTo>
                <a:cubicBezTo>
                  <a:pt x="3777633" y="2679899"/>
                  <a:pt x="3693700" y="2671810"/>
                  <a:pt x="3670441" y="2642484"/>
                </a:cubicBezTo>
                <a:cubicBezTo>
                  <a:pt x="3719992" y="2647540"/>
                  <a:pt x="3843364" y="2620237"/>
                  <a:pt x="3996062" y="2605067"/>
                </a:cubicBezTo>
                <a:close/>
                <a:moveTo>
                  <a:pt x="3443991" y="1373753"/>
                </a:moveTo>
                <a:cubicBezTo>
                  <a:pt x="3569601" y="1369611"/>
                  <a:pt x="3697113" y="1404594"/>
                  <a:pt x="3808982" y="1505845"/>
                </a:cubicBezTo>
                <a:cubicBezTo>
                  <a:pt x="3760442" y="1576632"/>
                  <a:pt x="3761453" y="1685847"/>
                  <a:pt x="3766510" y="1714160"/>
                </a:cubicBezTo>
                <a:cubicBezTo>
                  <a:pt x="3739205" y="1705060"/>
                  <a:pt x="3695722" y="1653485"/>
                  <a:pt x="3673475" y="1626182"/>
                </a:cubicBezTo>
                <a:cubicBezTo>
                  <a:pt x="3582463" y="1677757"/>
                  <a:pt x="3486394" y="1844611"/>
                  <a:pt x="3503586" y="1940680"/>
                </a:cubicBezTo>
                <a:cubicBezTo>
                  <a:pt x="3512687" y="2019557"/>
                  <a:pt x="3455046" y="2031692"/>
                  <a:pt x="3349877" y="1900230"/>
                </a:cubicBezTo>
                <a:cubicBezTo>
                  <a:pt x="3299315" y="1936634"/>
                  <a:pt x="3250775" y="1870904"/>
                  <a:pt x="3263920" y="1778881"/>
                </a:cubicBezTo>
                <a:cubicBezTo>
                  <a:pt x="3182010" y="1864836"/>
                  <a:pt x="2961559" y="1908320"/>
                  <a:pt x="2886727" y="1881016"/>
                </a:cubicBezTo>
                <a:cubicBezTo>
                  <a:pt x="3034368" y="1838544"/>
                  <a:pt x="3254820" y="1604947"/>
                  <a:pt x="3400439" y="1585733"/>
                </a:cubicBezTo>
                <a:cubicBezTo>
                  <a:pt x="3282123" y="1528092"/>
                  <a:pt x="3076841" y="1513935"/>
                  <a:pt x="2921109" y="1605957"/>
                </a:cubicBezTo>
                <a:cubicBezTo>
                  <a:pt x="2914030" y="1610002"/>
                  <a:pt x="2906951" y="1599890"/>
                  <a:pt x="2913019" y="1594835"/>
                </a:cubicBezTo>
                <a:cubicBezTo>
                  <a:pt x="3030576" y="1496238"/>
                  <a:pt x="3234642" y="1380656"/>
                  <a:pt x="3443991" y="1373753"/>
                </a:cubicBezTo>
                <a:close/>
                <a:moveTo>
                  <a:pt x="0" y="0"/>
                </a:moveTo>
                <a:lnTo>
                  <a:pt x="115292" y="0"/>
                </a:lnTo>
                <a:lnTo>
                  <a:pt x="274676" y="0"/>
                </a:lnTo>
                <a:lnTo>
                  <a:pt x="3942724" y="0"/>
                </a:lnTo>
                <a:lnTo>
                  <a:pt x="3939432" y="53696"/>
                </a:lnTo>
                <a:cubicBezTo>
                  <a:pt x="3926286" y="139653"/>
                  <a:pt x="3890892" y="219541"/>
                  <a:pt x="3684598" y="334822"/>
                </a:cubicBezTo>
                <a:cubicBezTo>
                  <a:pt x="3918196" y="331789"/>
                  <a:pt x="3971792" y="185158"/>
                  <a:pt x="3981904" y="155833"/>
                </a:cubicBezTo>
                <a:cubicBezTo>
                  <a:pt x="4027411" y="317632"/>
                  <a:pt x="3993028" y="404599"/>
                  <a:pt x="3993028" y="404599"/>
                </a:cubicBezTo>
                <a:cubicBezTo>
                  <a:pt x="3940444" y="578533"/>
                  <a:pt x="3623924" y="771681"/>
                  <a:pt x="3433810" y="635163"/>
                </a:cubicBezTo>
                <a:cubicBezTo>
                  <a:pt x="2893805" y="156844"/>
                  <a:pt x="3099088" y="642242"/>
                  <a:pt x="2283013" y="464262"/>
                </a:cubicBezTo>
                <a:cubicBezTo>
                  <a:pt x="2277957" y="463251"/>
                  <a:pt x="2278968" y="455161"/>
                  <a:pt x="2284025" y="455161"/>
                </a:cubicBezTo>
                <a:cubicBezTo>
                  <a:pt x="2601556" y="444037"/>
                  <a:pt x="2854367" y="256957"/>
                  <a:pt x="2959536" y="115383"/>
                </a:cubicBezTo>
                <a:cubicBezTo>
                  <a:pt x="2963581" y="109315"/>
                  <a:pt x="2955491" y="101225"/>
                  <a:pt x="2949424" y="107293"/>
                </a:cubicBezTo>
                <a:cubicBezTo>
                  <a:pt x="2789647" y="273137"/>
                  <a:pt x="2362902" y="477408"/>
                  <a:pt x="1789525" y="314598"/>
                </a:cubicBezTo>
                <a:cubicBezTo>
                  <a:pt x="1719750" y="288306"/>
                  <a:pt x="1577164" y="254935"/>
                  <a:pt x="1564018" y="251900"/>
                </a:cubicBezTo>
                <a:cubicBezTo>
                  <a:pt x="1542782" y="245833"/>
                  <a:pt x="1554917" y="262013"/>
                  <a:pt x="1554917" y="262013"/>
                </a:cubicBezTo>
                <a:cubicBezTo>
                  <a:pt x="2567173" y="576510"/>
                  <a:pt x="2389194" y="907188"/>
                  <a:pt x="2389194" y="907188"/>
                </a:cubicBezTo>
                <a:cubicBezTo>
                  <a:pt x="2370992" y="796962"/>
                  <a:pt x="2292115" y="689770"/>
                  <a:pt x="2159641" y="613927"/>
                </a:cubicBezTo>
                <a:cubicBezTo>
                  <a:pt x="2258743" y="732242"/>
                  <a:pt x="2255710" y="818197"/>
                  <a:pt x="2255710" y="818197"/>
                </a:cubicBezTo>
                <a:cubicBezTo>
                  <a:pt x="2256721" y="837412"/>
                  <a:pt x="2256721" y="904154"/>
                  <a:pt x="2248631" y="897075"/>
                </a:cubicBezTo>
                <a:cubicBezTo>
                  <a:pt x="2238518" y="886963"/>
                  <a:pt x="2210203" y="755501"/>
                  <a:pt x="2071663" y="706960"/>
                </a:cubicBezTo>
                <a:cubicBezTo>
                  <a:pt x="2049416" y="701905"/>
                  <a:pt x="2063573" y="718085"/>
                  <a:pt x="2063573" y="718085"/>
                </a:cubicBezTo>
                <a:cubicBezTo>
                  <a:pt x="2150540" y="841456"/>
                  <a:pt x="2086831" y="984043"/>
                  <a:pt x="1981662" y="1090223"/>
                </a:cubicBezTo>
                <a:cubicBezTo>
                  <a:pt x="1992786" y="1084155"/>
                  <a:pt x="2003909" y="1077077"/>
                  <a:pt x="2015034" y="1068987"/>
                </a:cubicBezTo>
                <a:cubicBezTo>
                  <a:pt x="2088854" y="1009323"/>
                  <a:pt x="2150540" y="961794"/>
                  <a:pt x="2152563" y="876851"/>
                </a:cubicBezTo>
                <a:cubicBezTo>
                  <a:pt x="2152563" y="848535"/>
                  <a:pt x="2189978" y="899097"/>
                  <a:pt x="2193013" y="935503"/>
                </a:cubicBezTo>
                <a:cubicBezTo>
                  <a:pt x="2190990" y="1046740"/>
                  <a:pt x="2126271" y="1094268"/>
                  <a:pt x="2042337" y="1153931"/>
                </a:cubicBezTo>
                <a:cubicBezTo>
                  <a:pt x="1941212" y="1225730"/>
                  <a:pt x="1609524" y="1394608"/>
                  <a:pt x="1195925" y="1315731"/>
                </a:cubicBezTo>
                <a:cubicBezTo>
                  <a:pt x="1484130" y="1399664"/>
                  <a:pt x="1645929" y="1362248"/>
                  <a:pt x="1759188" y="1329888"/>
                </a:cubicBezTo>
                <a:cubicBezTo>
                  <a:pt x="1763233" y="1328876"/>
                  <a:pt x="1766267" y="1334944"/>
                  <a:pt x="1762222" y="1336967"/>
                </a:cubicBezTo>
                <a:cubicBezTo>
                  <a:pt x="1691435" y="1385506"/>
                  <a:pt x="1611546" y="1409776"/>
                  <a:pt x="1303117" y="1458316"/>
                </a:cubicBezTo>
                <a:cubicBezTo>
                  <a:pt x="1585254" y="1480563"/>
                  <a:pt x="1740986" y="1459328"/>
                  <a:pt x="1879527" y="1385506"/>
                </a:cubicBezTo>
                <a:cubicBezTo>
                  <a:pt x="1882560" y="1383484"/>
                  <a:pt x="1885594" y="1387529"/>
                  <a:pt x="1882560" y="1389551"/>
                </a:cubicBezTo>
                <a:cubicBezTo>
                  <a:pt x="1799638" y="1452248"/>
                  <a:pt x="1517501" y="1619104"/>
                  <a:pt x="1158509" y="1608992"/>
                </a:cubicBezTo>
                <a:cubicBezTo>
                  <a:pt x="1213116" y="1658542"/>
                  <a:pt x="1464916" y="1649442"/>
                  <a:pt x="1500309" y="1648430"/>
                </a:cubicBezTo>
                <a:cubicBezTo>
                  <a:pt x="1502332" y="1648430"/>
                  <a:pt x="1503344" y="1650453"/>
                  <a:pt x="1502332" y="1651464"/>
                </a:cubicBezTo>
                <a:cubicBezTo>
                  <a:pt x="1450759" y="1717194"/>
                  <a:pt x="1323342" y="1726296"/>
                  <a:pt x="1323342" y="1726296"/>
                </a:cubicBezTo>
                <a:cubicBezTo>
                  <a:pt x="1347612" y="1731352"/>
                  <a:pt x="1368848" y="1736409"/>
                  <a:pt x="1387050" y="1741465"/>
                </a:cubicBezTo>
                <a:cubicBezTo>
                  <a:pt x="1405252" y="1745509"/>
                  <a:pt x="1424467" y="1748544"/>
                  <a:pt x="1442669" y="1750566"/>
                </a:cubicBezTo>
                <a:cubicBezTo>
                  <a:pt x="1624693" y="1761689"/>
                  <a:pt x="1816830" y="1717194"/>
                  <a:pt x="1983684" y="1635284"/>
                </a:cubicBezTo>
                <a:cubicBezTo>
                  <a:pt x="1989752" y="1632250"/>
                  <a:pt x="2041326" y="1604947"/>
                  <a:pt x="2041326" y="1604947"/>
                </a:cubicBezTo>
                <a:cubicBezTo>
                  <a:pt x="2046382" y="1641352"/>
                  <a:pt x="2021101" y="1692925"/>
                  <a:pt x="1993797" y="1723262"/>
                </a:cubicBezTo>
                <a:cubicBezTo>
                  <a:pt x="1962449" y="1757644"/>
                  <a:pt x="1921999" y="1780903"/>
                  <a:pt x="1881549" y="1801128"/>
                </a:cubicBezTo>
                <a:cubicBezTo>
                  <a:pt x="1892672" y="1818319"/>
                  <a:pt x="1875482" y="1856746"/>
                  <a:pt x="1868403" y="1865847"/>
                </a:cubicBezTo>
                <a:cubicBezTo>
                  <a:pt x="1612558" y="2185401"/>
                  <a:pt x="1001766" y="1993265"/>
                  <a:pt x="1001766" y="1993265"/>
                </a:cubicBezTo>
                <a:cubicBezTo>
                  <a:pt x="1001766" y="1993265"/>
                  <a:pt x="1000754" y="1993265"/>
                  <a:pt x="999744" y="1993265"/>
                </a:cubicBezTo>
                <a:cubicBezTo>
                  <a:pt x="1145363" y="2093377"/>
                  <a:pt x="1362780" y="2123715"/>
                  <a:pt x="1477051" y="2115625"/>
                </a:cubicBezTo>
                <a:cubicBezTo>
                  <a:pt x="1479074" y="2115625"/>
                  <a:pt x="1480085" y="2117648"/>
                  <a:pt x="1478062" y="2118658"/>
                </a:cubicBezTo>
                <a:cubicBezTo>
                  <a:pt x="1447725" y="2137873"/>
                  <a:pt x="1347612" y="2158097"/>
                  <a:pt x="1337500" y="2160120"/>
                </a:cubicBezTo>
                <a:cubicBezTo>
                  <a:pt x="1571097" y="2180345"/>
                  <a:pt x="1753121" y="2096412"/>
                  <a:pt x="1830987" y="2044838"/>
                </a:cubicBezTo>
                <a:cubicBezTo>
                  <a:pt x="1837055" y="2040793"/>
                  <a:pt x="1845144" y="2048883"/>
                  <a:pt x="1840088" y="2054950"/>
                </a:cubicBezTo>
                <a:cubicBezTo>
                  <a:pt x="1765256" y="2154052"/>
                  <a:pt x="1717728" y="2182367"/>
                  <a:pt x="1610536" y="2209670"/>
                </a:cubicBezTo>
                <a:cubicBezTo>
                  <a:pt x="1399185" y="2261244"/>
                  <a:pt x="1159521" y="2246076"/>
                  <a:pt x="970417" y="2143940"/>
                </a:cubicBezTo>
                <a:cubicBezTo>
                  <a:pt x="1170644" y="2526190"/>
                  <a:pt x="1447725" y="2465516"/>
                  <a:pt x="1531659" y="2446302"/>
                </a:cubicBezTo>
                <a:cubicBezTo>
                  <a:pt x="1427500" y="2605067"/>
                  <a:pt x="1220195" y="2650574"/>
                  <a:pt x="1040194" y="2520123"/>
                </a:cubicBezTo>
                <a:cubicBezTo>
                  <a:pt x="1030081" y="2513044"/>
                  <a:pt x="1021991" y="2504955"/>
                  <a:pt x="1012890" y="2497875"/>
                </a:cubicBezTo>
                <a:cubicBezTo>
                  <a:pt x="890529" y="2709226"/>
                  <a:pt x="464795" y="2786080"/>
                  <a:pt x="585134" y="2905408"/>
                </a:cubicBezTo>
                <a:cubicBezTo>
                  <a:pt x="1526602" y="3840809"/>
                  <a:pt x="2443801" y="4164407"/>
                  <a:pt x="2443801" y="4164407"/>
                </a:cubicBezTo>
                <a:cubicBezTo>
                  <a:pt x="2521667" y="4282217"/>
                  <a:pt x="2602820" y="4452359"/>
                  <a:pt x="2680749" y="4641304"/>
                </a:cubicBezTo>
                <a:lnTo>
                  <a:pt x="2704586" y="4702819"/>
                </a:lnTo>
                <a:lnTo>
                  <a:pt x="274676" y="4702819"/>
                </a:lnTo>
                <a:lnTo>
                  <a:pt x="115292" y="4702819"/>
                </a:lnTo>
                <a:lnTo>
                  <a:pt x="0" y="4702819"/>
                </a:lnTo>
                <a:close/>
              </a:path>
            </a:pathLst>
          </a:custGeom>
          <a:solidFill>
            <a:srgbClr val="DAE5EA"/>
          </a:solidFill>
          <a:ln w="9176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1799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26A72F4E-48F4-48C4-AAF5-77358A958D0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872372" y="3020381"/>
            <a:ext cx="5868144" cy="1424920"/>
          </a:xfrm>
        </p:spPr>
        <p:txBody>
          <a:bodyPr lIns="0" tIns="0" rIns="0" bIns="0" anchor="b">
            <a:noAutofit/>
          </a:bodyPr>
          <a:lstStyle>
            <a:lvl1pPr algn="l">
              <a:defRPr sz="4794" b="0">
                <a:solidFill>
                  <a:schemeClr val="tx2"/>
                </a:solidFill>
              </a:defRPr>
            </a:lvl1pPr>
          </a:lstStyle>
          <a:p>
            <a:r>
              <a:rPr lang="de-DE" dirty="0"/>
              <a:t>Titelfolie (bearbeiten)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BED0E50F-2245-4DD1-8901-55D904703F4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872372" y="4653135"/>
            <a:ext cx="5868144" cy="805193"/>
          </a:xfrm>
        </p:spPr>
        <p:txBody>
          <a:bodyPr>
            <a:noAutofit/>
          </a:bodyPr>
          <a:lstStyle>
            <a:lvl1pPr marL="0" indent="0" algn="l">
              <a:buNone/>
              <a:defRPr sz="2131">
                <a:solidFill>
                  <a:schemeClr val="tx2"/>
                </a:solidFill>
              </a:defRPr>
            </a:lvl1pPr>
            <a:lvl2pPr marL="608853" indent="0" algn="ctr">
              <a:buNone/>
              <a:defRPr sz="2663"/>
            </a:lvl2pPr>
            <a:lvl3pPr marL="1217706" indent="0" algn="ctr">
              <a:buNone/>
              <a:defRPr sz="2397"/>
            </a:lvl3pPr>
            <a:lvl4pPr marL="1826560" indent="0" algn="ctr">
              <a:buNone/>
              <a:defRPr sz="2131"/>
            </a:lvl4pPr>
            <a:lvl5pPr marL="2435413" indent="0" algn="ctr">
              <a:buNone/>
              <a:defRPr sz="2131"/>
            </a:lvl5pPr>
            <a:lvl6pPr marL="3044266" indent="0" algn="ctr">
              <a:buNone/>
              <a:defRPr sz="2131"/>
            </a:lvl6pPr>
            <a:lvl7pPr marL="3653119" indent="0" algn="ctr">
              <a:buNone/>
              <a:defRPr sz="2131"/>
            </a:lvl7pPr>
            <a:lvl8pPr marL="4261973" indent="0" algn="ctr">
              <a:buNone/>
              <a:defRPr sz="2131"/>
            </a:lvl8pPr>
            <a:lvl9pPr marL="4870826" indent="0" algn="ctr">
              <a:buNone/>
              <a:defRPr sz="2131"/>
            </a:lvl9pPr>
          </a:lstStyle>
          <a:p>
            <a:r>
              <a:rPr lang="de-DE" dirty="0"/>
              <a:t>Untertitel (bearbeiten)</a:t>
            </a:r>
          </a:p>
        </p:txBody>
      </p:sp>
      <p:grpSp>
        <p:nvGrpSpPr>
          <p:cNvPr id="8" name="Grafik 6">
            <a:extLst>
              <a:ext uri="{FF2B5EF4-FFF2-40B4-BE49-F238E27FC236}">
                <a16:creationId xmlns:a16="http://schemas.microsoft.com/office/drawing/2014/main" id="{4A50CB4E-A2BD-42A4-89AF-00FBAF42EDC2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697066" y="513162"/>
            <a:ext cx="2038561" cy="777968"/>
            <a:chOff x="695325" y="516229"/>
            <a:chExt cx="2556359" cy="975572"/>
          </a:xfrm>
          <a:solidFill>
            <a:schemeClr val="tx2"/>
          </a:solidFill>
        </p:grpSpPr>
        <p:sp>
          <p:nvSpPr>
            <p:cNvPr id="9" name="Freihandform: Form 8">
              <a:extLst>
                <a:ext uri="{FF2B5EF4-FFF2-40B4-BE49-F238E27FC236}">
                  <a16:creationId xmlns:a16="http://schemas.microsoft.com/office/drawing/2014/main" id="{25C16EB5-4461-4758-A5F1-9FCFC409D904}"/>
                </a:ext>
              </a:extLst>
            </p:cNvPr>
            <p:cNvSpPr/>
            <p:nvPr/>
          </p:nvSpPr>
          <p:spPr>
            <a:xfrm>
              <a:off x="2979337" y="1251070"/>
              <a:ext cx="270992" cy="239376"/>
            </a:xfrm>
            <a:custGeom>
              <a:avLst/>
              <a:gdLst>
                <a:gd name="connsiteX0" fmla="*/ 0 w 270992"/>
                <a:gd name="connsiteY0" fmla="*/ 242086 h 239376"/>
                <a:gd name="connsiteX1" fmla="*/ 152659 w 270992"/>
                <a:gd name="connsiteY1" fmla="*/ 242086 h 239376"/>
                <a:gd name="connsiteX2" fmla="*/ 274154 w 270992"/>
                <a:gd name="connsiteY2" fmla="*/ 121043 h 239376"/>
                <a:gd name="connsiteX3" fmla="*/ 152659 w 270992"/>
                <a:gd name="connsiteY3" fmla="*/ 0 h 239376"/>
                <a:gd name="connsiteX4" fmla="*/ 0 w 270992"/>
                <a:gd name="connsiteY4" fmla="*/ 0 h 239376"/>
                <a:gd name="connsiteX5" fmla="*/ 0 w 270992"/>
                <a:gd name="connsiteY5" fmla="*/ 242086 h 239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70992" h="239376">
                  <a:moveTo>
                    <a:pt x="0" y="242086"/>
                  </a:moveTo>
                  <a:lnTo>
                    <a:pt x="152659" y="242086"/>
                  </a:lnTo>
                  <a:cubicBezTo>
                    <a:pt x="219955" y="242086"/>
                    <a:pt x="274154" y="187888"/>
                    <a:pt x="274154" y="121043"/>
                  </a:cubicBezTo>
                  <a:cubicBezTo>
                    <a:pt x="274154" y="54198"/>
                    <a:pt x="219955" y="0"/>
                    <a:pt x="152659" y="0"/>
                  </a:cubicBezTo>
                  <a:lnTo>
                    <a:pt x="0" y="0"/>
                  </a:lnTo>
                  <a:lnTo>
                    <a:pt x="0" y="242086"/>
                  </a:lnTo>
                  <a:close/>
                </a:path>
              </a:pathLst>
            </a:custGeom>
            <a:grpFill/>
            <a:ln w="45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10" name="Freihandform: Form 9">
              <a:extLst>
                <a:ext uri="{FF2B5EF4-FFF2-40B4-BE49-F238E27FC236}">
                  <a16:creationId xmlns:a16="http://schemas.microsoft.com/office/drawing/2014/main" id="{74F2F414-99B5-4842-AE69-123A75660DF4}"/>
                </a:ext>
              </a:extLst>
            </p:cNvPr>
            <p:cNvSpPr/>
            <p:nvPr/>
          </p:nvSpPr>
          <p:spPr>
            <a:xfrm>
              <a:off x="2216494" y="728506"/>
              <a:ext cx="659414" cy="663931"/>
            </a:xfrm>
            <a:custGeom>
              <a:avLst/>
              <a:gdLst>
                <a:gd name="connsiteX0" fmla="*/ 662124 w 659414"/>
                <a:gd name="connsiteY0" fmla="*/ 0 h 663930"/>
                <a:gd name="connsiteX1" fmla="*/ 662124 w 659414"/>
                <a:gd name="connsiteY1" fmla="*/ 331965 h 663930"/>
                <a:gd name="connsiteX2" fmla="*/ 331062 w 659414"/>
                <a:gd name="connsiteY2" fmla="*/ 663931 h 663930"/>
                <a:gd name="connsiteX3" fmla="*/ 0 w 659414"/>
                <a:gd name="connsiteY3" fmla="*/ 331965 h 663930"/>
                <a:gd name="connsiteX4" fmla="*/ 0 w 659414"/>
                <a:gd name="connsiteY4" fmla="*/ 0 h 663930"/>
                <a:gd name="connsiteX5" fmla="*/ 168015 w 659414"/>
                <a:gd name="connsiteY5" fmla="*/ 0 h 663930"/>
                <a:gd name="connsiteX6" fmla="*/ 168015 w 659414"/>
                <a:gd name="connsiteY6" fmla="*/ 317513 h 663930"/>
                <a:gd name="connsiteX7" fmla="*/ 331514 w 659414"/>
                <a:gd name="connsiteY7" fmla="*/ 490496 h 663930"/>
                <a:gd name="connsiteX8" fmla="*/ 495012 w 659414"/>
                <a:gd name="connsiteY8" fmla="*/ 317513 h 663930"/>
                <a:gd name="connsiteX9" fmla="*/ 495012 w 659414"/>
                <a:gd name="connsiteY9" fmla="*/ 0 h 663930"/>
                <a:gd name="connsiteX10" fmla="*/ 662124 w 659414"/>
                <a:gd name="connsiteY10" fmla="*/ 0 h 663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59414" h="663930">
                  <a:moveTo>
                    <a:pt x="662124" y="0"/>
                  </a:moveTo>
                  <a:lnTo>
                    <a:pt x="662124" y="331965"/>
                  </a:lnTo>
                  <a:cubicBezTo>
                    <a:pt x="662124" y="529790"/>
                    <a:pt x="513982" y="663931"/>
                    <a:pt x="331062" y="663931"/>
                  </a:cubicBezTo>
                  <a:cubicBezTo>
                    <a:pt x="148142" y="663931"/>
                    <a:pt x="0" y="529790"/>
                    <a:pt x="0" y="331965"/>
                  </a:cubicBezTo>
                  <a:cubicBezTo>
                    <a:pt x="0" y="303511"/>
                    <a:pt x="0" y="0"/>
                    <a:pt x="0" y="0"/>
                  </a:cubicBezTo>
                  <a:lnTo>
                    <a:pt x="168015" y="0"/>
                  </a:lnTo>
                  <a:cubicBezTo>
                    <a:pt x="168015" y="60522"/>
                    <a:pt x="168015" y="305318"/>
                    <a:pt x="168015" y="317513"/>
                  </a:cubicBezTo>
                  <a:cubicBezTo>
                    <a:pt x="168015" y="420038"/>
                    <a:pt x="241183" y="490496"/>
                    <a:pt x="331514" y="490496"/>
                  </a:cubicBezTo>
                  <a:cubicBezTo>
                    <a:pt x="421845" y="490496"/>
                    <a:pt x="495012" y="420490"/>
                    <a:pt x="495012" y="317513"/>
                  </a:cubicBezTo>
                  <a:lnTo>
                    <a:pt x="495012" y="0"/>
                  </a:lnTo>
                  <a:lnTo>
                    <a:pt x="662124" y="0"/>
                  </a:lnTo>
                  <a:close/>
                </a:path>
              </a:pathLst>
            </a:custGeom>
            <a:grpFill/>
            <a:ln w="45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11" name="Freihandform: Form 10">
              <a:extLst>
                <a:ext uri="{FF2B5EF4-FFF2-40B4-BE49-F238E27FC236}">
                  <a16:creationId xmlns:a16="http://schemas.microsoft.com/office/drawing/2014/main" id="{2AE2AF92-0F47-4975-97EE-AD59D0F4352B}"/>
                </a:ext>
              </a:extLst>
            </p:cNvPr>
            <p:cNvSpPr/>
            <p:nvPr/>
          </p:nvSpPr>
          <p:spPr>
            <a:xfrm>
              <a:off x="695325" y="516229"/>
              <a:ext cx="659414" cy="858142"/>
            </a:xfrm>
            <a:custGeom>
              <a:avLst/>
              <a:gdLst>
                <a:gd name="connsiteX0" fmla="*/ 168015 w 659414"/>
                <a:gd name="connsiteY0" fmla="*/ 859497 h 858142"/>
                <a:gd name="connsiteX1" fmla="*/ 0 w 659414"/>
                <a:gd name="connsiteY1" fmla="*/ 859497 h 858142"/>
                <a:gd name="connsiteX2" fmla="*/ 0 w 659414"/>
                <a:gd name="connsiteY2" fmla="*/ 0 h 858142"/>
                <a:gd name="connsiteX3" fmla="*/ 168015 w 659414"/>
                <a:gd name="connsiteY3" fmla="*/ 0 h 858142"/>
                <a:gd name="connsiteX4" fmla="*/ 168015 w 659414"/>
                <a:gd name="connsiteY4" fmla="*/ 235312 h 858142"/>
                <a:gd name="connsiteX5" fmla="*/ 331514 w 659414"/>
                <a:gd name="connsiteY5" fmla="*/ 195114 h 858142"/>
                <a:gd name="connsiteX6" fmla="*/ 662576 w 659414"/>
                <a:gd name="connsiteY6" fmla="*/ 527080 h 858142"/>
                <a:gd name="connsiteX7" fmla="*/ 662576 w 659414"/>
                <a:gd name="connsiteY7" fmla="*/ 859045 h 858142"/>
                <a:gd name="connsiteX8" fmla="*/ 494561 w 659414"/>
                <a:gd name="connsiteY8" fmla="*/ 859045 h 858142"/>
                <a:gd name="connsiteX9" fmla="*/ 494561 w 659414"/>
                <a:gd name="connsiteY9" fmla="*/ 541533 h 858142"/>
                <a:gd name="connsiteX10" fmla="*/ 331062 w 659414"/>
                <a:gd name="connsiteY10" fmla="*/ 368549 h 858142"/>
                <a:gd name="connsiteX11" fmla="*/ 167563 w 659414"/>
                <a:gd name="connsiteY11" fmla="*/ 541533 h 858142"/>
                <a:gd name="connsiteX12" fmla="*/ 168015 w 659414"/>
                <a:gd name="connsiteY12" fmla="*/ 859497 h 858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59414" h="858142">
                  <a:moveTo>
                    <a:pt x="168015" y="859497"/>
                  </a:moveTo>
                  <a:lnTo>
                    <a:pt x="0" y="859497"/>
                  </a:lnTo>
                  <a:lnTo>
                    <a:pt x="0" y="0"/>
                  </a:lnTo>
                  <a:lnTo>
                    <a:pt x="168015" y="0"/>
                  </a:lnTo>
                  <a:lnTo>
                    <a:pt x="168015" y="235312"/>
                  </a:lnTo>
                  <a:cubicBezTo>
                    <a:pt x="216342" y="209567"/>
                    <a:pt x="271895" y="195114"/>
                    <a:pt x="331514" y="195114"/>
                  </a:cubicBezTo>
                  <a:cubicBezTo>
                    <a:pt x="514433" y="195114"/>
                    <a:pt x="662576" y="329256"/>
                    <a:pt x="662576" y="527080"/>
                  </a:cubicBezTo>
                  <a:lnTo>
                    <a:pt x="662576" y="859045"/>
                  </a:lnTo>
                  <a:lnTo>
                    <a:pt x="494561" y="859045"/>
                  </a:lnTo>
                  <a:lnTo>
                    <a:pt x="494561" y="541533"/>
                  </a:lnTo>
                  <a:cubicBezTo>
                    <a:pt x="494561" y="439007"/>
                    <a:pt x="421393" y="368549"/>
                    <a:pt x="331062" y="368549"/>
                  </a:cubicBezTo>
                  <a:cubicBezTo>
                    <a:pt x="240731" y="368549"/>
                    <a:pt x="167563" y="438556"/>
                    <a:pt x="167563" y="541533"/>
                  </a:cubicBezTo>
                  <a:lnTo>
                    <a:pt x="168015" y="859497"/>
                  </a:lnTo>
                  <a:close/>
                </a:path>
              </a:pathLst>
            </a:custGeom>
            <a:grpFill/>
            <a:ln w="45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12" name="Freihandform: Form 11">
              <a:extLst>
                <a:ext uri="{FF2B5EF4-FFF2-40B4-BE49-F238E27FC236}">
                  <a16:creationId xmlns:a16="http://schemas.microsoft.com/office/drawing/2014/main" id="{39DDEE01-97C2-45BB-8AA5-588FD5885C56}"/>
                </a:ext>
              </a:extLst>
            </p:cNvPr>
            <p:cNvSpPr/>
            <p:nvPr/>
          </p:nvSpPr>
          <p:spPr>
            <a:xfrm>
              <a:off x="1458619" y="516229"/>
              <a:ext cx="659414" cy="858142"/>
            </a:xfrm>
            <a:custGeom>
              <a:avLst/>
              <a:gdLst>
                <a:gd name="connsiteX0" fmla="*/ 167563 w 659414"/>
                <a:gd name="connsiteY0" fmla="*/ 859497 h 858142"/>
                <a:gd name="connsiteX1" fmla="*/ 0 w 659414"/>
                <a:gd name="connsiteY1" fmla="*/ 859497 h 858142"/>
                <a:gd name="connsiteX2" fmla="*/ 0 w 659414"/>
                <a:gd name="connsiteY2" fmla="*/ 0 h 858142"/>
                <a:gd name="connsiteX3" fmla="*/ 168015 w 659414"/>
                <a:gd name="connsiteY3" fmla="*/ 0 h 858142"/>
                <a:gd name="connsiteX4" fmla="*/ 168015 w 659414"/>
                <a:gd name="connsiteY4" fmla="*/ 235312 h 858142"/>
                <a:gd name="connsiteX5" fmla="*/ 331514 w 659414"/>
                <a:gd name="connsiteY5" fmla="*/ 195114 h 858142"/>
                <a:gd name="connsiteX6" fmla="*/ 662576 w 659414"/>
                <a:gd name="connsiteY6" fmla="*/ 527080 h 858142"/>
                <a:gd name="connsiteX7" fmla="*/ 662576 w 659414"/>
                <a:gd name="connsiteY7" fmla="*/ 859045 h 858142"/>
                <a:gd name="connsiteX8" fmla="*/ 494561 w 659414"/>
                <a:gd name="connsiteY8" fmla="*/ 859045 h 858142"/>
                <a:gd name="connsiteX9" fmla="*/ 494561 w 659414"/>
                <a:gd name="connsiteY9" fmla="*/ 541533 h 858142"/>
                <a:gd name="connsiteX10" fmla="*/ 331062 w 659414"/>
                <a:gd name="connsiteY10" fmla="*/ 368549 h 858142"/>
                <a:gd name="connsiteX11" fmla="*/ 167563 w 659414"/>
                <a:gd name="connsiteY11" fmla="*/ 541533 h 858142"/>
                <a:gd name="connsiteX12" fmla="*/ 167563 w 659414"/>
                <a:gd name="connsiteY12" fmla="*/ 859497 h 858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59414" h="858142">
                  <a:moveTo>
                    <a:pt x="167563" y="859497"/>
                  </a:moveTo>
                  <a:lnTo>
                    <a:pt x="0" y="859497"/>
                  </a:lnTo>
                  <a:lnTo>
                    <a:pt x="0" y="0"/>
                  </a:lnTo>
                  <a:lnTo>
                    <a:pt x="168015" y="0"/>
                  </a:lnTo>
                  <a:lnTo>
                    <a:pt x="168015" y="235312"/>
                  </a:lnTo>
                  <a:cubicBezTo>
                    <a:pt x="216342" y="209567"/>
                    <a:pt x="271895" y="195114"/>
                    <a:pt x="331514" y="195114"/>
                  </a:cubicBezTo>
                  <a:cubicBezTo>
                    <a:pt x="514433" y="195114"/>
                    <a:pt x="662576" y="329256"/>
                    <a:pt x="662576" y="527080"/>
                  </a:cubicBezTo>
                  <a:lnTo>
                    <a:pt x="662576" y="859045"/>
                  </a:lnTo>
                  <a:lnTo>
                    <a:pt x="494561" y="859045"/>
                  </a:lnTo>
                  <a:lnTo>
                    <a:pt x="494561" y="541533"/>
                  </a:lnTo>
                  <a:cubicBezTo>
                    <a:pt x="494561" y="439007"/>
                    <a:pt x="421393" y="368549"/>
                    <a:pt x="331062" y="368549"/>
                  </a:cubicBezTo>
                  <a:cubicBezTo>
                    <a:pt x="240731" y="368549"/>
                    <a:pt x="167563" y="438556"/>
                    <a:pt x="167563" y="541533"/>
                  </a:cubicBezTo>
                  <a:lnTo>
                    <a:pt x="167563" y="859497"/>
                  </a:lnTo>
                  <a:close/>
                </a:path>
              </a:pathLst>
            </a:custGeom>
            <a:grpFill/>
            <a:ln w="45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</p:grpSp>
      <p:sp>
        <p:nvSpPr>
          <p:cNvPr id="5" name="Bildplatzhalter 4">
            <a:extLst>
              <a:ext uri="{FF2B5EF4-FFF2-40B4-BE49-F238E27FC236}">
                <a16:creationId xmlns:a16="http://schemas.microsoft.com/office/drawing/2014/main" id="{519CBCE6-1CEE-2E4B-97C4-E36A3F437ECB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9456586" y="506821"/>
            <a:ext cx="2038349" cy="775858"/>
          </a:xfrm>
          <a:noFill/>
        </p:spPr>
        <p:txBody>
          <a:bodyPr/>
          <a:lstStyle>
            <a:lvl1pPr marL="0" indent="0" algn="ctr">
              <a:buNone/>
              <a:defRPr sz="1065" baseline="0"/>
            </a:lvl1pPr>
          </a:lstStyle>
          <a:p>
            <a:r>
              <a:rPr lang="de-DE"/>
              <a:t>Logo gleichberechtigter Kooperationspartner (z.B. Partneruniversität). Bei Nichtbedarf löschen!</a:t>
            </a:r>
          </a:p>
        </p:txBody>
      </p:sp>
      <p:sp>
        <p:nvSpPr>
          <p:cNvPr id="17" name="Bildplatzhalter 4">
            <a:extLst>
              <a:ext uri="{FF2B5EF4-FFF2-40B4-BE49-F238E27FC236}">
                <a16:creationId xmlns:a16="http://schemas.microsoft.com/office/drawing/2014/main" id="{0F391E70-C53F-8E44-AE6E-23719415C8B1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5096367" y="513163"/>
            <a:ext cx="2038349" cy="775858"/>
          </a:xfrm>
          <a:noFill/>
        </p:spPr>
        <p:txBody>
          <a:bodyPr anchor="t"/>
          <a:lstStyle>
            <a:lvl1pPr marL="0" indent="0" algn="ctr">
              <a:lnSpc>
                <a:spcPct val="100000"/>
              </a:lnSpc>
              <a:buNone/>
              <a:defRPr sz="1065" baseline="0"/>
            </a:lvl1pPr>
          </a:lstStyle>
          <a:p>
            <a:r>
              <a:rPr lang="de-DE"/>
              <a:t>Logo gleichberechtigter Kooperationspartner (z.B. Partneruniversität). Bei Nichtbedarf löschen!</a:t>
            </a:r>
          </a:p>
        </p:txBody>
      </p:sp>
      <p:sp>
        <p:nvSpPr>
          <p:cNvPr id="25" name="Bildplatzhalter 4">
            <a:extLst>
              <a:ext uri="{FF2B5EF4-FFF2-40B4-BE49-F238E27FC236}">
                <a16:creationId xmlns:a16="http://schemas.microsoft.com/office/drawing/2014/main" id="{E5E24761-2865-1D40-A92D-0F05793A170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161172" y="5527911"/>
            <a:ext cx="2038349" cy="775858"/>
          </a:xfrm>
          <a:noFill/>
        </p:spPr>
        <p:txBody>
          <a:bodyPr/>
          <a:lstStyle>
            <a:lvl1pPr marL="0" indent="0" algn="ctr">
              <a:buNone/>
              <a:defRPr sz="1065" baseline="0"/>
            </a:lvl1pPr>
          </a:lstStyle>
          <a:p>
            <a:r>
              <a:rPr lang="de-DE"/>
              <a:t>Sekundärlogo (z.B. Institut, Forschungsgruppe, o.Ä.). Bei Nichtbedarf löschen!</a:t>
            </a:r>
          </a:p>
        </p:txBody>
      </p:sp>
      <p:sp>
        <p:nvSpPr>
          <p:cNvPr id="32" name="Bildplatzhalter 4">
            <a:extLst>
              <a:ext uri="{FF2B5EF4-FFF2-40B4-BE49-F238E27FC236}">
                <a16:creationId xmlns:a16="http://schemas.microsoft.com/office/drawing/2014/main" id="{6E2E5415-7F1B-EA4C-9A01-5E1F75F8631C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872372" y="5529142"/>
            <a:ext cx="2038349" cy="775858"/>
          </a:xfrm>
          <a:noFill/>
        </p:spPr>
        <p:txBody>
          <a:bodyPr anchor="t"/>
          <a:lstStyle>
            <a:lvl1pPr marL="0" indent="0" algn="ctr">
              <a:lnSpc>
                <a:spcPct val="100000"/>
              </a:lnSpc>
              <a:buNone/>
              <a:defRPr sz="1065" baseline="0"/>
            </a:lvl1pPr>
          </a:lstStyle>
          <a:p>
            <a:r>
              <a:rPr lang="de-DE"/>
              <a:t>Sekundärlogo (z.B. Institut, Forschungsgruppe, o.Ä.). Bei Nichtbedarf löschen!</a:t>
            </a:r>
          </a:p>
        </p:txBody>
      </p:sp>
      <p:sp>
        <p:nvSpPr>
          <p:cNvPr id="33" name="Bildplatzhalter 4">
            <a:extLst>
              <a:ext uri="{FF2B5EF4-FFF2-40B4-BE49-F238E27FC236}">
                <a16:creationId xmlns:a16="http://schemas.microsoft.com/office/drawing/2014/main" id="{1D6B60F0-E3D6-3343-A074-965788DB847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9449972" y="5527911"/>
            <a:ext cx="2038349" cy="775858"/>
          </a:xfrm>
          <a:noFill/>
        </p:spPr>
        <p:txBody>
          <a:bodyPr/>
          <a:lstStyle>
            <a:lvl1pPr marL="0" indent="0" algn="ctr">
              <a:buNone/>
              <a:defRPr sz="1065" baseline="0"/>
            </a:lvl1pPr>
          </a:lstStyle>
          <a:p>
            <a:r>
              <a:rPr lang="de-DE"/>
              <a:t>Sekundärlogo (z.B. Institut, Forschungsgruppe, o.Ä.). Bei Nichtbedarf löschen!</a:t>
            </a:r>
          </a:p>
        </p:txBody>
      </p:sp>
      <p:sp>
        <p:nvSpPr>
          <p:cNvPr id="23" name="Textplatzhalter 22">
            <a:extLst>
              <a:ext uri="{FF2B5EF4-FFF2-40B4-BE49-F238E27FC236}">
                <a16:creationId xmlns:a16="http://schemas.microsoft.com/office/drawing/2014/main" id="{315524F6-B2F6-E24E-91FE-A7BE6CEF8BB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96384" y="5938643"/>
            <a:ext cx="2743200" cy="365127"/>
          </a:xfrm>
        </p:spPr>
        <p:txBody>
          <a:bodyPr/>
          <a:lstStyle>
            <a:lvl1pPr marL="0" indent="0">
              <a:buNone/>
              <a:defRPr sz="1798">
                <a:solidFill>
                  <a:schemeClr val="tx2"/>
                </a:solidFill>
              </a:defRPr>
            </a:lvl1pPr>
          </a:lstStyle>
          <a:p>
            <a:pPr lvl="0"/>
            <a:r>
              <a:rPr lang="de-DE" dirty="0"/>
              <a:t>Datum (bearbeiten)</a:t>
            </a:r>
          </a:p>
        </p:txBody>
      </p:sp>
    </p:spTree>
    <p:extLst>
      <p:ext uri="{BB962C8B-B14F-4D97-AF65-F5344CB8AC3E}">
        <p14:creationId xmlns:p14="http://schemas.microsoft.com/office/powerpoint/2010/main" val="1917981832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 (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uppieren 26">
            <a:extLst>
              <a:ext uri="{FF2B5EF4-FFF2-40B4-BE49-F238E27FC236}">
                <a16:creationId xmlns:a16="http://schemas.microsoft.com/office/drawing/2014/main" id="{991EEF65-5B2F-4153-B72A-8188920387E8}"/>
              </a:ext>
            </a:extLst>
          </p:cNvPr>
          <p:cNvGrpSpPr/>
          <p:nvPr userDrawn="1"/>
        </p:nvGrpSpPr>
        <p:grpSpPr>
          <a:xfrm>
            <a:off x="-6502" y="6593007"/>
            <a:ext cx="12198503" cy="263834"/>
            <a:chOff x="-4877" y="4950860"/>
            <a:chExt cx="9148877" cy="198120"/>
          </a:xfrm>
        </p:grpSpPr>
        <p:sp>
          <p:nvSpPr>
            <p:cNvPr id="28" name="bk object 18">
              <a:extLst>
                <a:ext uri="{FF2B5EF4-FFF2-40B4-BE49-F238E27FC236}">
                  <a16:creationId xmlns:a16="http://schemas.microsoft.com/office/drawing/2014/main" id="{7F2B589E-3839-4C3B-92E1-F293A76DB3C1}"/>
                </a:ext>
              </a:extLst>
            </p:cNvPr>
            <p:cNvSpPr/>
            <p:nvPr userDrawn="1"/>
          </p:nvSpPr>
          <p:spPr>
            <a:xfrm>
              <a:off x="-4877" y="4950860"/>
              <a:ext cx="484937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solidFill>
              <a:schemeClr val="tx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bk object 18">
              <a:extLst>
                <a:ext uri="{FF2B5EF4-FFF2-40B4-BE49-F238E27FC236}">
                  <a16:creationId xmlns:a16="http://schemas.microsoft.com/office/drawing/2014/main" id="{8DC76EE0-F751-40CD-B7DB-DC698896789C}"/>
                </a:ext>
              </a:extLst>
            </p:cNvPr>
            <p:cNvSpPr/>
            <p:nvPr userDrawn="1"/>
          </p:nvSpPr>
          <p:spPr>
            <a:xfrm>
              <a:off x="522288" y="4950860"/>
              <a:ext cx="8621712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solidFill>
              <a:schemeClr val="tx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Holder 3">
              <a:extLst>
                <a:ext uri="{FF2B5EF4-FFF2-40B4-BE49-F238E27FC236}">
                  <a16:creationId xmlns:a16="http://schemas.microsoft.com/office/drawing/2014/main" id="{5DFAD467-705A-4EBF-B0CD-82975D99AB5A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8194726" y="4966101"/>
              <a:ext cx="449579" cy="167639"/>
            </a:xfrm>
            <a:prstGeom prst="rect">
              <a:avLst/>
            </a:prstGeom>
          </p:spPr>
          <p:txBody>
            <a:bodyPr lIns="0" tIns="0" rIns="0" bIns="0" anchor="ctr"/>
            <a:lstStyle>
              <a:defPPr>
                <a:defRPr lang="de-DE"/>
              </a:defPPr>
              <a:lvl1pPr marL="0" algn="l" defTabSz="686074" rtl="0" eaLnBrk="1" latinLnBrk="0" hangingPunct="1">
                <a:defRPr sz="1000" b="1" i="0" kern="1200">
                  <a:solidFill>
                    <a:schemeClr val="bg1"/>
                  </a:solidFill>
                  <a:latin typeface="Arial"/>
                  <a:ea typeface="+mn-ea"/>
                  <a:cs typeface="Arial"/>
                </a:defRPr>
              </a:lvl1pPr>
              <a:lvl2pPr marL="34303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6074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9111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2149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5186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223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1260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429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6913">
                <a:spcBef>
                  <a:spcPts val="7"/>
                </a:spcBef>
              </a:pPr>
              <a:r>
                <a:rPr lang="de-DE" sz="1332" spc="13"/>
                <a:t>hhu.de</a:t>
              </a:r>
            </a:p>
          </p:txBody>
        </p:sp>
      </p:grpSp>
      <p:sp>
        <p:nvSpPr>
          <p:cNvPr id="26" name="Freihandform: Form 25">
            <a:extLst>
              <a:ext uri="{FF2B5EF4-FFF2-40B4-BE49-F238E27FC236}">
                <a16:creationId xmlns:a16="http://schemas.microsoft.com/office/drawing/2014/main" id="{59BE50D6-D2EF-43B9-8437-C5253F74EA60}"/>
              </a:ext>
            </a:extLst>
          </p:cNvPr>
          <p:cNvSpPr/>
          <p:nvPr userDrawn="1"/>
        </p:nvSpPr>
        <p:spPr>
          <a:xfrm>
            <a:off x="2" y="1894195"/>
            <a:ext cx="4223989" cy="4650925"/>
          </a:xfrm>
          <a:custGeom>
            <a:avLst/>
            <a:gdLst>
              <a:gd name="connsiteX0" fmla="*/ 3773588 w 4271120"/>
              <a:gd name="connsiteY0" fmla="*/ 3280579 h 4702819"/>
              <a:gd name="connsiteX1" fmla="*/ 3717970 w 4271120"/>
              <a:gd name="connsiteY1" fmla="*/ 3393838 h 4702819"/>
              <a:gd name="connsiteX2" fmla="*/ 3755385 w 4271120"/>
              <a:gd name="connsiteY2" fmla="*/ 3541480 h 4702819"/>
              <a:gd name="connsiteX3" fmla="*/ 3742240 w 4271120"/>
              <a:gd name="connsiteY3" fmla="*/ 3544514 h 4702819"/>
              <a:gd name="connsiteX4" fmla="*/ 3594598 w 4271120"/>
              <a:gd name="connsiteY4" fmla="*/ 3403951 h 4702819"/>
              <a:gd name="connsiteX5" fmla="*/ 3773588 w 4271120"/>
              <a:gd name="connsiteY5" fmla="*/ 3280579 h 4702819"/>
              <a:gd name="connsiteX6" fmla="*/ 3937409 w 4271120"/>
              <a:gd name="connsiteY6" fmla="*/ 2981250 h 4702819"/>
              <a:gd name="connsiteX7" fmla="*/ 3833252 w 4271120"/>
              <a:gd name="connsiteY7" fmla="*/ 3118780 h 4702819"/>
              <a:gd name="connsiteX8" fmla="*/ 3480327 w 4271120"/>
              <a:gd name="connsiteY8" fmla="*/ 3142039 h 4702819"/>
              <a:gd name="connsiteX9" fmla="*/ 3488417 w 4271120"/>
              <a:gd name="connsiteY9" fmla="*/ 3070240 h 4702819"/>
              <a:gd name="connsiteX10" fmla="*/ 3802914 w 4271120"/>
              <a:gd name="connsiteY10" fmla="*/ 3008554 h 4702819"/>
              <a:gd name="connsiteX11" fmla="*/ 3937409 w 4271120"/>
              <a:gd name="connsiteY11" fmla="*/ 2981250 h 4702819"/>
              <a:gd name="connsiteX12" fmla="*/ 1530647 w 4271120"/>
              <a:gd name="connsiteY12" fmla="*/ 2816671 h 4702819"/>
              <a:gd name="connsiteX13" fmla="*/ 1538737 w 4271120"/>
              <a:gd name="connsiteY13" fmla="*/ 2820463 h 4702819"/>
              <a:gd name="connsiteX14" fmla="*/ 1944246 w 4271120"/>
              <a:gd name="connsiteY14" fmla="*/ 3409008 h 4702819"/>
              <a:gd name="connsiteX15" fmla="*/ 3606733 w 4271120"/>
              <a:gd name="connsiteY15" fmla="*/ 3913618 h 4702819"/>
              <a:gd name="connsiteX16" fmla="*/ 3607744 w 4271120"/>
              <a:gd name="connsiteY16" fmla="*/ 3926765 h 4702819"/>
              <a:gd name="connsiteX17" fmla="*/ 2423576 w 4271120"/>
              <a:gd name="connsiteY17" fmla="*/ 3894405 h 4702819"/>
              <a:gd name="connsiteX18" fmla="*/ 2077731 w 4271120"/>
              <a:gd name="connsiteY18" fmla="*/ 3806426 h 4702819"/>
              <a:gd name="connsiteX19" fmla="*/ 1525591 w 4271120"/>
              <a:gd name="connsiteY19" fmla="*/ 2823496 h 4702819"/>
              <a:gd name="connsiteX20" fmla="*/ 1530647 w 4271120"/>
              <a:gd name="connsiteY20" fmla="*/ 2816671 h 4702819"/>
              <a:gd name="connsiteX21" fmla="*/ 3996062 w 4271120"/>
              <a:gd name="connsiteY21" fmla="*/ 2605067 h 4702819"/>
              <a:gd name="connsiteX22" fmla="*/ 4271120 w 4271120"/>
              <a:gd name="connsiteY22" fmla="*/ 2676866 h 4702819"/>
              <a:gd name="connsiteX23" fmla="*/ 4008197 w 4271120"/>
              <a:gd name="connsiteY23" fmla="*/ 2693046 h 4702819"/>
              <a:gd name="connsiteX24" fmla="*/ 3829207 w 4271120"/>
              <a:gd name="connsiteY24" fmla="*/ 2680911 h 4702819"/>
              <a:gd name="connsiteX25" fmla="*/ 3670441 w 4271120"/>
              <a:gd name="connsiteY25" fmla="*/ 2642484 h 4702819"/>
              <a:gd name="connsiteX26" fmla="*/ 3996062 w 4271120"/>
              <a:gd name="connsiteY26" fmla="*/ 2605067 h 4702819"/>
              <a:gd name="connsiteX27" fmla="*/ 3443991 w 4271120"/>
              <a:gd name="connsiteY27" fmla="*/ 1373753 h 4702819"/>
              <a:gd name="connsiteX28" fmla="*/ 3808982 w 4271120"/>
              <a:gd name="connsiteY28" fmla="*/ 1505845 h 4702819"/>
              <a:gd name="connsiteX29" fmla="*/ 3766510 w 4271120"/>
              <a:gd name="connsiteY29" fmla="*/ 1714160 h 4702819"/>
              <a:gd name="connsiteX30" fmla="*/ 3673475 w 4271120"/>
              <a:gd name="connsiteY30" fmla="*/ 1626182 h 4702819"/>
              <a:gd name="connsiteX31" fmla="*/ 3503586 w 4271120"/>
              <a:gd name="connsiteY31" fmla="*/ 1940680 h 4702819"/>
              <a:gd name="connsiteX32" fmla="*/ 3349877 w 4271120"/>
              <a:gd name="connsiteY32" fmla="*/ 1900230 h 4702819"/>
              <a:gd name="connsiteX33" fmla="*/ 3263920 w 4271120"/>
              <a:gd name="connsiteY33" fmla="*/ 1778881 h 4702819"/>
              <a:gd name="connsiteX34" fmla="*/ 2886727 w 4271120"/>
              <a:gd name="connsiteY34" fmla="*/ 1881016 h 4702819"/>
              <a:gd name="connsiteX35" fmla="*/ 3400439 w 4271120"/>
              <a:gd name="connsiteY35" fmla="*/ 1585733 h 4702819"/>
              <a:gd name="connsiteX36" fmla="*/ 2921109 w 4271120"/>
              <a:gd name="connsiteY36" fmla="*/ 1605957 h 4702819"/>
              <a:gd name="connsiteX37" fmla="*/ 2913019 w 4271120"/>
              <a:gd name="connsiteY37" fmla="*/ 1594835 h 4702819"/>
              <a:gd name="connsiteX38" fmla="*/ 3443991 w 4271120"/>
              <a:gd name="connsiteY38" fmla="*/ 1373753 h 4702819"/>
              <a:gd name="connsiteX39" fmla="*/ 0 w 4271120"/>
              <a:gd name="connsiteY39" fmla="*/ 0 h 4702819"/>
              <a:gd name="connsiteX40" fmla="*/ 115292 w 4271120"/>
              <a:gd name="connsiteY40" fmla="*/ 0 h 4702819"/>
              <a:gd name="connsiteX41" fmla="*/ 274676 w 4271120"/>
              <a:gd name="connsiteY41" fmla="*/ 0 h 4702819"/>
              <a:gd name="connsiteX42" fmla="*/ 3942724 w 4271120"/>
              <a:gd name="connsiteY42" fmla="*/ 0 h 4702819"/>
              <a:gd name="connsiteX43" fmla="*/ 3939432 w 4271120"/>
              <a:gd name="connsiteY43" fmla="*/ 53696 h 4702819"/>
              <a:gd name="connsiteX44" fmla="*/ 3684598 w 4271120"/>
              <a:gd name="connsiteY44" fmla="*/ 334822 h 4702819"/>
              <a:gd name="connsiteX45" fmla="*/ 3981904 w 4271120"/>
              <a:gd name="connsiteY45" fmla="*/ 155833 h 4702819"/>
              <a:gd name="connsiteX46" fmla="*/ 3993028 w 4271120"/>
              <a:gd name="connsiteY46" fmla="*/ 404599 h 4702819"/>
              <a:gd name="connsiteX47" fmla="*/ 3433810 w 4271120"/>
              <a:gd name="connsiteY47" fmla="*/ 635163 h 4702819"/>
              <a:gd name="connsiteX48" fmla="*/ 2283013 w 4271120"/>
              <a:gd name="connsiteY48" fmla="*/ 464262 h 4702819"/>
              <a:gd name="connsiteX49" fmla="*/ 2284025 w 4271120"/>
              <a:gd name="connsiteY49" fmla="*/ 455161 h 4702819"/>
              <a:gd name="connsiteX50" fmla="*/ 2959536 w 4271120"/>
              <a:gd name="connsiteY50" fmla="*/ 115383 h 4702819"/>
              <a:gd name="connsiteX51" fmla="*/ 2949424 w 4271120"/>
              <a:gd name="connsiteY51" fmla="*/ 107293 h 4702819"/>
              <a:gd name="connsiteX52" fmla="*/ 1789525 w 4271120"/>
              <a:gd name="connsiteY52" fmla="*/ 314598 h 4702819"/>
              <a:gd name="connsiteX53" fmla="*/ 1564018 w 4271120"/>
              <a:gd name="connsiteY53" fmla="*/ 251900 h 4702819"/>
              <a:gd name="connsiteX54" fmla="*/ 1554917 w 4271120"/>
              <a:gd name="connsiteY54" fmla="*/ 262013 h 4702819"/>
              <a:gd name="connsiteX55" fmla="*/ 2389194 w 4271120"/>
              <a:gd name="connsiteY55" fmla="*/ 907188 h 4702819"/>
              <a:gd name="connsiteX56" fmla="*/ 2159641 w 4271120"/>
              <a:gd name="connsiteY56" fmla="*/ 613927 h 4702819"/>
              <a:gd name="connsiteX57" fmla="*/ 2255710 w 4271120"/>
              <a:gd name="connsiteY57" fmla="*/ 818197 h 4702819"/>
              <a:gd name="connsiteX58" fmla="*/ 2248631 w 4271120"/>
              <a:gd name="connsiteY58" fmla="*/ 897075 h 4702819"/>
              <a:gd name="connsiteX59" fmla="*/ 2071663 w 4271120"/>
              <a:gd name="connsiteY59" fmla="*/ 706960 h 4702819"/>
              <a:gd name="connsiteX60" fmla="*/ 2063573 w 4271120"/>
              <a:gd name="connsiteY60" fmla="*/ 718085 h 4702819"/>
              <a:gd name="connsiteX61" fmla="*/ 1981662 w 4271120"/>
              <a:gd name="connsiteY61" fmla="*/ 1090223 h 4702819"/>
              <a:gd name="connsiteX62" fmla="*/ 2015034 w 4271120"/>
              <a:gd name="connsiteY62" fmla="*/ 1068987 h 4702819"/>
              <a:gd name="connsiteX63" fmla="*/ 2152563 w 4271120"/>
              <a:gd name="connsiteY63" fmla="*/ 876851 h 4702819"/>
              <a:gd name="connsiteX64" fmla="*/ 2193013 w 4271120"/>
              <a:gd name="connsiteY64" fmla="*/ 935503 h 4702819"/>
              <a:gd name="connsiteX65" fmla="*/ 2042337 w 4271120"/>
              <a:gd name="connsiteY65" fmla="*/ 1153931 h 4702819"/>
              <a:gd name="connsiteX66" fmla="*/ 1195925 w 4271120"/>
              <a:gd name="connsiteY66" fmla="*/ 1315731 h 4702819"/>
              <a:gd name="connsiteX67" fmla="*/ 1759188 w 4271120"/>
              <a:gd name="connsiteY67" fmla="*/ 1329888 h 4702819"/>
              <a:gd name="connsiteX68" fmla="*/ 1762222 w 4271120"/>
              <a:gd name="connsiteY68" fmla="*/ 1336967 h 4702819"/>
              <a:gd name="connsiteX69" fmla="*/ 1303117 w 4271120"/>
              <a:gd name="connsiteY69" fmla="*/ 1458316 h 4702819"/>
              <a:gd name="connsiteX70" fmla="*/ 1879527 w 4271120"/>
              <a:gd name="connsiteY70" fmla="*/ 1385506 h 4702819"/>
              <a:gd name="connsiteX71" fmla="*/ 1882560 w 4271120"/>
              <a:gd name="connsiteY71" fmla="*/ 1389551 h 4702819"/>
              <a:gd name="connsiteX72" fmla="*/ 1158509 w 4271120"/>
              <a:gd name="connsiteY72" fmla="*/ 1608992 h 4702819"/>
              <a:gd name="connsiteX73" fmla="*/ 1500309 w 4271120"/>
              <a:gd name="connsiteY73" fmla="*/ 1648430 h 4702819"/>
              <a:gd name="connsiteX74" fmla="*/ 1502332 w 4271120"/>
              <a:gd name="connsiteY74" fmla="*/ 1651464 h 4702819"/>
              <a:gd name="connsiteX75" fmla="*/ 1323342 w 4271120"/>
              <a:gd name="connsiteY75" fmla="*/ 1726296 h 4702819"/>
              <a:gd name="connsiteX76" fmla="*/ 1387050 w 4271120"/>
              <a:gd name="connsiteY76" fmla="*/ 1741465 h 4702819"/>
              <a:gd name="connsiteX77" fmla="*/ 1442669 w 4271120"/>
              <a:gd name="connsiteY77" fmla="*/ 1750566 h 4702819"/>
              <a:gd name="connsiteX78" fmla="*/ 1983684 w 4271120"/>
              <a:gd name="connsiteY78" fmla="*/ 1635284 h 4702819"/>
              <a:gd name="connsiteX79" fmla="*/ 2041326 w 4271120"/>
              <a:gd name="connsiteY79" fmla="*/ 1604947 h 4702819"/>
              <a:gd name="connsiteX80" fmla="*/ 1993797 w 4271120"/>
              <a:gd name="connsiteY80" fmla="*/ 1723262 h 4702819"/>
              <a:gd name="connsiteX81" fmla="*/ 1881549 w 4271120"/>
              <a:gd name="connsiteY81" fmla="*/ 1801128 h 4702819"/>
              <a:gd name="connsiteX82" fmla="*/ 1868403 w 4271120"/>
              <a:gd name="connsiteY82" fmla="*/ 1865847 h 4702819"/>
              <a:gd name="connsiteX83" fmla="*/ 1001766 w 4271120"/>
              <a:gd name="connsiteY83" fmla="*/ 1993265 h 4702819"/>
              <a:gd name="connsiteX84" fmla="*/ 999744 w 4271120"/>
              <a:gd name="connsiteY84" fmla="*/ 1993265 h 4702819"/>
              <a:gd name="connsiteX85" fmla="*/ 1477051 w 4271120"/>
              <a:gd name="connsiteY85" fmla="*/ 2115625 h 4702819"/>
              <a:gd name="connsiteX86" fmla="*/ 1478062 w 4271120"/>
              <a:gd name="connsiteY86" fmla="*/ 2118658 h 4702819"/>
              <a:gd name="connsiteX87" fmla="*/ 1337500 w 4271120"/>
              <a:gd name="connsiteY87" fmla="*/ 2160120 h 4702819"/>
              <a:gd name="connsiteX88" fmla="*/ 1830987 w 4271120"/>
              <a:gd name="connsiteY88" fmla="*/ 2044838 h 4702819"/>
              <a:gd name="connsiteX89" fmla="*/ 1840088 w 4271120"/>
              <a:gd name="connsiteY89" fmla="*/ 2054950 h 4702819"/>
              <a:gd name="connsiteX90" fmla="*/ 1610536 w 4271120"/>
              <a:gd name="connsiteY90" fmla="*/ 2209670 h 4702819"/>
              <a:gd name="connsiteX91" fmla="*/ 970417 w 4271120"/>
              <a:gd name="connsiteY91" fmla="*/ 2143940 h 4702819"/>
              <a:gd name="connsiteX92" fmla="*/ 1531659 w 4271120"/>
              <a:gd name="connsiteY92" fmla="*/ 2446302 h 4702819"/>
              <a:gd name="connsiteX93" fmla="*/ 1040194 w 4271120"/>
              <a:gd name="connsiteY93" fmla="*/ 2520123 h 4702819"/>
              <a:gd name="connsiteX94" fmla="*/ 1012890 w 4271120"/>
              <a:gd name="connsiteY94" fmla="*/ 2497875 h 4702819"/>
              <a:gd name="connsiteX95" fmla="*/ 585134 w 4271120"/>
              <a:gd name="connsiteY95" fmla="*/ 2905408 h 4702819"/>
              <a:gd name="connsiteX96" fmla="*/ 2443801 w 4271120"/>
              <a:gd name="connsiteY96" fmla="*/ 4164407 h 4702819"/>
              <a:gd name="connsiteX97" fmla="*/ 2680749 w 4271120"/>
              <a:gd name="connsiteY97" fmla="*/ 4641304 h 4702819"/>
              <a:gd name="connsiteX98" fmla="*/ 2704586 w 4271120"/>
              <a:gd name="connsiteY98" fmla="*/ 4702819 h 4702819"/>
              <a:gd name="connsiteX99" fmla="*/ 274676 w 4271120"/>
              <a:gd name="connsiteY99" fmla="*/ 4702819 h 4702819"/>
              <a:gd name="connsiteX100" fmla="*/ 115292 w 4271120"/>
              <a:gd name="connsiteY100" fmla="*/ 4702819 h 4702819"/>
              <a:gd name="connsiteX101" fmla="*/ 0 w 4271120"/>
              <a:gd name="connsiteY101" fmla="*/ 4702819 h 47028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4271120" h="4702819">
                <a:moveTo>
                  <a:pt x="3773588" y="3280579"/>
                </a:moveTo>
                <a:cubicBezTo>
                  <a:pt x="3773588" y="3280579"/>
                  <a:pt x="3730105" y="3343276"/>
                  <a:pt x="3717970" y="3393838"/>
                </a:cubicBezTo>
                <a:cubicBezTo>
                  <a:pt x="3745273" y="3430243"/>
                  <a:pt x="3753363" y="3442378"/>
                  <a:pt x="3755385" y="3541480"/>
                </a:cubicBezTo>
                <a:cubicBezTo>
                  <a:pt x="3755385" y="3549570"/>
                  <a:pt x="3745273" y="3551593"/>
                  <a:pt x="3742240" y="3544514"/>
                </a:cubicBezTo>
                <a:cubicBezTo>
                  <a:pt x="3714936" y="3479795"/>
                  <a:pt x="3663363" y="3420131"/>
                  <a:pt x="3594598" y="3403951"/>
                </a:cubicBezTo>
                <a:cubicBezTo>
                  <a:pt x="3610778" y="3321029"/>
                  <a:pt x="3667408" y="3281590"/>
                  <a:pt x="3773588" y="3280579"/>
                </a:cubicBezTo>
                <a:close/>
                <a:moveTo>
                  <a:pt x="3937409" y="2981250"/>
                </a:moveTo>
                <a:cubicBezTo>
                  <a:pt x="3924264" y="3035858"/>
                  <a:pt x="3891904" y="3080352"/>
                  <a:pt x="3833252" y="3118780"/>
                </a:cubicBezTo>
                <a:cubicBezTo>
                  <a:pt x="3598643" y="3075297"/>
                  <a:pt x="3669430" y="3152151"/>
                  <a:pt x="3480327" y="3142039"/>
                </a:cubicBezTo>
                <a:cubicBezTo>
                  <a:pt x="3479316" y="3127881"/>
                  <a:pt x="3479316" y="3081364"/>
                  <a:pt x="3488417" y="3070240"/>
                </a:cubicBezTo>
                <a:cubicBezTo>
                  <a:pt x="3640104" y="3123836"/>
                  <a:pt x="3659318" y="3035858"/>
                  <a:pt x="3802914" y="3008554"/>
                </a:cubicBezTo>
                <a:cubicBezTo>
                  <a:pt x="3851454" y="2999453"/>
                  <a:pt x="3909095" y="2995408"/>
                  <a:pt x="3937409" y="2981250"/>
                </a:cubicBezTo>
                <a:close/>
                <a:moveTo>
                  <a:pt x="1530647" y="2816671"/>
                </a:moveTo>
                <a:cubicBezTo>
                  <a:pt x="1533681" y="2815912"/>
                  <a:pt x="1537220" y="2816924"/>
                  <a:pt x="1538737" y="2820463"/>
                </a:cubicBezTo>
                <a:cubicBezTo>
                  <a:pt x="1704581" y="3184511"/>
                  <a:pt x="1838065" y="3351366"/>
                  <a:pt x="1944246" y="3409008"/>
                </a:cubicBezTo>
                <a:cubicBezTo>
                  <a:pt x="2164698" y="3528335"/>
                  <a:pt x="3031334" y="3856989"/>
                  <a:pt x="3606733" y="3913618"/>
                </a:cubicBezTo>
                <a:cubicBezTo>
                  <a:pt x="3614823" y="3913618"/>
                  <a:pt x="3615834" y="3924742"/>
                  <a:pt x="3607744" y="3926765"/>
                </a:cubicBezTo>
                <a:cubicBezTo>
                  <a:pt x="3352910" y="3984405"/>
                  <a:pt x="2663241" y="3916653"/>
                  <a:pt x="2423576" y="3894405"/>
                </a:cubicBezTo>
                <a:cubicBezTo>
                  <a:pt x="2159641" y="3869123"/>
                  <a:pt x="2078741" y="3805416"/>
                  <a:pt x="2077731" y="3806426"/>
                </a:cubicBezTo>
                <a:cubicBezTo>
                  <a:pt x="1903797" y="3672942"/>
                  <a:pt x="1564018" y="3144061"/>
                  <a:pt x="1525591" y="2823496"/>
                </a:cubicBezTo>
                <a:cubicBezTo>
                  <a:pt x="1525085" y="2819957"/>
                  <a:pt x="1527613" y="2817429"/>
                  <a:pt x="1530647" y="2816671"/>
                </a:cubicBezTo>
                <a:close/>
                <a:moveTo>
                  <a:pt x="3996062" y="2605067"/>
                </a:moveTo>
                <a:cubicBezTo>
                  <a:pt x="4069883" y="2597989"/>
                  <a:pt x="4190221" y="2621247"/>
                  <a:pt x="4271120" y="2676866"/>
                </a:cubicBezTo>
                <a:cubicBezTo>
                  <a:pt x="4252918" y="2737541"/>
                  <a:pt x="4086063" y="2706192"/>
                  <a:pt x="4008197" y="2693046"/>
                </a:cubicBezTo>
                <a:cubicBezTo>
                  <a:pt x="3953589" y="2684955"/>
                  <a:pt x="3889881" y="2681922"/>
                  <a:pt x="3829207" y="2680911"/>
                </a:cubicBezTo>
                <a:cubicBezTo>
                  <a:pt x="3777633" y="2679899"/>
                  <a:pt x="3693700" y="2671810"/>
                  <a:pt x="3670441" y="2642484"/>
                </a:cubicBezTo>
                <a:cubicBezTo>
                  <a:pt x="3719992" y="2647540"/>
                  <a:pt x="3843364" y="2620237"/>
                  <a:pt x="3996062" y="2605067"/>
                </a:cubicBezTo>
                <a:close/>
                <a:moveTo>
                  <a:pt x="3443991" y="1373753"/>
                </a:moveTo>
                <a:cubicBezTo>
                  <a:pt x="3569601" y="1369611"/>
                  <a:pt x="3697113" y="1404594"/>
                  <a:pt x="3808982" y="1505845"/>
                </a:cubicBezTo>
                <a:cubicBezTo>
                  <a:pt x="3760442" y="1576632"/>
                  <a:pt x="3761453" y="1685847"/>
                  <a:pt x="3766510" y="1714160"/>
                </a:cubicBezTo>
                <a:cubicBezTo>
                  <a:pt x="3739205" y="1705060"/>
                  <a:pt x="3695722" y="1653485"/>
                  <a:pt x="3673475" y="1626182"/>
                </a:cubicBezTo>
                <a:cubicBezTo>
                  <a:pt x="3582463" y="1677757"/>
                  <a:pt x="3486394" y="1844611"/>
                  <a:pt x="3503586" y="1940680"/>
                </a:cubicBezTo>
                <a:cubicBezTo>
                  <a:pt x="3512687" y="2019557"/>
                  <a:pt x="3455046" y="2031692"/>
                  <a:pt x="3349877" y="1900230"/>
                </a:cubicBezTo>
                <a:cubicBezTo>
                  <a:pt x="3299315" y="1936634"/>
                  <a:pt x="3250775" y="1870904"/>
                  <a:pt x="3263920" y="1778881"/>
                </a:cubicBezTo>
                <a:cubicBezTo>
                  <a:pt x="3182010" y="1864836"/>
                  <a:pt x="2961559" y="1908320"/>
                  <a:pt x="2886727" y="1881016"/>
                </a:cubicBezTo>
                <a:cubicBezTo>
                  <a:pt x="3034368" y="1838544"/>
                  <a:pt x="3254820" y="1604947"/>
                  <a:pt x="3400439" y="1585733"/>
                </a:cubicBezTo>
                <a:cubicBezTo>
                  <a:pt x="3282123" y="1528092"/>
                  <a:pt x="3076841" y="1513935"/>
                  <a:pt x="2921109" y="1605957"/>
                </a:cubicBezTo>
                <a:cubicBezTo>
                  <a:pt x="2914030" y="1610002"/>
                  <a:pt x="2906951" y="1599890"/>
                  <a:pt x="2913019" y="1594835"/>
                </a:cubicBezTo>
                <a:cubicBezTo>
                  <a:pt x="3030576" y="1496238"/>
                  <a:pt x="3234642" y="1380656"/>
                  <a:pt x="3443991" y="1373753"/>
                </a:cubicBezTo>
                <a:close/>
                <a:moveTo>
                  <a:pt x="0" y="0"/>
                </a:moveTo>
                <a:lnTo>
                  <a:pt x="115292" y="0"/>
                </a:lnTo>
                <a:lnTo>
                  <a:pt x="274676" y="0"/>
                </a:lnTo>
                <a:lnTo>
                  <a:pt x="3942724" y="0"/>
                </a:lnTo>
                <a:lnTo>
                  <a:pt x="3939432" y="53696"/>
                </a:lnTo>
                <a:cubicBezTo>
                  <a:pt x="3926286" y="139653"/>
                  <a:pt x="3890892" y="219541"/>
                  <a:pt x="3684598" y="334822"/>
                </a:cubicBezTo>
                <a:cubicBezTo>
                  <a:pt x="3918196" y="331789"/>
                  <a:pt x="3971792" y="185158"/>
                  <a:pt x="3981904" y="155833"/>
                </a:cubicBezTo>
                <a:cubicBezTo>
                  <a:pt x="4027411" y="317632"/>
                  <a:pt x="3993028" y="404599"/>
                  <a:pt x="3993028" y="404599"/>
                </a:cubicBezTo>
                <a:cubicBezTo>
                  <a:pt x="3940444" y="578533"/>
                  <a:pt x="3623924" y="771681"/>
                  <a:pt x="3433810" y="635163"/>
                </a:cubicBezTo>
                <a:cubicBezTo>
                  <a:pt x="2893805" y="156844"/>
                  <a:pt x="3099088" y="642242"/>
                  <a:pt x="2283013" y="464262"/>
                </a:cubicBezTo>
                <a:cubicBezTo>
                  <a:pt x="2277957" y="463251"/>
                  <a:pt x="2278968" y="455161"/>
                  <a:pt x="2284025" y="455161"/>
                </a:cubicBezTo>
                <a:cubicBezTo>
                  <a:pt x="2601556" y="444037"/>
                  <a:pt x="2854367" y="256957"/>
                  <a:pt x="2959536" y="115383"/>
                </a:cubicBezTo>
                <a:cubicBezTo>
                  <a:pt x="2963581" y="109315"/>
                  <a:pt x="2955491" y="101225"/>
                  <a:pt x="2949424" y="107293"/>
                </a:cubicBezTo>
                <a:cubicBezTo>
                  <a:pt x="2789647" y="273137"/>
                  <a:pt x="2362902" y="477408"/>
                  <a:pt x="1789525" y="314598"/>
                </a:cubicBezTo>
                <a:cubicBezTo>
                  <a:pt x="1719750" y="288306"/>
                  <a:pt x="1577164" y="254935"/>
                  <a:pt x="1564018" y="251900"/>
                </a:cubicBezTo>
                <a:cubicBezTo>
                  <a:pt x="1542782" y="245833"/>
                  <a:pt x="1554917" y="262013"/>
                  <a:pt x="1554917" y="262013"/>
                </a:cubicBezTo>
                <a:cubicBezTo>
                  <a:pt x="2567173" y="576510"/>
                  <a:pt x="2389194" y="907188"/>
                  <a:pt x="2389194" y="907188"/>
                </a:cubicBezTo>
                <a:cubicBezTo>
                  <a:pt x="2370992" y="796962"/>
                  <a:pt x="2292115" y="689770"/>
                  <a:pt x="2159641" y="613927"/>
                </a:cubicBezTo>
                <a:cubicBezTo>
                  <a:pt x="2258743" y="732242"/>
                  <a:pt x="2255710" y="818197"/>
                  <a:pt x="2255710" y="818197"/>
                </a:cubicBezTo>
                <a:cubicBezTo>
                  <a:pt x="2256721" y="837412"/>
                  <a:pt x="2256721" y="904154"/>
                  <a:pt x="2248631" y="897075"/>
                </a:cubicBezTo>
                <a:cubicBezTo>
                  <a:pt x="2238518" y="886963"/>
                  <a:pt x="2210203" y="755501"/>
                  <a:pt x="2071663" y="706960"/>
                </a:cubicBezTo>
                <a:cubicBezTo>
                  <a:pt x="2049416" y="701905"/>
                  <a:pt x="2063573" y="718085"/>
                  <a:pt x="2063573" y="718085"/>
                </a:cubicBezTo>
                <a:cubicBezTo>
                  <a:pt x="2150540" y="841456"/>
                  <a:pt x="2086831" y="984043"/>
                  <a:pt x="1981662" y="1090223"/>
                </a:cubicBezTo>
                <a:cubicBezTo>
                  <a:pt x="1992786" y="1084155"/>
                  <a:pt x="2003909" y="1077077"/>
                  <a:pt x="2015034" y="1068987"/>
                </a:cubicBezTo>
                <a:cubicBezTo>
                  <a:pt x="2088854" y="1009323"/>
                  <a:pt x="2150540" y="961794"/>
                  <a:pt x="2152563" y="876851"/>
                </a:cubicBezTo>
                <a:cubicBezTo>
                  <a:pt x="2152563" y="848535"/>
                  <a:pt x="2189978" y="899097"/>
                  <a:pt x="2193013" y="935503"/>
                </a:cubicBezTo>
                <a:cubicBezTo>
                  <a:pt x="2190990" y="1046740"/>
                  <a:pt x="2126271" y="1094268"/>
                  <a:pt x="2042337" y="1153931"/>
                </a:cubicBezTo>
                <a:cubicBezTo>
                  <a:pt x="1941212" y="1225730"/>
                  <a:pt x="1609524" y="1394608"/>
                  <a:pt x="1195925" y="1315731"/>
                </a:cubicBezTo>
                <a:cubicBezTo>
                  <a:pt x="1484130" y="1399664"/>
                  <a:pt x="1645929" y="1362248"/>
                  <a:pt x="1759188" y="1329888"/>
                </a:cubicBezTo>
                <a:cubicBezTo>
                  <a:pt x="1763233" y="1328876"/>
                  <a:pt x="1766267" y="1334944"/>
                  <a:pt x="1762222" y="1336967"/>
                </a:cubicBezTo>
                <a:cubicBezTo>
                  <a:pt x="1691435" y="1385506"/>
                  <a:pt x="1611546" y="1409776"/>
                  <a:pt x="1303117" y="1458316"/>
                </a:cubicBezTo>
                <a:cubicBezTo>
                  <a:pt x="1585254" y="1480563"/>
                  <a:pt x="1740986" y="1459328"/>
                  <a:pt x="1879527" y="1385506"/>
                </a:cubicBezTo>
                <a:cubicBezTo>
                  <a:pt x="1882560" y="1383484"/>
                  <a:pt x="1885594" y="1387529"/>
                  <a:pt x="1882560" y="1389551"/>
                </a:cubicBezTo>
                <a:cubicBezTo>
                  <a:pt x="1799638" y="1452248"/>
                  <a:pt x="1517501" y="1619104"/>
                  <a:pt x="1158509" y="1608992"/>
                </a:cubicBezTo>
                <a:cubicBezTo>
                  <a:pt x="1213116" y="1658542"/>
                  <a:pt x="1464916" y="1649442"/>
                  <a:pt x="1500309" y="1648430"/>
                </a:cubicBezTo>
                <a:cubicBezTo>
                  <a:pt x="1502332" y="1648430"/>
                  <a:pt x="1503344" y="1650453"/>
                  <a:pt x="1502332" y="1651464"/>
                </a:cubicBezTo>
                <a:cubicBezTo>
                  <a:pt x="1450759" y="1717194"/>
                  <a:pt x="1323342" y="1726296"/>
                  <a:pt x="1323342" y="1726296"/>
                </a:cubicBezTo>
                <a:cubicBezTo>
                  <a:pt x="1347612" y="1731352"/>
                  <a:pt x="1368848" y="1736409"/>
                  <a:pt x="1387050" y="1741465"/>
                </a:cubicBezTo>
                <a:cubicBezTo>
                  <a:pt x="1405252" y="1745509"/>
                  <a:pt x="1424467" y="1748544"/>
                  <a:pt x="1442669" y="1750566"/>
                </a:cubicBezTo>
                <a:cubicBezTo>
                  <a:pt x="1624693" y="1761689"/>
                  <a:pt x="1816830" y="1717194"/>
                  <a:pt x="1983684" y="1635284"/>
                </a:cubicBezTo>
                <a:cubicBezTo>
                  <a:pt x="1989752" y="1632250"/>
                  <a:pt x="2041326" y="1604947"/>
                  <a:pt x="2041326" y="1604947"/>
                </a:cubicBezTo>
                <a:cubicBezTo>
                  <a:pt x="2046382" y="1641352"/>
                  <a:pt x="2021101" y="1692925"/>
                  <a:pt x="1993797" y="1723262"/>
                </a:cubicBezTo>
                <a:cubicBezTo>
                  <a:pt x="1962449" y="1757644"/>
                  <a:pt x="1921999" y="1780903"/>
                  <a:pt x="1881549" y="1801128"/>
                </a:cubicBezTo>
                <a:cubicBezTo>
                  <a:pt x="1892672" y="1818319"/>
                  <a:pt x="1875482" y="1856746"/>
                  <a:pt x="1868403" y="1865847"/>
                </a:cubicBezTo>
                <a:cubicBezTo>
                  <a:pt x="1612558" y="2185401"/>
                  <a:pt x="1001766" y="1993265"/>
                  <a:pt x="1001766" y="1993265"/>
                </a:cubicBezTo>
                <a:cubicBezTo>
                  <a:pt x="1001766" y="1993265"/>
                  <a:pt x="1000754" y="1993265"/>
                  <a:pt x="999744" y="1993265"/>
                </a:cubicBezTo>
                <a:cubicBezTo>
                  <a:pt x="1145363" y="2093377"/>
                  <a:pt x="1362780" y="2123715"/>
                  <a:pt x="1477051" y="2115625"/>
                </a:cubicBezTo>
                <a:cubicBezTo>
                  <a:pt x="1479074" y="2115625"/>
                  <a:pt x="1480085" y="2117648"/>
                  <a:pt x="1478062" y="2118658"/>
                </a:cubicBezTo>
                <a:cubicBezTo>
                  <a:pt x="1447725" y="2137873"/>
                  <a:pt x="1347612" y="2158097"/>
                  <a:pt x="1337500" y="2160120"/>
                </a:cubicBezTo>
                <a:cubicBezTo>
                  <a:pt x="1571097" y="2180345"/>
                  <a:pt x="1753121" y="2096412"/>
                  <a:pt x="1830987" y="2044838"/>
                </a:cubicBezTo>
                <a:cubicBezTo>
                  <a:pt x="1837055" y="2040793"/>
                  <a:pt x="1845144" y="2048883"/>
                  <a:pt x="1840088" y="2054950"/>
                </a:cubicBezTo>
                <a:cubicBezTo>
                  <a:pt x="1765256" y="2154052"/>
                  <a:pt x="1717728" y="2182367"/>
                  <a:pt x="1610536" y="2209670"/>
                </a:cubicBezTo>
                <a:cubicBezTo>
                  <a:pt x="1399185" y="2261244"/>
                  <a:pt x="1159521" y="2246076"/>
                  <a:pt x="970417" y="2143940"/>
                </a:cubicBezTo>
                <a:cubicBezTo>
                  <a:pt x="1170644" y="2526190"/>
                  <a:pt x="1447725" y="2465516"/>
                  <a:pt x="1531659" y="2446302"/>
                </a:cubicBezTo>
                <a:cubicBezTo>
                  <a:pt x="1427500" y="2605067"/>
                  <a:pt x="1220195" y="2650574"/>
                  <a:pt x="1040194" y="2520123"/>
                </a:cubicBezTo>
                <a:cubicBezTo>
                  <a:pt x="1030081" y="2513044"/>
                  <a:pt x="1021991" y="2504955"/>
                  <a:pt x="1012890" y="2497875"/>
                </a:cubicBezTo>
                <a:cubicBezTo>
                  <a:pt x="890529" y="2709226"/>
                  <a:pt x="464795" y="2786080"/>
                  <a:pt x="585134" y="2905408"/>
                </a:cubicBezTo>
                <a:cubicBezTo>
                  <a:pt x="1526602" y="3840809"/>
                  <a:pt x="2443801" y="4164407"/>
                  <a:pt x="2443801" y="4164407"/>
                </a:cubicBezTo>
                <a:cubicBezTo>
                  <a:pt x="2521667" y="4282217"/>
                  <a:pt x="2602820" y="4452359"/>
                  <a:pt x="2680749" y="4641304"/>
                </a:cubicBezTo>
                <a:lnTo>
                  <a:pt x="2704586" y="4702819"/>
                </a:lnTo>
                <a:lnTo>
                  <a:pt x="274676" y="4702819"/>
                </a:lnTo>
                <a:lnTo>
                  <a:pt x="115292" y="4702819"/>
                </a:lnTo>
                <a:lnTo>
                  <a:pt x="0" y="4702819"/>
                </a:lnTo>
                <a:close/>
              </a:path>
            </a:pathLst>
          </a:custGeom>
          <a:solidFill>
            <a:srgbClr val="DAE5EA"/>
          </a:solidFill>
          <a:ln w="9176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de-DE" sz="1799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26A72F4E-48F4-48C4-AAF5-77358A958D0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2048" y="3861049"/>
            <a:ext cx="8533024" cy="720080"/>
          </a:xfrm>
        </p:spPr>
        <p:txBody>
          <a:bodyPr lIns="0" tIns="0" rIns="0" bIns="0" anchor="b">
            <a:noAutofit/>
          </a:bodyPr>
          <a:lstStyle>
            <a:lvl1pPr algn="l">
              <a:defRPr sz="4794" b="0">
                <a:solidFill>
                  <a:schemeClr val="tx2"/>
                </a:solidFill>
              </a:defRPr>
            </a:lvl1pPr>
          </a:lstStyle>
          <a:p>
            <a:r>
              <a:rPr lang="de-DE" dirty="0"/>
              <a:t>Titelfolie (bearbeiten)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BED0E50F-2245-4DD1-8901-55D904703F4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02048" y="4677552"/>
            <a:ext cx="8533024" cy="805193"/>
          </a:xfrm>
        </p:spPr>
        <p:txBody>
          <a:bodyPr lIns="0" tIns="0" rIns="0" bIns="0">
            <a:noAutofit/>
          </a:bodyPr>
          <a:lstStyle>
            <a:lvl1pPr marL="0" indent="0" algn="l">
              <a:buNone/>
              <a:defRPr sz="2131">
                <a:solidFill>
                  <a:schemeClr val="tx2"/>
                </a:solidFill>
              </a:defRPr>
            </a:lvl1pPr>
            <a:lvl2pPr marL="608853" indent="0" algn="ctr">
              <a:buNone/>
              <a:defRPr sz="2663"/>
            </a:lvl2pPr>
            <a:lvl3pPr marL="1217706" indent="0" algn="ctr">
              <a:buNone/>
              <a:defRPr sz="2397"/>
            </a:lvl3pPr>
            <a:lvl4pPr marL="1826560" indent="0" algn="ctr">
              <a:buNone/>
              <a:defRPr sz="2131"/>
            </a:lvl4pPr>
            <a:lvl5pPr marL="2435413" indent="0" algn="ctr">
              <a:buNone/>
              <a:defRPr sz="2131"/>
            </a:lvl5pPr>
            <a:lvl6pPr marL="3044266" indent="0" algn="ctr">
              <a:buNone/>
              <a:defRPr sz="2131"/>
            </a:lvl6pPr>
            <a:lvl7pPr marL="3653119" indent="0" algn="ctr">
              <a:buNone/>
              <a:defRPr sz="2131"/>
            </a:lvl7pPr>
            <a:lvl8pPr marL="4261973" indent="0" algn="ctr">
              <a:buNone/>
              <a:defRPr sz="2131"/>
            </a:lvl8pPr>
            <a:lvl9pPr marL="4870826" indent="0" algn="ctr">
              <a:buNone/>
              <a:defRPr sz="2131"/>
            </a:lvl9pPr>
          </a:lstStyle>
          <a:p>
            <a:r>
              <a:rPr lang="de-DE" dirty="0"/>
              <a:t>Untertitel (bearbeiten)</a:t>
            </a:r>
          </a:p>
        </p:txBody>
      </p:sp>
      <p:grpSp>
        <p:nvGrpSpPr>
          <p:cNvPr id="13" name="Grafik 6">
            <a:extLst>
              <a:ext uri="{FF2B5EF4-FFF2-40B4-BE49-F238E27FC236}">
                <a16:creationId xmlns:a16="http://schemas.microsoft.com/office/drawing/2014/main" id="{8AC3E5BE-9275-472F-AEB2-C4DA849B9A55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697066" y="513162"/>
            <a:ext cx="2038561" cy="777968"/>
            <a:chOff x="695325" y="516229"/>
            <a:chExt cx="2556359" cy="975572"/>
          </a:xfrm>
          <a:solidFill>
            <a:schemeClr val="tx2"/>
          </a:solidFill>
        </p:grpSpPr>
        <p:sp>
          <p:nvSpPr>
            <p:cNvPr id="14" name="Freihandform: Form 13">
              <a:extLst>
                <a:ext uri="{FF2B5EF4-FFF2-40B4-BE49-F238E27FC236}">
                  <a16:creationId xmlns:a16="http://schemas.microsoft.com/office/drawing/2014/main" id="{8A45B3C2-1CA4-47B2-9CD9-00EEF9D615AF}"/>
                </a:ext>
              </a:extLst>
            </p:cNvPr>
            <p:cNvSpPr/>
            <p:nvPr/>
          </p:nvSpPr>
          <p:spPr>
            <a:xfrm>
              <a:off x="2979337" y="1251070"/>
              <a:ext cx="270992" cy="239376"/>
            </a:xfrm>
            <a:custGeom>
              <a:avLst/>
              <a:gdLst>
                <a:gd name="connsiteX0" fmla="*/ 0 w 270992"/>
                <a:gd name="connsiteY0" fmla="*/ 242086 h 239376"/>
                <a:gd name="connsiteX1" fmla="*/ 152659 w 270992"/>
                <a:gd name="connsiteY1" fmla="*/ 242086 h 239376"/>
                <a:gd name="connsiteX2" fmla="*/ 274154 w 270992"/>
                <a:gd name="connsiteY2" fmla="*/ 121043 h 239376"/>
                <a:gd name="connsiteX3" fmla="*/ 152659 w 270992"/>
                <a:gd name="connsiteY3" fmla="*/ 0 h 239376"/>
                <a:gd name="connsiteX4" fmla="*/ 0 w 270992"/>
                <a:gd name="connsiteY4" fmla="*/ 0 h 239376"/>
                <a:gd name="connsiteX5" fmla="*/ 0 w 270992"/>
                <a:gd name="connsiteY5" fmla="*/ 242086 h 239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70992" h="239376">
                  <a:moveTo>
                    <a:pt x="0" y="242086"/>
                  </a:moveTo>
                  <a:lnTo>
                    <a:pt x="152659" y="242086"/>
                  </a:lnTo>
                  <a:cubicBezTo>
                    <a:pt x="219955" y="242086"/>
                    <a:pt x="274154" y="187888"/>
                    <a:pt x="274154" y="121043"/>
                  </a:cubicBezTo>
                  <a:cubicBezTo>
                    <a:pt x="274154" y="54198"/>
                    <a:pt x="219955" y="0"/>
                    <a:pt x="152659" y="0"/>
                  </a:cubicBezTo>
                  <a:lnTo>
                    <a:pt x="0" y="0"/>
                  </a:lnTo>
                  <a:lnTo>
                    <a:pt x="0" y="242086"/>
                  </a:lnTo>
                  <a:close/>
                </a:path>
              </a:pathLst>
            </a:custGeom>
            <a:grpFill/>
            <a:ln w="45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15" name="Freihandform: Form 14">
              <a:extLst>
                <a:ext uri="{FF2B5EF4-FFF2-40B4-BE49-F238E27FC236}">
                  <a16:creationId xmlns:a16="http://schemas.microsoft.com/office/drawing/2014/main" id="{3243C064-66AF-4F89-A61C-8EAA80446B16}"/>
                </a:ext>
              </a:extLst>
            </p:cNvPr>
            <p:cNvSpPr/>
            <p:nvPr/>
          </p:nvSpPr>
          <p:spPr>
            <a:xfrm>
              <a:off x="2216494" y="728506"/>
              <a:ext cx="659414" cy="663931"/>
            </a:xfrm>
            <a:custGeom>
              <a:avLst/>
              <a:gdLst>
                <a:gd name="connsiteX0" fmla="*/ 662124 w 659414"/>
                <a:gd name="connsiteY0" fmla="*/ 0 h 663930"/>
                <a:gd name="connsiteX1" fmla="*/ 662124 w 659414"/>
                <a:gd name="connsiteY1" fmla="*/ 331965 h 663930"/>
                <a:gd name="connsiteX2" fmla="*/ 331062 w 659414"/>
                <a:gd name="connsiteY2" fmla="*/ 663931 h 663930"/>
                <a:gd name="connsiteX3" fmla="*/ 0 w 659414"/>
                <a:gd name="connsiteY3" fmla="*/ 331965 h 663930"/>
                <a:gd name="connsiteX4" fmla="*/ 0 w 659414"/>
                <a:gd name="connsiteY4" fmla="*/ 0 h 663930"/>
                <a:gd name="connsiteX5" fmla="*/ 168015 w 659414"/>
                <a:gd name="connsiteY5" fmla="*/ 0 h 663930"/>
                <a:gd name="connsiteX6" fmla="*/ 168015 w 659414"/>
                <a:gd name="connsiteY6" fmla="*/ 317513 h 663930"/>
                <a:gd name="connsiteX7" fmla="*/ 331514 w 659414"/>
                <a:gd name="connsiteY7" fmla="*/ 490496 h 663930"/>
                <a:gd name="connsiteX8" fmla="*/ 495012 w 659414"/>
                <a:gd name="connsiteY8" fmla="*/ 317513 h 663930"/>
                <a:gd name="connsiteX9" fmla="*/ 495012 w 659414"/>
                <a:gd name="connsiteY9" fmla="*/ 0 h 663930"/>
                <a:gd name="connsiteX10" fmla="*/ 662124 w 659414"/>
                <a:gd name="connsiteY10" fmla="*/ 0 h 663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59414" h="663930">
                  <a:moveTo>
                    <a:pt x="662124" y="0"/>
                  </a:moveTo>
                  <a:lnTo>
                    <a:pt x="662124" y="331965"/>
                  </a:lnTo>
                  <a:cubicBezTo>
                    <a:pt x="662124" y="529790"/>
                    <a:pt x="513982" y="663931"/>
                    <a:pt x="331062" y="663931"/>
                  </a:cubicBezTo>
                  <a:cubicBezTo>
                    <a:pt x="148142" y="663931"/>
                    <a:pt x="0" y="529790"/>
                    <a:pt x="0" y="331965"/>
                  </a:cubicBezTo>
                  <a:cubicBezTo>
                    <a:pt x="0" y="303511"/>
                    <a:pt x="0" y="0"/>
                    <a:pt x="0" y="0"/>
                  </a:cubicBezTo>
                  <a:lnTo>
                    <a:pt x="168015" y="0"/>
                  </a:lnTo>
                  <a:cubicBezTo>
                    <a:pt x="168015" y="60522"/>
                    <a:pt x="168015" y="305318"/>
                    <a:pt x="168015" y="317513"/>
                  </a:cubicBezTo>
                  <a:cubicBezTo>
                    <a:pt x="168015" y="420038"/>
                    <a:pt x="241183" y="490496"/>
                    <a:pt x="331514" y="490496"/>
                  </a:cubicBezTo>
                  <a:cubicBezTo>
                    <a:pt x="421845" y="490496"/>
                    <a:pt x="495012" y="420490"/>
                    <a:pt x="495012" y="317513"/>
                  </a:cubicBezTo>
                  <a:lnTo>
                    <a:pt x="495012" y="0"/>
                  </a:lnTo>
                  <a:lnTo>
                    <a:pt x="662124" y="0"/>
                  </a:lnTo>
                  <a:close/>
                </a:path>
              </a:pathLst>
            </a:custGeom>
            <a:grpFill/>
            <a:ln w="45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16" name="Freihandform: Form 15">
              <a:extLst>
                <a:ext uri="{FF2B5EF4-FFF2-40B4-BE49-F238E27FC236}">
                  <a16:creationId xmlns:a16="http://schemas.microsoft.com/office/drawing/2014/main" id="{5E875C2F-2AC0-45DD-9626-129486821205}"/>
                </a:ext>
              </a:extLst>
            </p:cNvPr>
            <p:cNvSpPr/>
            <p:nvPr/>
          </p:nvSpPr>
          <p:spPr>
            <a:xfrm>
              <a:off x="695325" y="516229"/>
              <a:ext cx="659414" cy="858142"/>
            </a:xfrm>
            <a:custGeom>
              <a:avLst/>
              <a:gdLst>
                <a:gd name="connsiteX0" fmla="*/ 168015 w 659414"/>
                <a:gd name="connsiteY0" fmla="*/ 859497 h 858142"/>
                <a:gd name="connsiteX1" fmla="*/ 0 w 659414"/>
                <a:gd name="connsiteY1" fmla="*/ 859497 h 858142"/>
                <a:gd name="connsiteX2" fmla="*/ 0 w 659414"/>
                <a:gd name="connsiteY2" fmla="*/ 0 h 858142"/>
                <a:gd name="connsiteX3" fmla="*/ 168015 w 659414"/>
                <a:gd name="connsiteY3" fmla="*/ 0 h 858142"/>
                <a:gd name="connsiteX4" fmla="*/ 168015 w 659414"/>
                <a:gd name="connsiteY4" fmla="*/ 235312 h 858142"/>
                <a:gd name="connsiteX5" fmla="*/ 331514 w 659414"/>
                <a:gd name="connsiteY5" fmla="*/ 195114 h 858142"/>
                <a:gd name="connsiteX6" fmla="*/ 662576 w 659414"/>
                <a:gd name="connsiteY6" fmla="*/ 527080 h 858142"/>
                <a:gd name="connsiteX7" fmla="*/ 662576 w 659414"/>
                <a:gd name="connsiteY7" fmla="*/ 859045 h 858142"/>
                <a:gd name="connsiteX8" fmla="*/ 494561 w 659414"/>
                <a:gd name="connsiteY8" fmla="*/ 859045 h 858142"/>
                <a:gd name="connsiteX9" fmla="*/ 494561 w 659414"/>
                <a:gd name="connsiteY9" fmla="*/ 541533 h 858142"/>
                <a:gd name="connsiteX10" fmla="*/ 331062 w 659414"/>
                <a:gd name="connsiteY10" fmla="*/ 368549 h 858142"/>
                <a:gd name="connsiteX11" fmla="*/ 167563 w 659414"/>
                <a:gd name="connsiteY11" fmla="*/ 541533 h 858142"/>
                <a:gd name="connsiteX12" fmla="*/ 168015 w 659414"/>
                <a:gd name="connsiteY12" fmla="*/ 859497 h 858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59414" h="858142">
                  <a:moveTo>
                    <a:pt x="168015" y="859497"/>
                  </a:moveTo>
                  <a:lnTo>
                    <a:pt x="0" y="859497"/>
                  </a:lnTo>
                  <a:lnTo>
                    <a:pt x="0" y="0"/>
                  </a:lnTo>
                  <a:lnTo>
                    <a:pt x="168015" y="0"/>
                  </a:lnTo>
                  <a:lnTo>
                    <a:pt x="168015" y="235312"/>
                  </a:lnTo>
                  <a:cubicBezTo>
                    <a:pt x="216342" y="209567"/>
                    <a:pt x="271895" y="195114"/>
                    <a:pt x="331514" y="195114"/>
                  </a:cubicBezTo>
                  <a:cubicBezTo>
                    <a:pt x="514433" y="195114"/>
                    <a:pt x="662576" y="329256"/>
                    <a:pt x="662576" y="527080"/>
                  </a:cubicBezTo>
                  <a:lnTo>
                    <a:pt x="662576" y="859045"/>
                  </a:lnTo>
                  <a:lnTo>
                    <a:pt x="494561" y="859045"/>
                  </a:lnTo>
                  <a:lnTo>
                    <a:pt x="494561" y="541533"/>
                  </a:lnTo>
                  <a:cubicBezTo>
                    <a:pt x="494561" y="439007"/>
                    <a:pt x="421393" y="368549"/>
                    <a:pt x="331062" y="368549"/>
                  </a:cubicBezTo>
                  <a:cubicBezTo>
                    <a:pt x="240731" y="368549"/>
                    <a:pt x="167563" y="438556"/>
                    <a:pt x="167563" y="541533"/>
                  </a:cubicBezTo>
                  <a:lnTo>
                    <a:pt x="168015" y="859497"/>
                  </a:lnTo>
                  <a:close/>
                </a:path>
              </a:pathLst>
            </a:custGeom>
            <a:grpFill/>
            <a:ln w="45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17" name="Freihandform: Form 16">
              <a:extLst>
                <a:ext uri="{FF2B5EF4-FFF2-40B4-BE49-F238E27FC236}">
                  <a16:creationId xmlns:a16="http://schemas.microsoft.com/office/drawing/2014/main" id="{2F1F040A-4C25-4A9B-91CF-4997C0E3FA28}"/>
                </a:ext>
              </a:extLst>
            </p:cNvPr>
            <p:cNvSpPr/>
            <p:nvPr/>
          </p:nvSpPr>
          <p:spPr>
            <a:xfrm>
              <a:off x="1458619" y="516229"/>
              <a:ext cx="659414" cy="858142"/>
            </a:xfrm>
            <a:custGeom>
              <a:avLst/>
              <a:gdLst>
                <a:gd name="connsiteX0" fmla="*/ 167563 w 659414"/>
                <a:gd name="connsiteY0" fmla="*/ 859497 h 858142"/>
                <a:gd name="connsiteX1" fmla="*/ 0 w 659414"/>
                <a:gd name="connsiteY1" fmla="*/ 859497 h 858142"/>
                <a:gd name="connsiteX2" fmla="*/ 0 w 659414"/>
                <a:gd name="connsiteY2" fmla="*/ 0 h 858142"/>
                <a:gd name="connsiteX3" fmla="*/ 168015 w 659414"/>
                <a:gd name="connsiteY3" fmla="*/ 0 h 858142"/>
                <a:gd name="connsiteX4" fmla="*/ 168015 w 659414"/>
                <a:gd name="connsiteY4" fmla="*/ 235312 h 858142"/>
                <a:gd name="connsiteX5" fmla="*/ 331514 w 659414"/>
                <a:gd name="connsiteY5" fmla="*/ 195114 h 858142"/>
                <a:gd name="connsiteX6" fmla="*/ 662576 w 659414"/>
                <a:gd name="connsiteY6" fmla="*/ 527080 h 858142"/>
                <a:gd name="connsiteX7" fmla="*/ 662576 w 659414"/>
                <a:gd name="connsiteY7" fmla="*/ 859045 h 858142"/>
                <a:gd name="connsiteX8" fmla="*/ 494561 w 659414"/>
                <a:gd name="connsiteY8" fmla="*/ 859045 h 858142"/>
                <a:gd name="connsiteX9" fmla="*/ 494561 w 659414"/>
                <a:gd name="connsiteY9" fmla="*/ 541533 h 858142"/>
                <a:gd name="connsiteX10" fmla="*/ 331062 w 659414"/>
                <a:gd name="connsiteY10" fmla="*/ 368549 h 858142"/>
                <a:gd name="connsiteX11" fmla="*/ 167563 w 659414"/>
                <a:gd name="connsiteY11" fmla="*/ 541533 h 858142"/>
                <a:gd name="connsiteX12" fmla="*/ 167563 w 659414"/>
                <a:gd name="connsiteY12" fmla="*/ 859497 h 858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59414" h="858142">
                  <a:moveTo>
                    <a:pt x="167563" y="859497"/>
                  </a:moveTo>
                  <a:lnTo>
                    <a:pt x="0" y="859497"/>
                  </a:lnTo>
                  <a:lnTo>
                    <a:pt x="0" y="0"/>
                  </a:lnTo>
                  <a:lnTo>
                    <a:pt x="168015" y="0"/>
                  </a:lnTo>
                  <a:lnTo>
                    <a:pt x="168015" y="235312"/>
                  </a:lnTo>
                  <a:cubicBezTo>
                    <a:pt x="216342" y="209567"/>
                    <a:pt x="271895" y="195114"/>
                    <a:pt x="331514" y="195114"/>
                  </a:cubicBezTo>
                  <a:cubicBezTo>
                    <a:pt x="514433" y="195114"/>
                    <a:pt x="662576" y="329256"/>
                    <a:pt x="662576" y="527080"/>
                  </a:cubicBezTo>
                  <a:lnTo>
                    <a:pt x="662576" y="859045"/>
                  </a:lnTo>
                  <a:lnTo>
                    <a:pt x="494561" y="859045"/>
                  </a:lnTo>
                  <a:lnTo>
                    <a:pt x="494561" y="541533"/>
                  </a:lnTo>
                  <a:cubicBezTo>
                    <a:pt x="494561" y="439007"/>
                    <a:pt x="421393" y="368549"/>
                    <a:pt x="331062" y="368549"/>
                  </a:cubicBezTo>
                  <a:cubicBezTo>
                    <a:pt x="240731" y="368549"/>
                    <a:pt x="167563" y="438556"/>
                    <a:pt x="167563" y="541533"/>
                  </a:cubicBezTo>
                  <a:lnTo>
                    <a:pt x="167563" y="859497"/>
                  </a:lnTo>
                  <a:close/>
                </a:path>
              </a:pathLst>
            </a:custGeom>
            <a:grpFill/>
            <a:ln w="45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</p:grpSp>
      <p:sp>
        <p:nvSpPr>
          <p:cNvPr id="24" name="Bildplatzhalter 4">
            <a:extLst>
              <a:ext uri="{FF2B5EF4-FFF2-40B4-BE49-F238E27FC236}">
                <a16:creationId xmlns:a16="http://schemas.microsoft.com/office/drawing/2014/main" id="{4546E641-A9D5-9A47-9F76-2734E5A68A2B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9456586" y="506821"/>
            <a:ext cx="2038349" cy="775858"/>
          </a:xfrm>
          <a:noFill/>
        </p:spPr>
        <p:txBody>
          <a:bodyPr/>
          <a:lstStyle>
            <a:lvl1pPr marL="0" indent="0" algn="ctr">
              <a:buNone/>
              <a:defRPr sz="1065" baseline="0"/>
            </a:lvl1pPr>
          </a:lstStyle>
          <a:p>
            <a:r>
              <a:rPr lang="de-DE"/>
              <a:t>Logo gleichberechtigter Kooperationspartner (z.B. Partneruniversität). Bei Nichtbedarf löschen!</a:t>
            </a:r>
          </a:p>
        </p:txBody>
      </p:sp>
      <p:sp>
        <p:nvSpPr>
          <p:cNvPr id="25" name="Bildplatzhalter 4">
            <a:extLst>
              <a:ext uri="{FF2B5EF4-FFF2-40B4-BE49-F238E27FC236}">
                <a16:creationId xmlns:a16="http://schemas.microsoft.com/office/drawing/2014/main" id="{0679E3DD-A5E0-9442-80E4-78F5371D29B9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5096367" y="513163"/>
            <a:ext cx="2038349" cy="775858"/>
          </a:xfrm>
          <a:noFill/>
        </p:spPr>
        <p:txBody>
          <a:bodyPr anchor="t"/>
          <a:lstStyle>
            <a:lvl1pPr marL="0" indent="0" algn="ctr">
              <a:lnSpc>
                <a:spcPct val="100000"/>
              </a:lnSpc>
              <a:buNone/>
              <a:defRPr sz="1065" baseline="0"/>
            </a:lvl1pPr>
          </a:lstStyle>
          <a:p>
            <a:r>
              <a:rPr lang="de-DE"/>
              <a:t>Logo gleichberechtigter Kooperationspartner (z.B. Partneruniversität). Bei Nichtbedarf löschen!</a:t>
            </a:r>
          </a:p>
        </p:txBody>
      </p:sp>
      <p:sp>
        <p:nvSpPr>
          <p:cNvPr id="31" name="Bildplatzhalter 4">
            <a:extLst>
              <a:ext uri="{FF2B5EF4-FFF2-40B4-BE49-F238E27FC236}">
                <a16:creationId xmlns:a16="http://schemas.microsoft.com/office/drawing/2014/main" id="{2EF12A4D-9E8B-6D48-B319-03F9AB23CB54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161172" y="5527911"/>
            <a:ext cx="2038349" cy="775858"/>
          </a:xfrm>
          <a:noFill/>
        </p:spPr>
        <p:txBody>
          <a:bodyPr/>
          <a:lstStyle>
            <a:lvl1pPr marL="0" indent="0" algn="ctr">
              <a:buNone/>
              <a:defRPr sz="1065" baseline="0"/>
            </a:lvl1pPr>
          </a:lstStyle>
          <a:p>
            <a:r>
              <a:rPr lang="de-DE"/>
              <a:t>Sekundärlogo (z.B. Institut, Forschungsgruppe, o.Ä.). Bei Nichtbedarf löschen!</a:t>
            </a:r>
          </a:p>
        </p:txBody>
      </p:sp>
      <p:sp>
        <p:nvSpPr>
          <p:cNvPr id="32" name="Bildplatzhalter 4">
            <a:extLst>
              <a:ext uri="{FF2B5EF4-FFF2-40B4-BE49-F238E27FC236}">
                <a16:creationId xmlns:a16="http://schemas.microsoft.com/office/drawing/2014/main" id="{C9076294-3FF7-9C4E-9E9C-734FEDF8CD75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872372" y="5529142"/>
            <a:ext cx="2038349" cy="775858"/>
          </a:xfrm>
          <a:noFill/>
        </p:spPr>
        <p:txBody>
          <a:bodyPr anchor="t"/>
          <a:lstStyle>
            <a:lvl1pPr marL="0" indent="0" algn="ctr">
              <a:lnSpc>
                <a:spcPct val="100000"/>
              </a:lnSpc>
              <a:buNone/>
              <a:defRPr sz="1065" baseline="0"/>
            </a:lvl1pPr>
          </a:lstStyle>
          <a:p>
            <a:r>
              <a:rPr lang="de-DE"/>
              <a:t>Sekundärlogo (z.B. Institut, Forschungsgruppe, o.Ä.). Bei Nichtbedarf löschen!</a:t>
            </a:r>
          </a:p>
        </p:txBody>
      </p:sp>
      <p:sp>
        <p:nvSpPr>
          <p:cNvPr id="33" name="Bildplatzhalter 4">
            <a:extLst>
              <a:ext uri="{FF2B5EF4-FFF2-40B4-BE49-F238E27FC236}">
                <a16:creationId xmlns:a16="http://schemas.microsoft.com/office/drawing/2014/main" id="{402837B2-EE3A-BB49-8729-EE20976AD00B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9449972" y="5527911"/>
            <a:ext cx="2038349" cy="775858"/>
          </a:xfrm>
          <a:noFill/>
        </p:spPr>
        <p:txBody>
          <a:bodyPr/>
          <a:lstStyle>
            <a:lvl1pPr marL="0" indent="0" algn="ctr">
              <a:buNone/>
              <a:defRPr sz="1065" baseline="0"/>
            </a:lvl1pPr>
          </a:lstStyle>
          <a:p>
            <a:r>
              <a:rPr lang="de-DE"/>
              <a:t>Sekundärlogo (z.B. Institut, Forschungsgruppe, o.Ä.). Bei Nichtbedarf löschen!</a:t>
            </a:r>
          </a:p>
        </p:txBody>
      </p:sp>
      <p:sp>
        <p:nvSpPr>
          <p:cNvPr id="34" name="Textplatzhalter 22">
            <a:extLst>
              <a:ext uri="{FF2B5EF4-FFF2-40B4-BE49-F238E27FC236}">
                <a16:creationId xmlns:a16="http://schemas.microsoft.com/office/drawing/2014/main" id="{3F468D62-B29F-1948-8A54-6EE8881E373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96384" y="5938643"/>
            <a:ext cx="2743200" cy="365127"/>
          </a:xfrm>
        </p:spPr>
        <p:txBody>
          <a:bodyPr/>
          <a:lstStyle>
            <a:lvl1pPr marL="0" indent="0">
              <a:buNone/>
              <a:defRPr sz="1798">
                <a:solidFill>
                  <a:schemeClr val="tx2"/>
                </a:solidFill>
              </a:defRPr>
            </a:lvl1pPr>
          </a:lstStyle>
          <a:p>
            <a:pPr lvl="0"/>
            <a:r>
              <a:rPr lang="de-DE" dirty="0"/>
              <a:t>Datum (bearbeiten)</a:t>
            </a:r>
          </a:p>
        </p:txBody>
      </p:sp>
    </p:spTree>
    <p:extLst>
      <p:ext uri="{BB962C8B-B14F-4D97-AF65-F5344CB8AC3E}">
        <p14:creationId xmlns:p14="http://schemas.microsoft.com/office/powerpoint/2010/main" val="2236116430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 (3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uppieren 25">
            <a:extLst>
              <a:ext uri="{FF2B5EF4-FFF2-40B4-BE49-F238E27FC236}">
                <a16:creationId xmlns:a16="http://schemas.microsoft.com/office/drawing/2014/main" id="{2A319C61-FBE7-466D-8041-BA328224720B}"/>
              </a:ext>
            </a:extLst>
          </p:cNvPr>
          <p:cNvGrpSpPr/>
          <p:nvPr userDrawn="1"/>
        </p:nvGrpSpPr>
        <p:grpSpPr>
          <a:xfrm>
            <a:off x="-6502" y="6593007"/>
            <a:ext cx="12198503" cy="263834"/>
            <a:chOff x="-4877" y="4950860"/>
            <a:chExt cx="9148877" cy="198120"/>
          </a:xfrm>
          <a:solidFill>
            <a:schemeClr val="tx2"/>
          </a:solidFill>
        </p:grpSpPr>
        <p:sp>
          <p:nvSpPr>
            <p:cNvPr id="27" name="bk object 18">
              <a:extLst>
                <a:ext uri="{FF2B5EF4-FFF2-40B4-BE49-F238E27FC236}">
                  <a16:creationId xmlns:a16="http://schemas.microsoft.com/office/drawing/2014/main" id="{6943C0CE-1EA2-499D-ACFC-7FAE777D4885}"/>
                </a:ext>
              </a:extLst>
            </p:cNvPr>
            <p:cNvSpPr/>
            <p:nvPr userDrawn="1"/>
          </p:nvSpPr>
          <p:spPr>
            <a:xfrm>
              <a:off x="-4877" y="4950860"/>
              <a:ext cx="484937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bk object 18">
              <a:extLst>
                <a:ext uri="{FF2B5EF4-FFF2-40B4-BE49-F238E27FC236}">
                  <a16:creationId xmlns:a16="http://schemas.microsoft.com/office/drawing/2014/main" id="{C64DCA2F-E670-44CF-8CCD-A8817BCDFE08}"/>
                </a:ext>
              </a:extLst>
            </p:cNvPr>
            <p:cNvSpPr/>
            <p:nvPr userDrawn="1"/>
          </p:nvSpPr>
          <p:spPr>
            <a:xfrm>
              <a:off x="522288" y="4950860"/>
              <a:ext cx="8621712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Holder 3">
              <a:extLst>
                <a:ext uri="{FF2B5EF4-FFF2-40B4-BE49-F238E27FC236}">
                  <a16:creationId xmlns:a16="http://schemas.microsoft.com/office/drawing/2014/main" id="{39C16D6C-600C-4A10-95E4-95BF4999FC19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8194726" y="4966101"/>
              <a:ext cx="449579" cy="167639"/>
            </a:xfrm>
            <a:prstGeom prst="rect">
              <a:avLst/>
            </a:prstGeom>
            <a:grpFill/>
          </p:spPr>
          <p:txBody>
            <a:bodyPr lIns="0" tIns="0" rIns="0" bIns="0" anchor="ctr"/>
            <a:lstStyle>
              <a:defPPr>
                <a:defRPr lang="de-DE"/>
              </a:defPPr>
              <a:lvl1pPr marL="0" algn="l" defTabSz="686074" rtl="0" eaLnBrk="1" latinLnBrk="0" hangingPunct="1">
                <a:defRPr sz="1000" b="1" i="0" kern="1200">
                  <a:solidFill>
                    <a:schemeClr val="bg1"/>
                  </a:solidFill>
                  <a:latin typeface="Arial"/>
                  <a:ea typeface="+mn-ea"/>
                  <a:cs typeface="Arial"/>
                </a:defRPr>
              </a:lvl1pPr>
              <a:lvl2pPr marL="34303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6074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9111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2149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5186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223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1260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429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6913">
                <a:spcBef>
                  <a:spcPts val="7"/>
                </a:spcBef>
              </a:pPr>
              <a:r>
                <a:rPr lang="de-DE" sz="1332" spc="13"/>
                <a:t>hhu.de</a:t>
              </a:r>
            </a:p>
          </p:txBody>
        </p:sp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26A72F4E-48F4-48C4-AAF5-77358A958D0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2048" y="3104964"/>
            <a:ext cx="8533024" cy="1476164"/>
          </a:xfrm>
        </p:spPr>
        <p:txBody>
          <a:bodyPr lIns="0" tIns="0" rIns="0" bIns="0" anchor="b">
            <a:noAutofit/>
          </a:bodyPr>
          <a:lstStyle>
            <a:lvl1pPr algn="l">
              <a:defRPr sz="4794" b="0">
                <a:solidFill>
                  <a:schemeClr val="tx2"/>
                </a:solidFill>
              </a:defRPr>
            </a:lvl1pPr>
          </a:lstStyle>
          <a:p>
            <a:r>
              <a:rPr lang="de-DE" dirty="0"/>
              <a:t>Titelfolie (bearbeiten)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BED0E50F-2245-4DD1-8901-55D904703F4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02048" y="4677552"/>
            <a:ext cx="8533024" cy="805193"/>
          </a:xfrm>
        </p:spPr>
        <p:txBody>
          <a:bodyPr lIns="0" tIns="0" rIns="0" bIns="0">
            <a:noAutofit/>
          </a:bodyPr>
          <a:lstStyle>
            <a:lvl1pPr marL="0" indent="0" algn="l">
              <a:buNone/>
              <a:defRPr sz="2131">
                <a:solidFill>
                  <a:schemeClr val="tx2"/>
                </a:solidFill>
              </a:defRPr>
            </a:lvl1pPr>
            <a:lvl2pPr marL="608853" indent="0" algn="ctr">
              <a:buNone/>
              <a:defRPr sz="2663"/>
            </a:lvl2pPr>
            <a:lvl3pPr marL="1217706" indent="0" algn="ctr">
              <a:buNone/>
              <a:defRPr sz="2397"/>
            </a:lvl3pPr>
            <a:lvl4pPr marL="1826560" indent="0" algn="ctr">
              <a:buNone/>
              <a:defRPr sz="2131"/>
            </a:lvl4pPr>
            <a:lvl5pPr marL="2435413" indent="0" algn="ctr">
              <a:buNone/>
              <a:defRPr sz="2131"/>
            </a:lvl5pPr>
            <a:lvl6pPr marL="3044266" indent="0" algn="ctr">
              <a:buNone/>
              <a:defRPr sz="2131"/>
            </a:lvl6pPr>
            <a:lvl7pPr marL="3653119" indent="0" algn="ctr">
              <a:buNone/>
              <a:defRPr sz="2131"/>
            </a:lvl7pPr>
            <a:lvl8pPr marL="4261973" indent="0" algn="ctr">
              <a:buNone/>
              <a:defRPr sz="2131"/>
            </a:lvl8pPr>
            <a:lvl9pPr marL="4870826" indent="0" algn="ctr">
              <a:buNone/>
              <a:defRPr sz="2131"/>
            </a:lvl9pPr>
          </a:lstStyle>
          <a:p>
            <a:r>
              <a:rPr lang="de-DE" dirty="0"/>
              <a:t>Untertitel (bearbeiten)</a:t>
            </a:r>
          </a:p>
        </p:txBody>
      </p:sp>
      <p:grpSp>
        <p:nvGrpSpPr>
          <p:cNvPr id="13" name="Grafik 6">
            <a:extLst>
              <a:ext uri="{FF2B5EF4-FFF2-40B4-BE49-F238E27FC236}">
                <a16:creationId xmlns:a16="http://schemas.microsoft.com/office/drawing/2014/main" id="{018F5287-7D90-4427-B223-AB51C34FB468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697066" y="513162"/>
            <a:ext cx="2038561" cy="777968"/>
            <a:chOff x="695325" y="516229"/>
            <a:chExt cx="2556359" cy="975572"/>
          </a:xfrm>
          <a:solidFill>
            <a:schemeClr val="tx2"/>
          </a:solidFill>
        </p:grpSpPr>
        <p:sp>
          <p:nvSpPr>
            <p:cNvPr id="14" name="Freihandform: Form 13">
              <a:extLst>
                <a:ext uri="{FF2B5EF4-FFF2-40B4-BE49-F238E27FC236}">
                  <a16:creationId xmlns:a16="http://schemas.microsoft.com/office/drawing/2014/main" id="{949CBA05-EE3B-40FD-B566-67D594E41B9E}"/>
                </a:ext>
              </a:extLst>
            </p:cNvPr>
            <p:cNvSpPr/>
            <p:nvPr/>
          </p:nvSpPr>
          <p:spPr>
            <a:xfrm>
              <a:off x="2979337" y="1251070"/>
              <a:ext cx="270992" cy="239376"/>
            </a:xfrm>
            <a:custGeom>
              <a:avLst/>
              <a:gdLst>
                <a:gd name="connsiteX0" fmla="*/ 0 w 270992"/>
                <a:gd name="connsiteY0" fmla="*/ 242086 h 239376"/>
                <a:gd name="connsiteX1" fmla="*/ 152659 w 270992"/>
                <a:gd name="connsiteY1" fmla="*/ 242086 h 239376"/>
                <a:gd name="connsiteX2" fmla="*/ 274154 w 270992"/>
                <a:gd name="connsiteY2" fmla="*/ 121043 h 239376"/>
                <a:gd name="connsiteX3" fmla="*/ 152659 w 270992"/>
                <a:gd name="connsiteY3" fmla="*/ 0 h 239376"/>
                <a:gd name="connsiteX4" fmla="*/ 0 w 270992"/>
                <a:gd name="connsiteY4" fmla="*/ 0 h 239376"/>
                <a:gd name="connsiteX5" fmla="*/ 0 w 270992"/>
                <a:gd name="connsiteY5" fmla="*/ 242086 h 239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70992" h="239376">
                  <a:moveTo>
                    <a:pt x="0" y="242086"/>
                  </a:moveTo>
                  <a:lnTo>
                    <a:pt x="152659" y="242086"/>
                  </a:lnTo>
                  <a:cubicBezTo>
                    <a:pt x="219955" y="242086"/>
                    <a:pt x="274154" y="187888"/>
                    <a:pt x="274154" y="121043"/>
                  </a:cubicBezTo>
                  <a:cubicBezTo>
                    <a:pt x="274154" y="54198"/>
                    <a:pt x="219955" y="0"/>
                    <a:pt x="152659" y="0"/>
                  </a:cubicBezTo>
                  <a:lnTo>
                    <a:pt x="0" y="0"/>
                  </a:lnTo>
                  <a:lnTo>
                    <a:pt x="0" y="242086"/>
                  </a:lnTo>
                  <a:close/>
                </a:path>
              </a:pathLst>
            </a:custGeom>
            <a:grpFill/>
            <a:ln w="45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15" name="Freihandform: Form 14">
              <a:extLst>
                <a:ext uri="{FF2B5EF4-FFF2-40B4-BE49-F238E27FC236}">
                  <a16:creationId xmlns:a16="http://schemas.microsoft.com/office/drawing/2014/main" id="{73274AB8-A508-4076-9FF6-7AE09BB7827C}"/>
                </a:ext>
              </a:extLst>
            </p:cNvPr>
            <p:cNvSpPr/>
            <p:nvPr/>
          </p:nvSpPr>
          <p:spPr>
            <a:xfrm>
              <a:off x="2216494" y="728506"/>
              <a:ext cx="659414" cy="663931"/>
            </a:xfrm>
            <a:custGeom>
              <a:avLst/>
              <a:gdLst>
                <a:gd name="connsiteX0" fmla="*/ 662124 w 659414"/>
                <a:gd name="connsiteY0" fmla="*/ 0 h 663930"/>
                <a:gd name="connsiteX1" fmla="*/ 662124 w 659414"/>
                <a:gd name="connsiteY1" fmla="*/ 331965 h 663930"/>
                <a:gd name="connsiteX2" fmla="*/ 331062 w 659414"/>
                <a:gd name="connsiteY2" fmla="*/ 663931 h 663930"/>
                <a:gd name="connsiteX3" fmla="*/ 0 w 659414"/>
                <a:gd name="connsiteY3" fmla="*/ 331965 h 663930"/>
                <a:gd name="connsiteX4" fmla="*/ 0 w 659414"/>
                <a:gd name="connsiteY4" fmla="*/ 0 h 663930"/>
                <a:gd name="connsiteX5" fmla="*/ 168015 w 659414"/>
                <a:gd name="connsiteY5" fmla="*/ 0 h 663930"/>
                <a:gd name="connsiteX6" fmla="*/ 168015 w 659414"/>
                <a:gd name="connsiteY6" fmla="*/ 317513 h 663930"/>
                <a:gd name="connsiteX7" fmla="*/ 331514 w 659414"/>
                <a:gd name="connsiteY7" fmla="*/ 490496 h 663930"/>
                <a:gd name="connsiteX8" fmla="*/ 495012 w 659414"/>
                <a:gd name="connsiteY8" fmla="*/ 317513 h 663930"/>
                <a:gd name="connsiteX9" fmla="*/ 495012 w 659414"/>
                <a:gd name="connsiteY9" fmla="*/ 0 h 663930"/>
                <a:gd name="connsiteX10" fmla="*/ 662124 w 659414"/>
                <a:gd name="connsiteY10" fmla="*/ 0 h 663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59414" h="663930">
                  <a:moveTo>
                    <a:pt x="662124" y="0"/>
                  </a:moveTo>
                  <a:lnTo>
                    <a:pt x="662124" y="331965"/>
                  </a:lnTo>
                  <a:cubicBezTo>
                    <a:pt x="662124" y="529790"/>
                    <a:pt x="513982" y="663931"/>
                    <a:pt x="331062" y="663931"/>
                  </a:cubicBezTo>
                  <a:cubicBezTo>
                    <a:pt x="148142" y="663931"/>
                    <a:pt x="0" y="529790"/>
                    <a:pt x="0" y="331965"/>
                  </a:cubicBezTo>
                  <a:cubicBezTo>
                    <a:pt x="0" y="303511"/>
                    <a:pt x="0" y="0"/>
                    <a:pt x="0" y="0"/>
                  </a:cubicBezTo>
                  <a:lnTo>
                    <a:pt x="168015" y="0"/>
                  </a:lnTo>
                  <a:cubicBezTo>
                    <a:pt x="168015" y="60522"/>
                    <a:pt x="168015" y="305318"/>
                    <a:pt x="168015" y="317513"/>
                  </a:cubicBezTo>
                  <a:cubicBezTo>
                    <a:pt x="168015" y="420038"/>
                    <a:pt x="241183" y="490496"/>
                    <a:pt x="331514" y="490496"/>
                  </a:cubicBezTo>
                  <a:cubicBezTo>
                    <a:pt x="421845" y="490496"/>
                    <a:pt x="495012" y="420490"/>
                    <a:pt x="495012" y="317513"/>
                  </a:cubicBezTo>
                  <a:lnTo>
                    <a:pt x="495012" y="0"/>
                  </a:lnTo>
                  <a:lnTo>
                    <a:pt x="662124" y="0"/>
                  </a:lnTo>
                  <a:close/>
                </a:path>
              </a:pathLst>
            </a:custGeom>
            <a:grpFill/>
            <a:ln w="45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16" name="Freihandform: Form 15">
              <a:extLst>
                <a:ext uri="{FF2B5EF4-FFF2-40B4-BE49-F238E27FC236}">
                  <a16:creationId xmlns:a16="http://schemas.microsoft.com/office/drawing/2014/main" id="{A0060672-D990-46D3-A86C-D3F5FB08D442}"/>
                </a:ext>
              </a:extLst>
            </p:cNvPr>
            <p:cNvSpPr/>
            <p:nvPr/>
          </p:nvSpPr>
          <p:spPr>
            <a:xfrm>
              <a:off x="695325" y="516229"/>
              <a:ext cx="659414" cy="858142"/>
            </a:xfrm>
            <a:custGeom>
              <a:avLst/>
              <a:gdLst>
                <a:gd name="connsiteX0" fmla="*/ 168015 w 659414"/>
                <a:gd name="connsiteY0" fmla="*/ 859497 h 858142"/>
                <a:gd name="connsiteX1" fmla="*/ 0 w 659414"/>
                <a:gd name="connsiteY1" fmla="*/ 859497 h 858142"/>
                <a:gd name="connsiteX2" fmla="*/ 0 w 659414"/>
                <a:gd name="connsiteY2" fmla="*/ 0 h 858142"/>
                <a:gd name="connsiteX3" fmla="*/ 168015 w 659414"/>
                <a:gd name="connsiteY3" fmla="*/ 0 h 858142"/>
                <a:gd name="connsiteX4" fmla="*/ 168015 w 659414"/>
                <a:gd name="connsiteY4" fmla="*/ 235312 h 858142"/>
                <a:gd name="connsiteX5" fmla="*/ 331514 w 659414"/>
                <a:gd name="connsiteY5" fmla="*/ 195114 h 858142"/>
                <a:gd name="connsiteX6" fmla="*/ 662576 w 659414"/>
                <a:gd name="connsiteY6" fmla="*/ 527080 h 858142"/>
                <a:gd name="connsiteX7" fmla="*/ 662576 w 659414"/>
                <a:gd name="connsiteY7" fmla="*/ 859045 h 858142"/>
                <a:gd name="connsiteX8" fmla="*/ 494561 w 659414"/>
                <a:gd name="connsiteY8" fmla="*/ 859045 h 858142"/>
                <a:gd name="connsiteX9" fmla="*/ 494561 w 659414"/>
                <a:gd name="connsiteY9" fmla="*/ 541533 h 858142"/>
                <a:gd name="connsiteX10" fmla="*/ 331062 w 659414"/>
                <a:gd name="connsiteY10" fmla="*/ 368549 h 858142"/>
                <a:gd name="connsiteX11" fmla="*/ 167563 w 659414"/>
                <a:gd name="connsiteY11" fmla="*/ 541533 h 858142"/>
                <a:gd name="connsiteX12" fmla="*/ 168015 w 659414"/>
                <a:gd name="connsiteY12" fmla="*/ 859497 h 858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59414" h="858142">
                  <a:moveTo>
                    <a:pt x="168015" y="859497"/>
                  </a:moveTo>
                  <a:lnTo>
                    <a:pt x="0" y="859497"/>
                  </a:lnTo>
                  <a:lnTo>
                    <a:pt x="0" y="0"/>
                  </a:lnTo>
                  <a:lnTo>
                    <a:pt x="168015" y="0"/>
                  </a:lnTo>
                  <a:lnTo>
                    <a:pt x="168015" y="235312"/>
                  </a:lnTo>
                  <a:cubicBezTo>
                    <a:pt x="216342" y="209567"/>
                    <a:pt x="271895" y="195114"/>
                    <a:pt x="331514" y="195114"/>
                  </a:cubicBezTo>
                  <a:cubicBezTo>
                    <a:pt x="514433" y="195114"/>
                    <a:pt x="662576" y="329256"/>
                    <a:pt x="662576" y="527080"/>
                  </a:cubicBezTo>
                  <a:lnTo>
                    <a:pt x="662576" y="859045"/>
                  </a:lnTo>
                  <a:lnTo>
                    <a:pt x="494561" y="859045"/>
                  </a:lnTo>
                  <a:lnTo>
                    <a:pt x="494561" y="541533"/>
                  </a:lnTo>
                  <a:cubicBezTo>
                    <a:pt x="494561" y="439007"/>
                    <a:pt x="421393" y="368549"/>
                    <a:pt x="331062" y="368549"/>
                  </a:cubicBezTo>
                  <a:cubicBezTo>
                    <a:pt x="240731" y="368549"/>
                    <a:pt x="167563" y="438556"/>
                    <a:pt x="167563" y="541533"/>
                  </a:cubicBezTo>
                  <a:lnTo>
                    <a:pt x="168015" y="859497"/>
                  </a:lnTo>
                  <a:close/>
                </a:path>
              </a:pathLst>
            </a:custGeom>
            <a:grpFill/>
            <a:ln w="45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17" name="Freihandform: Form 16">
              <a:extLst>
                <a:ext uri="{FF2B5EF4-FFF2-40B4-BE49-F238E27FC236}">
                  <a16:creationId xmlns:a16="http://schemas.microsoft.com/office/drawing/2014/main" id="{7FB0B066-EC76-4017-ACF3-B5105457A388}"/>
                </a:ext>
              </a:extLst>
            </p:cNvPr>
            <p:cNvSpPr/>
            <p:nvPr/>
          </p:nvSpPr>
          <p:spPr>
            <a:xfrm>
              <a:off x="1458619" y="516229"/>
              <a:ext cx="659414" cy="858142"/>
            </a:xfrm>
            <a:custGeom>
              <a:avLst/>
              <a:gdLst>
                <a:gd name="connsiteX0" fmla="*/ 167563 w 659414"/>
                <a:gd name="connsiteY0" fmla="*/ 859497 h 858142"/>
                <a:gd name="connsiteX1" fmla="*/ 0 w 659414"/>
                <a:gd name="connsiteY1" fmla="*/ 859497 h 858142"/>
                <a:gd name="connsiteX2" fmla="*/ 0 w 659414"/>
                <a:gd name="connsiteY2" fmla="*/ 0 h 858142"/>
                <a:gd name="connsiteX3" fmla="*/ 168015 w 659414"/>
                <a:gd name="connsiteY3" fmla="*/ 0 h 858142"/>
                <a:gd name="connsiteX4" fmla="*/ 168015 w 659414"/>
                <a:gd name="connsiteY4" fmla="*/ 235312 h 858142"/>
                <a:gd name="connsiteX5" fmla="*/ 331514 w 659414"/>
                <a:gd name="connsiteY5" fmla="*/ 195114 h 858142"/>
                <a:gd name="connsiteX6" fmla="*/ 662576 w 659414"/>
                <a:gd name="connsiteY6" fmla="*/ 527080 h 858142"/>
                <a:gd name="connsiteX7" fmla="*/ 662576 w 659414"/>
                <a:gd name="connsiteY7" fmla="*/ 859045 h 858142"/>
                <a:gd name="connsiteX8" fmla="*/ 494561 w 659414"/>
                <a:gd name="connsiteY8" fmla="*/ 859045 h 858142"/>
                <a:gd name="connsiteX9" fmla="*/ 494561 w 659414"/>
                <a:gd name="connsiteY9" fmla="*/ 541533 h 858142"/>
                <a:gd name="connsiteX10" fmla="*/ 331062 w 659414"/>
                <a:gd name="connsiteY10" fmla="*/ 368549 h 858142"/>
                <a:gd name="connsiteX11" fmla="*/ 167563 w 659414"/>
                <a:gd name="connsiteY11" fmla="*/ 541533 h 858142"/>
                <a:gd name="connsiteX12" fmla="*/ 167563 w 659414"/>
                <a:gd name="connsiteY12" fmla="*/ 859497 h 858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59414" h="858142">
                  <a:moveTo>
                    <a:pt x="167563" y="859497"/>
                  </a:moveTo>
                  <a:lnTo>
                    <a:pt x="0" y="859497"/>
                  </a:lnTo>
                  <a:lnTo>
                    <a:pt x="0" y="0"/>
                  </a:lnTo>
                  <a:lnTo>
                    <a:pt x="168015" y="0"/>
                  </a:lnTo>
                  <a:lnTo>
                    <a:pt x="168015" y="235312"/>
                  </a:lnTo>
                  <a:cubicBezTo>
                    <a:pt x="216342" y="209567"/>
                    <a:pt x="271895" y="195114"/>
                    <a:pt x="331514" y="195114"/>
                  </a:cubicBezTo>
                  <a:cubicBezTo>
                    <a:pt x="514433" y="195114"/>
                    <a:pt x="662576" y="329256"/>
                    <a:pt x="662576" y="527080"/>
                  </a:cubicBezTo>
                  <a:lnTo>
                    <a:pt x="662576" y="859045"/>
                  </a:lnTo>
                  <a:lnTo>
                    <a:pt x="494561" y="859045"/>
                  </a:lnTo>
                  <a:lnTo>
                    <a:pt x="494561" y="541533"/>
                  </a:lnTo>
                  <a:cubicBezTo>
                    <a:pt x="494561" y="439007"/>
                    <a:pt x="421393" y="368549"/>
                    <a:pt x="331062" y="368549"/>
                  </a:cubicBezTo>
                  <a:cubicBezTo>
                    <a:pt x="240731" y="368549"/>
                    <a:pt x="167563" y="438556"/>
                    <a:pt x="167563" y="541533"/>
                  </a:cubicBezTo>
                  <a:lnTo>
                    <a:pt x="167563" y="859497"/>
                  </a:lnTo>
                  <a:close/>
                </a:path>
              </a:pathLst>
            </a:custGeom>
            <a:grpFill/>
            <a:ln w="45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</p:grpSp>
      <p:sp>
        <p:nvSpPr>
          <p:cNvPr id="22" name="Bildplatzhalter 4">
            <a:extLst>
              <a:ext uri="{FF2B5EF4-FFF2-40B4-BE49-F238E27FC236}">
                <a16:creationId xmlns:a16="http://schemas.microsoft.com/office/drawing/2014/main" id="{03E97028-859A-C34B-BA69-FE65392BD5C3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9456586" y="506821"/>
            <a:ext cx="2038349" cy="775858"/>
          </a:xfrm>
          <a:noFill/>
        </p:spPr>
        <p:txBody>
          <a:bodyPr/>
          <a:lstStyle>
            <a:lvl1pPr marL="0" indent="0" algn="ctr">
              <a:buNone/>
              <a:defRPr sz="1065" baseline="0"/>
            </a:lvl1pPr>
          </a:lstStyle>
          <a:p>
            <a:r>
              <a:rPr lang="de-DE"/>
              <a:t>Logo gleichberechtigter Kooperationspartner (z.B. Partneruniversität). Bei Nichtbedarf löschen!</a:t>
            </a:r>
          </a:p>
        </p:txBody>
      </p:sp>
      <p:sp>
        <p:nvSpPr>
          <p:cNvPr id="23" name="Bildplatzhalter 4">
            <a:extLst>
              <a:ext uri="{FF2B5EF4-FFF2-40B4-BE49-F238E27FC236}">
                <a16:creationId xmlns:a16="http://schemas.microsoft.com/office/drawing/2014/main" id="{5A992989-D88F-904A-82A9-2CECB1EC29C7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5096367" y="513163"/>
            <a:ext cx="2038349" cy="775858"/>
          </a:xfrm>
          <a:noFill/>
        </p:spPr>
        <p:txBody>
          <a:bodyPr anchor="t"/>
          <a:lstStyle>
            <a:lvl1pPr marL="0" indent="0" algn="ctr">
              <a:lnSpc>
                <a:spcPct val="100000"/>
              </a:lnSpc>
              <a:buNone/>
              <a:defRPr sz="1065" baseline="0"/>
            </a:lvl1pPr>
          </a:lstStyle>
          <a:p>
            <a:r>
              <a:rPr lang="de-DE"/>
              <a:t>Logo gleichberechtigter Kooperationspartner (z.B. Partneruniversität). Bei Nichtbedarf löschen!</a:t>
            </a:r>
          </a:p>
        </p:txBody>
      </p:sp>
      <p:sp>
        <p:nvSpPr>
          <p:cNvPr id="24" name="Bildplatzhalter 4">
            <a:extLst>
              <a:ext uri="{FF2B5EF4-FFF2-40B4-BE49-F238E27FC236}">
                <a16:creationId xmlns:a16="http://schemas.microsoft.com/office/drawing/2014/main" id="{1D43BA97-CCC3-C745-9C93-62FFC1864A4E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161172" y="5527911"/>
            <a:ext cx="2038349" cy="775858"/>
          </a:xfrm>
          <a:noFill/>
        </p:spPr>
        <p:txBody>
          <a:bodyPr/>
          <a:lstStyle>
            <a:lvl1pPr marL="0" indent="0" algn="ctr">
              <a:buNone/>
              <a:defRPr sz="1065" baseline="0"/>
            </a:lvl1pPr>
          </a:lstStyle>
          <a:p>
            <a:r>
              <a:rPr lang="de-DE"/>
              <a:t>Sekundärlogo (z.B. Institut, Forschungsgruppe, o.Ä.). Bei Nichtbedarf löschen!</a:t>
            </a:r>
          </a:p>
        </p:txBody>
      </p:sp>
      <p:sp>
        <p:nvSpPr>
          <p:cNvPr id="25" name="Bildplatzhalter 4">
            <a:extLst>
              <a:ext uri="{FF2B5EF4-FFF2-40B4-BE49-F238E27FC236}">
                <a16:creationId xmlns:a16="http://schemas.microsoft.com/office/drawing/2014/main" id="{F49ABE06-6658-974E-AB25-5DDB34A0CD27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872372" y="5529142"/>
            <a:ext cx="2038349" cy="775858"/>
          </a:xfrm>
          <a:noFill/>
        </p:spPr>
        <p:txBody>
          <a:bodyPr anchor="t"/>
          <a:lstStyle>
            <a:lvl1pPr marL="0" indent="0" algn="ctr">
              <a:lnSpc>
                <a:spcPct val="100000"/>
              </a:lnSpc>
              <a:buNone/>
              <a:defRPr sz="1065" baseline="0"/>
            </a:lvl1pPr>
          </a:lstStyle>
          <a:p>
            <a:r>
              <a:rPr lang="de-DE"/>
              <a:t>Sekundärlogo (z.B. Institut, Forschungsgruppe, o.Ä.). Bei Nichtbedarf löschen!</a:t>
            </a:r>
          </a:p>
        </p:txBody>
      </p:sp>
      <p:sp>
        <p:nvSpPr>
          <p:cNvPr id="30" name="Bildplatzhalter 4">
            <a:extLst>
              <a:ext uri="{FF2B5EF4-FFF2-40B4-BE49-F238E27FC236}">
                <a16:creationId xmlns:a16="http://schemas.microsoft.com/office/drawing/2014/main" id="{76F20FCB-C090-BA4C-A643-DDAF7FA315D5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9449972" y="5527911"/>
            <a:ext cx="2038349" cy="775858"/>
          </a:xfrm>
          <a:noFill/>
        </p:spPr>
        <p:txBody>
          <a:bodyPr/>
          <a:lstStyle>
            <a:lvl1pPr marL="0" indent="0" algn="ctr">
              <a:buNone/>
              <a:defRPr sz="1065" baseline="0"/>
            </a:lvl1pPr>
          </a:lstStyle>
          <a:p>
            <a:r>
              <a:rPr lang="de-DE"/>
              <a:t>Sekundärlogo (z.B. Institut, Forschungsgruppe, o.Ä.). Bei Nichtbedarf löschen!</a:t>
            </a:r>
          </a:p>
        </p:txBody>
      </p:sp>
      <p:sp>
        <p:nvSpPr>
          <p:cNvPr id="31" name="Textplatzhalter 22">
            <a:extLst>
              <a:ext uri="{FF2B5EF4-FFF2-40B4-BE49-F238E27FC236}">
                <a16:creationId xmlns:a16="http://schemas.microsoft.com/office/drawing/2014/main" id="{BA467741-5272-AC4D-9B23-E74C3927F43F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96384" y="5938643"/>
            <a:ext cx="2743200" cy="365127"/>
          </a:xfrm>
        </p:spPr>
        <p:txBody>
          <a:bodyPr/>
          <a:lstStyle>
            <a:lvl1pPr marL="0" indent="0">
              <a:buNone/>
              <a:defRPr sz="1798">
                <a:solidFill>
                  <a:schemeClr val="tx2"/>
                </a:solidFill>
              </a:defRPr>
            </a:lvl1pPr>
          </a:lstStyle>
          <a:p>
            <a:pPr lvl="0"/>
            <a:r>
              <a:rPr lang="de-DE" dirty="0"/>
              <a:t>Datum (bearbeiten)</a:t>
            </a:r>
          </a:p>
        </p:txBody>
      </p:sp>
    </p:spTree>
    <p:extLst>
      <p:ext uri="{BB962C8B-B14F-4D97-AF65-F5344CB8AC3E}">
        <p14:creationId xmlns:p14="http://schemas.microsoft.com/office/powerpoint/2010/main" val="4022432676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 mit Bild (1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uppieren 28">
            <a:extLst>
              <a:ext uri="{FF2B5EF4-FFF2-40B4-BE49-F238E27FC236}">
                <a16:creationId xmlns:a16="http://schemas.microsoft.com/office/drawing/2014/main" id="{3C014E30-33A3-475F-B8A0-9E84E311170A}"/>
              </a:ext>
            </a:extLst>
          </p:cNvPr>
          <p:cNvGrpSpPr/>
          <p:nvPr userDrawn="1"/>
        </p:nvGrpSpPr>
        <p:grpSpPr>
          <a:xfrm>
            <a:off x="-6502" y="6593007"/>
            <a:ext cx="12198503" cy="263834"/>
            <a:chOff x="-4877" y="4950860"/>
            <a:chExt cx="9148877" cy="198120"/>
          </a:xfrm>
          <a:solidFill>
            <a:schemeClr val="tx2"/>
          </a:solidFill>
        </p:grpSpPr>
        <p:sp>
          <p:nvSpPr>
            <p:cNvPr id="30" name="bk object 18">
              <a:extLst>
                <a:ext uri="{FF2B5EF4-FFF2-40B4-BE49-F238E27FC236}">
                  <a16:creationId xmlns:a16="http://schemas.microsoft.com/office/drawing/2014/main" id="{6643BCF6-A569-4BAD-B15C-E253B00A5594}"/>
                </a:ext>
              </a:extLst>
            </p:cNvPr>
            <p:cNvSpPr/>
            <p:nvPr userDrawn="1"/>
          </p:nvSpPr>
          <p:spPr>
            <a:xfrm>
              <a:off x="-4877" y="4950860"/>
              <a:ext cx="484937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bk object 18">
              <a:extLst>
                <a:ext uri="{FF2B5EF4-FFF2-40B4-BE49-F238E27FC236}">
                  <a16:creationId xmlns:a16="http://schemas.microsoft.com/office/drawing/2014/main" id="{D0D25174-0D7D-4590-B212-5467D04FECF1}"/>
                </a:ext>
              </a:extLst>
            </p:cNvPr>
            <p:cNvSpPr/>
            <p:nvPr userDrawn="1"/>
          </p:nvSpPr>
          <p:spPr>
            <a:xfrm>
              <a:off x="522288" y="4950860"/>
              <a:ext cx="8621712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Holder 3">
              <a:extLst>
                <a:ext uri="{FF2B5EF4-FFF2-40B4-BE49-F238E27FC236}">
                  <a16:creationId xmlns:a16="http://schemas.microsoft.com/office/drawing/2014/main" id="{7C25F4F3-A838-4B03-A6C0-3D91C8E43EB3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8194726" y="4966101"/>
              <a:ext cx="449579" cy="167639"/>
            </a:xfrm>
            <a:prstGeom prst="rect">
              <a:avLst/>
            </a:prstGeom>
            <a:grpFill/>
          </p:spPr>
          <p:txBody>
            <a:bodyPr lIns="0" tIns="0" rIns="0" bIns="0" anchor="ctr"/>
            <a:lstStyle>
              <a:defPPr>
                <a:defRPr lang="de-DE"/>
              </a:defPPr>
              <a:lvl1pPr marL="0" algn="l" defTabSz="686074" rtl="0" eaLnBrk="1" latinLnBrk="0" hangingPunct="1">
                <a:defRPr sz="1000" b="1" i="0" kern="1200">
                  <a:solidFill>
                    <a:schemeClr val="bg1"/>
                  </a:solidFill>
                  <a:latin typeface="Arial"/>
                  <a:ea typeface="+mn-ea"/>
                  <a:cs typeface="Arial"/>
                </a:defRPr>
              </a:lvl1pPr>
              <a:lvl2pPr marL="34303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6074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9111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2149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5186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223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1260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429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6913">
                <a:spcBef>
                  <a:spcPts val="7"/>
                </a:spcBef>
              </a:pPr>
              <a:r>
                <a:rPr lang="de-DE" sz="1332" spc="13"/>
                <a:t>hhu.de</a:t>
              </a:r>
            </a:p>
          </p:txBody>
        </p:sp>
      </p:grpSp>
      <p:sp>
        <p:nvSpPr>
          <p:cNvPr id="17" name="Untertitel 2">
            <a:extLst>
              <a:ext uri="{FF2B5EF4-FFF2-40B4-BE49-F238E27FC236}">
                <a16:creationId xmlns:a16="http://schemas.microsoft.com/office/drawing/2014/main" id="{A18DDF52-5273-48AE-8D09-90DA7A10F51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02049" y="4677552"/>
            <a:ext cx="6582084" cy="805193"/>
          </a:xfrm>
        </p:spPr>
        <p:txBody>
          <a:bodyPr lIns="0" tIns="0" rIns="0" bIns="0">
            <a:noAutofit/>
          </a:bodyPr>
          <a:lstStyle>
            <a:lvl1pPr marL="0" indent="0" algn="l">
              <a:buNone/>
              <a:defRPr sz="2131">
                <a:solidFill>
                  <a:schemeClr val="tx2"/>
                </a:solidFill>
              </a:defRPr>
            </a:lvl1pPr>
            <a:lvl2pPr marL="608853" indent="0" algn="ctr">
              <a:buNone/>
              <a:defRPr sz="2663"/>
            </a:lvl2pPr>
            <a:lvl3pPr marL="1217706" indent="0" algn="ctr">
              <a:buNone/>
              <a:defRPr sz="2397"/>
            </a:lvl3pPr>
            <a:lvl4pPr marL="1826560" indent="0" algn="ctr">
              <a:buNone/>
              <a:defRPr sz="2131"/>
            </a:lvl4pPr>
            <a:lvl5pPr marL="2435413" indent="0" algn="ctr">
              <a:buNone/>
              <a:defRPr sz="2131"/>
            </a:lvl5pPr>
            <a:lvl6pPr marL="3044266" indent="0" algn="ctr">
              <a:buNone/>
              <a:defRPr sz="2131"/>
            </a:lvl6pPr>
            <a:lvl7pPr marL="3653119" indent="0" algn="ctr">
              <a:buNone/>
              <a:defRPr sz="2131"/>
            </a:lvl7pPr>
            <a:lvl8pPr marL="4261973" indent="0" algn="ctr">
              <a:buNone/>
              <a:defRPr sz="2131"/>
            </a:lvl8pPr>
            <a:lvl9pPr marL="4870826" indent="0" algn="ctr">
              <a:buNone/>
              <a:defRPr sz="2131"/>
            </a:lvl9pPr>
          </a:lstStyle>
          <a:p>
            <a:r>
              <a:rPr lang="de-DE" dirty="0"/>
              <a:t>Untertitel (bearbeiten)</a:t>
            </a:r>
          </a:p>
        </p:txBody>
      </p:sp>
      <p:sp>
        <p:nvSpPr>
          <p:cNvPr id="18" name="Titel 1">
            <a:extLst>
              <a:ext uri="{FF2B5EF4-FFF2-40B4-BE49-F238E27FC236}">
                <a16:creationId xmlns:a16="http://schemas.microsoft.com/office/drawing/2014/main" id="{FAB22651-CAFB-4334-BBAD-47EBF4CF7FD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2049" y="3104964"/>
            <a:ext cx="6582084" cy="1476164"/>
          </a:xfrm>
        </p:spPr>
        <p:txBody>
          <a:bodyPr lIns="0" tIns="0" rIns="0" bIns="0" anchor="b">
            <a:noAutofit/>
          </a:bodyPr>
          <a:lstStyle>
            <a:lvl1pPr algn="l">
              <a:defRPr sz="4794" b="0">
                <a:solidFill>
                  <a:schemeClr val="tx2"/>
                </a:solidFill>
              </a:defRPr>
            </a:lvl1pPr>
          </a:lstStyle>
          <a:p>
            <a:r>
              <a:rPr lang="de-DE" dirty="0"/>
              <a:t>Titelfolie (bearbeiten)</a:t>
            </a:r>
          </a:p>
        </p:txBody>
      </p:sp>
      <p:grpSp>
        <p:nvGrpSpPr>
          <p:cNvPr id="13" name="Grafik 6">
            <a:extLst>
              <a:ext uri="{FF2B5EF4-FFF2-40B4-BE49-F238E27FC236}">
                <a16:creationId xmlns:a16="http://schemas.microsoft.com/office/drawing/2014/main" id="{CF4A76B1-953E-4A32-9BD1-DE88786E38FC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697066" y="513162"/>
            <a:ext cx="2038561" cy="777968"/>
            <a:chOff x="695325" y="516229"/>
            <a:chExt cx="2556359" cy="975572"/>
          </a:xfrm>
          <a:solidFill>
            <a:schemeClr val="tx2"/>
          </a:solidFill>
        </p:grpSpPr>
        <p:sp>
          <p:nvSpPr>
            <p:cNvPr id="14" name="Freihandform: Form 13">
              <a:extLst>
                <a:ext uri="{FF2B5EF4-FFF2-40B4-BE49-F238E27FC236}">
                  <a16:creationId xmlns:a16="http://schemas.microsoft.com/office/drawing/2014/main" id="{CFD7E5C6-0F67-4B37-B3BF-534429CFB0DA}"/>
                </a:ext>
              </a:extLst>
            </p:cNvPr>
            <p:cNvSpPr/>
            <p:nvPr/>
          </p:nvSpPr>
          <p:spPr>
            <a:xfrm>
              <a:off x="2979337" y="1251070"/>
              <a:ext cx="270992" cy="239376"/>
            </a:xfrm>
            <a:custGeom>
              <a:avLst/>
              <a:gdLst>
                <a:gd name="connsiteX0" fmla="*/ 0 w 270992"/>
                <a:gd name="connsiteY0" fmla="*/ 242086 h 239376"/>
                <a:gd name="connsiteX1" fmla="*/ 152659 w 270992"/>
                <a:gd name="connsiteY1" fmla="*/ 242086 h 239376"/>
                <a:gd name="connsiteX2" fmla="*/ 274154 w 270992"/>
                <a:gd name="connsiteY2" fmla="*/ 121043 h 239376"/>
                <a:gd name="connsiteX3" fmla="*/ 152659 w 270992"/>
                <a:gd name="connsiteY3" fmla="*/ 0 h 239376"/>
                <a:gd name="connsiteX4" fmla="*/ 0 w 270992"/>
                <a:gd name="connsiteY4" fmla="*/ 0 h 239376"/>
                <a:gd name="connsiteX5" fmla="*/ 0 w 270992"/>
                <a:gd name="connsiteY5" fmla="*/ 242086 h 239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70992" h="239376">
                  <a:moveTo>
                    <a:pt x="0" y="242086"/>
                  </a:moveTo>
                  <a:lnTo>
                    <a:pt x="152659" y="242086"/>
                  </a:lnTo>
                  <a:cubicBezTo>
                    <a:pt x="219955" y="242086"/>
                    <a:pt x="274154" y="187888"/>
                    <a:pt x="274154" y="121043"/>
                  </a:cubicBezTo>
                  <a:cubicBezTo>
                    <a:pt x="274154" y="54198"/>
                    <a:pt x="219955" y="0"/>
                    <a:pt x="152659" y="0"/>
                  </a:cubicBezTo>
                  <a:lnTo>
                    <a:pt x="0" y="0"/>
                  </a:lnTo>
                  <a:lnTo>
                    <a:pt x="0" y="242086"/>
                  </a:lnTo>
                  <a:close/>
                </a:path>
              </a:pathLst>
            </a:custGeom>
            <a:grpFill/>
            <a:ln w="45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16" name="Freihandform: Form 15">
              <a:extLst>
                <a:ext uri="{FF2B5EF4-FFF2-40B4-BE49-F238E27FC236}">
                  <a16:creationId xmlns:a16="http://schemas.microsoft.com/office/drawing/2014/main" id="{4D3305F2-C7C5-4C12-9231-D66E6CDF1F5F}"/>
                </a:ext>
              </a:extLst>
            </p:cNvPr>
            <p:cNvSpPr/>
            <p:nvPr/>
          </p:nvSpPr>
          <p:spPr>
            <a:xfrm>
              <a:off x="2216494" y="728506"/>
              <a:ext cx="659414" cy="663931"/>
            </a:xfrm>
            <a:custGeom>
              <a:avLst/>
              <a:gdLst>
                <a:gd name="connsiteX0" fmla="*/ 662124 w 659414"/>
                <a:gd name="connsiteY0" fmla="*/ 0 h 663930"/>
                <a:gd name="connsiteX1" fmla="*/ 662124 w 659414"/>
                <a:gd name="connsiteY1" fmla="*/ 331965 h 663930"/>
                <a:gd name="connsiteX2" fmla="*/ 331062 w 659414"/>
                <a:gd name="connsiteY2" fmla="*/ 663931 h 663930"/>
                <a:gd name="connsiteX3" fmla="*/ 0 w 659414"/>
                <a:gd name="connsiteY3" fmla="*/ 331965 h 663930"/>
                <a:gd name="connsiteX4" fmla="*/ 0 w 659414"/>
                <a:gd name="connsiteY4" fmla="*/ 0 h 663930"/>
                <a:gd name="connsiteX5" fmla="*/ 168015 w 659414"/>
                <a:gd name="connsiteY5" fmla="*/ 0 h 663930"/>
                <a:gd name="connsiteX6" fmla="*/ 168015 w 659414"/>
                <a:gd name="connsiteY6" fmla="*/ 317513 h 663930"/>
                <a:gd name="connsiteX7" fmla="*/ 331514 w 659414"/>
                <a:gd name="connsiteY7" fmla="*/ 490496 h 663930"/>
                <a:gd name="connsiteX8" fmla="*/ 495012 w 659414"/>
                <a:gd name="connsiteY8" fmla="*/ 317513 h 663930"/>
                <a:gd name="connsiteX9" fmla="*/ 495012 w 659414"/>
                <a:gd name="connsiteY9" fmla="*/ 0 h 663930"/>
                <a:gd name="connsiteX10" fmla="*/ 662124 w 659414"/>
                <a:gd name="connsiteY10" fmla="*/ 0 h 663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59414" h="663930">
                  <a:moveTo>
                    <a:pt x="662124" y="0"/>
                  </a:moveTo>
                  <a:lnTo>
                    <a:pt x="662124" y="331965"/>
                  </a:lnTo>
                  <a:cubicBezTo>
                    <a:pt x="662124" y="529790"/>
                    <a:pt x="513982" y="663931"/>
                    <a:pt x="331062" y="663931"/>
                  </a:cubicBezTo>
                  <a:cubicBezTo>
                    <a:pt x="148142" y="663931"/>
                    <a:pt x="0" y="529790"/>
                    <a:pt x="0" y="331965"/>
                  </a:cubicBezTo>
                  <a:cubicBezTo>
                    <a:pt x="0" y="303511"/>
                    <a:pt x="0" y="0"/>
                    <a:pt x="0" y="0"/>
                  </a:cubicBezTo>
                  <a:lnTo>
                    <a:pt x="168015" y="0"/>
                  </a:lnTo>
                  <a:cubicBezTo>
                    <a:pt x="168015" y="60522"/>
                    <a:pt x="168015" y="305318"/>
                    <a:pt x="168015" y="317513"/>
                  </a:cubicBezTo>
                  <a:cubicBezTo>
                    <a:pt x="168015" y="420038"/>
                    <a:pt x="241183" y="490496"/>
                    <a:pt x="331514" y="490496"/>
                  </a:cubicBezTo>
                  <a:cubicBezTo>
                    <a:pt x="421845" y="490496"/>
                    <a:pt x="495012" y="420490"/>
                    <a:pt x="495012" y="317513"/>
                  </a:cubicBezTo>
                  <a:lnTo>
                    <a:pt x="495012" y="0"/>
                  </a:lnTo>
                  <a:lnTo>
                    <a:pt x="662124" y="0"/>
                  </a:lnTo>
                  <a:close/>
                </a:path>
              </a:pathLst>
            </a:custGeom>
            <a:grpFill/>
            <a:ln w="45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19" name="Freihandform: Form 18">
              <a:extLst>
                <a:ext uri="{FF2B5EF4-FFF2-40B4-BE49-F238E27FC236}">
                  <a16:creationId xmlns:a16="http://schemas.microsoft.com/office/drawing/2014/main" id="{841CA9BF-ECB3-404C-B6B8-1533D1C1E0A0}"/>
                </a:ext>
              </a:extLst>
            </p:cNvPr>
            <p:cNvSpPr/>
            <p:nvPr/>
          </p:nvSpPr>
          <p:spPr>
            <a:xfrm>
              <a:off x="695325" y="516229"/>
              <a:ext cx="659414" cy="858142"/>
            </a:xfrm>
            <a:custGeom>
              <a:avLst/>
              <a:gdLst>
                <a:gd name="connsiteX0" fmla="*/ 168015 w 659414"/>
                <a:gd name="connsiteY0" fmla="*/ 859497 h 858142"/>
                <a:gd name="connsiteX1" fmla="*/ 0 w 659414"/>
                <a:gd name="connsiteY1" fmla="*/ 859497 h 858142"/>
                <a:gd name="connsiteX2" fmla="*/ 0 w 659414"/>
                <a:gd name="connsiteY2" fmla="*/ 0 h 858142"/>
                <a:gd name="connsiteX3" fmla="*/ 168015 w 659414"/>
                <a:gd name="connsiteY3" fmla="*/ 0 h 858142"/>
                <a:gd name="connsiteX4" fmla="*/ 168015 w 659414"/>
                <a:gd name="connsiteY4" fmla="*/ 235312 h 858142"/>
                <a:gd name="connsiteX5" fmla="*/ 331514 w 659414"/>
                <a:gd name="connsiteY5" fmla="*/ 195114 h 858142"/>
                <a:gd name="connsiteX6" fmla="*/ 662576 w 659414"/>
                <a:gd name="connsiteY6" fmla="*/ 527080 h 858142"/>
                <a:gd name="connsiteX7" fmla="*/ 662576 w 659414"/>
                <a:gd name="connsiteY7" fmla="*/ 859045 h 858142"/>
                <a:gd name="connsiteX8" fmla="*/ 494561 w 659414"/>
                <a:gd name="connsiteY8" fmla="*/ 859045 h 858142"/>
                <a:gd name="connsiteX9" fmla="*/ 494561 w 659414"/>
                <a:gd name="connsiteY9" fmla="*/ 541533 h 858142"/>
                <a:gd name="connsiteX10" fmla="*/ 331062 w 659414"/>
                <a:gd name="connsiteY10" fmla="*/ 368549 h 858142"/>
                <a:gd name="connsiteX11" fmla="*/ 167563 w 659414"/>
                <a:gd name="connsiteY11" fmla="*/ 541533 h 858142"/>
                <a:gd name="connsiteX12" fmla="*/ 168015 w 659414"/>
                <a:gd name="connsiteY12" fmla="*/ 859497 h 858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59414" h="858142">
                  <a:moveTo>
                    <a:pt x="168015" y="859497"/>
                  </a:moveTo>
                  <a:lnTo>
                    <a:pt x="0" y="859497"/>
                  </a:lnTo>
                  <a:lnTo>
                    <a:pt x="0" y="0"/>
                  </a:lnTo>
                  <a:lnTo>
                    <a:pt x="168015" y="0"/>
                  </a:lnTo>
                  <a:lnTo>
                    <a:pt x="168015" y="235312"/>
                  </a:lnTo>
                  <a:cubicBezTo>
                    <a:pt x="216342" y="209567"/>
                    <a:pt x="271895" y="195114"/>
                    <a:pt x="331514" y="195114"/>
                  </a:cubicBezTo>
                  <a:cubicBezTo>
                    <a:pt x="514433" y="195114"/>
                    <a:pt x="662576" y="329256"/>
                    <a:pt x="662576" y="527080"/>
                  </a:cubicBezTo>
                  <a:lnTo>
                    <a:pt x="662576" y="859045"/>
                  </a:lnTo>
                  <a:lnTo>
                    <a:pt x="494561" y="859045"/>
                  </a:lnTo>
                  <a:lnTo>
                    <a:pt x="494561" y="541533"/>
                  </a:lnTo>
                  <a:cubicBezTo>
                    <a:pt x="494561" y="439007"/>
                    <a:pt x="421393" y="368549"/>
                    <a:pt x="331062" y="368549"/>
                  </a:cubicBezTo>
                  <a:cubicBezTo>
                    <a:pt x="240731" y="368549"/>
                    <a:pt x="167563" y="438556"/>
                    <a:pt x="167563" y="541533"/>
                  </a:cubicBezTo>
                  <a:lnTo>
                    <a:pt x="168015" y="859497"/>
                  </a:lnTo>
                  <a:close/>
                </a:path>
              </a:pathLst>
            </a:custGeom>
            <a:grpFill/>
            <a:ln w="45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20" name="Freihandform: Form 19">
              <a:extLst>
                <a:ext uri="{FF2B5EF4-FFF2-40B4-BE49-F238E27FC236}">
                  <a16:creationId xmlns:a16="http://schemas.microsoft.com/office/drawing/2014/main" id="{B7658C24-2A28-49B2-96C0-D5EEAC50C416}"/>
                </a:ext>
              </a:extLst>
            </p:cNvPr>
            <p:cNvSpPr/>
            <p:nvPr/>
          </p:nvSpPr>
          <p:spPr>
            <a:xfrm>
              <a:off x="1458619" y="516229"/>
              <a:ext cx="659414" cy="858142"/>
            </a:xfrm>
            <a:custGeom>
              <a:avLst/>
              <a:gdLst>
                <a:gd name="connsiteX0" fmla="*/ 167563 w 659414"/>
                <a:gd name="connsiteY0" fmla="*/ 859497 h 858142"/>
                <a:gd name="connsiteX1" fmla="*/ 0 w 659414"/>
                <a:gd name="connsiteY1" fmla="*/ 859497 h 858142"/>
                <a:gd name="connsiteX2" fmla="*/ 0 w 659414"/>
                <a:gd name="connsiteY2" fmla="*/ 0 h 858142"/>
                <a:gd name="connsiteX3" fmla="*/ 168015 w 659414"/>
                <a:gd name="connsiteY3" fmla="*/ 0 h 858142"/>
                <a:gd name="connsiteX4" fmla="*/ 168015 w 659414"/>
                <a:gd name="connsiteY4" fmla="*/ 235312 h 858142"/>
                <a:gd name="connsiteX5" fmla="*/ 331514 w 659414"/>
                <a:gd name="connsiteY5" fmla="*/ 195114 h 858142"/>
                <a:gd name="connsiteX6" fmla="*/ 662576 w 659414"/>
                <a:gd name="connsiteY6" fmla="*/ 527080 h 858142"/>
                <a:gd name="connsiteX7" fmla="*/ 662576 w 659414"/>
                <a:gd name="connsiteY7" fmla="*/ 859045 h 858142"/>
                <a:gd name="connsiteX8" fmla="*/ 494561 w 659414"/>
                <a:gd name="connsiteY8" fmla="*/ 859045 h 858142"/>
                <a:gd name="connsiteX9" fmla="*/ 494561 w 659414"/>
                <a:gd name="connsiteY9" fmla="*/ 541533 h 858142"/>
                <a:gd name="connsiteX10" fmla="*/ 331062 w 659414"/>
                <a:gd name="connsiteY10" fmla="*/ 368549 h 858142"/>
                <a:gd name="connsiteX11" fmla="*/ 167563 w 659414"/>
                <a:gd name="connsiteY11" fmla="*/ 541533 h 858142"/>
                <a:gd name="connsiteX12" fmla="*/ 167563 w 659414"/>
                <a:gd name="connsiteY12" fmla="*/ 859497 h 858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59414" h="858142">
                  <a:moveTo>
                    <a:pt x="167563" y="859497"/>
                  </a:moveTo>
                  <a:lnTo>
                    <a:pt x="0" y="859497"/>
                  </a:lnTo>
                  <a:lnTo>
                    <a:pt x="0" y="0"/>
                  </a:lnTo>
                  <a:lnTo>
                    <a:pt x="168015" y="0"/>
                  </a:lnTo>
                  <a:lnTo>
                    <a:pt x="168015" y="235312"/>
                  </a:lnTo>
                  <a:cubicBezTo>
                    <a:pt x="216342" y="209567"/>
                    <a:pt x="271895" y="195114"/>
                    <a:pt x="331514" y="195114"/>
                  </a:cubicBezTo>
                  <a:cubicBezTo>
                    <a:pt x="514433" y="195114"/>
                    <a:pt x="662576" y="329256"/>
                    <a:pt x="662576" y="527080"/>
                  </a:cubicBezTo>
                  <a:lnTo>
                    <a:pt x="662576" y="859045"/>
                  </a:lnTo>
                  <a:lnTo>
                    <a:pt x="494561" y="859045"/>
                  </a:lnTo>
                  <a:lnTo>
                    <a:pt x="494561" y="541533"/>
                  </a:lnTo>
                  <a:cubicBezTo>
                    <a:pt x="494561" y="439007"/>
                    <a:pt x="421393" y="368549"/>
                    <a:pt x="331062" y="368549"/>
                  </a:cubicBezTo>
                  <a:cubicBezTo>
                    <a:pt x="240731" y="368549"/>
                    <a:pt x="167563" y="438556"/>
                    <a:pt x="167563" y="541533"/>
                  </a:cubicBezTo>
                  <a:lnTo>
                    <a:pt x="167563" y="859497"/>
                  </a:lnTo>
                  <a:close/>
                </a:path>
              </a:pathLst>
            </a:custGeom>
            <a:grpFill/>
            <a:ln w="45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</p:grp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1F135B6-57F4-4B6E-AD86-CFAA18EDA947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7494589" y="1449388"/>
            <a:ext cx="4697412" cy="5095732"/>
          </a:xfrm>
          <a:solidFill>
            <a:schemeClr val="bg2">
              <a:lumMod val="100000"/>
            </a:schemeClr>
          </a:solidFill>
          <a:ln/>
        </p:spPr>
        <p:txBody>
          <a:bodyPr lIns="0" tIns="540000" rIns="0" bIns="0" anchor="t">
            <a:noAutofit/>
          </a:bodyPr>
          <a:lstStyle>
            <a:lvl1pPr marL="241004" indent="0" algn="l">
              <a:lnSpc>
                <a:spcPct val="90000"/>
              </a:lnSpc>
              <a:buNone/>
              <a:defRPr sz="2131" b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1pPr>
            <a:lvl2pPr algn="ctr">
              <a:lnSpc>
                <a:spcPct val="90000"/>
              </a:lnSpc>
              <a:defRPr sz="2131" b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2pPr>
            <a:lvl3pPr algn="ctr">
              <a:lnSpc>
                <a:spcPct val="90000"/>
              </a:lnSpc>
              <a:defRPr sz="2131" b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3pPr>
            <a:lvl4pPr algn="ctr">
              <a:lnSpc>
                <a:spcPct val="90000"/>
              </a:lnSpc>
              <a:defRPr sz="2131" b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4pPr>
            <a:lvl5pPr algn="ctr">
              <a:lnSpc>
                <a:spcPct val="90000"/>
              </a:lnSpc>
              <a:defRPr sz="2131" b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Inhaltsplatzhalter</a:t>
            </a:r>
          </a:p>
        </p:txBody>
      </p:sp>
      <p:sp>
        <p:nvSpPr>
          <p:cNvPr id="23" name="Bildplatzhalter 4">
            <a:extLst>
              <a:ext uri="{FF2B5EF4-FFF2-40B4-BE49-F238E27FC236}">
                <a16:creationId xmlns:a16="http://schemas.microsoft.com/office/drawing/2014/main" id="{32C3CFE1-9073-8745-BD09-80495049B6B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9456586" y="506821"/>
            <a:ext cx="2038349" cy="775858"/>
          </a:xfrm>
          <a:noFill/>
        </p:spPr>
        <p:txBody>
          <a:bodyPr/>
          <a:lstStyle>
            <a:lvl1pPr marL="0" indent="0" algn="ctr">
              <a:buNone/>
              <a:defRPr sz="1065" baseline="0"/>
            </a:lvl1pPr>
          </a:lstStyle>
          <a:p>
            <a:r>
              <a:rPr lang="de-DE"/>
              <a:t>Logo gleichberechtigter Kooperationspartner (z.B. Partneruniversität). Bei Nichtbedarf löschen!</a:t>
            </a:r>
          </a:p>
        </p:txBody>
      </p:sp>
      <p:sp>
        <p:nvSpPr>
          <p:cNvPr id="24" name="Bildplatzhalter 4">
            <a:extLst>
              <a:ext uri="{FF2B5EF4-FFF2-40B4-BE49-F238E27FC236}">
                <a16:creationId xmlns:a16="http://schemas.microsoft.com/office/drawing/2014/main" id="{A46737F8-B03F-0745-A5A9-B5476E203B2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096367" y="513163"/>
            <a:ext cx="2038349" cy="775858"/>
          </a:xfrm>
          <a:noFill/>
        </p:spPr>
        <p:txBody>
          <a:bodyPr anchor="t"/>
          <a:lstStyle>
            <a:lvl1pPr marL="0" indent="0" algn="ctr">
              <a:lnSpc>
                <a:spcPct val="100000"/>
              </a:lnSpc>
              <a:buNone/>
              <a:defRPr sz="1065" baseline="0"/>
            </a:lvl1pPr>
          </a:lstStyle>
          <a:p>
            <a:r>
              <a:rPr lang="de-DE"/>
              <a:t>Logo gleichberechtigter Kooperationspartner (z.B. Partneruniversität). Bei Nichtbedarf löschen!</a:t>
            </a:r>
          </a:p>
        </p:txBody>
      </p:sp>
      <p:sp>
        <p:nvSpPr>
          <p:cNvPr id="28" name="Bildplatzhalter 4">
            <a:extLst>
              <a:ext uri="{FF2B5EF4-FFF2-40B4-BE49-F238E27FC236}">
                <a16:creationId xmlns:a16="http://schemas.microsoft.com/office/drawing/2014/main" id="{5E485192-2EF9-6641-A4FD-7903E499C73F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234967" y="5529142"/>
            <a:ext cx="2038349" cy="775858"/>
          </a:xfrm>
          <a:noFill/>
        </p:spPr>
        <p:txBody>
          <a:bodyPr/>
          <a:lstStyle>
            <a:lvl1pPr marL="0" indent="0" algn="ctr">
              <a:buNone/>
              <a:defRPr sz="1065" baseline="0"/>
            </a:lvl1pPr>
          </a:lstStyle>
          <a:p>
            <a:r>
              <a:rPr lang="de-DE"/>
              <a:t>Sekundärlogo (z.B. Institut, Forschungsgruppe, o.Ä.). Bei Nichtbedarf löschen!</a:t>
            </a:r>
          </a:p>
        </p:txBody>
      </p:sp>
      <p:sp>
        <p:nvSpPr>
          <p:cNvPr id="33" name="Bildplatzhalter 4">
            <a:extLst>
              <a:ext uri="{FF2B5EF4-FFF2-40B4-BE49-F238E27FC236}">
                <a16:creationId xmlns:a16="http://schemas.microsoft.com/office/drawing/2014/main" id="{F92B4699-D079-5B46-A5E5-D0CE8B4FF5C0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2973915" y="5529142"/>
            <a:ext cx="2038349" cy="775858"/>
          </a:xfrm>
          <a:noFill/>
        </p:spPr>
        <p:txBody>
          <a:bodyPr anchor="t"/>
          <a:lstStyle>
            <a:lvl1pPr marL="0" indent="0" algn="ctr">
              <a:lnSpc>
                <a:spcPct val="100000"/>
              </a:lnSpc>
              <a:buNone/>
              <a:defRPr sz="1065" baseline="0"/>
            </a:lvl1pPr>
          </a:lstStyle>
          <a:p>
            <a:r>
              <a:rPr lang="de-DE"/>
              <a:t>Sekundärlogo (z.B. Institut, Forschungsgruppe, o.Ä.). Bei Nichtbedarf löschen!</a:t>
            </a:r>
          </a:p>
        </p:txBody>
      </p:sp>
      <p:sp>
        <p:nvSpPr>
          <p:cNvPr id="35" name="Textplatzhalter 22">
            <a:extLst>
              <a:ext uri="{FF2B5EF4-FFF2-40B4-BE49-F238E27FC236}">
                <a16:creationId xmlns:a16="http://schemas.microsoft.com/office/drawing/2014/main" id="{E88F2ABD-B4F2-BF45-B0C0-261F3A2EC7E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96385" y="5938643"/>
            <a:ext cx="2054828" cy="365127"/>
          </a:xfrm>
        </p:spPr>
        <p:txBody>
          <a:bodyPr/>
          <a:lstStyle>
            <a:lvl1pPr marL="0" indent="0">
              <a:buNone/>
              <a:defRPr sz="1798">
                <a:solidFill>
                  <a:schemeClr val="tx2"/>
                </a:solidFill>
              </a:defRPr>
            </a:lvl1pPr>
          </a:lstStyle>
          <a:p>
            <a:pPr lvl="0"/>
            <a:r>
              <a:rPr lang="de-DE" dirty="0"/>
              <a:t>Datum (bearbeiten)</a:t>
            </a:r>
          </a:p>
        </p:txBody>
      </p:sp>
    </p:spTree>
    <p:extLst>
      <p:ext uri="{BB962C8B-B14F-4D97-AF65-F5344CB8AC3E}">
        <p14:creationId xmlns:p14="http://schemas.microsoft.com/office/powerpoint/2010/main" val="2184853911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 mit Bild (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uppieren 28">
            <a:extLst>
              <a:ext uri="{FF2B5EF4-FFF2-40B4-BE49-F238E27FC236}">
                <a16:creationId xmlns:a16="http://schemas.microsoft.com/office/drawing/2014/main" id="{CAE8C18B-3B31-4172-BD36-383A2D959058}"/>
              </a:ext>
            </a:extLst>
          </p:cNvPr>
          <p:cNvGrpSpPr/>
          <p:nvPr userDrawn="1"/>
        </p:nvGrpSpPr>
        <p:grpSpPr>
          <a:xfrm>
            <a:off x="-6502" y="6593007"/>
            <a:ext cx="12198503" cy="263834"/>
            <a:chOff x="-4877" y="4950860"/>
            <a:chExt cx="9148877" cy="198120"/>
          </a:xfrm>
          <a:solidFill>
            <a:schemeClr val="tx2"/>
          </a:solidFill>
        </p:grpSpPr>
        <p:sp>
          <p:nvSpPr>
            <p:cNvPr id="30" name="bk object 18">
              <a:extLst>
                <a:ext uri="{FF2B5EF4-FFF2-40B4-BE49-F238E27FC236}">
                  <a16:creationId xmlns:a16="http://schemas.microsoft.com/office/drawing/2014/main" id="{033258C7-8016-4009-9FB1-F90060178720}"/>
                </a:ext>
              </a:extLst>
            </p:cNvPr>
            <p:cNvSpPr/>
            <p:nvPr userDrawn="1"/>
          </p:nvSpPr>
          <p:spPr>
            <a:xfrm>
              <a:off x="-4877" y="4950860"/>
              <a:ext cx="484937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bk object 18">
              <a:extLst>
                <a:ext uri="{FF2B5EF4-FFF2-40B4-BE49-F238E27FC236}">
                  <a16:creationId xmlns:a16="http://schemas.microsoft.com/office/drawing/2014/main" id="{F63F0B04-1DC4-4DF5-9D98-F1A5AB5B67C4}"/>
                </a:ext>
              </a:extLst>
            </p:cNvPr>
            <p:cNvSpPr/>
            <p:nvPr userDrawn="1"/>
          </p:nvSpPr>
          <p:spPr>
            <a:xfrm>
              <a:off x="522288" y="4950860"/>
              <a:ext cx="8621712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Holder 3">
              <a:extLst>
                <a:ext uri="{FF2B5EF4-FFF2-40B4-BE49-F238E27FC236}">
                  <a16:creationId xmlns:a16="http://schemas.microsoft.com/office/drawing/2014/main" id="{1BF4C821-21F2-42D9-9C34-70F485006BBC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8194726" y="4966101"/>
              <a:ext cx="449579" cy="167639"/>
            </a:xfrm>
            <a:prstGeom prst="rect">
              <a:avLst/>
            </a:prstGeom>
            <a:grpFill/>
          </p:spPr>
          <p:txBody>
            <a:bodyPr lIns="0" tIns="0" rIns="0" bIns="0" anchor="ctr"/>
            <a:lstStyle>
              <a:defPPr>
                <a:defRPr lang="de-DE"/>
              </a:defPPr>
              <a:lvl1pPr marL="0" algn="l" defTabSz="686074" rtl="0" eaLnBrk="1" latinLnBrk="0" hangingPunct="1">
                <a:defRPr sz="1000" b="1" i="0" kern="1200">
                  <a:solidFill>
                    <a:schemeClr val="bg1"/>
                  </a:solidFill>
                  <a:latin typeface="Arial"/>
                  <a:ea typeface="+mn-ea"/>
                  <a:cs typeface="Arial"/>
                </a:defRPr>
              </a:lvl1pPr>
              <a:lvl2pPr marL="34303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6074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9111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2149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5186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223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1260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429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6913">
                <a:spcBef>
                  <a:spcPts val="7"/>
                </a:spcBef>
              </a:pPr>
              <a:r>
                <a:rPr lang="de-DE" sz="1332" spc="13"/>
                <a:t>hhu.de</a:t>
              </a:r>
            </a:p>
          </p:txBody>
        </p:sp>
      </p:grpSp>
      <p:sp>
        <p:nvSpPr>
          <p:cNvPr id="16" name="Titel 1">
            <a:extLst>
              <a:ext uri="{FF2B5EF4-FFF2-40B4-BE49-F238E27FC236}">
                <a16:creationId xmlns:a16="http://schemas.microsoft.com/office/drawing/2014/main" id="{73AB5F60-3C1F-41DD-B58A-3B7E23CC9DF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2049" y="2996953"/>
            <a:ext cx="3773772" cy="1584176"/>
          </a:xfrm>
        </p:spPr>
        <p:txBody>
          <a:bodyPr lIns="0" tIns="0" rIns="0" bIns="0" anchor="b">
            <a:noAutofit/>
          </a:bodyPr>
          <a:lstStyle>
            <a:lvl1pPr algn="l">
              <a:defRPr sz="4794" b="0">
                <a:solidFill>
                  <a:schemeClr val="tx2"/>
                </a:solidFill>
              </a:defRPr>
            </a:lvl1pPr>
          </a:lstStyle>
          <a:p>
            <a:r>
              <a:rPr lang="de-DE" dirty="0"/>
              <a:t>Titelfolie (bearbeiten)</a:t>
            </a:r>
          </a:p>
        </p:txBody>
      </p:sp>
      <p:sp>
        <p:nvSpPr>
          <p:cNvPr id="17" name="Untertitel 2">
            <a:extLst>
              <a:ext uri="{FF2B5EF4-FFF2-40B4-BE49-F238E27FC236}">
                <a16:creationId xmlns:a16="http://schemas.microsoft.com/office/drawing/2014/main" id="{A18DDF52-5273-48AE-8D09-90DA7A10F51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02049" y="4677552"/>
            <a:ext cx="3773772" cy="805193"/>
          </a:xfrm>
        </p:spPr>
        <p:txBody>
          <a:bodyPr lIns="0" tIns="0" rIns="0" bIns="0">
            <a:noAutofit/>
          </a:bodyPr>
          <a:lstStyle>
            <a:lvl1pPr marL="0" indent="0" algn="l">
              <a:buNone/>
              <a:defRPr sz="2131">
                <a:solidFill>
                  <a:schemeClr val="tx2"/>
                </a:solidFill>
              </a:defRPr>
            </a:lvl1pPr>
            <a:lvl2pPr marL="608853" indent="0" algn="ctr">
              <a:buNone/>
              <a:defRPr sz="2663"/>
            </a:lvl2pPr>
            <a:lvl3pPr marL="1217706" indent="0" algn="ctr">
              <a:buNone/>
              <a:defRPr sz="2397"/>
            </a:lvl3pPr>
            <a:lvl4pPr marL="1826560" indent="0" algn="ctr">
              <a:buNone/>
              <a:defRPr sz="2131"/>
            </a:lvl4pPr>
            <a:lvl5pPr marL="2435413" indent="0" algn="ctr">
              <a:buNone/>
              <a:defRPr sz="2131"/>
            </a:lvl5pPr>
            <a:lvl6pPr marL="3044266" indent="0" algn="ctr">
              <a:buNone/>
              <a:defRPr sz="2131"/>
            </a:lvl6pPr>
            <a:lvl7pPr marL="3653119" indent="0" algn="ctr">
              <a:buNone/>
              <a:defRPr sz="2131"/>
            </a:lvl7pPr>
            <a:lvl8pPr marL="4261973" indent="0" algn="ctr">
              <a:buNone/>
              <a:defRPr sz="2131"/>
            </a:lvl8pPr>
            <a:lvl9pPr marL="4870826" indent="0" algn="ctr">
              <a:buNone/>
              <a:defRPr sz="2131"/>
            </a:lvl9pPr>
          </a:lstStyle>
          <a:p>
            <a:r>
              <a:rPr lang="de-DE" dirty="0"/>
              <a:t>Untertitel (bearbeiten)</a:t>
            </a:r>
          </a:p>
        </p:txBody>
      </p:sp>
      <p:grpSp>
        <p:nvGrpSpPr>
          <p:cNvPr id="13" name="Grafik 6">
            <a:extLst>
              <a:ext uri="{FF2B5EF4-FFF2-40B4-BE49-F238E27FC236}">
                <a16:creationId xmlns:a16="http://schemas.microsoft.com/office/drawing/2014/main" id="{335E6D46-1A90-4F85-971E-BE51B6E275C9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697066" y="513162"/>
            <a:ext cx="2038561" cy="777968"/>
            <a:chOff x="695325" y="516229"/>
            <a:chExt cx="2556359" cy="975572"/>
          </a:xfrm>
          <a:solidFill>
            <a:schemeClr val="tx2"/>
          </a:solidFill>
        </p:grpSpPr>
        <p:sp>
          <p:nvSpPr>
            <p:cNvPr id="14" name="Freihandform: Form 13">
              <a:extLst>
                <a:ext uri="{FF2B5EF4-FFF2-40B4-BE49-F238E27FC236}">
                  <a16:creationId xmlns:a16="http://schemas.microsoft.com/office/drawing/2014/main" id="{23343E36-3D15-4FBD-82A0-2EF69415466D}"/>
                </a:ext>
              </a:extLst>
            </p:cNvPr>
            <p:cNvSpPr/>
            <p:nvPr/>
          </p:nvSpPr>
          <p:spPr>
            <a:xfrm>
              <a:off x="2979337" y="1251070"/>
              <a:ext cx="270992" cy="239376"/>
            </a:xfrm>
            <a:custGeom>
              <a:avLst/>
              <a:gdLst>
                <a:gd name="connsiteX0" fmla="*/ 0 w 270992"/>
                <a:gd name="connsiteY0" fmla="*/ 242086 h 239376"/>
                <a:gd name="connsiteX1" fmla="*/ 152659 w 270992"/>
                <a:gd name="connsiteY1" fmla="*/ 242086 h 239376"/>
                <a:gd name="connsiteX2" fmla="*/ 274154 w 270992"/>
                <a:gd name="connsiteY2" fmla="*/ 121043 h 239376"/>
                <a:gd name="connsiteX3" fmla="*/ 152659 w 270992"/>
                <a:gd name="connsiteY3" fmla="*/ 0 h 239376"/>
                <a:gd name="connsiteX4" fmla="*/ 0 w 270992"/>
                <a:gd name="connsiteY4" fmla="*/ 0 h 239376"/>
                <a:gd name="connsiteX5" fmla="*/ 0 w 270992"/>
                <a:gd name="connsiteY5" fmla="*/ 242086 h 239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70992" h="239376">
                  <a:moveTo>
                    <a:pt x="0" y="242086"/>
                  </a:moveTo>
                  <a:lnTo>
                    <a:pt x="152659" y="242086"/>
                  </a:lnTo>
                  <a:cubicBezTo>
                    <a:pt x="219955" y="242086"/>
                    <a:pt x="274154" y="187888"/>
                    <a:pt x="274154" y="121043"/>
                  </a:cubicBezTo>
                  <a:cubicBezTo>
                    <a:pt x="274154" y="54198"/>
                    <a:pt x="219955" y="0"/>
                    <a:pt x="152659" y="0"/>
                  </a:cubicBezTo>
                  <a:lnTo>
                    <a:pt x="0" y="0"/>
                  </a:lnTo>
                  <a:lnTo>
                    <a:pt x="0" y="242086"/>
                  </a:lnTo>
                  <a:close/>
                </a:path>
              </a:pathLst>
            </a:custGeom>
            <a:grpFill/>
            <a:ln w="45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18" name="Freihandform: Form 17">
              <a:extLst>
                <a:ext uri="{FF2B5EF4-FFF2-40B4-BE49-F238E27FC236}">
                  <a16:creationId xmlns:a16="http://schemas.microsoft.com/office/drawing/2014/main" id="{F35EBB84-4567-4B99-BCB2-9E4F2E74A659}"/>
                </a:ext>
              </a:extLst>
            </p:cNvPr>
            <p:cNvSpPr/>
            <p:nvPr/>
          </p:nvSpPr>
          <p:spPr>
            <a:xfrm>
              <a:off x="2216494" y="728506"/>
              <a:ext cx="659414" cy="663931"/>
            </a:xfrm>
            <a:custGeom>
              <a:avLst/>
              <a:gdLst>
                <a:gd name="connsiteX0" fmla="*/ 662124 w 659414"/>
                <a:gd name="connsiteY0" fmla="*/ 0 h 663930"/>
                <a:gd name="connsiteX1" fmla="*/ 662124 w 659414"/>
                <a:gd name="connsiteY1" fmla="*/ 331965 h 663930"/>
                <a:gd name="connsiteX2" fmla="*/ 331062 w 659414"/>
                <a:gd name="connsiteY2" fmla="*/ 663931 h 663930"/>
                <a:gd name="connsiteX3" fmla="*/ 0 w 659414"/>
                <a:gd name="connsiteY3" fmla="*/ 331965 h 663930"/>
                <a:gd name="connsiteX4" fmla="*/ 0 w 659414"/>
                <a:gd name="connsiteY4" fmla="*/ 0 h 663930"/>
                <a:gd name="connsiteX5" fmla="*/ 168015 w 659414"/>
                <a:gd name="connsiteY5" fmla="*/ 0 h 663930"/>
                <a:gd name="connsiteX6" fmla="*/ 168015 w 659414"/>
                <a:gd name="connsiteY6" fmla="*/ 317513 h 663930"/>
                <a:gd name="connsiteX7" fmla="*/ 331514 w 659414"/>
                <a:gd name="connsiteY7" fmla="*/ 490496 h 663930"/>
                <a:gd name="connsiteX8" fmla="*/ 495012 w 659414"/>
                <a:gd name="connsiteY8" fmla="*/ 317513 h 663930"/>
                <a:gd name="connsiteX9" fmla="*/ 495012 w 659414"/>
                <a:gd name="connsiteY9" fmla="*/ 0 h 663930"/>
                <a:gd name="connsiteX10" fmla="*/ 662124 w 659414"/>
                <a:gd name="connsiteY10" fmla="*/ 0 h 663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59414" h="663930">
                  <a:moveTo>
                    <a:pt x="662124" y="0"/>
                  </a:moveTo>
                  <a:lnTo>
                    <a:pt x="662124" y="331965"/>
                  </a:lnTo>
                  <a:cubicBezTo>
                    <a:pt x="662124" y="529790"/>
                    <a:pt x="513982" y="663931"/>
                    <a:pt x="331062" y="663931"/>
                  </a:cubicBezTo>
                  <a:cubicBezTo>
                    <a:pt x="148142" y="663931"/>
                    <a:pt x="0" y="529790"/>
                    <a:pt x="0" y="331965"/>
                  </a:cubicBezTo>
                  <a:cubicBezTo>
                    <a:pt x="0" y="303511"/>
                    <a:pt x="0" y="0"/>
                    <a:pt x="0" y="0"/>
                  </a:cubicBezTo>
                  <a:lnTo>
                    <a:pt x="168015" y="0"/>
                  </a:lnTo>
                  <a:cubicBezTo>
                    <a:pt x="168015" y="60522"/>
                    <a:pt x="168015" y="305318"/>
                    <a:pt x="168015" y="317513"/>
                  </a:cubicBezTo>
                  <a:cubicBezTo>
                    <a:pt x="168015" y="420038"/>
                    <a:pt x="241183" y="490496"/>
                    <a:pt x="331514" y="490496"/>
                  </a:cubicBezTo>
                  <a:cubicBezTo>
                    <a:pt x="421845" y="490496"/>
                    <a:pt x="495012" y="420490"/>
                    <a:pt x="495012" y="317513"/>
                  </a:cubicBezTo>
                  <a:lnTo>
                    <a:pt x="495012" y="0"/>
                  </a:lnTo>
                  <a:lnTo>
                    <a:pt x="662124" y="0"/>
                  </a:lnTo>
                  <a:close/>
                </a:path>
              </a:pathLst>
            </a:custGeom>
            <a:grpFill/>
            <a:ln w="45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19" name="Freihandform: Form 18">
              <a:extLst>
                <a:ext uri="{FF2B5EF4-FFF2-40B4-BE49-F238E27FC236}">
                  <a16:creationId xmlns:a16="http://schemas.microsoft.com/office/drawing/2014/main" id="{8D04A692-1B93-4339-9E71-F30AA92C9F93}"/>
                </a:ext>
              </a:extLst>
            </p:cNvPr>
            <p:cNvSpPr/>
            <p:nvPr/>
          </p:nvSpPr>
          <p:spPr>
            <a:xfrm>
              <a:off x="695325" y="516229"/>
              <a:ext cx="659414" cy="858142"/>
            </a:xfrm>
            <a:custGeom>
              <a:avLst/>
              <a:gdLst>
                <a:gd name="connsiteX0" fmla="*/ 168015 w 659414"/>
                <a:gd name="connsiteY0" fmla="*/ 859497 h 858142"/>
                <a:gd name="connsiteX1" fmla="*/ 0 w 659414"/>
                <a:gd name="connsiteY1" fmla="*/ 859497 h 858142"/>
                <a:gd name="connsiteX2" fmla="*/ 0 w 659414"/>
                <a:gd name="connsiteY2" fmla="*/ 0 h 858142"/>
                <a:gd name="connsiteX3" fmla="*/ 168015 w 659414"/>
                <a:gd name="connsiteY3" fmla="*/ 0 h 858142"/>
                <a:gd name="connsiteX4" fmla="*/ 168015 w 659414"/>
                <a:gd name="connsiteY4" fmla="*/ 235312 h 858142"/>
                <a:gd name="connsiteX5" fmla="*/ 331514 w 659414"/>
                <a:gd name="connsiteY5" fmla="*/ 195114 h 858142"/>
                <a:gd name="connsiteX6" fmla="*/ 662576 w 659414"/>
                <a:gd name="connsiteY6" fmla="*/ 527080 h 858142"/>
                <a:gd name="connsiteX7" fmla="*/ 662576 w 659414"/>
                <a:gd name="connsiteY7" fmla="*/ 859045 h 858142"/>
                <a:gd name="connsiteX8" fmla="*/ 494561 w 659414"/>
                <a:gd name="connsiteY8" fmla="*/ 859045 h 858142"/>
                <a:gd name="connsiteX9" fmla="*/ 494561 w 659414"/>
                <a:gd name="connsiteY9" fmla="*/ 541533 h 858142"/>
                <a:gd name="connsiteX10" fmla="*/ 331062 w 659414"/>
                <a:gd name="connsiteY10" fmla="*/ 368549 h 858142"/>
                <a:gd name="connsiteX11" fmla="*/ 167563 w 659414"/>
                <a:gd name="connsiteY11" fmla="*/ 541533 h 858142"/>
                <a:gd name="connsiteX12" fmla="*/ 168015 w 659414"/>
                <a:gd name="connsiteY12" fmla="*/ 859497 h 858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59414" h="858142">
                  <a:moveTo>
                    <a:pt x="168015" y="859497"/>
                  </a:moveTo>
                  <a:lnTo>
                    <a:pt x="0" y="859497"/>
                  </a:lnTo>
                  <a:lnTo>
                    <a:pt x="0" y="0"/>
                  </a:lnTo>
                  <a:lnTo>
                    <a:pt x="168015" y="0"/>
                  </a:lnTo>
                  <a:lnTo>
                    <a:pt x="168015" y="235312"/>
                  </a:lnTo>
                  <a:cubicBezTo>
                    <a:pt x="216342" y="209567"/>
                    <a:pt x="271895" y="195114"/>
                    <a:pt x="331514" y="195114"/>
                  </a:cubicBezTo>
                  <a:cubicBezTo>
                    <a:pt x="514433" y="195114"/>
                    <a:pt x="662576" y="329256"/>
                    <a:pt x="662576" y="527080"/>
                  </a:cubicBezTo>
                  <a:lnTo>
                    <a:pt x="662576" y="859045"/>
                  </a:lnTo>
                  <a:lnTo>
                    <a:pt x="494561" y="859045"/>
                  </a:lnTo>
                  <a:lnTo>
                    <a:pt x="494561" y="541533"/>
                  </a:lnTo>
                  <a:cubicBezTo>
                    <a:pt x="494561" y="439007"/>
                    <a:pt x="421393" y="368549"/>
                    <a:pt x="331062" y="368549"/>
                  </a:cubicBezTo>
                  <a:cubicBezTo>
                    <a:pt x="240731" y="368549"/>
                    <a:pt x="167563" y="438556"/>
                    <a:pt x="167563" y="541533"/>
                  </a:cubicBezTo>
                  <a:lnTo>
                    <a:pt x="168015" y="859497"/>
                  </a:lnTo>
                  <a:close/>
                </a:path>
              </a:pathLst>
            </a:custGeom>
            <a:grpFill/>
            <a:ln w="45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20" name="Freihandform: Form 19">
              <a:extLst>
                <a:ext uri="{FF2B5EF4-FFF2-40B4-BE49-F238E27FC236}">
                  <a16:creationId xmlns:a16="http://schemas.microsoft.com/office/drawing/2014/main" id="{5237AA0D-D90E-4127-B627-42907D1E6150}"/>
                </a:ext>
              </a:extLst>
            </p:cNvPr>
            <p:cNvSpPr/>
            <p:nvPr/>
          </p:nvSpPr>
          <p:spPr>
            <a:xfrm>
              <a:off x="1458619" y="516229"/>
              <a:ext cx="659414" cy="858142"/>
            </a:xfrm>
            <a:custGeom>
              <a:avLst/>
              <a:gdLst>
                <a:gd name="connsiteX0" fmla="*/ 167563 w 659414"/>
                <a:gd name="connsiteY0" fmla="*/ 859497 h 858142"/>
                <a:gd name="connsiteX1" fmla="*/ 0 w 659414"/>
                <a:gd name="connsiteY1" fmla="*/ 859497 h 858142"/>
                <a:gd name="connsiteX2" fmla="*/ 0 w 659414"/>
                <a:gd name="connsiteY2" fmla="*/ 0 h 858142"/>
                <a:gd name="connsiteX3" fmla="*/ 168015 w 659414"/>
                <a:gd name="connsiteY3" fmla="*/ 0 h 858142"/>
                <a:gd name="connsiteX4" fmla="*/ 168015 w 659414"/>
                <a:gd name="connsiteY4" fmla="*/ 235312 h 858142"/>
                <a:gd name="connsiteX5" fmla="*/ 331514 w 659414"/>
                <a:gd name="connsiteY5" fmla="*/ 195114 h 858142"/>
                <a:gd name="connsiteX6" fmla="*/ 662576 w 659414"/>
                <a:gd name="connsiteY6" fmla="*/ 527080 h 858142"/>
                <a:gd name="connsiteX7" fmla="*/ 662576 w 659414"/>
                <a:gd name="connsiteY7" fmla="*/ 859045 h 858142"/>
                <a:gd name="connsiteX8" fmla="*/ 494561 w 659414"/>
                <a:gd name="connsiteY8" fmla="*/ 859045 h 858142"/>
                <a:gd name="connsiteX9" fmla="*/ 494561 w 659414"/>
                <a:gd name="connsiteY9" fmla="*/ 541533 h 858142"/>
                <a:gd name="connsiteX10" fmla="*/ 331062 w 659414"/>
                <a:gd name="connsiteY10" fmla="*/ 368549 h 858142"/>
                <a:gd name="connsiteX11" fmla="*/ 167563 w 659414"/>
                <a:gd name="connsiteY11" fmla="*/ 541533 h 858142"/>
                <a:gd name="connsiteX12" fmla="*/ 167563 w 659414"/>
                <a:gd name="connsiteY12" fmla="*/ 859497 h 858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59414" h="858142">
                  <a:moveTo>
                    <a:pt x="167563" y="859497"/>
                  </a:moveTo>
                  <a:lnTo>
                    <a:pt x="0" y="859497"/>
                  </a:lnTo>
                  <a:lnTo>
                    <a:pt x="0" y="0"/>
                  </a:lnTo>
                  <a:lnTo>
                    <a:pt x="168015" y="0"/>
                  </a:lnTo>
                  <a:lnTo>
                    <a:pt x="168015" y="235312"/>
                  </a:lnTo>
                  <a:cubicBezTo>
                    <a:pt x="216342" y="209567"/>
                    <a:pt x="271895" y="195114"/>
                    <a:pt x="331514" y="195114"/>
                  </a:cubicBezTo>
                  <a:cubicBezTo>
                    <a:pt x="514433" y="195114"/>
                    <a:pt x="662576" y="329256"/>
                    <a:pt x="662576" y="527080"/>
                  </a:cubicBezTo>
                  <a:lnTo>
                    <a:pt x="662576" y="859045"/>
                  </a:lnTo>
                  <a:lnTo>
                    <a:pt x="494561" y="859045"/>
                  </a:lnTo>
                  <a:lnTo>
                    <a:pt x="494561" y="541533"/>
                  </a:lnTo>
                  <a:cubicBezTo>
                    <a:pt x="494561" y="439007"/>
                    <a:pt x="421393" y="368549"/>
                    <a:pt x="331062" y="368549"/>
                  </a:cubicBezTo>
                  <a:cubicBezTo>
                    <a:pt x="240731" y="368549"/>
                    <a:pt x="167563" y="438556"/>
                    <a:pt x="167563" y="541533"/>
                  </a:cubicBezTo>
                  <a:lnTo>
                    <a:pt x="167563" y="859497"/>
                  </a:lnTo>
                  <a:close/>
                </a:path>
              </a:pathLst>
            </a:custGeom>
            <a:grpFill/>
            <a:ln w="45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</p:grp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EF76DE86-C438-4E37-A2C2-A3C892D489FB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4727848" y="1449388"/>
            <a:ext cx="7464152" cy="5095732"/>
          </a:xfrm>
          <a:solidFill>
            <a:schemeClr val="bg2">
              <a:lumMod val="100000"/>
            </a:schemeClr>
          </a:solidFill>
          <a:ln/>
        </p:spPr>
        <p:txBody>
          <a:bodyPr vert="horz" lIns="0" tIns="540000" rIns="0" bIns="0" rtlCol="0" anchor="t">
            <a:noAutofit/>
          </a:bodyPr>
          <a:lstStyle>
            <a:lvl1pPr marL="241004" marR="0" indent="0" algn="l" defTabSz="121770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 lang="de-DE" b="0" dirty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241004" marR="0" lvl="0" indent="0" algn="l" defTabSz="121770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lang="de-DE" dirty="0"/>
              <a:t>Inhaltsplatzhalter</a:t>
            </a:r>
          </a:p>
          <a:p>
            <a:pPr marL="241004" lvl="0" indent="0">
              <a:buNone/>
            </a:pPr>
            <a:endParaRPr lang="de-DE" dirty="0"/>
          </a:p>
        </p:txBody>
      </p:sp>
      <p:sp>
        <p:nvSpPr>
          <p:cNvPr id="23" name="Bildplatzhalter 4">
            <a:extLst>
              <a:ext uri="{FF2B5EF4-FFF2-40B4-BE49-F238E27FC236}">
                <a16:creationId xmlns:a16="http://schemas.microsoft.com/office/drawing/2014/main" id="{B08885F2-1A5F-B44F-9FA4-22C52965E81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9456586" y="506821"/>
            <a:ext cx="2038349" cy="775858"/>
          </a:xfrm>
          <a:noFill/>
        </p:spPr>
        <p:txBody>
          <a:bodyPr/>
          <a:lstStyle>
            <a:lvl1pPr marL="0" indent="0" algn="ctr">
              <a:buNone/>
              <a:defRPr sz="1065" baseline="0"/>
            </a:lvl1pPr>
          </a:lstStyle>
          <a:p>
            <a:r>
              <a:rPr lang="de-DE"/>
              <a:t>Logo gleichberechtigter Kooperationspartner (z.B. Partneruniversität). Bei Nichtbedarf löschen!</a:t>
            </a:r>
          </a:p>
        </p:txBody>
      </p:sp>
      <p:sp>
        <p:nvSpPr>
          <p:cNvPr id="24" name="Bildplatzhalter 4">
            <a:extLst>
              <a:ext uri="{FF2B5EF4-FFF2-40B4-BE49-F238E27FC236}">
                <a16:creationId xmlns:a16="http://schemas.microsoft.com/office/drawing/2014/main" id="{3609EE5A-0FD7-3E40-A359-B82C3079D786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096367" y="513163"/>
            <a:ext cx="2038349" cy="775858"/>
          </a:xfrm>
          <a:noFill/>
        </p:spPr>
        <p:txBody>
          <a:bodyPr anchor="t"/>
          <a:lstStyle>
            <a:lvl1pPr marL="0" indent="0" algn="ctr">
              <a:lnSpc>
                <a:spcPct val="100000"/>
              </a:lnSpc>
              <a:buNone/>
              <a:defRPr sz="1065" baseline="0"/>
            </a:lvl1pPr>
          </a:lstStyle>
          <a:p>
            <a:r>
              <a:rPr lang="de-DE"/>
              <a:t>Logo gleichberechtigter Kooperationspartner (z.B. Partneruniversität). Bei Nichtbedarf löschen!</a:t>
            </a:r>
          </a:p>
        </p:txBody>
      </p:sp>
      <p:sp>
        <p:nvSpPr>
          <p:cNvPr id="26" name="Bildplatzhalter 4">
            <a:extLst>
              <a:ext uri="{FF2B5EF4-FFF2-40B4-BE49-F238E27FC236}">
                <a16:creationId xmlns:a16="http://schemas.microsoft.com/office/drawing/2014/main" id="{B667A3A2-D04C-4844-BBA2-F27F285A2A16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2426074" y="5527387"/>
            <a:ext cx="2038349" cy="775858"/>
          </a:xfrm>
          <a:noFill/>
        </p:spPr>
        <p:txBody>
          <a:bodyPr anchor="t"/>
          <a:lstStyle>
            <a:lvl1pPr marL="0" indent="0" algn="ctr">
              <a:lnSpc>
                <a:spcPct val="100000"/>
              </a:lnSpc>
              <a:buNone/>
              <a:defRPr sz="1065" baseline="0"/>
            </a:lvl1pPr>
          </a:lstStyle>
          <a:p>
            <a:r>
              <a:rPr lang="de-DE"/>
              <a:t>Sekundärlogo (z.B. Institut, Forschungsgruppe, o.Ä.). Bei Nichtbedarf löschen!</a:t>
            </a:r>
          </a:p>
        </p:txBody>
      </p:sp>
      <p:sp>
        <p:nvSpPr>
          <p:cNvPr id="28" name="Textplatzhalter 22">
            <a:extLst>
              <a:ext uri="{FF2B5EF4-FFF2-40B4-BE49-F238E27FC236}">
                <a16:creationId xmlns:a16="http://schemas.microsoft.com/office/drawing/2014/main" id="{F8DF472F-A7C0-6447-A12C-AB015A5D0F1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96384" y="5938643"/>
            <a:ext cx="1559189" cy="365127"/>
          </a:xfrm>
        </p:spPr>
        <p:txBody>
          <a:bodyPr/>
          <a:lstStyle>
            <a:lvl1pPr marL="0" indent="0">
              <a:buNone/>
              <a:defRPr sz="1798">
                <a:solidFill>
                  <a:schemeClr val="tx2"/>
                </a:solidFill>
              </a:defRPr>
            </a:lvl1pPr>
          </a:lstStyle>
          <a:p>
            <a:pPr lvl="0"/>
            <a:r>
              <a:rPr lang="de-DE" dirty="0"/>
              <a:t>Datum</a:t>
            </a:r>
          </a:p>
        </p:txBody>
      </p:sp>
    </p:spTree>
    <p:extLst>
      <p:ext uri="{BB962C8B-B14F-4D97-AF65-F5344CB8AC3E}">
        <p14:creationId xmlns:p14="http://schemas.microsoft.com/office/powerpoint/2010/main" val="3879133047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 mit zwei Bild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uppieren 30">
            <a:extLst>
              <a:ext uri="{FF2B5EF4-FFF2-40B4-BE49-F238E27FC236}">
                <a16:creationId xmlns:a16="http://schemas.microsoft.com/office/drawing/2014/main" id="{8609EF01-760B-4279-96D2-9AE5DF9E07ED}"/>
              </a:ext>
            </a:extLst>
          </p:cNvPr>
          <p:cNvGrpSpPr/>
          <p:nvPr userDrawn="1"/>
        </p:nvGrpSpPr>
        <p:grpSpPr>
          <a:xfrm>
            <a:off x="-6502" y="6593007"/>
            <a:ext cx="12198503" cy="263834"/>
            <a:chOff x="-4877" y="4950860"/>
            <a:chExt cx="9148877" cy="198120"/>
          </a:xfrm>
          <a:solidFill>
            <a:schemeClr val="tx2"/>
          </a:solidFill>
        </p:grpSpPr>
        <p:sp>
          <p:nvSpPr>
            <p:cNvPr id="32" name="bk object 18">
              <a:extLst>
                <a:ext uri="{FF2B5EF4-FFF2-40B4-BE49-F238E27FC236}">
                  <a16:creationId xmlns:a16="http://schemas.microsoft.com/office/drawing/2014/main" id="{A4C7AC9B-CEA5-4C57-B178-3624C6812F1D}"/>
                </a:ext>
              </a:extLst>
            </p:cNvPr>
            <p:cNvSpPr/>
            <p:nvPr userDrawn="1"/>
          </p:nvSpPr>
          <p:spPr>
            <a:xfrm>
              <a:off x="-4877" y="4950860"/>
              <a:ext cx="484937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bk object 18">
              <a:extLst>
                <a:ext uri="{FF2B5EF4-FFF2-40B4-BE49-F238E27FC236}">
                  <a16:creationId xmlns:a16="http://schemas.microsoft.com/office/drawing/2014/main" id="{D054BE5A-53A6-4A25-B171-207E0A5A15D9}"/>
                </a:ext>
              </a:extLst>
            </p:cNvPr>
            <p:cNvSpPr/>
            <p:nvPr userDrawn="1"/>
          </p:nvSpPr>
          <p:spPr>
            <a:xfrm>
              <a:off x="522288" y="4950860"/>
              <a:ext cx="8621712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Holder 3">
              <a:extLst>
                <a:ext uri="{FF2B5EF4-FFF2-40B4-BE49-F238E27FC236}">
                  <a16:creationId xmlns:a16="http://schemas.microsoft.com/office/drawing/2014/main" id="{7E7A0D5B-9864-42E6-BDCD-A3D2A068635F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8194726" y="4966101"/>
              <a:ext cx="449579" cy="167639"/>
            </a:xfrm>
            <a:prstGeom prst="rect">
              <a:avLst/>
            </a:prstGeom>
            <a:grpFill/>
          </p:spPr>
          <p:txBody>
            <a:bodyPr lIns="0" tIns="0" rIns="0" bIns="0" anchor="ctr"/>
            <a:lstStyle>
              <a:defPPr>
                <a:defRPr lang="de-DE"/>
              </a:defPPr>
              <a:lvl1pPr marL="0" algn="l" defTabSz="686074" rtl="0" eaLnBrk="1" latinLnBrk="0" hangingPunct="1">
                <a:defRPr sz="1000" b="1" i="0" kern="1200">
                  <a:solidFill>
                    <a:schemeClr val="bg1"/>
                  </a:solidFill>
                  <a:latin typeface="Arial"/>
                  <a:ea typeface="+mn-ea"/>
                  <a:cs typeface="Arial"/>
                </a:defRPr>
              </a:lvl1pPr>
              <a:lvl2pPr marL="34303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6074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9111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2149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5186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223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1260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429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6913">
                <a:spcBef>
                  <a:spcPts val="7"/>
                </a:spcBef>
              </a:pPr>
              <a:r>
                <a:rPr lang="de-DE" sz="1332" spc="13"/>
                <a:t>hhu.de</a:t>
              </a:r>
            </a:p>
          </p:txBody>
        </p:sp>
      </p:grpSp>
      <p:sp>
        <p:nvSpPr>
          <p:cNvPr id="16" name="Titel 1">
            <a:extLst>
              <a:ext uri="{FF2B5EF4-FFF2-40B4-BE49-F238E27FC236}">
                <a16:creationId xmlns:a16="http://schemas.microsoft.com/office/drawing/2014/main" id="{73AB5F60-3C1F-41DD-B58A-3B7E23CC9DF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2048" y="5085185"/>
            <a:ext cx="7122141" cy="756084"/>
          </a:xfrm>
        </p:spPr>
        <p:txBody>
          <a:bodyPr lIns="0" tIns="0" rIns="0" bIns="0" anchor="b">
            <a:noAutofit/>
          </a:bodyPr>
          <a:lstStyle>
            <a:lvl1pPr algn="l">
              <a:defRPr sz="4794" b="0">
                <a:solidFill>
                  <a:schemeClr val="tx2"/>
                </a:solidFill>
              </a:defRPr>
            </a:lvl1pPr>
          </a:lstStyle>
          <a:p>
            <a:r>
              <a:rPr lang="de-DE" dirty="0"/>
              <a:t>Titelfolie</a:t>
            </a:r>
          </a:p>
        </p:txBody>
      </p:sp>
      <p:sp>
        <p:nvSpPr>
          <p:cNvPr id="17" name="Untertitel 2">
            <a:extLst>
              <a:ext uri="{FF2B5EF4-FFF2-40B4-BE49-F238E27FC236}">
                <a16:creationId xmlns:a16="http://schemas.microsoft.com/office/drawing/2014/main" id="{A18DDF52-5273-48AE-8D09-90DA7A10F51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02049" y="5937692"/>
            <a:ext cx="7122143" cy="365125"/>
          </a:xfrm>
        </p:spPr>
        <p:txBody>
          <a:bodyPr lIns="0" tIns="0" rIns="0" bIns="0">
            <a:noAutofit/>
          </a:bodyPr>
          <a:lstStyle>
            <a:lvl1pPr marL="0" indent="0" algn="l">
              <a:buNone/>
              <a:defRPr sz="2131">
                <a:solidFill>
                  <a:schemeClr val="tx2"/>
                </a:solidFill>
              </a:defRPr>
            </a:lvl1pPr>
            <a:lvl2pPr marL="608853" indent="0" algn="ctr">
              <a:buNone/>
              <a:defRPr sz="2663"/>
            </a:lvl2pPr>
            <a:lvl3pPr marL="1217706" indent="0" algn="ctr">
              <a:buNone/>
              <a:defRPr sz="2397"/>
            </a:lvl3pPr>
            <a:lvl4pPr marL="1826560" indent="0" algn="ctr">
              <a:buNone/>
              <a:defRPr sz="2131"/>
            </a:lvl4pPr>
            <a:lvl5pPr marL="2435413" indent="0" algn="ctr">
              <a:buNone/>
              <a:defRPr sz="2131"/>
            </a:lvl5pPr>
            <a:lvl6pPr marL="3044266" indent="0" algn="ctr">
              <a:buNone/>
              <a:defRPr sz="2131"/>
            </a:lvl6pPr>
            <a:lvl7pPr marL="3653119" indent="0" algn="ctr">
              <a:buNone/>
              <a:defRPr sz="2131"/>
            </a:lvl7pPr>
            <a:lvl8pPr marL="4261973" indent="0" algn="ctr">
              <a:buNone/>
              <a:defRPr sz="2131"/>
            </a:lvl8pPr>
            <a:lvl9pPr marL="4870826" indent="0" algn="ctr">
              <a:buNone/>
              <a:defRPr sz="2131"/>
            </a:lvl9pPr>
          </a:lstStyle>
          <a:p>
            <a:r>
              <a:rPr lang="de-DE" dirty="0"/>
              <a:t>Untertitel (bearbeiten)</a:t>
            </a:r>
          </a:p>
        </p:txBody>
      </p:sp>
      <p:grpSp>
        <p:nvGrpSpPr>
          <p:cNvPr id="14" name="Grafik 6">
            <a:extLst>
              <a:ext uri="{FF2B5EF4-FFF2-40B4-BE49-F238E27FC236}">
                <a16:creationId xmlns:a16="http://schemas.microsoft.com/office/drawing/2014/main" id="{06DED613-6C95-44B4-934D-915F765D5EC2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697066" y="513162"/>
            <a:ext cx="2038561" cy="777968"/>
            <a:chOff x="695325" y="516229"/>
            <a:chExt cx="2556359" cy="975572"/>
          </a:xfrm>
          <a:solidFill>
            <a:schemeClr val="tx2"/>
          </a:solidFill>
        </p:grpSpPr>
        <p:sp>
          <p:nvSpPr>
            <p:cNvPr id="18" name="Freihandform: Form 17">
              <a:extLst>
                <a:ext uri="{FF2B5EF4-FFF2-40B4-BE49-F238E27FC236}">
                  <a16:creationId xmlns:a16="http://schemas.microsoft.com/office/drawing/2014/main" id="{ED8DE4AB-9CB4-42A7-9E68-6E2FAB87CDD7}"/>
                </a:ext>
              </a:extLst>
            </p:cNvPr>
            <p:cNvSpPr/>
            <p:nvPr/>
          </p:nvSpPr>
          <p:spPr>
            <a:xfrm>
              <a:off x="2979337" y="1251070"/>
              <a:ext cx="270992" cy="239376"/>
            </a:xfrm>
            <a:custGeom>
              <a:avLst/>
              <a:gdLst>
                <a:gd name="connsiteX0" fmla="*/ 0 w 270992"/>
                <a:gd name="connsiteY0" fmla="*/ 242086 h 239376"/>
                <a:gd name="connsiteX1" fmla="*/ 152659 w 270992"/>
                <a:gd name="connsiteY1" fmla="*/ 242086 h 239376"/>
                <a:gd name="connsiteX2" fmla="*/ 274154 w 270992"/>
                <a:gd name="connsiteY2" fmla="*/ 121043 h 239376"/>
                <a:gd name="connsiteX3" fmla="*/ 152659 w 270992"/>
                <a:gd name="connsiteY3" fmla="*/ 0 h 239376"/>
                <a:gd name="connsiteX4" fmla="*/ 0 w 270992"/>
                <a:gd name="connsiteY4" fmla="*/ 0 h 239376"/>
                <a:gd name="connsiteX5" fmla="*/ 0 w 270992"/>
                <a:gd name="connsiteY5" fmla="*/ 242086 h 239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70992" h="239376">
                  <a:moveTo>
                    <a:pt x="0" y="242086"/>
                  </a:moveTo>
                  <a:lnTo>
                    <a:pt x="152659" y="242086"/>
                  </a:lnTo>
                  <a:cubicBezTo>
                    <a:pt x="219955" y="242086"/>
                    <a:pt x="274154" y="187888"/>
                    <a:pt x="274154" y="121043"/>
                  </a:cubicBezTo>
                  <a:cubicBezTo>
                    <a:pt x="274154" y="54198"/>
                    <a:pt x="219955" y="0"/>
                    <a:pt x="152659" y="0"/>
                  </a:cubicBezTo>
                  <a:lnTo>
                    <a:pt x="0" y="0"/>
                  </a:lnTo>
                  <a:lnTo>
                    <a:pt x="0" y="242086"/>
                  </a:lnTo>
                  <a:close/>
                </a:path>
              </a:pathLst>
            </a:custGeom>
            <a:grpFill/>
            <a:ln w="45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20" name="Freihandform: Form 19">
              <a:extLst>
                <a:ext uri="{FF2B5EF4-FFF2-40B4-BE49-F238E27FC236}">
                  <a16:creationId xmlns:a16="http://schemas.microsoft.com/office/drawing/2014/main" id="{2AF7295B-8EB5-4B3E-B347-40D564DF2E8A}"/>
                </a:ext>
              </a:extLst>
            </p:cNvPr>
            <p:cNvSpPr/>
            <p:nvPr/>
          </p:nvSpPr>
          <p:spPr>
            <a:xfrm>
              <a:off x="2216494" y="728506"/>
              <a:ext cx="659414" cy="663931"/>
            </a:xfrm>
            <a:custGeom>
              <a:avLst/>
              <a:gdLst>
                <a:gd name="connsiteX0" fmla="*/ 662124 w 659414"/>
                <a:gd name="connsiteY0" fmla="*/ 0 h 663930"/>
                <a:gd name="connsiteX1" fmla="*/ 662124 w 659414"/>
                <a:gd name="connsiteY1" fmla="*/ 331965 h 663930"/>
                <a:gd name="connsiteX2" fmla="*/ 331062 w 659414"/>
                <a:gd name="connsiteY2" fmla="*/ 663931 h 663930"/>
                <a:gd name="connsiteX3" fmla="*/ 0 w 659414"/>
                <a:gd name="connsiteY3" fmla="*/ 331965 h 663930"/>
                <a:gd name="connsiteX4" fmla="*/ 0 w 659414"/>
                <a:gd name="connsiteY4" fmla="*/ 0 h 663930"/>
                <a:gd name="connsiteX5" fmla="*/ 168015 w 659414"/>
                <a:gd name="connsiteY5" fmla="*/ 0 h 663930"/>
                <a:gd name="connsiteX6" fmla="*/ 168015 w 659414"/>
                <a:gd name="connsiteY6" fmla="*/ 317513 h 663930"/>
                <a:gd name="connsiteX7" fmla="*/ 331514 w 659414"/>
                <a:gd name="connsiteY7" fmla="*/ 490496 h 663930"/>
                <a:gd name="connsiteX8" fmla="*/ 495012 w 659414"/>
                <a:gd name="connsiteY8" fmla="*/ 317513 h 663930"/>
                <a:gd name="connsiteX9" fmla="*/ 495012 w 659414"/>
                <a:gd name="connsiteY9" fmla="*/ 0 h 663930"/>
                <a:gd name="connsiteX10" fmla="*/ 662124 w 659414"/>
                <a:gd name="connsiteY10" fmla="*/ 0 h 663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59414" h="663930">
                  <a:moveTo>
                    <a:pt x="662124" y="0"/>
                  </a:moveTo>
                  <a:lnTo>
                    <a:pt x="662124" y="331965"/>
                  </a:lnTo>
                  <a:cubicBezTo>
                    <a:pt x="662124" y="529790"/>
                    <a:pt x="513982" y="663931"/>
                    <a:pt x="331062" y="663931"/>
                  </a:cubicBezTo>
                  <a:cubicBezTo>
                    <a:pt x="148142" y="663931"/>
                    <a:pt x="0" y="529790"/>
                    <a:pt x="0" y="331965"/>
                  </a:cubicBezTo>
                  <a:cubicBezTo>
                    <a:pt x="0" y="303511"/>
                    <a:pt x="0" y="0"/>
                    <a:pt x="0" y="0"/>
                  </a:cubicBezTo>
                  <a:lnTo>
                    <a:pt x="168015" y="0"/>
                  </a:lnTo>
                  <a:cubicBezTo>
                    <a:pt x="168015" y="60522"/>
                    <a:pt x="168015" y="305318"/>
                    <a:pt x="168015" y="317513"/>
                  </a:cubicBezTo>
                  <a:cubicBezTo>
                    <a:pt x="168015" y="420038"/>
                    <a:pt x="241183" y="490496"/>
                    <a:pt x="331514" y="490496"/>
                  </a:cubicBezTo>
                  <a:cubicBezTo>
                    <a:pt x="421845" y="490496"/>
                    <a:pt x="495012" y="420490"/>
                    <a:pt x="495012" y="317513"/>
                  </a:cubicBezTo>
                  <a:lnTo>
                    <a:pt x="495012" y="0"/>
                  </a:lnTo>
                  <a:lnTo>
                    <a:pt x="662124" y="0"/>
                  </a:lnTo>
                  <a:close/>
                </a:path>
              </a:pathLst>
            </a:custGeom>
            <a:grpFill/>
            <a:ln w="45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21" name="Freihandform: Form 20">
              <a:extLst>
                <a:ext uri="{FF2B5EF4-FFF2-40B4-BE49-F238E27FC236}">
                  <a16:creationId xmlns:a16="http://schemas.microsoft.com/office/drawing/2014/main" id="{19EB503C-B339-4925-A963-9A41C6D48A86}"/>
                </a:ext>
              </a:extLst>
            </p:cNvPr>
            <p:cNvSpPr/>
            <p:nvPr/>
          </p:nvSpPr>
          <p:spPr>
            <a:xfrm>
              <a:off x="695325" y="516229"/>
              <a:ext cx="659414" cy="858142"/>
            </a:xfrm>
            <a:custGeom>
              <a:avLst/>
              <a:gdLst>
                <a:gd name="connsiteX0" fmla="*/ 168015 w 659414"/>
                <a:gd name="connsiteY0" fmla="*/ 859497 h 858142"/>
                <a:gd name="connsiteX1" fmla="*/ 0 w 659414"/>
                <a:gd name="connsiteY1" fmla="*/ 859497 h 858142"/>
                <a:gd name="connsiteX2" fmla="*/ 0 w 659414"/>
                <a:gd name="connsiteY2" fmla="*/ 0 h 858142"/>
                <a:gd name="connsiteX3" fmla="*/ 168015 w 659414"/>
                <a:gd name="connsiteY3" fmla="*/ 0 h 858142"/>
                <a:gd name="connsiteX4" fmla="*/ 168015 w 659414"/>
                <a:gd name="connsiteY4" fmla="*/ 235312 h 858142"/>
                <a:gd name="connsiteX5" fmla="*/ 331514 w 659414"/>
                <a:gd name="connsiteY5" fmla="*/ 195114 h 858142"/>
                <a:gd name="connsiteX6" fmla="*/ 662576 w 659414"/>
                <a:gd name="connsiteY6" fmla="*/ 527080 h 858142"/>
                <a:gd name="connsiteX7" fmla="*/ 662576 w 659414"/>
                <a:gd name="connsiteY7" fmla="*/ 859045 h 858142"/>
                <a:gd name="connsiteX8" fmla="*/ 494561 w 659414"/>
                <a:gd name="connsiteY8" fmla="*/ 859045 h 858142"/>
                <a:gd name="connsiteX9" fmla="*/ 494561 w 659414"/>
                <a:gd name="connsiteY9" fmla="*/ 541533 h 858142"/>
                <a:gd name="connsiteX10" fmla="*/ 331062 w 659414"/>
                <a:gd name="connsiteY10" fmla="*/ 368549 h 858142"/>
                <a:gd name="connsiteX11" fmla="*/ 167563 w 659414"/>
                <a:gd name="connsiteY11" fmla="*/ 541533 h 858142"/>
                <a:gd name="connsiteX12" fmla="*/ 168015 w 659414"/>
                <a:gd name="connsiteY12" fmla="*/ 859497 h 858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59414" h="858142">
                  <a:moveTo>
                    <a:pt x="168015" y="859497"/>
                  </a:moveTo>
                  <a:lnTo>
                    <a:pt x="0" y="859497"/>
                  </a:lnTo>
                  <a:lnTo>
                    <a:pt x="0" y="0"/>
                  </a:lnTo>
                  <a:lnTo>
                    <a:pt x="168015" y="0"/>
                  </a:lnTo>
                  <a:lnTo>
                    <a:pt x="168015" y="235312"/>
                  </a:lnTo>
                  <a:cubicBezTo>
                    <a:pt x="216342" y="209567"/>
                    <a:pt x="271895" y="195114"/>
                    <a:pt x="331514" y="195114"/>
                  </a:cubicBezTo>
                  <a:cubicBezTo>
                    <a:pt x="514433" y="195114"/>
                    <a:pt x="662576" y="329256"/>
                    <a:pt x="662576" y="527080"/>
                  </a:cubicBezTo>
                  <a:lnTo>
                    <a:pt x="662576" y="859045"/>
                  </a:lnTo>
                  <a:lnTo>
                    <a:pt x="494561" y="859045"/>
                  </a:lnTo>
                  <a:lnTo>
                    <a:pt x="494561" y="541533"/>
                  </a:lnTo>
                  <a:cubicBezTo>
                    <a:pt x="494561" y="439007"/>
                    <a:pt x="421393" y="368549"/>
                    <a:pt x="331062" y="368549"/>
                  </a:cubicBezTo>
                  <a:cubicBezTo>
                    <a:pt x="240731" y="368549"/>
                    <a:pt x="167563" y="438556"/>
                    <a:pt x="167563" y="541533"/>
                  </a:cubicBezTo>
                  <a:lnTo>
                    <a:pt x="168015" y="859497"/>
                  </a:lnTo>
                  <a:close/>
                </a:path>
              </a:pathLst>
            </a:custGeom>
            <a:grpFill/>
            <a:ln w="45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24" name="Freihandform: Form 23">
              <a:extLst>
                <a:ext uri="{FF2B5EF4-FFF2-40B4-BE49-F238E27FC236}">
                  <a16:creationId xmlns:a16="http://schemas.microsoft.com/office/drawing/2014/main" id="{458334B5-873D-4772-A5CD-6DB0CA382F6C}"/>
                </a:ext>
              </a:extLst>
            </p:cNvPr>
            <p:cNvSpPr/>
            <p:nvPr/>
          </p:nvSpPr>
          <p:spPr>
            <a:xfrm>
              <a:off x="1458619" y="516229"/>
              <a:ext cx="659414" cy="858142"/>
            </a:xfrm>
            <a:custGeom>
              <a:avLst/>
              <a:gdLst>
                <a:gd name="connsiteX0" fmla="*/ 167563 w 659414"/>
                <a:gd name="connsiteY0" fmla="*/ 859497 h 858142"/>
                <a:gd name="connsiteX1" fmla="*/ 0 w 659414"/>
                <a:gd name="connsiteY1" fmla="*/ 859497 h 858142"/>
                <a:gd name="connsiteX2" fmla="*/ 0 w 659414"/>
                <a:gd name="connsiteY2" fmla="*/ 0 h 858142"/>
                <a:gd name="connsiteX3" fmla="*/ 168015 w 659414"/>
                <a:gd name="connsiteY3" fmla="*/ 0 h 858142"/>
                <a:gd name="connsiteX4" fmla="*/ 168015 w 659414"/>
                <a:gd name="connsiteY4" fmla="*/ 235312 h 858142"/>
                <a:gd name="connsiteX5" fmla="*/ 331514 w 659414"/>
                <a:gd name="connsiteY5" fmla="*/ 195114 h 858142"/>
                <a:gd name="connsiteX6" fmla="*/ 662576 w 659414"/>
                <a:gd name="connsiteY6" fmla="*/ 527080 h 858142"/>
                <a:gd name="connsiteX7" fmla="*/ 662576 w 659414"/>
                <a:gd name="connsiteY7" fmla="*/ 859045 h 858142"/>
                <a:gd name="connsiteX8" fmla="*/ 494561 w 659414"/>
                <a:gd name="connsiteY8" fmla="*/ 859045 h 858142"/>
                <a:gd name="connsiteX9" fmla="*/ 494561 w 659414"/>
                <a:gd name="connsiteY9" fmla="*/ 541533 h 858142"/>
                <a:gd name="connsiteX10" fmla="*/ 331062 w 659414"/>
                <a:gd name="connsiteY10" fmla="*/ 368549 h 858142"/>
                <a:gd name="connsiteX11" fmla="*/ 167563 w 659414"/>
                <a:gd name="connsiteY11" fmla="*/ 541533 h 858142"/>
                <a:gd name="connsiteX12" fmla="*/ 167563 w 659414"/>
                <a:gd name="connsiteY12" fmla="*/ 859497 h 858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59414" h="858142">
                  <a:moveTo>
                    <a:pt x="167563" y="859497"/>
                  </a:moveTo>
                  <a:lnTo>
                    <a:pt x="0" y="859497"/>
                  </a:lnTo>
                  <a:lnTo>
                    <a:pt x="0" y="0"/>
                  </a:lnTo>
                  <a:lnTo>
                    <a:pt x="168015" y="0"/>
                  </a:lnTo>
                  <a:lnTo>
                    <a:pt x="168015" y="235312"/>
                  </a:lnTo>
                  <a:cubicBezTo>
                    <a:pt x="216342" y="209567"/>
                    <a:pt x="271895" y="195114"/>
                    <a:pt x="331514" y="195114"/>
                  </a:cubicBezTo>
                  <a:cubicBezTo>
                    <a:pt x="514433" y="195114"/>
                    <a:pt x="662576" y="329256"/>
                    <a:pt x="662576" y="527080"/>
                  </a:cubicBezTo>
                  <a:lnTo>
                    <a:pt x="662576" y="859045"/>
                  </a:lnTo>
                  <a:lnTo>
                    <a:pt x="494561" y="859045"/>
                  </a:lnTo>
                  <a:lnTo>
                    <a:pt x="494561" y="541533"/>
                  </a:lnTo>
                  <a:cubicBezTo>
                    <a:pt x="494561" y="439007"/>
                    <a:pt x="421393" y="368549"/>
                    <a:pt x="331062" y="368549"/>
                  </a:cubicBezTo>
                  <a:cubicBezTo>
                    <a:pt x="240731" y="368549"/>
                    <a:pt x="167563" y="438556"/>
                    <a:pt x="167563" y="541533"/>
                  </a:cubicBezTo>
                  <a:lnTo>
                    <a:pt x="167563" y="859497"/>
                  </a:lnTo>
                  <a:close/>
                </a:path>
              </a:pathLst>
            </a:custGeom>
            <a:grpFill/>
            <a:ln w="45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</p:grp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D09443CD-BCA7-46CF-AFA8-330C46340257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0" y="1894193"/>
            <a:ext cx="8904312" cy="3190989"/>
          </a:xfrm>
          <a:solidFill>
            <a:schemeClr val="bg2">
              <a:lumMod val="100000"/>
            </a:schemeClr>
          </a:solidFill>
          <a:ln/>
        </p:spPr>
        <p:txBody>
          <a:bodyPr vert="horz" lIns="0" tIns="540000" rIns="0" bIns="0" rtlCol="0" anchor="t">
            <a:noAutofit/>
          </a:bodyPr>
          <a:lstStyle>
            <a:lvl1pPr marL="241004" marR="0" indent="0" algn="l" defTabSz="121770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 lang="de-DE" b="0" dirty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241004" marR="0" lvl="0" indent="0" algn="l" defTabSz="121770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lang="de-DE" dirty="0"/>
              <a:t>Inhaltsplatzhalter</a:t>
            </a:r>
          </a:p>
          <a:p>
            <a:pPr marL="241004" lvl="0" indent="0">
              <a:buNone/>
            </a:pPr>
            <a:endParaRPr lang="de-DE" dirty="0"/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7B24558D-B62E-4475-9EF0-8C38F6D9AB6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8987999" y="1894195"/>
            <a:ext cx="3204000" cy="3190989"/>
          </a:xfrm>
          <a:solidFill>
            <a:schemeClr val="bg2">
              <a:lumMod val="100000"/>
            </a:schemeClr>
          </a:solidFill>
          <a:ln/>
        </p:spPr>
        <p:txBody>
          <a:bodyPr vert="horz" lIns="0" tIns="540000" rIns="0" bIns="0" rtlCol="0" anchor="t">
            <a:noAutofit/>
          </a:bodyPr>
          <a:lstStyle>
            <a:lvl1pPr marL="241004" marR="0" indent="0" algn="l" defTabSz="121770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 lang="de-DE" b="0" dirty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241004" marR="0" lvl="0" indent="0" algn="l" defTabSz="121770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lang="de-DE" dirty="0"/>
              <a:t>Inhaltsplatzhalter</a:t>
            </a:r>
          </a:p>
          <a:p>
            <a:pPr marL="241004" lvl="0" indent="0">
              <a:buNone/>
            </a:pPr>
            <a:endParaRPr lang="de-DE" dirty="0"/>
          </a:p>
        </p:txBody>
      </p:sp>
      <p:sp>
        <p:nvSpPr>
          <p:cNvPr id="23" name="Bildplatzhalter 4">
            <a:extLst>
              <a:ext uri="{FF2B5EF4-FFF2-40B4-BE49-F238E27FC236}">
                <a16:creationId xmlns:a16="http://schemas.microsoft.com/office/drawing/2014/main" id="{F7FE4B2A-DC36-0D4C-9F52-0C253A8928E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9456586" y="506821"/>
            <a:ext cx="2038349" cy="775858"/>
          </a:xfrm>
          <a:noFill/>
        </p:spPr>
        <p:txBody>
          <a:bodyPr/>
          <a:lstStyle>
            <a:lvl1pPr marL="0" indent="0" algn="ctr">
              <a:buNone/>
              <a:defRPr sz="1065" baseline="0"/>
            </a:lvl1pPr>
          </a:lstStyle>
          <a:p>
            <a:r>
              <a:rPr lang="de-DE"/>
              <a:t>Logo gleichberechtigter Kooperationspartner (z.B. Partneruniversität). Bei Nichtbedarf löschen!</a:t>
            </a:r>
          </a:p>
        </p:txBody>
      </p:sp>
      <p:sp>
        <p:nvSpPr>
          <p:cNvPr id="25" name="Bildplatzhalter 4">
            <a:extLst>
              <a:ext uri="{FF2B5EF4-FFF2-40B4-BE49-F238E27FC236}">
                <a16:creationId xmlns:a16="http://schemas.microsoft.com/office/drawing/2014/main" id="{FCFEEB94-02FC-204B-B0CC-7FE7C62C171D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5096367" y="513163"/>
            <a:ext cx="2038349" cy="775858"/>
          </a:xfrm>
          <a:noFill/>
        </p:spPr>
        <p:txBody>
          <a:bodyPr anchor="t"/>
          <a:lstStyle>
            <a:lvl1pPr marL="0" indent="0" algn="ctr">
              <a:lnSpc>
                <a:spcPct val="100000"/>
              </a:lnSpc>
              <a:buNone/>
              <a:defRPr sz="1065" baseline="0"/>
            </a:lvl1pPr>
          </a:lstStyle>
          <a:p>
            <a:r>
              <a:rPr lang="de-DE"/>
              <a:t>Logo gleichberechtigter Kooperationspartner (z.B. Partneruniversität). Bei Nichtbedarf löschen!</a:t>
            </a:r>
          </a:p>
        </p:txBody>
      </p:sp>
      <p:sp>
        <p:nvSpPr>
          <p:cNvPr id="26" name="Bildplatzhalter 4">
            <a:extLst>
              <a:ext uri="{FF2B5EF4-FFF2-40B4-BE49-F238E27FC236}">
                <a16:creationId xmlns:a16="http://schemas.microsoft.com/office/drawing/2014/main" id="{CC219343-0397-9E4E-BD60-873C1713E347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920204" y="5539512"/>
            <a:ext cx="2038349" cy="775858"/>
          </a:xfrm>
          <a:noFill/>
        </p:spPr>
        <p:txBody>
          <a:bodyPr/>
          <a:lstStyle>
            <a:lvl1pPr marL="0" indent="0" algn="ctr">
              <a:buNone/>
              <a:defRPr sz="1065" baseline="0"/>
            </a:lvl1pPr>
          </a:lstStyle>
          <a:p>
            <a:r>
              <a:rPr lang="de-DE"/>
              <a:t>Sekundärlogo (z.B. Institut, Forschungsgruppe, o.Ä.). Bei Nichtbedarf löschen!</a:t>
            </a:r>
          </a:p>
        </p:txBody>
      </p:sp>
      <p:sp>
        <p:nvSpPr>
          <p:cNvPr id="27" name="Bildplatzhalter 4">
            <a:extLst>
              <a:ext uri="{FF2B5EF4-FFF2-40B4-BE49-F238E27FC236}">
                <a16:creationId xmlns:a16="http://schemas.microsoft.com/office/drawing/2014/main" id="{016D7102-C9CE-0D4A-85BF-0EC312730C66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5621803" y="5526959"/>
            <a:ext cx="2038349" cy="775858"/>
          </a:xfrm>
          <a:noFill/>
        </p:spPr>
        <p:txBody>
          <a:bodyPr anchor="t"/>
          <a:lstStyle>
            <a:lvl1pPr marL="0" indent="0" algn="ctr">
              <a:lnSpc>
                <a:spcPct val="100000"/>
              </a:lnSpc>
              <a:buNone/>
              <a:defRPr sz="1065" baseline="0"/>
            </a:lvl1pPr>
          </a:lstStyle>
          <a:p>
            <a:r>
              <a:rPr lang="de-DE"/>
              <a:t>Sekundärlogo (z.B. Institut, Forschungsgruppe, o.Ä.). Bei Nichtbedarf löschen!</a:t>
            </a:r>
          </a:p>
        </p:txBody>
      </p:sp>
      <p:sp>
        <p:nvSpPr>
          <p:cNvPr id="29" name="Textplatzhalter 22">
            <a:extLst>
              <a:ext uri="{FF2B5EF4-FFF2-40B4-BE49-F238E27FC236}">
                <a16:creationId xmlns:a16="http://schemas.microsoft.com/office/drawing/2014/main" id="{85B9FCEE-8B61-EE4E-8E60-A4B4C50E635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0128447" y="5948812"/>
            <a:ext cx="1361503" cy="365127"/>
          </a:xfrm>
        </p:spPr>
        <p:txBody>
          <a:bodyPr/>
          <a:lstStyle>
            <a:lvl1pPr marL="0" indent="0" algn="r">
              <a:buNone/>
              <a:defRPr sz="1798">
                <a:solidFill>
                  <a:schemeClr val="tx2"/>
                </a:solidFill>
              </a:defRPr>
            </a:lvl1pPr>
          </a:lstStyle>
          <a:p>
            <a:pPr lvl="0"/>
            <a:r>
              <a:rPr lang="de-DE" dirty="0"/>
              <a:t>Datum</a:t>
            </a:r>
          </a:p>
        </p:txBody>
      </p:sp>
    </p:spTree>
    <p:extLst>
      <p:ext uri="{BB962C8B-B14F-4D97-AF65-F5344CB8AC3E}">
        <p14:creationId xmlns:p14="http://schemas.microsoft.com/office/powerpoint/2010/main" val="96406797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verzeichnis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F2D474F-8BEC-4D91-A03D-D9362EBEA4E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dirty="0"/>
              <a:t>Inhaltsverzeichnis (bearbeiten)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A49AD49C-66AF-4DEA-AFAD-00CFC0FCD9D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pPr/>
              <a:t>‹#›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D8A236E8-550F-4D48-A470-B5B6ACB7DD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8" name="Inhaltsplatzhalter 7">
            <a:extLst>
              <a:ext uri="{FF2B5EF4-FFF2-40B4-BE49-F238E27FC236}">
                <a16:creationId xmlns:a16="http://schemas.microsoft.com/office/drawing/2014/main" id="{CEECEC85-61F4-4B79-8C27-7F9D489194FE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7317469" y="1894195"/>
            <a:ext cx="4874531" cy="4650925"/>
          </a:xfrm>
          <a:solidFill>
            <a:schemeClr val="bg2">
              <a:lumMod val="100000"/>
            </a:schemeClr>
          </a:solidFill>
          <a:ln/>
        </p:spPr>
        <p:txBody>
          <a:bodyPr vert="horz" lIns="0" tIns="540000" rIns="0" bIns="0" rtlCol="0" anchor="t">
            <a:noAutofit/>
          </a:bodyPr>
          <a:lstStyle>
            <a:lvl1pPr marL="241004" marR="0" indent="0" algn="l" defTabSz="121770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 lang="de-DE" b="0" dirty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241004" marR="0" lvl="0" indent="0" algn="l" defTabSz="121770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lang="de-DE" dirty="0"/>
              <a:t>Inhaltsplatzhalter</a:t>
            </a:r>
          </a:p>
          <a:p>
            <a:pPr marL="241004" lvl="0" indent="0">
              <a:buNone/>
            </a:pPr>
            <a:endParaRPr lang="de-DE" dirty="0"/>
          </a:p>
        </p:txBody>
      </p:sp>
      <p:sp>
        <p:nvSpPr>
          <p:cNvPr id="14" name="Textplatzhalter 13">
            <a:extLst>
              <a:ext uri="{FF2B5EF4-FFF2-40B4-BE49-F238E27FC236}">
                <a16:creationId xmlns:a16="http://schemas.microsoft.com/office/drawing/2014/main" id="{00A45E48-BE13-4673-A7CD-2D5059A1B6F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95400" y="1894193"/>
            <a:ext cx="6115051" cy="4650925"/>
          </a:xfrm>
        </p:spPr>
        <p:txBody>
          <a:bodyPr>
            <a:noAutofit/>
          </a:bodyPr>
          <a:lstStyle>
            <a:lvl1pPr marL="393218" indent="-393218">
              <a:spcBef>
                <a:spcPts val="1598"/>
              </a:spcBef>
              <a:buFont typeface="+mj-lt"/>
              <a:buAutoNum type="arabicPeriod"/>
              <a:defRPr/>
            </a:lvl1pPr>
            <a:lvl2pPr>
              <a:defRPr/>
            </a:lvl2pPr>
          </a:lstStyle>
          <a:p>
            <a:pPr lvl="0"/>
            <a:r>
              <a:rPr lang="de-DE" dirty="0"/>
              <a:t>Text (bearbeiten)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0"/>
            <a:r>
              <a:rPr lang="de-DE" dirty="0"/>
              <a:t>Text bearbeiten
Text bearbeiten 
Text bearbeiten 
Text bearbeiten</a:t>
            </a:r>
          </a:p>
        </p:txBody>
      </p:sp>
    </p:spTree>
    <p:extLst>
      <p:ext uri="{BB962C8B-B14F-4D97-AF65-F5344CB8AC3E}">
        <p14:creationId xmlns:p14="http://schemas.microsoft.com/office/powerpoint/2010/main" val="23043693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221">
          <p15:clr>
            <a:srgbClr val="FBAE40"/>
          </p15:clr>
        </p15:guide>
      </p15:sldGuideLst>
    </p:ext>
  </p:extLs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(ohne Untertite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F6B91DF-85D8-463B-87B4-AC49FF3D804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Inhalt ohne Untertitel (bearbeiten)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1F6D937-F931-4295-B1B7-42BB8F3F8D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1828BE-335D-4B57-A559-B7210FECF2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t>‹#›</a:t>
            </a:fld>
            <a:endParaRPr lang="de-DE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B389A477-57D5-4BE0-806F-7840FB2B8F8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95400" y="1894193"/>
            <a:ext cx="10795000" cy="4650925"/>
          </a:xfrm>
        </p:spPr>
        <p:txBody>
          <a:bodyPr>
            <a:noAutofit/>
          </a:bodyPr>
          <a:lstStyle/>
          <a:p>
            <a:pPr lvl="0"/>
            <a:r>
              <a:rPr lang="de-DE" dirty="0"/>
              <a:t>Text (bearbeiten)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0"/>
            <a:r>
              <a:rPr lang="de-DE" dirty="0"/>
              <a:t>Text bearbeiten
Text bearbeiten 
Text bearbeiten 
Text bearbeiten</a:t>
            </a:r>
          </a:p>
        </p:txBody>
      </p:sp>
    </p:spTree>
    <p:extLst>
      <p:ext uri="{BB962C8B-B14F-4D97-AF65-F5344CB8AC3E}">
        <p14:creationId xmlns:p14="http://schemas.microsoft.com/office/powerpoint/2010/main" val="4217089442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F6B91DF-85D8-463B-87B4-AC49FF3D804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Inhalt (bearbeiten)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1F6D937-F931-4295-B1B7-42BB8F3F8D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1828BE-335D-4B57-A559-B7210FECF2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t>‹#›</a:t>
            </a:fld>
            <a:endParaRPr lang="de-DE"/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2921D334-520E-4FBB-B8A8-6A609B53F95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95400" y="1894193"/>
            <a:ext cx="10801349" cy="4650925"/>
          </a:xfrm>
        </p:spPr>
        <p:txBody>
          <a:bodyPr>
            <a:noAutofit/>
          </a:bodyPr>
          <a:lstStyle/>
          <a:p>
            <a:pPr lvl="0"/>
            <a:r>
              <a:rPr lang="de-DE" dirty="0"/>
              <a:t>Text (bearbeiten)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0"/>
            <a:r>
              <a:rPr lang="de-DE" dirty="0"/>
              <a:t>Text bearbeiten
Text bearbeiten 
Text bearbeiten 
Text bearbeiten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DF6CD374-8E61-0A4C-83F0-76A0F812601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96384" y="1450244"/>
            <a:ext cx="10801349" cy="443952"/>
          </a:xfrm>
        </p:spPr>
        <p:txBody>
          <a:bodyPr/>
          <a:lstStyle>
            <a:lvl1pPr marL="0" indent="0">
              <a:buNone/>
              <a:defRPr sz="2397">
                <a:solidFill>
                  <a:srgbClr val="006AB3"/>
                </a:solidFill>
              </a:defRPr>
            </a:lvl1pPr>
            <a:lvl5pPr marL="1431229" indent="0">
              <a:buNone/>
              <a:defRPr/>
            </a:lvl5pPr>
          </a:lstStyle>
          <a:p>
            <a:pPr lvl="0"/>
            <a:r>
              <a:rPr lang="de-DE" dirty="0"/>
              <a:t>Untertitel (bearbeiten)</a:t>
            </a:r>
          </a:p>
        </p:txBody>
      </p:sp>
    </p:spTree>
    <p:extLst>
      <p:ext uri="{BB962C8B-B14F-4D97-AF65-F5344CB8AC3E}">
        <p14:creationId xmlns:p14="http://schemas.microsoft.com/office/powerpoint/2010/main" val="930515146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(groß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F6B91DF-85D8-463B-87B4-AC49FF3D804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Inhalt (groß) (bearbeiten)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1F6D937-F931-4295-B1B7-42BB8F3F8D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1828BE-335D-4B57-A559-B7210FECF2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t>‹#›</a:t>
            </a:fld>
            <a:endParaRPr lang="de-DE"/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3BFE84D2-D951-43C8-81B8-BCF2BCBCC33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95400" y="2058462"/>
            <a:ext cx="10801349" cy="4409922"/>
          </a:xfrm>
        </p:spPr>
        <p:txBody>
          <a:bodyPr>
            <a:noAutofit/>
          </a:bodyPr>
          <a:lstStyle>
            <a:lvl1pPr>
              <a:defRPr sz="2663"/>
            </a:lvl1pPr>
            <a:lvl2pPr>
              <a:defRPr sz="2397"/>
            </a:lvl2pPr>
            <a:lvl3pPr>
              <a:defRPr sz="2131"/>
            </a:lvl3pPr>
            <a:lvl4pPr>
              <a:defRPr sz="2131"/>
            </a:lvl4pPr>
            <a:lvl5pPr>
              <a:defRPr sz="2131"/>
            </a:lvl5pPr>
          </a:lstStyle>
          <a:p>
            <a:pPr lvl="0"/>
            <a:r>
              <a:rPr lang="de-DE" dirty="0"/>
              <a:t>Text (bearbeiten)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0"/>
            <a:r>
              <a:rPr lang="de-DE" dirty="0"/>
              <a:t>Text bearbeiten
Text bearbeiten 
Text bearbeiten 
Text bearbeiten</a:t>
            </a:r>
          </a:p>
        </p:txBody>
      </p:sp>
      <p:sp>
        <p:nvSpPr>
          <p:cNvPr id="7" name="Textplatzhalter 3">
            <a:extLst>
              <a:ext uri="{FF2B5EF4-FFF2-40B4-BE49-F238E27FC236}">
                <a16:creationId xmlns:a16="http://schemas.microsoft.com/office/drawing/2014/main" id="{73F9E275-8222-594E-AE4A-5DC2C6FC950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96384" y="1450244"/>
            <a:ext cx="10801349" cy="443952"/>
          </a:xfrm>
        </p:spPr>
        <p:txBody>
          <a:bodyPr/>
          <a:lstStyle>
            <a:lvl1pPr marL="0" indent="0">
              <a:buNone/>
              <a:defRPr sz="3196">
                <a:solidFill>
                  <a:srgbClr val="006AB3"/>
                </a:solidFill>
              </a:defRPr>
            </a:lvl1pPr>
            <a:lvl5pPr marL="1431229" indent="0">
              <a:buNone/>
              <a:defRPr/>
            </a:lvl5pPr>
          </a:lstStyle>
          <a:p>
            <a:pPr lvl="0"/>
            <a:r>
              <a:rPr lang="de-DE" dirty="0"/>
              <a:t>Untertitel (bearbeiten)</a:t>
            </a:r>
          </a:p>
        </p:txBody>
      </p:sp>
    </p:spTree>
    <p:extLst>
      <p:ext uri="{BB962C8B-B14F-4D97-AF65-F5344CB8AC3E}">
        <p14:creationId xmlns:p14="http://schemas.microsoft.com/office/powerpoint/2010/main" val="3370580156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 (ohne Untertite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FD2D15A-E19B-4725-AC01-F52639F085F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dirty="0"/>
              <a:t>Zwei Inhalte ohne Untertitel (bearbeiten)</a:t>
            </a:r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868FDF4B-5FA2-4BE9-91FF-2874E76FC5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E2C360C-95DE-4762-ABD3-B6787C4109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t>‹#›</a:t>
            </a:fld>
            <a:endParaRPr lang="de-DE"/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0B557236-B6F1-4EF1-92AD-2624537923D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95400" y="1894193"/>
            <a:ext cx="5255683" cy="4560021"/>
          </a:xfrm>
        </p:spPr>
        <p:txBody>
          <a:bodyPr>
            <a:noAutofit/>
          </a:bodyPr>
          <a:lstStyle/>
          <a:p>
            <a:pPr lvl="0"/>
            <a:r>
              <a:rPr lang="de-DE" dirty="0"/>
              <a:t>Text (bearbeiten)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0"/>
            <a:r>
              <a:rPr lang="de-DE" dirty="0"/>
              <a:t>Text bearbeiten
Text bearbeiten 
Text bearbeiten 
Text bearbeiten</a:t>
            </a:r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5D9B5E02-9A16-49B4-9355-BE71C0D6657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39933" y="1894195"/>
            <a:ext cx="5257800" cy="4560021"/>
          </a:xfrm>
        </p:spPr>
        <p:txBody>
          <a:bodyPr/>
          <a:lstStyle/>
          <a:p>
            <a:pPr lvl="0"/>
            <a:r>
              <a:rPr lang="de-DE" dirty="0"/>
              <a:t>Text (bearbeiten)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0"/>
            <a:r>
              <a:rPr lang="de-DE" dirty="0"/>
              <a:t>Text bearbeiten
Text bearbeiten 
Text bearbeiten 
Text bearbeiten</a:t>
            </a:r>
          </a:p>
        </p:txBody>
      </p:sp>
    </p:spTree>
    <p:extLst>
      <p:ext uri="{BB962C8B-B14F-4D97-AF65-F5344CB8AC3E}">
        <p14:creationId xmlns:p14="http://schemas.microsoft.com/office/powerpoint/2010/main" val="18078597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12">
          <p15:clr>
            <a:srgbClr val="FBAE40"/>
          </p15:clr>
        </p15:guide>
        <p15:guide id="2" pos="2948">
          <p15:clr>
            <a:srgbClr val="FBAE40"/>
          </p15:clr>
        </p15:guide>
      </p15:sldGuideLst>
    </p:ext>
  </p:extLs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FD2D15A-E19B-4725-AC01-F52639F085F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tIns="0"/>
          <a:lstStyle/>
          <a:p>
            <a:r>
              <a:rPr lang="de-DE" dirty="0"/>
              <a:t>Zwei Inhalte (bearbeiten)</a:t>
            </a:r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868FDF4B-5FA2-4BE9-91FF-2874E76FC5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E2C360C-95DE-4762-ABD3-B6787C4109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t>‹#›</a:t>
            </a:fld>
            <a:endParaRPr lang="de-DE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5B1E48B2-9056-46C9-8170-057A7DDAE8A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95400" y="1894193"/>
            <a:ext cx="5255683" cy="4650925"/>
          </a:xfrm>
        </p:spPr>
        <p:txBody>
          <a:bodyPr>
            <a:noAutofit/>
          </a:bodyPr>
          <a:lstStyle/>
          <a:p>
            <a:pPr lvl="0"/>
            <a:r>
              <a:rPr lang="de-DE" dirty="0"/>
              <a:t>Text (bearbeiten)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0"/>
            <a:r>
              <a:rPr lang="de-DE" dirty="0"/>
              <a:t>Text bearbeiten
Text bearbeiten 
Text bearbeiten 
Text bearbeiten</a:t>
            </a:r>
          </a:p>
        </p:txBody>
      </p:sp>
      <p:sp>
        <p:nvSpPr>
          <p:cNvPr id="12" name="Textplatzhalter 11">
            <a:extLst>
              <a:ext uri="{FF2B5EF4-FFF2-40B4-BE49-F238E27FC236}">
                <a16:creationId xmlns:a16="http://schemas.microsoft.com/office/drawing/2014/main" id="{3C9A547D-69C2-4513-9E4D-7F7C15B98CA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239934" y="1894195"/>
            <a:ext cx="5249333" cy="4650925"/>
          </a:xfrm>
        </p:spPr>
        <p:txBody>
          <a:bodyPr/>
          <a:lstStyle/>
          <a:p>
            <a:pPr lvl="0"/>
            <a:r>
              <a:rPr lang="de-DE" dirty="0"/>
              <a:t>Text (bearbeiten)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0"/>
            <a:r>
              <a:rPr lang="de-DE" dirty="0"/>
              <a:t>Text bearbeiten
Text bearbeiten 
Text bearbeiten 
Text bearbeiten</a:t>
            </a:r>
          </a:p>
        </p:txBody>
      </p:sp>
      <p:sp>
        <p:nvSpPr>
          <p:cNvPr id="9" name="Textplatzhalter 3">
            <a:extLst>
              <a:ext uri="{FF2B5EF4-FFF2-40B4-BE49-F238E27FC236}">
                <a16:creationId xmlns:a16="http://schemas.microsoft.com/office/drawing/2014/main" id="{DAA57B84-07F8-564B-8DEA-600525150DB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96384" y="1450244"/>
            <a:ext cx="5249333" cy="443952"/>
          </a:xfrm>
        </p:spPr>
        <p:txBody>
          <a:bodyPr/>
          <a:lstStyle>
            <a:lvl1pPr marL="0" indent="0">
              <a:buNone/>
              <a:defRPr sz="2397">
                <a:solidFill>
                  <a:srgbClr val="006AB3"/>
                </a:solidFill>
              </a:defRPr>
            </a:lvl1pPr>
            <a:lvl5pPr marL="1431229" indent="0">
              <a:buNone/>
              <a:defRPr/>
            </a:lvl5pPr>
          </a:lstStyle>
          <a:p>
            <a:pPr lvl="0"/>
            <a:r>
              <a:rPr lang="de-DE" dirty="0"/>
              <a:t>Untertitel (bearbeiten)</a:t>
            </a:r>
          </a:p>
        </p:txBody>
      </p:sp>
      <p:sp>
        <p:nvSpPr>
          <p:cNvPr id="14" name="Textplatzhalter 3">
            <a:extLst>
              <a:ext uri="{FF2B5EF4-FFF2-40B4-BE49-F238E27FC236}">
                <a16:creationId xmlns:a16="http://schemas.microsoft.com/office/drawing/2014/main" id="{09F477F5-428F-6D4A-B1D1-1A175E027E23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248400" y="1450244"/>
            <a:ext cx="5249333" cy="443952"/>
          </a:xfrm>
        </p:spPr>
        <p:txBody>
          <a:bodyPr/>
          <a:lstStyle>
            <a:lvl1pPr marL="0" indent="0">
              <a:buNone/>
              <a:defRPr sz="2397">
                <a:solidFill>
                  <a:srgbClr val="006AB3"/>
                </a:solidFill>
              </a:defRPr>
            </a:lvl1pPr>
            <a:lvl5pPr marL="1431229" indent="0">
              <a:buNone/>
              <a:defRPr/>
            </a:lvl5pPr>
          </a:lstStyle>
          <a:p>
            <a:pPr lvl="0"/>
            <a:r>
              <a:rPr lang="de-DE" dirty="0"/>
              <a:t>Untertitel (bearbeiten)</a:t>
            </a:r>
          </a:p>
        </p:txBody>
      </p:sp>
    </p:spTree>
    <p:extLst>
      <p:ext uri="{BB962C8B-B14F-4D97-AF65-F5344CB8AC3E}">
        <p14:creationId xmlns:p14="http://schemas.microsoft.com/office/powerpoint/2010/main" val="31048860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12">
          <p15:clr>
            <a:srgbClr val="FBAE40"/>
          </p15:clr>
        </p15:guide>
        <p15:guide id="2" pos="2948">
          <p15:clr>
            <a:srgbClr val="FBAE40"/>
          </p15:clr>
        </p15:guide>
      </p15:sldGuideLst>
    </p:ext>
  </p:extLs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gram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A1B86FA-3D14-41C0-ACAC-6E7B70336D0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Diagramme (bearbeiten)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C0BA41F9-75EC-4CB8-BD53-566512502FC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pPr/>
              <a:t>‹#›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77A52C21-7FA6-4626-B212-C78D01574B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2" name="Inhaltsplatzhalter 11">
            <a:extLst>
              <a:ext uri="{FF2B5EF4-FFF2-40B4-BE49-F238E27FC236}">
                <a16:creationId xmlns:a16="http://schemas.microsoft.com/office/drawing/2014/main" id="{B0FFFB7A-A86B-49FF-8A42-D51942986D72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696385" y="1894195"/>
            <a:ext cx="10800292" cy="4650925"/>
          </a:xfrm>
          <a:solidFill>
            <a:schemeClr val="bg2">
              <a:lumMod val="100000"/>
            </a:schemeClr>
          </a:solidFill>
          <a:ln/>
        </p:spPr>
        <p:txBody>
          <a:bodyPr vert="horz" lIns="0" tIns="540000" rIns="0" bIns="0" rtlCol="0" anchor="t">
            <a:noAutofit/>
          </a:bodyPr>
          <a:lstStyle>
            <a:lvl1pPr marL="241004" marR="0" indent="0" algn="l" defTabSz="121770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 lang="de-DE" b="0" smtClean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1pPr>
            <a:lvl2pPr>
              <a:defRPr lang="de-DE" smtClean="0"/>
            </a:lvl2pPr>
            <a:lvl3pPr>
              <a:defRPr lang="de-DE" smtClean="0"/>
            </a:lvl3pPr>
            <a:lvl4pPr>
              <a:defRPr lang="de-DE" smtClean="0"/>
            </a:lvl4pPr>
            <a:lvl5pPr>
              <a:defRPr lang="de-DE"/>
            </a:lvl5pPr>
          </a:lstStyle>
          <a:p>
            <a:pPr marL="241004" marR="0" lvl="0" indent="0" algn="l" defTabSz="121770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lang="de-DE" dirty="0"/>
              <a:t>Inhaltsplatzhalter</a:t>
            </a:r>
          </a:p>
          <a:p>
            <a:pPr marL="241004" lvl="0" indent="0">
              <a:buNone/>
            </a:pPr>
            <a:endParaRPr lang="de-DE" dirty="0"/>
          </a:p>
        </p:txBody>
      </p:sp>
      <p:sp>
        <p:nvSpPr>
          <p:cNvPr id="7" name="Textplatzhalter 3">
            <a:extLst>
              <a:ext uri="{FF2B5EF4-FFF2-40B4-BE49-F238E27FC236}">
                <a16:creationId xmlns:a16="http://schemas.microsoft.com/office/drawing/2014/main" id="{8E2B6C4B-5F28-AC4F-80E0-2631991988D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96384" y="1450244"/>
            <a:ext cx="10801349" cy="443952"/>
          </a:xfrm>
        </p:spPr>
        <p:txBody>
          <a:bodyPr/>
          <a:lstStyle>
            <a:lvl1pPr marL="0" indent="0">
              <a:buNone/>
              <a:defRPr sz="2397">
                <a:solidFill>
                  <a:srgbClr val="006AB3"/>
                </a:solidFill>
              </a:defRPr>
            </a:lvl1pPr>
            <a:lvl5pPr marL="1431229" indent="0">
              <a:buNone/>
              <a:defRPr/>
            </a:lvl5pPr>
          </a:lstStyle>
          <a:p>
            <a:pPr lvl="0"/>
            <a:r>
              <a:rPr lang="de-DE" dirty="0"/>
              <a:t>Untertitel (bearbeiten)</a:t>
            </a:r>
          </a:p>
        </p:txBody>
      </p:sp>
    </p:spTree>
    <p:extLst>
      <p:ext uri="{BB962C8B-B14F-4D97-AF65-F5344CB8AC3E}">
        <p14:creationId xmlns:p14="http://schemas.microsoft.com/office/powerpoint/2010/main" val="384074754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674">
          <p15:clr>
            <a:srgbClr val="FBAE40"/>
          </p15:clr>
        </p15:guide>
        <p15:guide id="2" pos="3799">
          <p15:clr>
            <a:srgbClr val="FBAE40"/>
          </p15:clr>
        </p15:guide>
      </p15:sldGuideLst>
    </p:ext>
  </p:extLs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len (1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A1B86FA-3D14-41C0-ACAC-6E7B70336D0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Tabellen 1 (bearbeiten)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C0BA41F9-75EC-4CB8-BD53-566512502FC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pPr/>
              <a:t>‹#›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77A52C21-7FA6-4626-B212-C78D01574B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0" name="Textplatzhalter 8">
            <a:extLst>
              <a:ext uri="{FF2B5EF4-FFF2-40B4-BE49-F238E27FC236}">
                <a16:creationId xmlns:a16="http://schemas.microsoft.com/office/drawing/2014/main" id="{C0C6EB1C-18E9-44D2-B97A-2055909E560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41218" y="1894195"/>
            <a:ext cx="3454399" cy="4650925"/>
          </a:xfrm>
        </p:spPr>
        <p:txBody>
          <a:bodyPr/>
          <a:lstStyle/>
          <a:p>
            <a:pPr lvl="0"/>
            <a:r>
              <a:rPr lang="de-DE" dirty="0"/>
              <a:t>Text (bearbeiten)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0"/>
            <a:r>
              <a:rPr lang="de-DE" dirty="0"/>
              <a:t>Text bearbeiten
Text bearbeiten 
Text bearbeiten 
Text bearbeiten</a:t>
            </a:r>
          </a:p>
        </p:txBody>
      </p:sp>
      <p:sp>
        <p:nvSpPr>
          <p:cNvPr id="12" name="Inhaltsplatzhalter 11">
            <a:extLst>
              <a:ext uri="{FF2B5EF4-FFF2-40B4-BE49-F238E27FC236}">
                <a16:creationId xmlns:a16="http://schemas.microsoft.com/office/drawing/2014/main" id="{B0FFFB7A-A86B-49FF-8A42-D51942986D72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696385" y="1894195"/>
            <a:ext cx="7080249" cy="4650925"/>
          </a:xfrm>
          <a:solidFill>
            <a:schemeClr val="bg2">
              <a:lumMod val="100000"/>
            </a:schemeClr>
          </a:solidFill>
          <a:ln/>
        </p:spPr>
        <p:txBody>
          <a:bodyPr vert="horz" lIns="0" tIns="540000" rIns="0" bIns="0" rtlCol="0" anchor="t">
            <a:noAutofit/>
          </a:bodyPr>
          <a:lstStyle>
            <a:lvl1pPr marL="241004" marR="0" indent="0" algn="l" defTabSz="121770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 lang="de-DE" b="0" smtClean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1pPr>
            <a:lvl2pPr>
              <a:defRPr lang="de-DE" smtClean="0"/>
            </a:lvl2pPr>
            <a:lvl3pPr>
              <a:defRPr lang="de-DE" smtClean="0"/>
            </a:lvl3pPr>
            <a:lvl4pPr>
              <a:defRPr lang="de-DE" smtClean="0"/>
            </a:lvl4pPr>
            <a:lvl5pPr>
              <a:defRPr lang="de-DE"/>
            </a:lvl5pPr>
          </a:lstStyle>
          <a:p>
            <a:pPr marL="241004" marR="0" lvl="0" indent="0" algn="l" defTabSz="121770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lang="de-DE" dirty="0"/>
              <a:t>Inhaltsplatzhalter</a:t>
            </a:r>
          </a:p>
          <a:p>
            <a:pPr marL="241004" lvl="0" indent="0">
              <a:buNone/>
            </a:pPr>
            <a:endParaRPr lang="de-DE" dirty="0"/>
          </a:p>
        </p:txBody>
      </p:sp>
      <p:sp>
        <p:nvSpPr>
          <p:cNvPr id="9" name="Textplatzhalter 3">
            <a:extLst>
              <a:ext uri="{FF2B5EF4-FFF2-40B4-BE49-F238E27FC236}">
                <a16:creationId xmlns:a16="http://schemas.microsoft.com/office/drawing/2014/main" id="{51B80552-8C75-CA4C-8B5A-9B2EBBE4E74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96384" y="1450244"/>
            <a:ext cx="10801349" cy="443952"/>
          </a:xfrm>
        </p:spPr>
        <p:txBody>
          <a:bodyPr/>
          <a:lstStyle>
            <a:lvl1pPr marL="0" indent="0">
              <a:buNone/>
              <a:defRPr sz="2397">
                <a:solidFill>
                  <a:srgbClr val="006AB3"/>
                </a:solidFill>
              </a:defRPr>
            </a:lvl1pPr>
            <a:lvl5pPr marL="1431229" indent="0">
              <a:buNone/>
              <a:defRPr/>
            </a:lvl5pPr>
          </a:lstStyle>
          <a:p>
            <a:pPr lvl="0"/>
            <a:r>
              <a:rPr lang="de-DE" dirty="0"/>
              <a:t>Untertitel (bearbeiten)</a:t>
            </a:r>
          </a:p>
        </p:txBody>
      </p:sp>
    </p:spTree>
    <p:extLst>
      <p:ext uri="{BB962C8B-B14F-4D97-AF65-F5344CB8AC3E}">
        <p14:creationId xmlns:p14="http://schemas.microsoft.com/office/powerpoint/2010/main" val="369393348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674">
          <p15:clr>
            <a:srgbClr val="FBAE40"/>
          </p15:clr>
        </p15:guide>
        <p15:guide id="2" pos="3799">
          <p15:clr>
            <a:srgbClr val="FBAE40"/>
          </p15:clr>
        </p15:guide>
      </p15:sldGuideLst>
    </p:ext>
  </p:extLs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len (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A1B86FA-3D14-41C0-ACAC-6E7B70336D0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Tabellen 2 (bearbeiten)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C0BA41F9-75EC-4CB8-BD53-566512502FC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pPr/>
              <a:t>‹#›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77A52C21-7FA6-4626-B212-C78D01574B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D4ED614B-D2A2-4F44-8C55-EA89904996C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95400" y="1894193"/>
            <a:ext cx="3454400" cy="4650925"/>
          </a:xfrm>
        </p:spPr>
        <p:txBody>
          <a:bodyPr>
            <a:noAutofit/>
          </a:bodyPr>
          <a:lstStyle/>
          <a:p>
            <a:pPr lvl="0"/>
            <a:r>
              <a:rPr lang="de-DE" dirty="0"/>
              <a:t>Text (bearbeiten)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0"/>
            <a:r>
              <a:rPr lang="de-DE" dirty="0"/>
              <a:t>Text bearbeiten
Text bearbeiten 
Text bearbeiten 
Text bearbeiten</a:t>
            </a:r>
          </a:p>
        </p:txBody>
      </p:sp>
      <p:sp>
        <p:nvSpPr>
          <p:cNvPr id="15" name="Inhaltsplatzhalter 14">
            <a:extLst>
              <a:ext uri="{FF2B5EF4-FFF2-40B4-BE49-F238E27FC236}">
                <a16:creationId xmlns:a16="http://schemas.microsoft.com/office/drawing/2014/main" id="{78E908BC-1AEE-469A-8B07-24C581B63281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415367" y="1894195"/>
            <a:ext cx="7080251" cy="4650925"/>
          </a:xfrm>
          <a:solidFill>
            <a:schemeClr val="bg2">
              <a:lumMod val="100000"/>
            </a:schemeClr>
          </a:solidFill>
          <a:ln/>
        </p:spPr>
        <p:txBody>
          <a:bodyPr vert="horz" lIns="0" tIns="540000" rIns="0" bIns="0" rtlCol="0" anchor="t">
            <a:noAutofit/>
          </a:bodyPr>
          <a:lstStyle>
            <a:lvl1pPr marL="241004" marR="0" indent="0" algn="l" defTabSz="121770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 lang="de-DE" b="0" smtClean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1pPr>
            <a:lvl2pPr>
              <a:defRPr lang="de-DE" smtClean="0"/>
            </a:lvl2pPr>
            <a:lvl3pPr>
              <a:defRPr lang="de-DE" smtClean="0"/>
            </a:lvl3pPr>
            <a:lvl4pPr>
              <a:defRPr lang="de-DE" smtClean="0"/>
            </a:lvl4pPr>
            <a:lvl5pPr>
              <a:defRPr lang="de-DE"/>
            </a:lvl5pPr>
          </a:lstStyle>
          <a:p>
            <a:pPr marL="241004" marR="0" lvl="0" indent="0" algn="l" defTabSz="121770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lang="de-DE" dirty="0"/>
              <a:t>Inhaltsplatzhalter</a:t>
            </a:r>
          </a:p>
          <a:p>
            <a:pPr marL="241004" lvl="0" indent="0">
              <a:buNone/>
            </a:pPr>
            <a:endParaRPr lang="de-DE" dirty="0"/>
          </a:p>
        </p:txBody>
      </p:sp>
      <p:sp>
        <p:nvSpPr>
          <p:cNvPr id="10" name="Textplatzhalter 3">
            <a:extLst>
              <a:ext uri="{FF2B5EF4-FFF2-40B4-BE49-F238E27FC236}">
                <a16:creationId xmlns:a16="http://schemas.microsoft.com/office/drawing/2014/main" id="{09B5CE0C-F0E5-4A46-8E54-A8BEBF35288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96384" y="1450244"/>
            <a:ext cx="10801349" cy="443952"/>
          </a:xfrm>
        </p:spPr>
        <p:txBody>
          <a:bodyPr/>
          <a:lstStyle>
            <a:lvl1pPr marL="0" indent="0">
              <a:buNone/>
              <a:defRPr sz="2397">
                <a:solidFill>
                  <a:srgbClr val="006AB3"/>
                </a:solidFill>
              </a:defRPr>
            </a:lvl1pPr>
            <a:lvl5pPr marL="1431229" indent="0">
              <a:buNone/>
              <a:defRPr/>
            </a:lvl5pPr>
          </a:lstStyle>
          <a:p>
            <a:pPr lvl="0"/>
            <a:r>
              <a:rPr lang="de-DE" dirty="0"/>
              <a:t>Untertitel (bearbeiten)</a:t>
            </a:r>
          </a:p>
        </p:txBody>
      </p:sp>
    </p:spTree>
    <p:extLst>
      <p:ext uri="{BB962C8B-B14F-4D97-AF65-F5344CB8AC3E}">
        <p14:creationId xmlns:p14="http://schemas.microsoft.com/office/powerpoint/2010/main" val="303317381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1961">
          <p15:clr>
            <a:srgbClr val="FBAE40"/>
          </p15:clr>
        </p15:guide>
        <p15:guide id="3" pos="2086">
          <p15:clr>
            <a:srgbClr val="FBAE40"/>
          </p15:clr>
        </p15:guide>
      </p15:sldGuideLst>
    </p:ext>
  </p:extLs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er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FD2D15A-E19B-4725-AC01-F52639F085F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Vier Inhalte (bearbeiten)</a:t>
            </a:r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868FDF4B-5FA2-4BE9-91FF-2874E76FC5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E2C360C-95DE-4762-ABD3-B6787C4109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t>‹#›</a:t>
            </a:fld>
            <a:endParaRPr lang="de-DE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0FDB2AAA-C98E-4D27-9188-E7E5DBFF097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96384" y="1894195"/>
            <a:ext cx="5255683" cy="2181707"/>
          </a:xfrm>
        </p:spPr>
        <p:txBody>
          <a:bodyPr/>
          <a:lstStyle/>
          <a:p>
            <a:pPr lvl="0"/>
            <a:r>
              <a:rPr lang="de-DE" dirty="0"/>
              <a:t>Text (bearbeiten)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0"/>
            <a:r>
              <a:rPr lang="de-DE" dirty="0"/>
              <a:t>Text bearbeiten
Text bearbeiten </a:t>
            </a:r>
          </a:p>
        </p:txBody>
      </p:sp>
      <p:sp>
        <p:nvSpPr>
          <p:cNvPr id="18" name="Textplatzhalter 17">
            <a:extLst>
              <a:ext uri="{FF2B5EF4-FFF2-40B4-BE49-F238E27FC236}">
                <a16:creationId xmlns:a16="http://schemas.microsoft.com/office/drawing/2014/main" id="{5823B8EE-EC69-45B2-BAC9-1BCA4FBF1E0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239934" y="1894195"/>
            <a:ext cx="5255684" cy="2181707"/>
          </a:xfrm>
        </p:spPr>
        <p:txBody>
          <a:bodyPr/>
          <a:lstStyle/>
          <a:p>
            <a:pPr lvl="0"/>
            <a:r>
              <a:rPr lang="de-DE" dirty="0"/>
              <a:t>Text (bearbeiten)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0"/>
            <a:r>
              <a:rPr lang="de-DE" dirty="0"/>
              <a:t>Text bearbeiten
Text bearbeiten </a:t>
            </a:r>
          </a:p>
        </p:txBody>
      </p:sp>
      <p:sp>
        <p:nvSpPr>
          <p:cNvPr id="20" name="Textplatzhalter 19">
            <a:extLst>
              <a:ext uri="{FF2B5EF4-FFF2-40B4-BE49-F238E27FC236}">
                <a16:creationId xmlns:a16="http://schemas.microsoft.com/office/drawing/2014/main" id="{640510EC-0518-429F-B934-724E542AEEB8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96384" y="4245026"/>
            <a:ext cx="5255683" cy="2181707"/>
          </a:xfrm>
        </p:spPr>
        <p:txBody>
          <a:bodyPr/>
          <a:lstStyle/>
          <a:p>
            <a:pPr lvl="0"/>
            <a:r>
              <a:rPr lang="de-DE" dirty="0"/>
              <a:t>Text (bearbeiten)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0"/>
            <a:r>
              <a:rPr lang="de-DE" dirty="0"/>
              <a:t>Text bearbeiten
Text bearbeiten </a:t>
            </a:r>
          </a:p>
        </p:txBody>
      </p:sp>
      <p:sp>
        <p:nvSpPr>
          <p:cNvPr id="22" name="Textplatzhalter 21">
            <a:extLst>
              <a:ext uri="{FF2B5EF4-FFF2-40B4-BE49-F238E27FC236}">
                <a16:creationId xmlns:a16="http://schemas.microsoft.com/office/drawing/2014/main" id="{2C5C7A3E-AD9D-494E-9656-60D17A2D3DA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239933" y="4245027"/>
            <a:ext cx="5257800" cy="2181707"/>
          </a:xfrm>
        </p:spPr>
        <p:txBody>
          <a:bodyPr/>
          <a:lstStyle/>
          <a:p>
            <a:pPr lvl="0"/>
            <a:r>
              <a:rPr lang="de-DE" dirty="0"/>
              <a:t>Text (bearbeiten)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0"/>
            <a:r>
              <a:rPr lang="de-DE" dirty="0"/>
              <a:t>Text bearbeiten
Text bearbeiten </a:t>
            </a:r>
          </a:p>
        </p:txBody>
      </p:sp>
      <p:sp>
        <p:nvSpPr>
          <p:cNvPr id="9" name="Textplatzhalter 3">
            <a:extLst>
              <a:ext uri="{FF2B5EF4-FFF2-40B4-BE49-F238E27FC236}">
                <a16:creationId xmlns:a16="http://schemas.microsoft.com/office/drawing/2014/main" id="{8F97F85F-5214-3C4D-AECA-FAB96CDFB63C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96384" y="1450244"/>
            <a:ext cx="10801349" cy="443952"/>
          </a:xfrm>
        </p:spPr>
        <p:txBody>
          <a:bodyPr/>
          <a:lstStyle>
            <a:lvl1pPr marL="0" indent="0">
              <a:buNone/>
              <a:defRPr sz="2397">
                <a:solidFill>
                  <a:srgbClr val="006AB3"/>
                </a:solidFill>
              </a:defRPr>
            </a:lvl1pPr>
            <a:lvl5pPr marL="1431229" indent="0">
              <a:buNone/>
              <a:defRPr/>
            </a:lvl5pPr>
          </a:lstStyle>
          <a:p>
            <a:pPr lvl="0"/>
            <a:r>
              <a:rPr lang="de-DE" dirty="0"/>
              <a:t>Untertitel (bearbeiten)</a:t>
            </a:r>
          </a:p>
        </p:txBody>
      </p:sp>
    </p:spTree>
    <p:extLst>
      <p:ext uri="{BB962C8B-B14F-4D97-AF65-F5344CB8AC3E}">
        <p14:creationId xmlns:p14="http://schemas.microsoft.com/office/powerpoint/2010/main" val="35794791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12">
          <p15:clr>
            <a:srgbClr val="FBAE40"/>
          </p15:clr>
        </p15:guide>
        <p15:guide id="2" pos="2948">
          <p15:clr>
            <a:srgbClr val="FBAE40"/>
          </p15:clr>
        </p15:guide>
      </p15:sldGuideLst>
    </p:ext>
  </p:extLs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e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F6B91DF-85D8-463B-87B4-AC49FF3D804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Viel Text (bearbeiten)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1F6D937-F931-4295-B1B7-42BB8F3F8D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1828BE-335D-4B57-A559-B7210FECF2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t>‹#›</a:t>
            </a:fld>
            <a:endParaRPr lang="de-DE"/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86BE7D15-C3F6-44ED-81D4-5CA3DF13946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96384" y="1894195"/>
            <a:ext cx="5255683" cy="4650925"/>
          </a:xfrm>
        </p:spPr>
        <p:txBody>
          <a:bodyPr/>
          <a:lstStyle/>
          <a:p>
            <a:pPr lvl="0"/>
            <a:r>
              <a:rPr lang="de-DE" dirty="0"/>
              <a:t>Text (bearbeiten)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0"/>
            <a:r>
              <a:rPr lang="de-DE" dirty="0"/>
              <a:t>Text bearbeiten
Text bearbeiten 
Text bearbeiten 
Text bearbeiten</a:t>
            </a:r>
          </a:p>
        </p:txBody>
      </p:sp>
      <p:sp>
        <p:nvSpPr>
          <p:cNvPr id="11" name="Textplatzhalter 10">
            <a:extLst>
              <a:ext uri="{FF2B5EF4-FFF2-40B4-BE49-F238E27FC236}">
                <a16:creationId xmlns:a16="http://schemas.microsoft.com/office/drawing/2014/main" id="{A225A19B-F9D6-496E-93F0-23086F37CD5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239933" y="1894195"/>
            <a:ext cx="5257800" cy="4650925"/>
          </a:xfrm>
        </p:spPr>
        <p:txBody>
          <a:bodyPr>
            <a:noAutofit/>
          </a:bodyPr>
          <a:lstStyle/>
          <a:p>
            <a:pPr lvl="0"/>
            <a:r>
              <a:rPr lang="de-DE" dirty="0"/>
              <a:t>Text (bearbeiten)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0"/>
            <a:r>
              <a:rPr lang="de-DE" dirty="0"/>
              <a:t>Text bearbeiten
Text bearbeiten 
Text bearbeiten 
Text bearbeiten</a:t>
            </a:r>
          </a:p>
        </p:txBody>
      </p:sp>
      <p:sp>
        <p:nvSpPr>
          <p:cNvPr id="10" name="Textplatzhalter 3">
            <a:extLst>
              <a:ext uri="{FF2B5EF4-FFF2-40B4-BE49-F238E27FC236}">
                <a16:creationId xmlns:a16="http://schemas.microsoft.com/office/drawing/2014/main" id="{9BCD487A-0F7D-A741-B766-3DC58765EA0F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96384" y="1450244"/>
            <a:ext cx="10801349" cy="443952"/>
          </a:xfrm>
        </p:spPr>
        <p:txBody>
          <a:bodyPr/>
          <a:lstStyle>
            <a:lvl1pPr marL="0" indent="0">
              <a:buNone/>
              <a:defRPr sz="2397">
                <a:solidFill>
                  <a:srgbClr val="006AB3"/>
                </a:solidFill>
              </a:defRPr>
            </a:lvl1pPr>
            <a:lvl5pPr marL="1431229" indent="0">
              <a:buNone/>
              <a:defRPr/>
            </a:lvl5pPr>
          </a:lstStyle>
          <a:p>
            <a:pPr lvl="0"/>
            <a:r>
              <a:rPr lang="de-DE" dirty="0"/>
              <a:t>Untertitel (bearbeiten)</a:t>
            </a:r>
          </a:p>
        </p:txBody>
      </p:sp>
    </p:spTree>
    <p:extLst>
      <p:ext uri="{BB962C8B-B14F-4D97-AF65-F5344CB8AC3E}">
        <p14:creationId xmlns:p14="http://schemas.microsoft.com/office/powerpoint/2010/main" val="47786870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12">
          <p15:clr>
            <a:srgbClr val="FBAE40"/>
          </p15:clr>
        </p15:guide>
        <p15:guide id="2" pos="2948">
          <p15:clr>
            <a:srgbClr val="FBAE40"/>
          </p15:clr>
        </p15:guide>
      </p15:sldGuideLst>
    </p:ext>
  </p:extLs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nhalt + Heinekop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Gruppieren 52">
            <a:extLst>
              <a:ext uri="{FF2B5EF4-FFF2-40B4-BE49-F238E27FC236}">
                <a16:creationId xmlns:a16="http://schemas.microsoft.com/office/drawing/2014/main" id="{A8B718B6-0A12-456A-A2B2-DDCE96D85C32}"/>
              </a:ext>
            </a:extLst>
          </p:cNvPr>
          <p:cNvGrpSpPr/>
          <p:nvPr userDrawn="1"/>
        </p:nvGrpSpPr>
        <p:grpSpPr>
          <a:xfrm>
            <a:off x="-6502" y="6593007"/>
            <a:ext cx="12198503" cy="263834"/>
            <a:chOff x="-4877" y="4950860"/>
            <a:chExt cx="9148877" cy="198120"/>
          </a:xfrm>
        </p:grpSpPr>
        <p:sp>
          <p:nvSpPr>
            <p:cNvPr id="54" name="bk object 18">
              <a:extLst>
                <a:ext uri="{FF2B5EF4-FFF2-40B4-BE49-F238E27FC236}">
                  <a16:creationId xmlns:a16="http://schemas.microsoft.com/office/drawing/2014/main" id="{AA03ADD9-BB66-4FBA-AA38-A477A97E7E8A}"/>
                </a:ext>
              </a:extLst>
            </p:cNvPr>
            <p:cNvSpPr/>
            <p:nvPr userDrawn="1"/>
          </p:nvSpPr>
          <p:spPr>
            <a:xfrm>
              <a:off x="-4877" y="4950860"/>
              <a:ext cx="484937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solidFill>
              <a:schemeClr val="tx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bk object 18">
              <a:extLst>
                <a:ext uri="{FF2B5EF4-FFF2-40B4-BE49-F238E27FC236}">
                  <a16:creationId xmlns:a16="http://schemas.microsoft.com/office/drawing/2014/main" id="{483C21C1-427D-47E5-8D0D-E9E03790F6E3}"/>
                </a:ext>
              </a:extLst>
            </p:cNvPr>
            <p:cNvSpPr/>
            <p:nvPr userDrawn="1"/>
          </p:nvSpPr>
          <p:spPr>
            <a:xfrm>
              <a:off x="522288" y="4950860"/>
              <a:ext cx="8621712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solidFill>
              <a:schemeClr val="tx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" name="Holder 3">
              <a:extLst>
                <a:ext uri="{FF2B5EF4-FFF2-40B4-BE49-F238E27FC236}">
                  <a16:creationId xmlns:a16="http://schemas.microsoft.com/office/drawing/2014/main" id="{E224A6C7-1F26-4748-BB34-5F7E18EFB33C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8194726" y="4966101"/>
              <a:ext cx="449579" cy="167639"/>
            </a:xfrm>
            <a:prstGeom prst="rect">
              <a:avLst/>
            </a:prstGeom>
          </p:spPr>
          <p:txBody>
            <a:bodyPr lIns="0" tIns="0" rIns="0" bIns="0" anchor="ctr"/>
            <a:lstStyle>
              <a:defPPr>
                <a:defRPr lang="de-DE"/>
              </a:defPPr>
              <a:lvl1pPr marL="0" algn="l" defTabSz="686074" rtl="0" eaLnBrk="1" latinLnBrk="0" hangingPunct="1">
                <a:defRPr sz="1000" b="1" i="0" kern="1200">
                  <a:solidFill>
                    <a:schemeClr val="bg1"/>
                  </a:solidFill>
                  <a:latin typeface="Arial"/>
                  <a:ea typeface="+mn-ea"/>
                  <a:cs typeface="Arial"/>
                </a:defRPr>
              </a:lvl1pPr>
              <a:lvl2pPr marL="34303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6074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9111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2149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5186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223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1260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429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6913">
                <a:spcBef>
                  <a:spcPts val="7"/>
                </a:spcBef>
              </a:pPr>
              <a:r>
                <a:rPr lang="de-DE" sz="1332" spc="13"/>
                <a:t>hhu.de</a:t>
              </a:r>
            </a:p>
          </p:txBody>
        </p:sp>
      </p:grpSp>
      <p:grpSp>
        <p:nvGrpSpPr>
          <p:cNvPr id="16" name="Grafik 9">
            <a:extLst>
              <a:ext uri="{FF2B5EF4-FFF2-40B4-BE49-F238E27FC236}">
                <a16:creationId xmlns:a16="http://schemas.microsoft.com/office/drawing/2014/main" id="{FDF40BED-CE41-4F2B-9008-0CAE3088D83B}"/>
              </a:ext>
            </a:extLst>
          </p:cNvPr>
          <p:cNvGrpSpPr/>
          <p:nvPr userDrawn="1"/>
        </p:nvGrpSpPr>
        <p:grpSpPr>
          <a:xfrm>
            <a:off x="10321916" y="525078"/>
            <a:ext cx="1399107" cy="827140"/>
            <a:chOff x="10321916" y="525077"/>
            <a:chExt cx="1399106" cy="827140"/>
          </a:xfrm>
          <a:solidFill>
            <a:schemeClr val="accent1"/>
          </a:solidFill>
        </p:grpSpPr>
        <p:grpSp>
          <p:nvGrpSpPr>
            <p:cNvPr id="17" name="Grafik 9">
              <a:extLst>
                <a:ext uri="{FF2B5EF4-FFF2-40B4-BE49-F238E27FC236}">
                  <a16:creationId xmlns:a16="http://schemas.microsoft.com/office/drawing/2014/main" id="{0B49B38F-6A41-4759-B72C-5F216A133318}"/>
                </a:ext>
              </a:extLst>
            </p:cNvPr>
            <p:cNvGrpSpPr/>
            <p:nvPr/>
          </p:nvGrpSpPr>
          <p:grpSpPr>
            <a:xfrm>
              <a:off x="10321916" y="525077"/>
              <a:ext cx="1179212" cy="575107"/>
              <a:chOff x="10321916" y="525077"/>
              <a:chExt cx="1179212" cy="575107"/>
            </a:xfrm>
            <a:solidFill>
              <a:schemeClr val="accent1"/>
            </a:solidFill>
          </p:grpSpPr>
          <p:sp>
            <p:nvSpPr>
              <p:cNvPr id="36" name="Freihandform: Form 35">
                <a:extLst>
                  <a:ext uri="{FF2B5EF4-FFF2-40B4-BE49-F238E27FC236}">
                    <a16:creationId xmlns:a16="http://schemas.microsoft.com/office/drawing/2014/main" id="{CBFECEB3-E5D0-4A80-BB99-C9B0C0773EAA}"/>
                  </a:ext>
                </a:extLst>
              </p:cNvPr>
              <p:cNvSpPr/>
              <p:nvPr/>
            </p:nvSpPr>
            <p:spPr>
              <a:xfrm>
                <a:off x="11143981" y="639857"/>
                <a:ext cx="357630" cy="357630"/>
              </a:xfrm>
              <a:custGeom>
                <a:avLst/>
                <a:gdLst>
                  <a:gd name="connsiteX0" fmla="*/ 358113 w 357629"/>
                  <a:gd name="connsiteY0" fmla="*/ 0 h 357629"/>
                  <a:gd name="connsiteX1" fmla="*/ 358113 w 357629"/>
                  <a:gd name="connsiteY1" fmla="*/ 179540 h 357629"/>
                  <a:gd name="connsiteX2" fmla="*/ 179057 w 357629"/>
                  <a:gd name="connsiteY2" fmla="*/ 359080 h 357629"/>
                  <a:gd name="connsiteX3" fmla="*/ 0 w 357629"/>
                  <a:gd name="connsiteY3" fmla="*/ 179540 h 357629"/>
                  <a:gd name="connsiteX4" fmla="*/ 0 w 357629"/>
                  <a:gd name="connsiteY4" fmla="*/ 0 h 357629"/>
                  <a:gd name="connsiteX5" fmla="*/ 90857 w 357629"/>
                  <a:gd name="connsiteY5" fmla="*/ 0 h 357629"/>
                  <a:gd name="connsiteX6" fmla="*/ 90857 w 357629"/>
                  <a:gd name="connsiteY6" fmla="*/ 171807 h 357629"/>
                  <a:gd name="connsiteX7" fmla="*/ 179057 w 357629"/>
                  <a:gd name="connsiteY7" fmla="*/ 265323 h 357629"/>
                  <a:gd name="connsiteX8" fmla="*/ 267256 w 357629"/>
                  <a:gd name="connsiteY8" fmla="*/ 171807 h 357629"/>
                  <a:gd name="connsiteX9" fmla="*/ 267256 w 357629"/>
                  <a:gd name="connsiteY9" fmla="*/ 0 h 357629"/>
                  <a:gd name="connsiteX10" fmla="*/ 358113 w 357629"/>
                  <a:gd name="connsiteY10" fmla="*/ 0 h 3576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57629" h="357629">
                    <a:moveTo>
                      <a:pt x="358113" y="0"/>
                    </a:moveTo>
                    <a:lnTo>
                      <a:pt x="358113" y="179540"/>
                    </a:lnTo>
                    <a:cubicBezTo>
                      <a:pt x="358113" y="286587"/>
                      <a:pt x="277888" y="359080"/>
                      <a:pt x="179057" y="359080"/>
                    </a:cubicBezTo>
                    <a:cubicBezTo>
                      <a:pt x="80225" y="359080"/>
                      <a:pt x="0" y="286587"/>
                      <a:pt x="0" y="179540"/>
                    </a:cubicBezTo>
                    <a:cubicBezTo>
                      <a:pt x="0" y="164075"/>
                      <a:pt x="0" y="0"/>
                      <a:pt x="0" y="0"/>
                    </a:cubicBezTo>
                    <a:lnTo>
                      <a:pt x="90857" y="0"/>
                    </a:lnTo>
                    <a:cubicBezTo>
                      <a:pt x="90857" y="32622"/>
                      <a:pt x="90857" y="165041"/>
                      <a:pt x="90857" y="171807"/>
                    </a:cubicBezTo>
                    <a:cubicBezTo>
                      <a:pt x="90857" y="227385"/>
                      <a:pt x="130487" y="265323"/>
                      <a:pt x="179057" y="265323"/>
                    </a:cubicBezTo>
                    <a:cubicBezTo>
                      <a:pt x="227868" y="265323"/>
                      <a:pt x="267256" y="227385"/>
                      <a:pt x="267256" y="171807"/>
                    </a:cubicBezTo>
                    <a:lnTo>
                      <a:pt x="267256" y="0"/>
                    </a:lnTo>
                    <a:lnTo>
                      <a:pt x="358113" y="0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37" name="Freihandform: Form 36">
                <a:extLst>
                  <a:ext uri="{FF2B5EF4-FFF2-40B4-BE49-F238E27FC236}">
                    <a16:creationId xmlns:a16="http://schemas.microsoft.com/office/drawing/2014/main" id="{205BBD97-9903-40A9-8B6F-28C8A15C6553}"/>
                  </a:ext>
                </a:extLst>
              </p:cNvPr>
              <p:cNvSpPr/>
              <p:nvPr/>
            </p:nvSpPr>
            <p:spPr>
              <a:xfrm>
                <a:off x="10321916" y="525077"/>
                <a:ext cx="357630" cy="463952"/>
              </a:xfrm>
              <a:custGeom>
                <a:avLst/>
                <a:gdLst>
                  <a:gd name="connsiteX0" fmla="*/ 90857 w 357629"/>
                  <a:gd name="connsiteY0" fmla="*/ 464435 h 463952"/>
                  <a:gd name="connsiteX1" fmla="*/ 0 w 357629"/>
                  <a:gd name="connsiteY1" fmla="*/ 464435 h 463952"/>
                  <a:gd name="connsiteX2" fmla="*/ 0 w 357629"/>
                  <a:gd name="connsiteY2" fmla="*/ 0 h 463952"/>
                  <a:gd name="connsiteX3" fmla="*/ 90857 w 357629"/>
                  <a:gd name="connsiteY3" fmla="*/ 0 h 463952"/>
                  <a:gd name="connsiteX4" fmla="*/ 90857 w 357629"/>
                  <a:gd name="connsiteY4" fmla="*/ 127345 h 463952"/>
                  <a:gd name="connsiteX5" fmla="*/ 179298 w 357629"/>
                  <a:gd name="connsiteY5" fmla="*/ 105597 h 463952"/>
                  <a:gd name="connsiteX6" fmla="*/ 358355 w 357629"/>
                  <a:gd name="connsiteY6" fmla="*/ 285137 h 463952"/>
                  <a:gd name="connsiteX7" fmla="*/ 358355 w 357629"/>
                  <a:gd name="connsiteY7" fmla="*/ 464677 h 463952"/>
                  <a:gd name="connsiteX8" fmla="*/ 267497 w 357629"/>
                  <a:gd name="connsiteY8" fmla="*/ 464677 h 463952"/>
                  <a:gd name="connsiteX9" fmla="*/ 267497 w 357629"/>
                  <a:gd name="connsiteY9" fmla="*/ 292870 h 463952"/>
                  <a:gd name="connsiteX10" fmla="*/ 179298 w 357629"/>
                  <a:gd name="connsiteY10" fmla="*/ 199354 h 463952"/>
                  <a:gd name="connsiteX11" fmla="*/ 91099 w 357629"/>
                  <a:gd name="connsiteY11" fmla="*/ 292870 h 463952"/>
                  <a:gd name="connsiteX12" fmla="*/ 91099 w 357629"/>
                  <a:gd name="connsiteY12" fmla="*/ 464435 h 4639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57629" h="463952">
                    <a:moveTo>
                      <a:pt x="90857" y="464435"/>
                    </a:moveTo>
                    <a:lnTo>
                      <a:pt x="0" y="464435"/>
                    </a:lnTo>
                    <a:lnTo>
                      <a:pt x="0" y="0"/>
                    </a:lnTo>
                    <a:lnTo>
                      <a:pt x="90857" y="0"/>
                    </a:lnTo>
                    <a:lnTo>
                      <a:pt x="90857" y="127345"/>
                    </a:lnTo>
                    <a:cubicBezTo>
                      <a:pt x="116955" y="113330"/>
                      <a:pt x="146918" y="105597"/>
                      <a:pt x="179298" y="105597"/>
                    </a:cubicBezTo>
                    <a:cubicBezTo>
                      <a:pt x="278130" y="105597"/>
                      <a:pt x="358355" y="178090"/>
                      <a:pt x="358355" y="285137"/>
                    </a:cubicBezTo>
                    <a:lnTo>
                      <a:pt x="358355" y="464677"/>
                    </a:lnTo>
                    <a:lnTo>
                      <a:pt x="267497" y="464677"/>
                    </a:lnTo>
                    <a:lnTo>
                      <a:pt x="267497" y="292870"/>
                    </a:lnTo>
                    <a:cubicBezTo>
                      <a:pt x="267497" y="237292"/>
                      <a:pt x="227868" y="199354"/>
                      <a:pt x="179298" y="199354"/>
                    </a:cubicBezTo>
                    <a:cubicBezTo>
                      <a:pt x="130728" y="199354"/>
                      <a:pt x="91099" y="237292"/>
                      <a:pt x="91099" y="292870"/>
                    </a:cubicBezTo>
                    <a:lnTo>
                      <a:pt x="91099" y="464435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38" name="Freihandform: Form 37">
                <a:extLst>
                  <a:ext uri="{FF2B5EF4-FFF2-40B4-BE49-F238E27FC236}">
                    <a16:creationId xmlns:a16="http://schemas.microsoft.com/office/drawing/2014/main" id="{601EB764-A17E-450D-B58A-6703C97C9CE9}"/>
                  </a:ext>
                </a:extLst>
              </p:cNvPr>
              <p:cNvSpPr/>
              <p:nvPr/>
            </p:nvSpPr>
            <p:spPr>
              <a:xfrm>
                <a:off x="10734399" y="525077"/>
                <a:ext cx="357630" cy="463952"/>
              </a:xfrm>
              <a:custGeom>
                <a:avLst/>
                <a:gdLst>
                  <a:gd name="connsiteX0" fmla="*/ 90857 w 357629"/>
                  <a:gd name="connsiteY0" fmla="*/ 464435 h 463952"/>
                  <a:gd name="connsiteX1" fmla="*/ 0 w 357629"/>
                  <a:gd name="connsiteY1" fmla="*/ 464435 h 463952"/>
                  <a:gd name="connsiteX2" fmla="*/ 0 w 357629"/>
                  <a:gd name="connsiteY2" fmla="*/ 0 h 463952"/>
                  <a:gd name="connsiteX3" fmla="*/ 90857 w 357629"/>
                  <a:gd name="connsiteY3" fmla="*/ 0 h 463952"/>
                  <a:gd name="connsiteX4" fmla="*/ 90857 w 357629"/>
                  <a:gd name="connsiteY4" fmla="*/ 127345 h 463952"/>
                  <a:gd name="connsiteX5" fmla="*/ 179298 w 357629"/>
                  <a:gd name="connsiteY5" fmla="*/ 105597 h 463952"/>
                  <a:gd name="connsiteX6" fmla="*/ 358355 w 357629"/>
                  <a:gd name="connsiteY6" fmla="*/ 285137 h 463952"/>
                  <a:gd name="connsiteX7" fmla="*/ 358355 w 357629"/>
                  <a:gd name="connsiteY7" fmla="*/ 464677 h 463952"/>
                  <a:gd name="connsiteX8" fmla="*/ 267497 w 357629"/>
                  <a:gd name="connsiteY8" fmla="*/ 464677 h 463952"/>
                  <a:gd name="connsiteX9" fmla="*/ 267497 w 357629"/>
                  <a:gd name="connsiteY9" fmla="*/ 292870 h 463952"/>
                  <a:gd name="connsiteX10" fmla="*/ 179298 w 357629"/>
                  <a:gd name="connsiteY10" fmla="*/ 199354 h 463952"/>
                  <a:gd name="connsiteX11" fmla="*/ 91099 w 357629"/>
                  <a:gd name="connsiteY11" fmla="*/ 292870 h 463952"/>
                  <a:gd name="connsiteX12" fmla="*/ 91099 w 357629"/>
                  <a:gd name="connsiteY12" fmla="*/ 464435 h 4639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57629" h="463952">
                    <a:moveTo>
                      <a:pt x="90857" y="464435"/>
                    </a:moveTo>
                    <a:lnTo>
                      <a:pt x="0" y="464435"/>
                    </a:lnTo>
                    <a:lnTo>
                      <a:pt x="0" y="0"/>
                    </a:lnTo>
                    <a:lnTo>
                      <a:pt x="90857" y="0"/>
                    </a:lnTo>
                    <a:lnTo>
                      <a:pt x="90857" y="127345"/>
                    </a:lnTo>
                    <a:cubicBezTo>
                      <a:pt x="116955" y="113330"/>
                      <a:pt x="146918" y="105597"/>
                      <a:pt x="179298" y="105597"/>
                    </a:cubicBezTo>
                    <a:cubicBezTo>
                      <a:pt x="278130" y="105597"/>
                      <a:pt x="358355" y="178090"/>
                      <a:pt x="358355" y="285137"/>
                    </a:cubicBezTo>
                    <a:lnTo>
                      <a:pt x="358355" y="464677"/>
                    </a:lnTo>
                    <a:lnTo>
                      <a:pt x="267497" y="464677"/>
                    </a:lnTo>
                    <a:lnTo>
                      <a:pt x="267497" y="292870"/>
                    </a:lnTo>
                    <a:cubicBezTo>
                      <a:pt x="267497" y="237292"/>
                      <a:pt x="227868" y="199354"/>
                      <a:pt x="179298" y="199354"/>
                    </a:cubicBezTo>
                    <a:cubicBezTo>
                      <a:pt x="130728" y="199354"/>
                      <a:pt x="91099" y="237292"/>
                      <a:pt x="91099" y="292870"/>
                    </a:cubicBezTo>
                    <a:lnTo>
                      <a:pt x="91099" y="464435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39" name="Freihandform: Form 38">
                <a:extLst>
                  <a:ext uri="{FF2B5EF4-FFF2-40B4-BE49-F238E27FC236}">
                    <a16:creationId xmlns:a16="http://schemas.microsoft.com/office/drawing/2014/main" id="{82DD2E94-DB4B-4BD8-BFDB-FDFAA8C69EA1}"/>
                  </a:ext>
                </a:extLst>
              </p:cNvPr>
              <p:cNvSpPr/>
              <p:nvPr/>
            </p:nvSpPr>
            <p:spPr>
              <a:xfrm>
                <a:off x="10464001" y="1088585"/>
                <a:ext cx="12082" cy="12082"/>
              </a:xfrm>
              <a:custGeom>
                <a:avLst/>
                <a:gdLst>
                  <a:gd name="connsiteX0" fmla="*/ 10874 w 12082"/>
                  <a:gd name="connsiteY0" fmla="*/ 1933 h 12082"/>
                  <a:gd name="connsiteX1" fmla="*/ 6524 w 12082"/>
                  <a:gd name="connsiteY1" fmla="*/ 0 h 12082"/>
                  <a:gd name="connsiteX2" fmla="*/ 1933 w 12082"/>
                  <a:gd name="connsiteY2" fmla="*/ 1933 h 12082"/>
                  <a:gd name="connsiteX3" fmla="*/ 0 w 12082"/>
                  <a:gd name="connsiteY3" fmla="*/ 6283 h 12082"/>
                  <a:gd name="connsiteX4" fmla="*/ 1933 w 12082"/>
                  <a:gd name="connsiteY4" fmla="*/ 10632 h 12082"/>
                  <a:gd name="connsiteX5" fmla="*/ 6524 w 12082"/>
                  <a:gd name="connsiteY5" fmla="*/ 12565 h 12082"/>
                  <a:gd name="connsiteX6" fmla="*/ 10874 w 12082"/>
                  <a:gd name="connsiteY6" fmla="*/ 10632 h 12082"/>
                  <a:gd name="connsiteX7" fmla="*/ 12807 w 12082"/>
                  <a:gd name="connsiteY7" fmla="*/ 6283 h 12082"/>
                  <a:gd name="connsiteX8" fmla="*/ 10874 w 12082"/>
                  <a:gd name="connsiteY8" fmla="*/ 1933 h 120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082" h="12082">
                    <a:moveTo>
                      <a:pt x="10874" y="1933"/>
                    </a:moveTo>
                    <a:cubicBezTo>
                      <a:pt x="9666" y="725"/>
                      <a:pt x="8216" y="0"/>
                      <a:pt x="6524" y="0"/>
                    </a:cubicBezTo>
                    <a:cubicBezTo>
                      <a:pt x="4833" y="0"/>
                      <a:pt x="3141" y="725"/>
                      <a:pt x="1933" y="1933"/>
                    </a:cubicBezTo>
                    <a:cubicBezTo>
                      <a:pt x="725" y="3141"/>
                      <a:pt x="0" y="4833"/>
                      <a:pt x="0" y="6283"/>
                    </a:cubicBezTo>
                    <a:cubicBezTo>
                      <a:pt x="0" y="7733"/>
                      <a:pt x="725" y="9424"/>
                      <a:pt x="1933" y="10632"/>
                    </a:cubicBezTo>
                    <a:cubicBezTo>
                      <a:pt x="3141" y="11840"/>
                      <a:pt x="4591" y="12565"/>
                      <a:pt x="6524" y="12565"/>
                    </a:cubicBezTo>
                    <a:cubicBezTo>
                      <a:pt x="8216" y="12565"/>
                      <a:pt x="9666" y="11840"/>
                      <a:pt x="10874" y="10632"/>
                    </a:cubicBezTo>
                    <a:cubicBezTo>
                      <a:pt x="12082" y="9424"/>
                      <a:pt x="12807" y="7974"/>
                      <a:pt x="12807" y="6283"/>
                    </a:cubicBezTo>
                    <a:cubicBezTo>
                      <a:pt x="12807" y="4591"/>
                      <a:pt x="12082" y="3383"/>
                      <a:pt x="10874" y="1933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40" name="Freihandform: Form 39">
                <a:extLst>
                  <a:ext uri="{FF2B5EF4-FFF2-40B4-BE49-F238E27FC236}">
                    <a16:creationId xmlns:a16="http://schemas.microsoft.com/office/drawing/2014/main" id="{832D3428-693C-4D74-94D9-E68B7A16B041}"/>
                  </a:ext>
                </a:extLst>
              </p:cNvPr>
              <p:cNvSpPr/>
              <p:nvPr/>
            </p:nvSpPr>
            <p:spPr>
              <a:xfrm>
                <a:off x="10610678" y="1088585"/>
                <a:ext cx="12082" cy="12082"/>
              </a:xfrm>
              <a:custGeom>
                <a:avLst/>
                <a:gdLst>
                  <a:gd name="connsiteX0" fmla="*/ 10874 w 12082"/>
                  <a:gd name="connsiteY0" fmla="*/ 1933 h 12082"/>
                  <a:gd name="connsiteX1" fmla="*/ 6524 w 12082"/>
                  <a:gd name="connsiteY1" fmla="*/ 0 h 12082"/>
                  <a:gd name="connsiteX2" fmla="*/ 1933 w 12082"/>
                  <a:gd name="connsiteY2" fmla="*/ 1933 h 12082"/>
                  <a:gd name="connsiteX3" fmla="*/ 0 w 12082"/>
                  <a:gd name="connsiteY3" fmla="*/ 6283 h 12082"/>
                  <a:gd name="connsiteX4" fmla="*/ 1933 w 12082"/>
                  <a:gd name="connsiteY4" fmla="*/ 10632 h 12082"/>
                  <a:gd name="connsiteX5" fmla="*/ 6524 w 12082"/>
                  <a:gd name="connsiteY5" fmla="*/ 12565 h 12082"/>
                  <a:gd name="connsiteX6" fmla="*/ 10874 w 12082"/>
                  <a:gd name="connsiteY6" fmla="*/ 10632 h 12082"/>
                  <a:gd name="connsiteX7" fmla="*/ 12807 w 12082"/>
                  <a:gd name="connsiteY7" fmla="*/ 6283 h 12082"/>
                  <a:gd name="connsiteX8" fmla="*/ 10874 w 12082"/>
                  <a:gd name="connsiteY8" fmla="*/ 1933 h 120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082" h="12082">
                    <a:moveTo>
                      <a:pt x="10874" y="1933"/>
                    </a:moveTo>
                    <a:cubicBezTo>
                      <a:pt x="9666" y="725"/>
                      <a:pt x="8216" y="0"/>
                      <a:pt x="6524" y="0"/>
                    </a:cubicBezTo>
                    <a:cubicBezTo>
                      <a:pt x="4833" y="0"/>
                      <a:pt x="3141" y="725"/>
                      <a:pt x="1933" y="1933"/>
                    </a:cubicBezTo>
                    <a:cubicBezTo>
                      <a:pt x="725" y="3141"/>
                      <a:pt x="0" y="4833"/>
                      <a:pt x="0" y="6283"/>
                    </a:cubicBezTo>
                    <a:cubicBezTo>
                      <a:pt x="0" y="7733"/>
                      <a:pt x="725" y="9424"/>
                      <a:pt x="1933" y="10632"/>
                    </a:cubicBezTo>
                    <a:cubicBezTo>
                      <a:pt x="3141" y="11840"/>
                      <a:pt x="4591" y="12565"/>
                      <a:pt x="6524" y="12565"/>
                    </a:cubicBezTo>
                    <a:cubicBezTo>
                      <a:pt x="8216" y="12565"/>
                      <a:pt x="9666" y="11840"/>
                      <a:pt x="10874" y="10632"/>
                    </a:cubicBezTo>
                    <a:cubicBezTo>
                      <a:pt x="12082" y="9424"/>
                      <a:pt x="12807" y="7974"/>
                      <a:pt x="12807" y="6283"/>
                    </a:cubicBezTo>
                    <a:cubicBezTo>
                      <a:pt x="12807" y="4591"/>
                      <a:pt x="12082" y="3383"/>
                      <a:pt x="10874" y="1933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41" name="Freihandform: Form 40">
                <a:extLst>
                  <a:ext uri="{FF2B5EF4-FFF2-40B4-BE49-F238E27FC236}">
                    <a16:creationId xmlns:a16="http://schemas.microsoft.com/office/drawing/2014/main" id="{0E083E88-01F2-4468-BC37-D107C47234B4}"/>
                  </a:ext>
                </a:extLst>
              </p:cNvPr>
              <p:cNvSpPr/>
              <p:nvPr/>
            </p:nvSpPr>
            <p:spPr>
              <a:xfrm>
                <a:off x="10949701" y="1088585"/>
                <a:ext cx="12082" cy="12082"/>
              </a:xfrm>
              <a:custGeom>
                <a:avLst/>
                <a:gdLst>
                  <a:gd name="connsiteX0" fmla="*/ 10874 w 12082"/>
                  <a:gd name="connsiteY0" fmla="*/ 1933 h 12082"/>
                  <a:gd name="connsiteX1" fmla="*/ 6524 w 12082"/>
                  <a:gd name="connsiteY1" fmla="*/ 0 h 12082"/>
                  <a:gd name="connsiteX2" fmla="*/ 1933 w 12082"/>
                  <a:gd name="connsiteY2" fmla="*/ 1933 h 12082"/>
                  <a:gd name="connsiteX3" fmla="*/ 0 w 12082"/>
                  <a:gd name="connsiteY3" fmla="*/ 6283 h 12082"/>
                  <a:gd name="connsiteX4" fmla="*/ 1933 w 12082"/>
                  <a:gd name="connsiteY4" fmla="*/ 10632 h 12082"/>
                  <a:gd name="connsiteX5" fmla="*/ 6524 w 12082"/>
                  <a:gd name="connsiteY5" fmla="*/ 12565 h 12082"/>
                  <a:gd name="connsiteX6" fmla="*/ 10874 w 12082"/>
                  <a:gd name="connsiteY6" fmla="*/ 10632 h 12082"/>
                  <a:gd name="connsiteX7" fmla="*/ 12807 w 12082"/>
                  <a:gd name="connsiteY7" fmla="*/ 6283 h 12082"/>
                  <a:gd name="connsiteX8" fmla="*/ 10874 w 12082"/>
                  <a:gd name="connsiteY8" fmla="*/ 1933 h 120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082" h="12082">
                    <a:moveTo>
                      <a:pt x="10874" y="1933"/>
                    </a:moveTo>
                    <a:cubicBezTo>
                      <a:pt x="9666" y="725"/>
                      <a:pt x="8216" y="0"/>
                      <a:pt x="6524" y="0"/>
                    </a:cubicBezTo>
                    <a:cubicBezTo>
                      <a:pt x="4833" y="0"/>
                      <a:pt x="3141" y="725"/>
                      <a:pt x="1933" y="1933"/>
                    </a:cubicBezTo>
                    <a:cubicBezTo>
                      <a:pt x="725" y="3141"/>
                      <a:pt x="0" y="4833"/>
                      <a:pt x="0" y="6283"/>
                    </a:cubicBezTo>
                    <a:cubicBezTo>
                      <a:pt x="0" y="7733"/>
                      <a:pt x="725" y="9424"/>
                      <a:pt x="1933" y="10632"/>
                    </a:cubicBezTo>
                    <a:cubicBezTo>
                      <a:pt x="3141" y="11840"/>
                      <a:pt x="4591" y="12565"/>
                      <a:pt x="6524" y="12565"/>
                    </a:cubicBezTo>
                    <a:cubicBezTo>
                      <a:pt x="8216" y="12565"/>
                      <a:pt x="9666" y="11840"/>
                      <a:pt x="10874" y="10632"/>
                    </a:cubicBezTo>
                    <a:cubicBezTo>
                      <a:pt x="12082" y="9424"/>
                      <a:pt x="12807" y="7974"/>
                      <a:pt x="12807" y="6283"/>
                    </a:cubicBezTo>
                    <a:cubicBezTo>
                      <a:pt x="12807" y="4591"/>
                      <a:pt x="12324" y="3383"/>
                      <a:pt x="10874" y="1933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</p:grpSp>
        <p:sp>
          <p:nvSpPr>
            <p:cNvPr id="18" name="Freihandform: Form 17">
              <a:extLst>
                <a:ext uri="{FF2B5EF4-FFF2-40B4-BE49-F238E27FC236}">
                  <a16:creationId xmlns:a16="http://schemas.microsoft.com/office/drawing/2014/main" id="{CE077675-12C0-483D-8266-8C564517BD07}"/>
                </a:ext>
              </a:extLst>
            </p:cNvPr>
            <p:cNvSpPr/>
            <p:nvPr/>
          </p:nvSpPr>
          <p:spPr>
            <a:xfrm>
              <a:off x="10322158" y="1089069"/>
              <a:ext cx="57994" cy="77325"/>
            </a:xfrm>
            <a:custGeom>
              <a:avLst/>
              <a:gdLst>
                <a:gd name="connsiteX0" fmla="*/ 49053 w 57994"/>
                <a:gd name="connsiteY0" fmla="*/ 0 h 77325"/>
                <a:gd name="connsiteX1" fmla="*/ 49053 w 57994"/>
                <a:gd name="connsiteY1" fmla="*/ 34071 h 77325"/>
                <a:gd name="connsiteX2" fmla="*/ 10149 w 57994"/>
                <a:gd name="connsiteY2" fmla="*/ 34071 h 77325"/>
                <a:gd name="connsiteX3" fmla="*/ 10149 w 57994"/>
                <a:gd name="connsiteY3" fmla="*/ 0 h 77325"/>
                <a:gd name="connsiteX4" fmla="*/ 0 w 57994"/>
                <a:gd name="connsiteY4" fmla="*/ 0 h 77325"/>
                <a:gd name="connsiteX5" fmla="*/ 0 w 57994"/>
                <a:gd name="connsiteY5" fmla="*/ 78292 h 77325"/>
                <a:gd name="connsiteX6" fmla="*/ 10149 w 57994"/>
                <a:gd name="connsiteY6" fmla="*/ 78292 h 77325"/>
                <a:gd name="connsiteX7" fmla="*/ 10149 w 57994"/>
                <a:gd name="connsiteY7" fmla="*/ 40837 h 77325"/>
                <a:gd name="connsiteX8" fmla="*/ 49053 w 57994"/>
                <a:gd name="connsiteY8" fmla="*/ 40837 h 77325"/>
                <a:gd name="connsiteX9" fmla="*/ 49053 w 57994"/>
                <a:gd name="connsiteY9" fmla="*/ 78292 h 77325"/>
                <a:gd name="connsiteX10" fmla="*/ 58961 w 57994"/>
                <a:gd name="connsiteY10" fmla="*/ 78292 h 77325"/>
                <a:gd name="connsiteX11" fmla="*/ 58961 w 57994"/>
                <a:gd name="connsiteY11" fmla="*/ 0 h 77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7994" h="77325">
                  <a:moveTo>
                    <a:pt x="49053" y="0"/>
                  </a:moveTo>
                  <a:lnTo>
                    <a:pt x="49053" y="34071"/>
                  </a:lnTo>
                  <a:lnTo>
                    <a:pt x="10149" y="34071"/>
                  </a:lnTo>
                  <a:lnTo>
                    <a:pt x="10149" y="0"/>
                  </a:lnTo>
                  <a:lnTo>
                    <a:pt x="0" y="0"/>
                  </a:lnTo>
                  <a:lnTo>
                    <a:pt x="0" y="78292"/>
                  </a:lnTo>
                  <a:lnTo>
                    <a:pt x="10149" y="78292"/>
                  </a:lnTo>
                  <a:lnTo>
                    <a:pt x="10149" y="40837"/>
                  </a:lnTo>
                  <a:lnTo>
                    <a:pt x="49053" y="40837"/>
                  </a:lnTo>
                  <a:lnTo>
                    <a:pt x="49053" y="78292"/>
                  </a:lnTo>
                  <a:lnTo>
                    <a:pt x="58961" y="78292"/>
                  </a:lnTo>
                  <a:lnTo>
                    <a:pt x="58961" y="0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19" name="Freihandform: Form 18">
              <a:extLst>
                <a:ext uri="{FF2B5EF4-FFF2-40B4-BE49-F238E27FC236}">
                  <a16:creationId xmlns:a16="http://schemas.microsoft.com/office/drawing/2014/main" id="{FF4BAE46-A2AC-42A1-814E-CFCC32BEF113}"/>
                </a:ext>
              </a:extLst>
            </p:cNvPr>
            <p:cNvSpPr/>
            <p:nvPr/>
          </p:nvSpPr>
          <p:spPr>
            <a:xfrm>
              <a:off x="10399483" y="1110575"/>
              <a:ext cx="48328" cy="57994"/>
            </a:xfrm>
            <a:custGeom>
              <a:avLst/>
              <a:gdLst>
                <a:gd name="connsiteX0" fmla="*/ 9907 w 48328"/>
                <a:gd name="connsiteY0" fmla="*/ 24647 h 57994"/>
                <a:gd name="connsiteX1" fmla="*/ 11599 w 48328"/>
                <a:gd name="connsiteY1" fmla="*/ 17640 h 57994"/>
                <a:gd name="connsiteX2" fmla="*/ 14740 w 48328"/>
                <a:gd name="connsiteY2" fmla="*/ 11840 h 57994"/>
                <a:gd name="connsiteX3" fmla="*/ 19331 w 48328"/>
                <a:gd name="connsiteY3" fmla="*/ 7733 h 57994"/>
                <a:gd name="connsiteX4" fmla="*/ 25372 w 48328"/>
                <a:gd name="connsiteY4" fmla="*/ 6283 h 57994"/>
                <a:gd name="connsiteX5" fmla="*/ 33830 w 48328"/>
                <a:gd name="connsiteY5" fmla="*/ 10874 h 57994"/>
                <a:gd name="connsiteX6" fmla="*/ 36971 w 48328"/>
                <a:gd name="connsiteY6" fmla="*/ 22956 h 57994"/>
                <a:gd name="connsiteX7" fmla="*/ 36971 w 48328"/>
                <a:gd name="connsiteY7" fmla="*/ 24889 h 57994"/>
                <a:gd name="connsiteX8" fmla="*/ 9907 w 48328"/>
                <a:gd name="connsiteY8" fmla="*/ 24889 h 57994"/>
                <a:gd name="connsiteX9" fmla="*/ 9666 w 48328"/>
                <a:gd name="connsiteY9" fmla="*/ 30930 h 57994"/>
                <a:gd name="connsiteX10" fmla="*/ 47120 w 48328"/>
                <a:gd name="connsiteY10" fmla="*/ 30930 h 57994"/>
                <a:gd name="connsiteX11" fmla="*/ 47120 w 48328"/>
                <a:gd name="connsiteY11" fmla="*/ 25372 h 57994"/>
                <a:gd name="connsiteX12" fmla="*/ 46154 w 48328"/>
                <a:gd name="connsiteY12" fmla="*/ 16190 h 57994"/>
                <a:gd name="connsiteX13" fmla="*/ 42529 w 48328"/>
                <a:gd name="connsiteY13" fmla="*/ 7974 h 57994"/>
                <a:gd name="connsiteX14" fmla="*/ 35763 w 48328"/>
                <a:gd name="connsiteY14" fmla="*/ 2175 h 57994"/>
                <a:gd name="connsiteX15" fmla="*/ 25131 w 48328"/>
                <a:gd name="connsiteY15" fmla="*/ 0 h 57994"/>
                <a:gd name="connsiteX16" fmla="*/ 15223 w 48328"/>
                <a:gd name="connsiteY16" fmla="*/ 2175 h 57994"/>
                <a:gd name="connsiteX17" fmla="*/ 7249 w 48328"/>
                <a:gd name="connsiteY17" fmla="*/ 8216 h 57994"/>
                <a:gd name="connsiteX18" fmla="*/ 1933 w 48328"/>
                <a:gd name="connsiteY18" fmla="*/ 17398 h 57994"/>
                <a:gd name="connsiteX19" fmla="*/ 0 w 48328"/>
                <a:gd name="connsiteY19" fmla="*/ 29239 h 57994"/>
                <a:gd name="connsiteX20" fmla="*/ 6766 w 48328"/>
                <a:gd name="connsiteY20" fmla="*/ 50986 h 57994"/>
                <a:gd name="connsiteX21" fmla="*/ 26581 w 48328"/>
                <a:gd name="connsiteY21" fmla="*/ 58477 h 57994"/>
                <a:gd name="connsiteX22" fmla="*/ 38663 w 48328"/>
                <a:gd name="connsiteY22" fmla="*/ 55819 h 57994"/>
                <a:gd name="connsiteX23" fmla="*/ 48328 w 48328"/>
                <a:gd name="connsiteY23" fmla="*/ 47845 h 57994"/>
                <a:gd name="connsiteX24" fmla="*/ 44462 w 48328"/>
                <a:gd name="connsiteY24" fmla="*/ 43737 h 57994"/>
                <a:gd name="connsiteX25" fmla="*/ 35038 w 48328"/>
                <a:gd name="connsiteY25" fmla="*/ 50261 h 57994"/>
                <a:gd name="connsiteX26" fmla="*/ 27306 w 48328"/>
                <a:gd name="connsiteY26" fmla="*/ 51711 h 57994"/>
                <a:gd name="connsiteX27" fmla="*/ 14740 w 48328"/>
                <a:gd name="connsiteY27" fmla="*/ 46395 h 57994"/>
                <a:gd name="connsiteX28" fmla="*/ 9666 w 48328"/>
                <a:gd name="connsiteY28" fmla="*/ 30930 h 57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8328" h="57994">
                  <a:moveTo>
                    <a:pt x="9907" y="24647"/>
                  </a:moveTo>
                  <a:cubicBezTo>
                    <a:pt x="10149" y="22231"/>
                    <a:pt x="10874" y="19815"/>
                    <a:pt x="11599" y="17640"/>
                  </a:cubicBezTo>
                  <a:cubicBezTo>
                    <a:pt x="12324" y="15465"/>
                    <a:pt x="13532" y="13532"/>
                    <a:pt x="14740" y="11840"/>
                  </a:cubicBezTo>
                  <a:cubicBezTo>
                    <a:pt x="15948" y="10149"/>
                    <a:pt x="17640" y="8699"/>
                    <a:pt x="19331" y="7733"/>
                  </a:cubicBezTo>
                  <a:cubicBezTo>
                    <a:pt x="21023" y="6766"/>
                    <a:pt x="23198" y="6283"/>
                    <a:pt x="25372" y="6283"/>
                  </a:cubicBezTo>
                  <a:cubicBezTo>
                    <a:pt x="28755" y="6283"/>
                    <a:pt x="31655" y="7733"/>
                    <a:pt x="33830" y="10874"/>
                  </a:cubicBezTo>
                  <a:cubicBezTo>
                    <a:pt x="36005" y="13774"/>
                    <a:pt x="36971" y="17881"/>
                    <a:pt x="36971" y="22956"/>
                  </a:cubicBezTo>
                  <a:lnTo>
                    <a:pt x="36971" y="24889"/>
                  </a:lnTo>
                  <a:lnTo>
                    <a:pt x="9907" y="24889"/>
                  </a:lnTo>
                  <a:close/>
                  <a:moveTo>
                    <a:pt x="9666" y="30930"/>
                  </a:moveTo>
                  <a:lnTo>
                    <a:pt x="47120" y="30930"/>
                  </a:lnTo>
                  <a:lnTo>
                    <a:pt x="47120" y="25372"/>
                  </a:lnTo>
                  <a:cubicBezTo>
                    <a:pt x="47120" y="22231"/>
                    <a:pt x="46879" y="19090"/>
                    <a:pt x="46154" y="16190"/>
                  </a:cubicBezTo>
                  <a:cubicBezTo>
                    <a:pt x="45429" y="13049"/>
                    <a:pt x="44220" y="10391"/>
                    <a:pt x="42529" y="7974"/>
                  </a:cubicBezTo>
                  <a:cubicBezTo>
                    <a:pt x="40837" y="5558"/>
                    <a:pt x="38663" y="3625"/>
                    <a:pt x="35763" y="2175"/>
                  </a:cubicBezTo>
                  <a:cubicBezTo>
                    <a:pt x="32863" y="725"/>
                    <a:pt x="29480" y="0"/>
                    <a:pt x="25131" y="0"/>
                  </a:cubicBezTo>
                  <a:cubicBezTo>
                    <a:pt x="21506" y="0"/>
                    <a:pt x="18365" y="725"/>
                    <a:pt x="15223" y="2175"/>
                  </a:cubicBezTo>
                  <a:cubicBezTo>
                    <a:pt x="12082" y="3625"/>
                    <a:pt x="9424" y="5558"/>
                    <a:pt x="7249" y="8216"/>
                  </a:cubicBezTo>
                  <a:cubicBezTo>
                    <a:pt x="5074" y="10874"/>
                    <a:pt x="3141" y="13774"/>
                    <a:pt x="1933" y="17398"/>
                  </a:cubicBezTo>
                  <a:cubicBezTo>
                    <a:pt x="725" y="21023"/>
                    <a:pt x="0" y="24889"/>
                    <a:pt x="0" y="29239"/>
                  </a:cubicBezTo>
                  <a:cubicBezTo>
                    <a:pt x="0" y="38904"/>
                    <a:pt x="2175" y="46154"/>
                    <a:pt x="6766" y="50986"/>
                  </a:cubicBezTo>
                  <a:cubicBezTo>
                    <a:pt x="11116" y="55819"/>
                    <a:pt x="17881" y="58477"/>
                    <a:pt x="26581" y="58477"/>
                  </a:cubicBezTo>
                  <a:cubicBezTo>
                    <a:pt x="31172" y="58477"/>
                    <a:pt x="35038" y="57511"/>
                    <a:pt x="38663" y="55819"/>
                  </a:cubicBezTo>
                  <a:cubicBezTo>
                    <a:pt x="42046" y="53886"/>
                    <a:pt x="45429" y="51228"/>
                    <a:pt x="48328" y="47845"/>
                  </a:cubicBezTo>
                  <a:lnTo>
                    <a:pt x="44462" y="43737"/>
                  </a:lnTo>
                  <a:cubicBezTo>
                    <a:pt x="40837" y="47120"/>
                    <a:pt x="37696" y="49053"/>
                    <a:pt x="35038" y="50261"/>
                  </a:cubicBezTo>
                  <a:cubicBezTo>
                    <a:pt x="32380" y="51228"/>
                    <a:pt x="29722" y="51711"/>
                    <a:pt x="27306" y="51711"/>
                  </a:cubicBezTo>
                  <a:cubicBezTo>
                    <a:pt x="21748" y="51711"/>
                    <a:pt x="17640" y="50020"/>
                    <a:pt x="14740" y="46395"/>
                  </a:cubicBezTo>
                  <a:cubicBezTo>
                    <a:pt x="11599" y="42529"/>
                    <a:pt x="10149" y="37454"/>
                    <a:pt x="9666" y="30930"/>
                  </a:cubicBezTo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20" name="Freihandform: Form 19">
              <a:extLst>
                <a:ext uri="{FF2B5EF4-FFF2-40B4-BE49-F238E27FC236}">
                  <a16:creationId xmlns:a16="http://schemas.microsoft.com/office/drawing/2014/main" id="{A46A2275-819B-4DE9-965C-8B94B846FB54}"/>
                </a:ext>
              </a:extLst>
            </p:cNvPr>
            <p:cNvSpPr/>
            <p:nvPr/>
          </p:nvSpPr>
          <p:spPr>
            <a:xfrm>
              <a:off x="10465451" y="1112266"/>
              <a:ext cx="9666" cy="53161"/>
            </a:xfrm>
            <a:custGeom>
              <a:avLst/>
              <a:gdLst>
                <a:gd name="connsiteX0" fmla="*/ 0 w 9665"/>
                <a:gd name="connsiteY0" fmla="*/ 0 h 53161"/>
                <a:gd name="connsiteX1" fmla="*/ 10149 w 9665"/>
                <a:gd name="connsiteY1" fmla="*/ 0 h 53161"/>
                <a:gd name="connsiteX2" fmla="*/ 10149 w 9665"/>
                <a:gd name="connsiteY2" fmla="*/ 55094 h 53161"/>
                <a:gd name="connsiteX3" fmla="*/ 0 w 9665"/>
                <a:gd name="connsiteY3" fmla="*/ 55094 h 53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65" h="53161">
                  <a:moveTo>
                    <a:pt x="0" y="0"/>
                  </a:moveTo>
                  <a:lnTo>
                    <a:pt x="10149" y="0"/>
                  </a:lnTo>
                  <a:lnTo>
                    <a:pt x="10149" y="55094"/>
                  </a:lnTo>
                  <a:lnTo>
                    <a:pt x="0" y="55094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grpSp>
          <p:nvGrpSpPr>
            <p:cNvPr id="21" name="Grafik 9">
              <a:extLst>
                <a:ext uri="{FF2B5EF4-FFF2-40B4-BE49-F238E27FC236}">
                  <a16:creationId xmlns:a16="http://schemas.microsoft.com/office/drawing/2014/main" id="{E34EB2FE-23B4-47AC-B2B7-CDB4683102DA}"/>
                </a:ext>
              </a:extLst>
            </p:cNvPr>
            <p:cNvGrpSpPr/>
            <p:nvPr/>
          </p:nvGrpSpPr>
          <p:grpSpPr>
            <a:xfrm>
              <a:off x="10496140" y="1110575"/>
              <a:ext cx="101490" cy="55578"/>
              <a:chOff x="10496140" y="1110575"/>
              <a:chExt cx="101490" cy="55578"/>
            </a:xfrm>
            <a:solidFill>
              <a:srgbClr val="000000"/>
            </a:solidFill>
          </p:grpSpPr>
          <p:sp>
            <p:nvSpPr>
              <p:cNvPr id="34" name="Freihandform: Form 33">
                <a:extLst>
                  <a:ext uri="{FF2B5EF4-FFF2-40B4-BE49-F238E27FC236}">
                    <a16:creationId xmlns:a16="http://schemas.microsoft.com/office/drawing/2014/main" id="{FD23CBD4-1BEB-423E-8DC2-39059E53AA13}"/>
                  </a:ext>
                </a:extLst>
              </p:cNvPr>
              <p:cNvSpPr/>
              <p:nvPr/>
            </p:nvSpPr>
            <p:spPr>
              <a:xfrm>
                <a:off x="10496140" y="1110575"/>
                <a:ext cx="45912" cy="55578"/>
              </a:xfrm>
              <a:custGeom>
                <a:avLst/>
                <a:gdLst>
                  <a:gd name="connsiteX0" fmla="*/ 48087 w 45911"/>
                  <a:gd name="connsiteY0" fmla="*/ 56786 h 55577"/>
                  <a:gd name="connsiteX1" fmla="*/ 48087 w 45911"/>
                  <a:gd name="connsiteY1" fmla="*/ 22231 h 55577"/>
                  <a:gd name="connsiteX2" fmla="*/ 47603 w 45911"/>
                  <a:gd name="connsiteY2" fmla="*/ 13774 h 55577"/>
                  <a:gd name="connsiteX3" fmla="*/ 45429 w 45911"/>
                  <a:gd name="connsiteY3" fmla="*/ 6766 h 55577"/>
                  <a:gd name="connsiteX4" fmla="*/ 39629 w 45911"/>
                  <a:gd name="connsiteY4" fmla="*/ 1933 h 55577"/>
                  <a:gd name="connsiteX5" fmla="*/ 28997 w 45911"/>
                  <a:gd name="connsiteY5" fmla="*/ 0 h 55577"/>
                  <a:gd name="connsiteX6" fmla="*/ 21506 w 45911"/>
                  <a:gd name="connsiteY6" fmla="*/ 1208 h 55577"/>
                  <a:gd name="connsiteX7" fmla="*/ 16190 w 45911"/>
                  <a:gd name="connsiteY7" fmla="*/ 4350 h 55577"/>
                  <a:gd name="connsiteX8" fmla="*/ 12565 w 45911"/>
                  <a:gd name="connsiteY8" fmla="*/ 7974 h 55577"/>
                  <a:gd name="connsiteX9" fmla="*/ 10632 w 45911"/>
                  <a:gd name="connsiteY9" fmla="*/ 10632 h 55577"/>
                  <a:gd name="connsiteX10" fmla="*/ 9424 w 45911"/>
                  <a:gd name="connsiteY10" fmla="*/ 967 h 55577"/>
                  <a:gd name="connsiteX11" fmla="*/ 0 w 45911"/>
                  <a:gd name="connsiteY11" fmla="*/ 1933 h 55577"/>
                  <a:gd name="connsiteX12" fmla="*/ 242 w 45911"/>
                  <a:gd name="connsiteY12" fmla="*/ 4108 h 55577"/>
                  <a:gd name="connsiteX13" fmla="*/ 725 w 45911"/>
                  <a:gd name="connsiteY13" fmla="*/ 7733 h 55577"/>
                  <a:gd name="connsiteX14" fmla="*/ 967 w 45911"/>
                  <a:gd name="connsiteY14" fmla="*/ 11840 h 55577"/>
                  <a:gd name="connsiteX15" fmla="*/ 1208 w 45911"/>
                  <a:gd name="connsiteY15" fmla="*/ 15948 h 55577"/>
                  <a:gd name="connsiteX16" fmla="*/ 1208 w 45911"/>
                  <a:gd name="connsiteY16" fmla="*/ 56786 h 55577"/>
                  <a:gd name="connsiteX17" fmla="*/ 11116 w 45911"/>
                  <a:gd name="connsiteY17" fmla="*/ 56786 h 55577"/>
                  <a:gd name="connsiteX18" fmla="*/ 11116 w 45911"/>
                  <a:gd name="connsiteY18" fmla="*/ 25856 h 55577"/>
                  <a:gd name="connsiteX19" fmla="*/ 12324 w 45911"/>
                  <a:gd name="connsiteY19" fmla="*/ 18606 h 55577"/>
                  <a:gd name="connsiteX20" fmla="*/ 15707 w 45911"/>
                  <a:gd name="connsiteY20" fmla="*/ 12807 h 55577"/>
                  <a:gd name="connsiteX21" fmla="*/ 20540 w 45911"/>
                  <a:gd name="connsiteY21" fmla="*/ 8941 h 55577"/>
                  <a:gd name="connsiteX22" fmla="*/ 26822 w 45911"/>
                  <a:gd name="connsiteY22" fmla="*/ 7491 h 55577"/>
                  <a:gd name="connsiteX23" fmla="*/ 32863 w 45911"/>
                  <a:gd name="connsiteY23" fmla="*/ 8457 h 55577"/>
                  <a:gd name="connsiteX24" fmla="*/ 36488 w 45911"/>
                  <a:gd name="connsiteY24" fmla="*/ 11357 h 55577"/>
                  <a:gd name="connsiteX25" fmla="*/ 38179 w 45911"/>
                  <a:gd name="connsiteY25" fmla="*/ 15948 h 55577"/>
                  <a:gd name="connsiteX26" fmla="*/ 38663 w 45911"/>
                  <a:gd name="connsiteY26" fmla="*/ 22231 h 55577"/>
                  <a:gd name="connsiteX27" fmla="*/ 38663 w 45911"/>
                  <a:gd name="connsiteY27" fmla="*/ 56786 h 55577"/>
                  <a:gd name="connsiteX28" fmla="*/ 48087 w 45911"/>
                  <a:gd name="connsiteY28" fmla="*/ 56786 h 55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5911" h="55577">
                    <a:moveTo>
                      <a:pt x="48087" y="56786"/>
                    </a:moveTo>
                    <a:lnTo>
                      <a:pt x="48087" y="22231"/>
                    </a:lnTo>
                    <a:cubicBezTo>
                      <a:pt x="48087" y="19331"/>
                      <a:pt x="47845" y="16432"/>
                      <a:pt x="47603" y="13774"/>
                    </a:cubicBezTo>
                    <a:cubicBezTo>
                      <a:pt x="47362" y="11115"/>
                      <a:pt x="46637" y="8699"/>
                      <a:pt x="45429" y="6766"/>
                    </a:cubicBezTo>
                    <a:cubicBezTo>
                      <a:pt x="44220" y="4833"/>
                      <a:pt x="42287" y="3141"/>
                      <a:pt x="39629" y="1933"/>
                    </a:cubicBezTo>
                    <a:cubicBezTo>
                      <a:pt x="36971" y="725"/>
                      <a:pt x="33588" y="0"/>
                      <a:pt x="28997" y="0"/>
                    </a:cubicBezTo>
                    <a:cubicBezTo>
                      <a:pt x="26097" y="0"/>
                      <a:pt x="23681" y="483"/>
                      <a:pt x="21506" y="1208"/>
                    </a:cubicBezTo>
                    <a:cubicBezTo>
                      <a:pt x="19331" y="2175"/>
                      <a:pt x="17640" y="3141"/>
                      <a:pt x="16190" y="4350"/>
                    </a:cubicBezTo>
                    <a:cubicBezTo>
                      <a:pt x="14740" y="5558"/>
                      <a:pt x="13532" y="6766"/>
                      <a:pt x="12565" y="7974"/>
                    </a:cubicBezTo>
                    <a:cubicBezTo>
                      <a:pt x="11599" y="9182"/>
                      <a:pt x="11116" y="10149"/>
                      <a:pt x="10632" y="10632"/>
                    </a:cubicBezTo>
                    <a:lnTo>
                      <a:pt x="9424" y="967"/>
                    </a:lnTo>
                    <a:lnTo>
                      <a:pt x="0" y="1933"/>
                    </a:lnTo>
                    <a:cubicBezTo>
                      <a:pt x="0" y="2416"/>
                      <a:pt x="242" y="3141"/>
                      <a:pt x="242" y="4108"/>
                    </a:cubicBezTo>
                    <a:cubicBezTo>
                      <a:pt x="483" y="5074"/>
                      <a:pt x="483" y="6283"/>
                      <a:pt x="725" y="7733"/>
                    </a:cubicBezTo>
                    <a:cubicBezTo>
                      <a:pt x="967" y="9182"/>
                      <a:pt x="967" y="10391"/>
                      <a:pt x="967" y="11840"/>
                    </a:cubicBezTo>
                    <a:cubicBezTo>
                      <a:pt x="967" y="13290"/>
                      <a:pt x="1208" y="14499"/>
                      <a:pt x="1208" y="15948"/>
                    </a:cubicBezTo>
                    <a:lnTo>
                      <a:pt x="1208" y="56786"/>
                    </a:lnTo>
                    <a:lnTo>
                      <a:pt x="11116" y="56786"/>
                    </a:lnTo>
                    <a:lnTo>
                      <a:pt x="11116" y="25856"/>
                    </a:lnTo>
                    <a:cubicBezTo>
                      <a:pt x="11116" y="23439"/>
                      <a:pt x="11599" y="21023"/>
                      <a:pt x="12324" y="18606"/>
                    </a:cubicBezTo>
                    <a:cubicBezTo>
                      <a:pt x="13049" y="16432"/>
                      <a:pt x="14257" y="14257"/>
                      <a:pt x="15707" y="12807"/>
                    </a:cubicBezTo>
                    <a:cubicBezTo>
                      <a:pt x="17157" y="11115"/>
                      <a:pt x="18848" y="9907"/>
                      <a:pt x="20540" y="8941"/>
                    </a:cubicBezTo>
                    <a:cubicBezTo>
                      <a:pt x="22473" y="7974"/>
                      <a:pt x="24406" y="7491"/>
                      <a:pt x="26822" y="7491"/>
                    </a:cubicBezTo>
                    <a:cubicBezTo>
                      <a:pt x="29239" y="7491"/>
                      <a:pt x="31413" y="7733"/>
                      <a:pt x="32863" y="8457"/>
                    </a:cubicBezTo>
                    <a:cubicBezTo>
                      <a:pt x="34313" y="9182"/>
                      <a:pt x="35521" y="9907"/>
                      <a:pt x="36488" y="11357"/>
                    </a:cubicBezTo>
                    <a:cubicBezTo>
                      <a:pt x="37213" y="12565"/>
                      <a:pt x="37696" y="14257"/>
                      <a:pt x="38179" y="15948"/>
                    </a:cubicBezTo>
                    <a:cubicBezTo>
                      <a:pt x="38421" y="17881"/>
                      <a:pt x="38663" y="19815"/>
                      <a:pt x="38663" y="22231"/>
                    </a:cubicBezTo>
                    <a:lnTo>
                      <a:pt x="38663" y="56786"/>
                    </a:lnTo>
                    <a:lnTo>
                      <a:pt x="48087" y="56786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35" name="Freihandform: Form 34">
                <a:extLst>
                  <a:ext uri="{FF2B5EF4-FFF2-40B4-BE49-F238E27FC236}">
                    <a16:creationId xmlns:a16="http://schemas.microsoft.com/office/drawing/2014/main" id="{2C65A015-E440-4675-B7F3-555C1D4FBF52}"/>
                  </a:ext>
                </a:extLst>
              </p:cNvPr>
              <p:cNvSpPr/>
              <p:nvPr/>
            </p:nvSpPr>
            <p:spPr>
              <a:xfrm>
                <a:off x="10562833" y="1110816"/>
                <a:ext cx="33830" cy="55578"/>
              </a:xfrm>
              <a:custGeom>
                <a:avLst/>
                <a:gdLst>
                  <a:gd name="connsiteX0" fmla="*/ 1208 w 33829"/>
                  <a:gd name="connsiteY0" fmla="*/ 56544 h 55577"/>
                  <a:gd name="connsiteX1" fmla="*/ 10632 w 33829"/>
                  <a:gd name="connsiteY1" fmla="*/ 56544 h 55577"/>
                  <a:gd name="connsiteX2" fmla="*/ 10632 w 33829"/>
                  <a:gd name="connsiteY2" fmla="*/ 29964 h 55577"/>
                  <a:gd name="connsiteX3" fmla="*/ 10874 w 33829"/>
                  <a:gd name="connsiteY3" fmla="*/ 24406 h 55577"/>
                  <a:gd name="connsiteX4" fmla="*/ 11599 w 33829"/>
                  <a:gd name="connsiteY4" fmla="*/ 19090 h 55577"/>
                  <a:gd name="connsiteX5" fmla="*/ 15707 w 33829"/>
                  <a:gd name="connsiteY5" fmla="*/ 10391 h 55577"/>
                  <a:gd name="connsiteX6" fmla="*/ 21748 w 33829"/>
                  <a:gd name="connsiteY6" fmla="*/ 7008 h 55577"/>
                  <a:gd name="connsiteX7" fmla="*/ 27789 w 33829"/>
                  <a:gd name="connsiteY7" fmla="*/ 13049 h 55577"/>
                  <a:gd name="connsiteX8" fmla="*/ 36005 w 33829"/>
                  <a:gd name="connsiteY8" fmla="*/ 10149 h 55577"/>
                  <a:gd name="connsiteX9" fmla="*/ 34796 w 33829"/>
                  <a:gd name="connsiteY9" fmla="*/ 5316 h 55577"/>
                  <a:gd name="connsiteX10" fmla="*/ 32380 w 33829"/>
                  <a:gd name="connsiteY10" fmla="*/ 2175 h 55577"/>
                  <a:gd name="connsiteX11" fmla="*/ 28997 w 33829"/>
                  <a:gd name="connsiteY11" fmla="*/ 483 h 55577"/>
                  <a:gd name="connsiteX12" fmla="*/ 25614 w 33829"/>
                  <a:gd name="connsiteY12" fmla="*/ 0 h 55577"/>
                  <a:gd name="connsiteX13" fmla="*/ 16915 w 33829"/>
                  <a:gd name="connsiteY13" fmla="*/ 2658 h 55577"/>
                  <a:gd name="connsiteX14" fmla="*/ 10632 w 33829"/>
                  <a:gd name="connsiteY14" fmla="*/ 10149 h 55577"/>
                  <a:gd name="connsiteX15" fmla="*/ 9424 w 33829"/>
                  <a:gd name="connsiteY15" fmla="*/ 483 h 55577"/>
                  <a:gd name="connsiteX16" fmla="*/ 0 w 33829"/>
                  <a:gd name="connsiteY16" fmla="*/ 1450 h 55577"/>
                  <a:gd name="connsiteX17" fmla="*/ 242 w 33829"/>
                  <a:gd name="connsiteY17" fmla="*/ 3625 h 55577"/>
                  <a:gd name="connsiteX18" fmla="*/ 725 w 33829"/>
                  <a:gd name="connsiteY18" fmla="*/ 7249 h 55577"/>
                  <a:gd name="connsiteX19" fmla="*/ 967 w 33829"/>
                  <a:gd name="connsiteY19" fmla="*/ 11357 h 55577"/>
                  <a:gd name="connsiteX20" fmla="*/ 1208 w 33829"/>
                  <a:gd name="connsiteY20" fmla="*/ 15465 h 55577"/>
                  <a:gd name="connsiteX21" fmla="*/ 1208 w 33829"/>
                  <a:gd name="connsiteY21" fmla="*/ 56544 h 55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33829" h="55577">
                    <a:moveTo>
                      <a:pt x="1208" y="56544"/>
                    </a:moveTo>
                    <a:lnTo>
                      <a:pt x="10632" y="56544"/>
                    </a:lnTo>
                    <a:lnTo>
                      <a:pt x="10632" y="29964"/>
                    </a:lnTo>
                    <a:cubicBezTo>
                      <a:pt x="10632" y="28030"/>
                      <a:pt x="10632" y="26339"/>
                      <a:pt x="10874" y="24406"/>
                    </a:cubicBezTo>
                    <a:cubicBezTo>
                      <a:pt x="11116" y="22473"/>
                      <a:pt x="11357" y="20781"/>
                      <a:pt x="11599" y="19090"/>
                    </a:cubicBezTo>
                    <a:cubicBezTo>
                      <a:pt x="12565" y="15707"/>
                      <a:pt x="13774" y="12807"/>
                      <a:pt x="15707" y="10391"/>
                    </a:cubicBezTo>
                    <a:cubicBezTo>
                      <a:pt x="17398" y="7974"/>
                      <a:pt x="19573" y="7008"/>
                      <a:pt x="21748" y="7008"/>
                    </a:cubicBezTo>
                    <a:cubicBezTo>
                      <a:pt x="25614" y="7008"/>
                      <a:pt x="27547" y="8941"/>
                      <a:pt x="27789" y="13049"/>
                    </a:cubicBezTo>
                    <a:lnTo>
                      <a:pt x="36005" y="10149"/>
                    </a:lnTo>
                    <a:cubicBezTo>
                      <a:pt x="36005" y="8216"/>
                      <a:pt x="35521" y="6766"/>
                      <a:pt x="34796" y="5316"/>
                    </a:cubicBezTo>
                    <a:cubicBezTo>
                      <a:pt x="34072" y="3866"/>
                      <a:pt x="33347" y="2900"/>
                      <a:pt x="32380" y="2175"/>
                    </a:cubicBezTo>
                    <a:cubicBezTo>
                      <a:pt x="31413" y="1450"/>
                      <a:pt x="30205" y="725"/>
                      <a:pt x="28997" y="483"/>
                    </a:cubicBezTo>
                    <a:cubicBezTo>
                      <a:pt x="27789" y="0"/>
                      <a:pt x="26581" y="0"/>
                      <a:pt x="25614" y="0"/>
                    </a:cubicBezTo>
                    <a:cubicBezTo>
                      <a:pt x="22231" y="0"/>
                      <a:pt x="19573" y="967"/>
                      <a:pt x="16915" y="2658"/>
                    </a:cubicBezTo>
                    <a:cubicBezTo>
                      <a:pt x="14499" y="4591"/>
                      <a:pt x="12324" y="7008"/>
                      <a:pt x="10632" y="10149"/>
                    </a:cubicBezTo>
                    <a:lnTo>
                      <a:pt x="9424" y="483"/>
                    </a:lnTo>
                    <a:lnTo>
                      <a:pt x="0" y="1450"/>
                    </a:lnTo>
                    <a:cubicBezTo>
                      <a:pt x="0" y="1933"/>
                      <a:pt x="242" y="2658"/>
                      <a:pt x="242" y="3625"/>
                    </a:cubicBezTo>
                    <a:cubicBezTo>
                      <a:pt x="483" y="4591"/>
                      <a:pt x="483" y="5799"/>
                      <a:pt x="725" y="7249"/>
                    </a:cubicBezTo>
                    <a:cubicBezTo>
                      <a:pt x="967" y="8699"/>
                      <a:pt x="967" y="9907"/>
                      <a:pt x="967" y="11357"/>
                    </a:cubicBezTo>
                    <a:cubicBezTo>
                      <a:pt x="967" y="12807"/>
                      <a:pt x="1208" y="14015"/>
                      <a:pt x="1208" y="15465"/>
                    </a:cubicBezTo>
                    <a:lnTo>
                      <a:pt x="1208" y="56544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</p:grpSp>
        <p:sp>
          <p:nvSpPr>
            <p:cNvPr id="22" name="Freihandform: Form 21">
              <a:extLst>
                <a:ext uri="{FF2B5EF4-FFF2-40B4-BE49-F238E27FC236}">
                  <a16:creationId xmlns:a16="http://schemas.microsoft.com/office/drawing/2014/main" id="{9333A91E-2316-4EF6-B3D9-6EEBD206C840}"/>
                </a:ext>
              </a:extLst>
            </p:cNvPr>
            <p:cNvSpPr/>
            <p:nvPr/>
          </p:nvSpPr>
          <p:spPr>
            <a:xfrm>
              <a:off x="10612128" y="1112266"/>
              <a:ext cx="9666" cy="53161"/>
            </a:xfrm>
            <a:custGeom>
              <a:avLst/>
              <a:gdLst>
                <a:gd name="connsiteX0" fmla="*/ 0 w 9665"/>
                <a:gd name="connsiteY0" fmla="*/ 0 h 53161"/>
                <a:gd name="connsiteX1" fmla="*/ 10149 w 9665"/>
                <a:gd name="connsiteY1" fmla="*/ 0 h 53161"/>
                <a:gd name="connsiteX2" fmla="*/ 10149 w 9665"/>
                <a:gd name="connsiteY2" fmla="*/ 55094 h 53161"/>
                <a:gd name="connsiteX3" fmla="*/ 0 w 9665"/>
                <a:gd name="connsiteY3" fmla="*/ 55094 h 53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65" h="53161">
                  <a:moveTo>
                    <a:pt x="0" y="0"/>
                  </a:moveTo>
                  <a:lnTo>
                    <a:pt x="10149" y="0"/>
                  </a:lnTo>
                  <a:lnTo>
                    <a:pt x="10149" y="55094"/>
                  </a:lnTo>
                  <a:lnTo>
                    <a:pt x="0" y="55094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grpSp>
          <p:nvGrpSpPr>
            <p:cNvPr id="23" name="Grafik 9">
              <a:extLst>
                <a:ext uri="{FF2B5EF4-FFF2-40B4-BE49-F238E27FC236}">
                  <a16:creationId xmlns:a16="http://schemas.microsoft.com/office/drawing/2014/main" id="{C8616353-1EFD-4898-8A56-A00BAFC56FC0}"/>
                </a:ext>
              </a:extLst>
            </p:cNvPr>
            <p:cNvGrpSpPr/>
            <p:nvPr/>
          </p:nvGrpSpPr>
          <p:grpSpPr>
            <a:xfrm>
              <a:off x="10639675" y="1081336"/>
              <a:ext cx="106322" cy="86991"/>
              <a:chOff x="10639675" y="1081336"/>
              <a:chExt cx="106322" cy="86991"/>
            </a:xfrm>
            <a:solidFill>
              <a:srgbClr val="000000"/>
            </a:solidFill>
          </p:grpSpPr>
          <p:sp>
            <p:nvSpPr>
              <p:cNvPr id="32" name="Freihandform: Form 31">
                <a:extLst>
                  <a:ext uri="{FF2B5EF4-FFF2-40B4-BE49-F238E27FC236}">
                    <a16:creationId xmlns:a16="http://schemas.microsoft.com/office/drawing/2014/main" id="{89797380-64F5-4BE7-99B6-07726B5EFB53}"/>
                  </a:ext>
                </a:extLst>
              </p:cNvPr>
              <p:cNvSpPr/>
              <p:nvPr/>
            </p:nvSpPr>
            <p:spPr>
              <a:xfrm>
                <a:off x="10639675" y="1110575"/>
                <a:ext cx="45912" cy="57994"/>
              </a:xfrm>
              <a:custGeom>
                <a:avLst/>
                <a:gdLst>
                  <a:gd name="connsiteX0" fmla="*/ 41804 w 45911"/>
                  <a:gd name="connsiteY0" fmla="*/ 44462 h 57994"/>
                  <a:gd name="connsiteX1" fmla="*/ 33830 w 45911"/>
                  <a:gd name="connsiteY1" fmla="*/ 50261 h 57994"/>
                  <a:gd name="connsiteX2" fmla="*/ 26581 w 45911"/>
                  <a:gd name="connsiteY2" fmla="*/ 51711 h 57994"/>
                  <a:gd name="connsiteX3" fmla="*/ 18848 w 45911"/>
                  <a:gd name="connsiteY3" fmla="*/ 50020 h 57994"/>
                  <a:gd name="connsiteX4" fmla="*/ 13774 w 45911"/>
                  <a:gd name="connsiteY4" fmla="*/ 45187 h 57994"/>
                  <a:gd name="connsiteX5" fmla="*/ 11116 w 45911"/>
                  <a:gd name="connsiteY5" fmla="*/ 38179 h 57994"/>
                  <a:gd name="connsiteX6" fmla="*/ 10391 w 45911"/>
                  <a:gd name="connsiteY6" fmla="*/ 30205 h 57994"/>
                  <a:gd name="connsiteX7" fmla="*/ 11357 w 45911"/>
                  <a:gd name="connsiteY7" fmla="*/ 21748 h 57994"/>
                  <a:gd name="connsiteX8" fmla="*/ 14257 w 45911"/>
                  <a:gd name="connsiteY8" fmla="*/ 14015 h 57994"/>
                  <a:gd name="connsiteX9" fmla="*/ 19331 w 45911"/>
                  <a:gd name="connsiteY9" fmla="*/ 8457 h 57994"/>
                  <a:gd name="connsiteX10" fmla="*/ 26822 w 45911"/>
                  <a:gd name="connsiteY10" fmla="*/ 6283 h 57994"/>
                  <a:gd name="connsiteX11" fmla="*/ 34555 w 45911"/>
                  <a:gd name="connsiteY11" fmla="*/ 7733 h 57994"/>
                  <a:gd name="connsiteX12" fmla="*/ 39629 w 45911"/>
                  <a:gd name="connsiteY12" fmla="*/ 11599 h 57994"/>
                  <a:gd name="connsiteX13" fmla="*/ 44462 w 45911"/>
                  <a:gd name="connsiteY13" fmla="*/ 4350 h 57994"/>
                  <a:gd name="connsiteX14" fmla="*/ 36488 w 45911"/>
                  <a:gd name="connsiteY14" fmla="*/ 967 h 57994"/>
                  <a:gd name="connsiteX15" fmla="*/ 28030 w 45911"/>
                  <a:gd name="connsiteY15" fmla="*/ 0 h 57994"/>
                  <a:gd name="connsiteX16" fmla="*/ 16432 w 45911"/>
                  <a:gd name="connsiteY16" fmla="*/ 2175 h 57994"/>
                  <a:gd name="connsiteX17" fmla="*/ 7491 w 45911"/>
                  <a:gd name="connsiteY17" fmla="*/ 8216 h 57994"/>
                  <a:gd name="connsiteX18" fmla="*/ 1933 w 45911"/>
                  <a:gd name="connsiteY18" fmla="*/ 17640 h 57994"/>
                  <a:gd name="connsiteX19" fmla="*/ 0 w 45911"/>
                  <a:gd name="connsiteY19" fmla="*/ 29722 h 57994"/>
                  <a:gd name="connsiteX20" fmla="*/ 7008 w 45911"/>
                  <a:gd name="connsiteY20" fmla="*/ 50986 h 57994"/>
                  <a:gd name="connsiteX21" fmla="*/ 26581 w 45911"/>
                  <a:gd name="connsiteY21" fmla="*/ 58236 h 57994"/>
                  <a:gd name="connsiteX22" fmla="*/ 31172 w 45911"/>
                  <a:gd name="connsiteY22" fmla="*/ 57752 h 57994"/>
                  <a:gd name="connsiteX23" fmla="*/ 36246 w 45911"/>
                  <a:gd name="connsiteY23" fmla="*/ 56303 h 57994"/>
                  <a:gd name="connsiteX24" fmla="*/ 41321 w 45911"/>
                  <a:gd name="connsiteY24" fmla="*/ 53403 h 57994"/>
                  <a:gd name="connsiteX25" fmla="*/ 46154 w 45911"/>
                  <a:gd name="connsiteY25" fmla="*/ 48328 h 57994"/>
                  <a:gd name="connsiteX26" fmla="*/ 41804 w 45911"/>
                  <a:gd name="connsiteY26" fmla="*/ 44462 h 579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45911" h="57994">
                    <a:moveTo>
                      <a:pt x="41804" y="44462"/>
                    </a:moveTo>
                    <a:cubicBezTo>
                      <a:pt x="38663" y="47362"/>
                      <a:pt x="36005" y="49295"/>
                      <a:pt x="33830" y="50261"/>
                    </a:cubicBezTo>
                    <a:cubicBezTo>
                      <a:pt x="31655" y="51228"/>
                      <a:pt x="28997" y="51711"/>
                      <a:pt x="26581" y="51711"/>
                    </a:cubicBezTo>
                    <a:cubicBezTo>
                      <a:pt x="23439" y="51711"/>
                      <a:pt x="21023" y="51228"/>
                      <a:pt x="18848" y="50020"/>
                    </a:cubicBezTo>
                    <a:cubicBezTo>
                      <a:pt x="16673" y="48812"/>
                      <a:pt x="15223" y="47362"/>
                      <a:pt x="13774" y="45187"/>
                    </a:cubicBezTo>
                    <a:cubicBezTo>
                      <a:pt x="12565" y="43254"/>
                      <a:pt x="11599" y="40837"/>
                      <a:pt x="11116" y="38179"/>
                    </a:cubicBezTo>
                    <a:cubicBezTo>
                      <a:pt x="10632" y="35521"/>
                      <a:pt x="10391" y="32863"/>
                      <a:pt x="10391" y="30205"/>
                    </a:cubicBezTo>
                    <a:cubicBezTo>
                      <a:pt x="10391" y="27547"/>
                      <a:pt x="10632" y="24647"/>
                      <a:pt x="11357" y="21748"/>
                    </a:cubicBezTo>
                    <a:cubicBezTo>
                      <a:pt x="12082" y="18848"/>
                      <a:pt x="13049" y="16432"/>
                      <a:pt x="14257" y="14015"/>
                    </a:cubicBezTo>
                    <a:cubicBezTo>
                      <a:pt x="15707" y="11599"/>
                      <a:pt x="17398" y="9907"/>
                      <a:pt x="19331" y="8457"/>
                    </a:cubicBezTo>
                    <a:cubicBezTo>
                      <a:pt x="21506" y="7008"/>
                      <a:pt x="23923" y="6283"/>
                      <a:pt x="26822" y="6283"/>
                    </a:cubicBezTo>
                    <a:cubicBezTo>
                      <a:pt x="29964" y="6283"/>
                      <a:pt x="32622" y="6766"/>
                      <a:pt x="34555" y="7733"/>
                    </a:cubicBezTo>
                    <a:cubicBezTo>
                      <a:pt x="36488" y="8699"/>
                      <a:pt x="38179" y="9907"/>
                      <a:pt x="39629" y="11599"/>
                    </a:cubicBezTo>
                    <a:lnTo>
                      <a:pt x="44462" y="4350"/>
                    </a:lnTo>
                    <a:cubicBezTo>
                      <a:pt x="42046" y="2658"/>
                      <a:pt x="39388" y="1450"/>
                      <a:pt x="36488" y="967"/>
                    </a:cubicBezTo>
                    <a:cubicBezTo>
                      <a:pt x="33588" y="483"/>
                      <a:pt x="30689" y="0"/>
                      <a:pt x="28030" y="0"/>
                    </a:cubicBezTo>
                    <a:cubicBezTo>
                      <a:pt x="23681" y="0"/>
                      <a:pt x="19815" y="725"/>
                      <a:pt x="16432" y="2175"/>
                    </a:cubicBezTo>
                    <a:cubicBezTo>
                      <a:pt x="13049" y="3625"/>
                      <a:pt x="9907" y="5799"/>
                      <a:pt x="7491" y="8216"/>
                    </a:cubicBezTo>
                    <a:cubicBezTo>
                      <a:pt x="5074" y="10874"/>
                      <a:pt x="3141" y="14015"/>
                      <a:pt x="1933" y="17640"/>
                    </a:cubicBezTo>
                    <a:cubicBezTo>
                      <a:pt x="725" y="21264"/>
                      <a:pt x="0" y="25372"/>
                      <a:pt x="0" y="29722"/>
                    </a:cubicBezTo>
                    <a:cubicBezTo>
                      <a:pt x="0" y="39146"/>
                      <a:pt x="2416" y="46154"/>
                      <a:pt x="7008" y="50986"/>
                    </a:cubicBezTo>
                    <a:cubicBezTo>
                      <a:pt x="11599" y="55819"/>
                      <a:pt x="18123" y="58236"/>
                      <a:pt x="26581" y="58236"/>
                    </a:cubicBezTo>
                    <a:cubicBezTo>
                      <a:pt x="28030" y="58236"/>
                      <a:pt x="29480" y="57994"/>
                      <a:pt x="31172" y="57752"/>
                    </a:cubicBezTo>
                    <a:cubicBezTo>
                      <a:pt x="32863" y="57511"/>
                      <a:pt x="34555" y="57027"/>
                      <a:pt x="36246" y="56303"/>
                    </a:cubicBezTo>
                    <a:cubicBezTo>
                      <a:pt x="37938" y="55578"/>
                      <a:pt x="39629" y="54611"/>
                      <a:pt x="41321" y="53403"/>
                    </a:cubicBezTo>
                    <a:cubicBezTo>
                      <a:pt x="43012" y="52195"/>
                      <a:pt x="44462" y="50503"/>
                      <a:pt x="46154" y="48328"/>
                    </a:cubicBezTo>
                    <a:lnTo>
                      <a:pt x="41804" y="44462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33" name="Freihandform: Form 32">
                <a:extLst>
                  <a:ext uri="{FF2B5EF4-FFF2-40B4-BE49-F238E27FC236}">
                    <a16:creationId xmlns:a16="http://schemas.microsoft.com/office/drawing/2014/main" id="{FB09C04D-B801-4043-976F-2CB57892DD7A}"/>
                  </a:ext>
                </a:extLst>
              </p:cNvPr>
              <p:cNvSpPr/>
              <p:nvPr/>
            </p:nvSpPr>
            <p:spPr>
              <a:xfrm>
                <a:off x="10699360" y="1081336"/>
                <a:ext cx="45912" cy="84575"/>
              </a:xfrm>
              <a:custGeom>
                <a:avLst/>
                <a:gdLst>
                  <a:gd name="connsiteX0" fmla="*/ 9907 w 45911"/>
                  <a:gd name="connsiteY0" fmla="*/ 0 h 84574"/>
                  <a:gd name="connsiteX1" fmla="*/ 0 w 45911"/>
                  <a:gd name="connsiteY1" fmla="*/ 0 h 84574"/>
                  <a:gd name="connsiteX2" fmla="*/ 0 w 45911"/>
                  <a:gd name="connsiteY2" fmla="*/ 86266 h 84574"/>
                  <a:gd name="connsiteX3" fmla="*/ 9907 w 45911"/>
                  <a:gd name="connsiteY3" fmla="*/ 86266 h 84574"/>
                  <a:gd name="connsiteX4" fmla="*/ 9907 w 45911"/>
                  <a:gd name="connsiteY4" fmla="*/ 55094 h 84574"/>
                  <a:gd name="connsiteX5" fmla="*/ 11116 w 45911"/>
                  <a:gd name="connsiteY5" fmla="*/ 47845 h 84574"/>
                  <a:gd name="connsiteX6" fmla="*/ 14499 w 45911"/>
                  <a:gd name="connsiteY6" fmla="*/ 42046 h 84574"/>
                  <a:gd name="connsiteX7" fmla="*/ 19331 w 45911"/>
                  <a:gd name="connsiteY7" fmla="*/ 38179 h 84574"/>
                  <a:gd name="connsiteX8" fmla="*/ 25614 w 45911"/>
                  <a:gd name="connsiteY8" fmla="*/ 36730 h 84574"/>
                  <a:gd name="connsiteX9" fmla="*/ 31655 w 45911"/>
                  <a:gd name="connsiteY9" fmla="*/ 37696 h 84574"/>
                  <a:gd name="connsiteX10" fmla="*/ 35280 w 45911"/>
                  <a:gd name="connsiteY10" fmla="*/ 40596 h 84574"/>
                  <a:gd name="connsiteX11" fmla="*/ 36971 w 45911"/>
                  <a:gd name="connsiteY11" fmla="*/ 45187 h 84574"/>
                  <a:gd name="connsiteX12" fmla="*/ 37454 w 45911"/>
                  <a:gd name="connsiteY12" fmla="*/ 51470 h 84574"/>
                  <a:gd name="connsiteX13" fmla="*/ 37454 w 45911"/>
                  <a:gd name="connsiteY13" fmla="*/ 86024 h 84574"/>
                  <a:gd name="connsiteX14" fmla="*/ 47362 w 45911"/>
                  <a:gd name="connsiteY14" fmla="*/ 86024 h 84574"/>
                  <a:gd name="connsiteX15" fmla="*/ 47362 w 45911"/>
                  <a:gd name="connsiteY15" fmla="*/ 51470 h 84574"/>
                  <a:gd name="connsiteX16" fmla="*/ 46879 w 45911"/>
                  <a:gd name="connsiteY16" fmla="*/ 43012 h 84574"/>
                  <a:gd name="connsiteX17" fmla="*/ 44704 w 45911"/>
                  <a:gd name="connsiteY17" fmla="*/ 36005 h 84574"/>
                  <a:gd name="connsiteX18" fmla="*/ 38904 w 45911"/>
                  <a:gd name="connsiteY18" fmla="*/ 31172 h 84574"/>
                  <a:gd name="connsiteX19" fmla="*/ 28272 w 45911"/>
                  <a:gd name="connsiteY19" fmla="*/ 29239 h 84574"/>
                  <a:gd name="connsiteX20" fmla="*/ 20781 w 45911"/>
                  <a:gd name="connsiteY20" fmla="*/ 30447 h 84574"/>
                  <a:gd name="connsiteX21" fmla="*/ 15465 w 45911"/>
                  <a:gd name="connsiteY21" fmla="*/ 33347 h 84574"/>
                  <a:gd name="connsiteX22" fmla="*/ 12082 w 45911"/>
                  <a:gd name="connsiteY22" fmla="*/ 36730 h 84574"/>
                  <a:gd name="connsiteX23" fmla="*/ 10149 w 45911"/>
                  <a:gd name="connsiteY23" fmla="*/ 39388 h 84574"/>
                  <a:gd name="connsiteX24" fmla="*/ 10149 w 45911"/>
                  <a:gd name="connsiteY24" fmla="*/ 0 h 84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5911" h="84574">
                    <a:moveTo>
                      <a:pt x="9907" y="0"/>
                    </a:moveTo>
                    <a:lnTo>
                      <a:pt x="0" y="0"/>
                    </a:lnTo>
                    <a:lnTo>
                      <a:pt x="0" y="86266"/>
                    </a:lnTo>
                    <a:lnTo>
                      <a:pt x="9907" y="86266"/>
                    </a:lnTo>
                    <a:lnTo>
                      <a:pt x="9907" y="55094"/>
                    </a:lnTo>
                    <a:cubicBezTo>
                      <a:pt x="9907" y="52678"/>
                      <a:pt x="10391" y="50261"/>
                      <a:pt x="11116" y="47845"/>
                    </a:cubicBezTo>
                    <a:cubicBezTo>
                      <a:pt x="11840" y="45670"/>
                      <a:pt x="13049" y="43737"/>
                      <a:pt x="14499" y="42046"/>
                    </a:cubicBezTo>
                    <a:cubicBezTo>
                      <a:pt x="15948" y="40354"/>
                      <a:pt x="17640" y="39146"/>
                      <a:pt x="19331" y="38179"/>
                    </a:cubicBezTo>
                    <a:cubicBezTo>
                      <a:pt x="21264" y="37213"/>
                      <a:pt x="23198" y="36730"/>
                      <a:pt x="25614" y="36730"/>
                    </a:cubicBezTo>
                    <a:cubicBezTo>
                      <a:pt x="28030" y="36730"/>
                      <a:pt x="30205" y="36971"/>
                      <a:pt x="31655" y="37696"/>
                    </a:cubicBezTo>
                    <a:cubicBezTo>
                      <a:pt x="33105" y="38421"/>
                      <a:pt x="34313" y="39146"/>
                      <a:pt x="35280" y="40596"/>
                    </a:cubicBezTo>
                    <a:cubicBezTo>
                      <a:pt x="36246" y="42046"/>
                      <a:pt x="36488" y="43496"/>
                      <a:pt x="36971" y="45187"/>
                    </a:cubicBezTo>
                    <a:cubicBezTo>
                      <a:pt x="37213" y="47120"/>
                      <a:pt x="37454" y="49053"/>
                      <a:pt x="37454" y="51470"/>
                    </a:cubicBezTo>
                    <a:lnTo>
                      <a:pt x="37454" y="86024"/>
                    </a:lnTo>
                    <a:lnTo>
                      <a:pt x="47362" y="86024"/>
                    </a:lnTo>
                    <a:lnTo>
                      <a:pt x="47362" y="51470"/>
                    </a:lnTo>
                    <a:cubicBezTo>
                      <a:pt x="47362" y="48570"/>
                      <a:pt x="47120" y="45670"/>
                      <a:pt x="46879" y="43012"/>
                    </a:cubicBezTo>
                    <a:cubicBezTo>
                      <a:pt x="46637" y="40354"/>
                      <a:pt x="45912" y="37938"/>
                      <a:pt x="44704" y="36005"/>
                    </a:cubicBezTo>
                    <a:cubicBezTo>
                      <a:pt x="43496" y="34071"/>
                      <a:pt x="41562" y="32380"/>
                      <a:pt x="38904" y="31172"/>
                    </a:cubicBezTo>
                    <a:cubicBezTo>
                      <a:pt x="36246" y="29964"/>
                      <a:pt x="32863" y="29239"/>
                      <a:pt x="28272" y="29239"/>
                    </a:cubicBezTo>
                    <a:cubicBezTo>
                      <a:pt x="25372" y="29239"/>
                      <a:pt x="22956" y="29722"/>
                      <a:pt x="20781" y="30447"/>
                    </a:cubicBezTo>
                    <a:cubicBezTo>
                      <a:pt x="18606" y="31172"/>
                      <a:pt x="16915" y="32380"/>
                      <a:pt x="15465" y="33347"/>
                    </a:cubicBezTo>
                    <a:cubicBezTo>
                      <a:pt x="14015" y="34555"/>
                      <a:pt x="12807" y="35521"/>
                      <a:pt x="12082" y="36730"/>
                    </a:cubicBezTo>
                    <a:cubicBezTo>
                      <a:pt x="11116" y="37938"/>
                      <a:pt x="10632" y="38663"/>
                      <a:pt x="10149" y="39388"/>
                    </a:cubicBezTo>
                    <a:lnTo>
                      <a:pt x="10149" y="0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</p:grpSp>
        <p:sp>
          <p:nvSpPr>
            <p:cNvPr id="24" name="Freihandform: Form 23">
              <a:extLst>
                <a:ext uri="{FF2B5EF4-FFF2-40B4-BE49-F238E27FC236}">
                  <a16:creationId xmlns:a16="http://schemas.microsoft.com/office/drawing/2014/main" id="{0C5D06E4-755E-46B7-B5D7-711E6626EED4}"/>
                </a:ext>
              </a:extLst>
            </p:cNvPr>
            <p:cNvSpPr/>
            <p:nvPr/>
          </p:nvSpPr>
          <p:spPr>
            <a:xfrm>
              <a:off x="10808824" y="1089069"/>
              <a:ext cx="57994" cy="77325"/>
            </a:xfrm>
            <a:custGeom>
              <a:avLst/>
              <a:gdLst>
                <a:gd name="connsiteX0" fmla="*/ 10149 w 57994"/>
                <a:gd name="connsiteY0" fmla="*/ 78292 h 77325"/>
                <a:gd name="connsiteX1" fmla="*/ 10149 w 57994"/>
                <a:gd name="connsiteY1" fmla="*/ 40837 h 77325"/>
                <a:gd name="connsiteX2" fmla="*/ 48812 w 57994"/>
                <a:gd name="connsiteY2" fmla="*/ 40837 h 77325"/>
                <a:gd name="connsiteX3" fmla="*/ 48812 w 57994"/>
                <a:gd name="connsiteY3" fmla="*/ 78292 h 77325"/>
                <a:gd name="connsiteX4" fmla="*/ 58961 w 57994"/>
                <a:gd name="connsiteY4" fmla="*/ 78292 h 77325"/>
                <a:gd name="connsiteX5" fmla="*/ 58961 w 57994"/>
                <a:gd name="connsiteY5" fmla="*/ 0 h 77325"/>
                <a:gd name="connsiteX6" fmla="*/ 48812 w 57994"/>
                <a:gd name="connsiteY6" fmla="*/ 0 h 77325"/>
                <a:gd name="connsiteX7" fmla="*/ 48812 w 57994"/>
                <a:gd name="connsiteY7" fmla="*/ 34071 h 77325"/>
                <a:gd name="connsiteX8" fmla="*/ 10149 w 57994"/>
                <a:gd name="connsiteY8" fmla="*/ 34071 h 77325"/>
                <a:gd name="connsiteX9" fmla="*/ 10149 w 57994"/>
                <a:gd name="connsiteY9" fmla="*/ 0 h 77325"/>
                <a:gd name="connsiteX10" fmla="*/ 0 w 57994"/>
                <a:gd name="connsiteY10" fmla="*/ 0 h 77325"/>
                <a:gd name="connsiteX11" fmla="*/ 0 w 57994"/>
                <a:gd name="connsiteY11" fmla="*/ 78292 h 77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7994" h="77325">
                  <a:moveTo>
                    <a:pt x="10149" y="78292"/>
                  </a:moveTo>
                  <a:lnTo>
                    <a:pt x="10149" y="40837"/>
                  </a:lnTo>
                  <a:lnTo>
                    <a:pt x="48812" y="40837"/>
                  </a:lnTo>
                  <a:lnTo>
                    <a:pt x="48812" y="78292"/>
                  </a:lnTo>
                  <a:lnTo>
                    <a:pt x="58961" y="78292"/>
                  </a:lnTo>
                  <a:lnTo>
                    <a:pt x="58961" y="0"/>
                  </a:lnTo>
                  <a:lnTo>
                    <a:pt x="48812" y="0"/>
                  </a:lnTo>
                  <a:lnTo>
                    <a:pt x="48812" y="34071"/>
                  </a:lnTo>
                  <a:lnTo>
                    <a:pt x="10149" y="34071"/>
                  </a:lnTo>
                  <a:lnTo>
                    <a:pt x="10149" y="0"/>
                  </a:lnTo>
                  <a:lnTo>
                    <a:pt x="0" y="0"/>
                  </a:lnTo>
                  <a:lnTo>
                    <a:pt x="0" y="78292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25" name="Freihandform: Form 24">
              <a:extLst>
                <a:ext uri="{FF2B5EF4-FFF2-40B4-BE49-F238E27FC236}">
                  <a16:creationId xmlns:a16="http://schemas.microsoft.com/office/drawing/2014/main" id="{C88A03F6-FACB-4995-B138-81008C66E666}"/>
                </a:ext>
              </a:extLst>
            </p:cNvPr>
            <p:cNvSpPr/>
            <p:nvPr/>
          </p:nvSpPr>
          <p:spPr>
            <a:xfrm>
              <a:off x="10886391" y="1110575"/>
              <a:ext cx="48328" cy="57994"/>
            </a:xfrm>
            <a:custGeom>
              <a:avLst/>
              <a:gdLst>
                <a:gd name="connsiteX0" fmla="*/ 9907 w 48328"/>
                <a:gd name="connsiteY0" fmla="*/ 24647 h 57994"/>
                <a:gd name="connsiteX1" fmla="*/ 11599 w 48328"/>
                <a:gd name="connsiteY1" fmla="*/ 17640 h 57994"/>
                <a:gd name="connsiteX2" fmla="*/ 14740 w 48328"/>
                <a:gd name="connsiteY2" fmla="*/ 11840 h 57994"/>
                <a:gd name="connsiteX3" fmla="*/ 19331 w 48328"/>
                <a:gd name="connsiteY3" fmla="*/ 7733 h 57994"/>
                <a:gd name="connsiteX4" fmla="*/ 25372 w 48328"/>
                <a:gd name="connsiteY4" fmla="*/ 6283 h 57994"/>
                <a:gd name="connsiteX5" fmla="*/ 33830 w 48328"/>
                <a:gd name="connsiteY5" fmla="*/ 10874 h 57994"/>
                <a:gd name="connsiteX6" fmla="*/ 36971 w 48328"/>
                <a:gd name="connsiteY6" fmla="*/ 22956 h 57994"/>
                <a:gd name="connsiteX7" fmla="*/ 36971 w 48328"/>
                <a:gd name="connsiteY7" fmla="*/ 24889 h 57994"/>
                <a:gd name="connsiteX8" fmla="*/ 9907 w 48328"/>
                <a:gd name="connsiteY8" fmla="*/ 24889 h 57994"/>
                <a:gd name="connsiteX9" fmla="*/ 9666 w 48328"/>
                <a:gd name="connsiteY9" fmla="*/ 30930 h 57994"/>
                <a:gd name="connsiteX10" fmla="*/ 47120 w 48328"/>
                <a:gd name="connsiteY10" fmla="*/ 30930 h 57994"/>
                <a:gd name="connsiteX11" fmla="*/ 47120 w 48328"/>
                <a:gd name="connsiteY11" fmla="*/ 25372 h 57994"/>
                <a:gd name="connsiteX12" fmla="*/ 46154 w 48328"/>
                <a:gd name="connsiteY12" fmla="*/ 16190 h 57994"/>
                <a:gd name="connsiteX13" fmla="*/ 42529 w 48328"/>
                <a:gd name="connsiteY13" fmla="*/ 7974 h 57994"/>
                <a:gd name="connsiteX14" fmla="*/ 35763 w 48328"/>
                <a:gd name="connsiteY14" fmla="*/ 2175 h 57994"/>
                <a:gd name="connsiteX15" fmla="*/ 25131 w 48328"/>
                <a:gd name="connsiteY15" fmla="*/ 0 h 57994"/>
                <a:gd name="connsiteX16" fmla="*/ 15223 w 48328"/>
                <a:gd name="connsiteY16" fmla="*/ 2175 h 57994"/>
                <a:gd name="connsiteX17" fmla="*/ 7249 w 48328"/>
                <a:gd name="connsiteY17" fmla="*/ 8216 h 57994"/>
                <a:gd name="connsiteX18" fmla="*/ 1933 w 48328"/>
                <a:gd name="connsiteY18" fmla="*/ 17398 h 57994"/>
                <a:gd name="connsiteX19" fmla="*/ 0 w 48328"/>
                <a:gd name="connsiteY19" fmla="*/ 29239 h 57994"/>
                <a:gd name="connsiteX20" fmla="*/ 6766 w 48328"/>
                <a:gd name="connsiteY20" fmla="*/ 50986 h 57994"/>
                <a:gd name="connsiteX21" fmla="*/ 26581 w 48328"/>
                <a:gd name="connsiteY21" fmla="*/ 58477 h 57994"/>
                <a:gd name="connsiteX22" fmla="*/ 38663 w 48328"/>
                <a:gd name="connsiteY22" fmla="*/ 55819 h 57994"/>
                <a:gd name="connsiteX23" fmla="*/ 48328 w 48328"/>
                <a:gd name="connsiteY23" fmla="*/ 47845 h 57994"/>
                <a:gd name="connsiteX24" fmla="*/ 44462 w 48328"/>
                <a:gd name="connsiteY24" fmla="*/ 43737 h 57994"/>
                <a:gd name="connsiteX25" fmla="*/ 35038 w 48328"/>
                <a:gd name="connsiteY25" fmla="*/ 50261 h 57994"/>
                <a:gd name="connsiteX26" fmla="*/ 27305 w 48328"/>
                <a:gd name="connsiteY26" fmla="*/ 51711 h 57994"/>
                <a:gd name="connsiteX27" fmla="*/ 14740 w 48328"/>
                <a:gd name="connsiteY27" fmla="*/ 46395 h 57994"/>
                <a:gd name="connsiteX28" fmla="*/ 9666 w 48328"/>
                <a:gd name="connsiteY28" fmla="*/ 30930 h 57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8328" h="57994">
                  <a:moveTo>
                    <a:pt x="9907" y="24647"/>
                  </a:moveTo>
                  <a:cubicBezTo>
                    <a:pt x="10149" y="22231"/>
                    <a:pt x="10874" y="19815"/>
                    <a:pt x="11599" y="17640"/>
                  </a:cubicBezTo>
                  <a:cubicBezTo>
                    <a:pt x="12324" y="15465"/>
                    <a:pt x="13532" y="13532"/>
                    <a:pt x="14740" y="11840"/>
                  </a:cubicBezTo>
                  <a:cubicBezTo>
                    <a:pt x="15948" y="10149"/>
                    <a:pt x="17640" y="8699"/>
                    <a:pt x="19331" y="7733"/>
                  </a:cubicBezTo>
                  <a:cubicBezTo>
                    <a:pt x="21023" y="6766"/>
                    <a:pt x="23198" y="6283"/>
                    <a:pt x="25372" y="6283"/>
                  </a:cubicBezTo>
                  <a:cubicBezTo>
                    <a:pt x="28755" y="6283"/>
                    <a:pt x="31655" y="7733"/>
                    <a:pt x="33830" y="10874"/>
                  </a:cubicBezTo>
                  <a:cubicBezTo>
                    <a:pt x="36005" y="13774"/>
                    <a:pt x="36971" y="17881"/>
                    <a:pt x="36971" y="22956"/>
                  </a:cubicBezTo>
                  <a:lnTo>
                    <a:pt x="36971" y="24889"/>
                  </a:lnTo>
                  <a:lnTo>
                    <a:pt x="9907" y="24889"/>
                  </a:lnTo>
                  <a:close/>
                  <a:moveTo>
                    <a:pt x="9666" y="30930"/>
                  </a:moveTo>
                  <a:lnTo>
                    <a:pt x="47120" y="30930"/>
                  </a:lnTo>
                  <a:lnTo>
                    <a:pt x="47120" y="25372"/>
                  </a:lnTo>
                  <a:cubicBezTo>
                    <a:pt x="47120" y="22231"/>
                    <a:pt x="46878" y="19090"/>
                    <a:pt x="46154" y="16190"/>
                  </a:cubicBezTo>
                  <a:cubicBezTo>
                    <a:pt x="45429" y="13049"/>
                    <a:pt x="44220" y="10391"/>
                    <a:pt x="42529" y="7974"/>
                  </a:cubicBezTo>
                  <a:cubicBezTo>
                    <a:pt x="40837" y="5558"/>
                    <a:pt x="38663" y="3625"/>
                    <a:pt x="35763" y="2175"/>
                  </a:cubicBezTo>
                  <a:cubicBezTo>
                    <a:pt x="32863" y="725"/>
                    <a:pt x="29480" y="0"/>
                    <a:pt x="25131" y="0"/>
                  </a:cubicBezTo>
                  <a:cubicBezTo>
                    <a:pt x="21506" y="0"/>
                    <a:pt x="18365" y="725"/>
                    <a:pt x="15223" y="2175"/>
                  </a:cubicBezTo>
                  <a:cubicBezTo>
                    <a:pt x="12082" y="3625"/>
                    <a:pt x="9424" y="5558"/>
                    <a:pt x="7249" y="8216"/>
                  </a:cubicBezTo>
                  <a:cubicBezTo>
                    <a:pt x="5074" y="10874"/>
                    <a:pt x="3141" y="13774"/>
                    <a:pt x="1933" y="17398"/>
                  </a:cubicBezTo>
                  <a:cubicBezTo>
                    <a:pt x="725" y="21023"/>
                    <a:pt x="0" y="24889"/>
                    <a:pt x="0" y="29239"/>
                  </a:cubicBezTo>
                  <a:cubicBezTo>
                    <a:pt x="0" y="38904"/>
                    <a:pt x="2175" y="46154"/>
                    <a:pt x="6766" y="50986"/>
                  </a:cubicBezTo>
                  <a:cubicBezTo>
                    <a:pt x="11116" y="55819"/>
                    <a:pt x="17881" y="58477"/>
                    <a:pt x="26581" y="58477"/>
                  </a:cubicBezTo>
                  <a:cubicBezTo>
                    <a:pt x="31172" y="58477"/>
                    <a:pt x="35038" y="57511"/>
                    <a:pt x="38663" y="55819"/>
                  </a:cubicBezTo>
                  <a:cubicBezTo>
                    <a:pt x="42046" y="53886"/>
                    <a:pt x="45429" y="51228"/>
                    <a:pt x="48328" y="47845"/>
                  </a:cubicBezTo>
                  <a:lnTo>
                    <a:pt x="44462" y="43737"/>
                  </a:lnTo>
                  <a:cubicBezTo>
                    <a:pt x="40837" y="47120"/>
                    <a:pt x="37696" y="49053"/>
                    <a:pt x="35038" y="50261"/>
                  </a:cubicBezTo>
                  <a:cubicBezTo>
                    <a:pt x="32380" y="51228"/>
                    <a:pt x="29722" y="51711"/>
                    <a:pt x="27305" y="51711"/>
                  </a:cubicBezTo>
                  <a:cubicBezTo>
                    <a:pt x="21748" y="51711"/>
                    <a:pt x="17640" y="50020"/>
                    <a:pt x="14740" y="46395"/>
                  </a:cubicBezTo>
                  <a:cubicBezTo>
                    <a:pt x="11599" y="42529"/>
                    <a:pt x="9907" y="37454"/>
                    <a:pt x="9666" y="30930"/>
                  </a:cubicBezTo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26" name="Freihandform: Form 25">
              <a:extLst>
                <a:ext uri="{FF2B5EF4-FFF2-40B4-BE49-F238E27FC236}">
                  <a16:creationId xmlns:a16="http://schemas.microsoft.com/office/drawing/2014/main" id="{29192B9C-F3FF-4EAF-BBCF-ACEA07ACC4AB}"/>
                </a:ext>
              </a:extLst>
            </p:cNvPr>
            <p:cNvSpPr/>
            <p:nvPr/>
          </p:nvSpPr>
          <p:spPr>
            <a:xfrm>
              <a:off x="10951151" y="1112266"/>
              <a:ext cx="9666" cy="53161"/>
            </a:xfrm>
            <a:custGeom>
              <a:avLst/>
              <a:gdLst>
                <a:gd name="connsiteX0" fmla="*/ 0 w 9665"/>
                <a:gd name="connsiteY0" fmla="*/ 0 h 53161"/>
                <a:gd name="connsiteX1" fmla="*/ 10149 w 9665"/>
                <a:gd name="connsiteY1" fmla="*/ 0 h 53161"/>
                <a:gd name="connsiteX2" fmla="*/ 10149 w 9665"/>
                <a:gd name="connsiteY2" fmla="*/ 55094 h 53161"/>
                <a:gd name="connsiteX3" fmla="*/ 0 w 9665"/>
                <a:gd name="connsiteY3" fmla="*/ 55094 h 53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65" h="53161">
                  <a:moveTo>
                    <a:pt x="0" y="0"/>
                  </a:moveTo>
                  <a:lnTo>
                    <a:pt x="10149" y="0"/>
                  </a:lnTo>
                  <a:lnTo>
                    <a:pt x="10149" y="55094"/>
                  </a:lnTo>
                  <a:lnTo>
                    <a:pt x="0" y="55094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grpSp>
          <p:nvGrpSpPr>
            <p:cNvPr id="27" name="Grafik 9">
              <a:extLst>
                <a:ext uri="{FF2B5EF4-FFF2-40B4-BE49-F238E27FC236}">
                  <a16:creationId xmlns:a16="http://schemas.microsoft.com/office/drawing/2014/main" id="{3BE7F837-4861-4A4D-BD76-15443C5AA3A4}"/>
                </a:ext>
              </a:extLst>
            </p:cNvPr>
            <p:cNvGrpSpPr/>
            <p:nvPr/>
          </p:nvGrpSpPr>
          <p:grpSpPr>
            <a:xfrm>
              <a:off x="10321916" y="1110575"/>
              <a:ext cx="1399106" cy="241642"/>
              <a:chOff x="10321916" y="1110575"/>
              <a:chExt cx="1399106" cy="241642"/>
            </a:xfrm>
            <a:solidFill>
              <a:schemeClr val="accent1"/>
            </a:solidFill>
          </p:grpSpPr>
          <p:sp>
            <p:nvSpPr>
              <p:cNvPr id="28" name="Freihandform: Form 27">
                <a:extLst>
                  <a:ext uri="{FF2B5EF4-FFF2-40B4-BE49-F238E27FC236}">
                    <a16:creationId xmlns:a16="http://schemas.microsoft.com/office/drawing/2014/main" id="{BB1FE5B7-58E9-40E5-A04E-E7CAAE5D0E37}"/>
                  </a:ext>
                </a:extLst>
              </p:cNvPr>
              <p:cNvSpPr/>
              <p:nvPr/>
            </p:nvSpPr>
            <p:spPr>
              <a:xfrm>
                <a:off x="10981840" y="1110575"/>
                <a:ext cx="45912" cy="55578"/>
              </a:xfrm>
              <a:custGeom>
                <a:avLst/>
                <a:gdLst>
                  <a:gd name="connsiteX0" fmla="*/ 48087 w 45911"/>
                  <a:gd name="connsiteY0" fmla="*/ 56786 h 55577"/>
                  <a:gd name="connsiteX1" fmla="*/ 48087 w 45911"/>
                  <a:gd name="connsiteY1" fmla="*/ 22231 h 55577"/>
                  <a:gd name="connsiteX2" fmla="*/ 47603 w 45911"/>
                  <a:gd name="connsiteY2" fmla="*/ 13774 h 55577"/>
                  <a:gd name="connsiteX3" fmla="*/ 45429 w 45911"/>
                  <a:gd name="connsiteY3" fmla="*/ 6766 h 55577"/>
                  <a:gd name="connsiteX4" fmla="*/ 39629 w 45911"/>
                  <a:gd name="connsiteY4" fmla="*/ 1933 h 55577"/>
                  <a:gd name="connsiteX5" fmla="*/ 28997 w 45911"/>
                  <a:gd name="connsiteY5" fmla="*/ 0 h 55577"/>
                  <a:gd name="connsiteX6" fmla="*/ 21506 w 45911"/>
                  <a:gd name="connsiteY6" fmla="*/ 1208 h 55577"/>
                  <a:gd name="connsiteX7" fmla="*/ 16190 w 45911"/>
                  <a:gd name="connsiteY7" fmla="*/ 4350 h 55577"/>
                  <a:gd name="connsiteX8" fmla="*/ 12565 w 45911"/>
                  <a:gd name="connsiteY8" fmla="*/ 7974 h 55577"/>
                  <a:gd name="connsiteX9" fmla="*/ 10632 w 45911"/>
                  <a:gd name="connsiteY9" fmla="*/ 10632 h 55577"/>
                  <a:gd name="connsiteX10" fmla="*/ 9424 w 45911"/>
                  <a:gd name="connsiteY10" fmla="*/ 967 h 55577"/>
                  <a:gd name="connsiteX11" fmla="*/ 0 w 45911"/>
                  <a:gd name="connsiteY11" fmla="*/ 1933 h 55577"/>
                  <a:gd name="connsiteX12" fmla="*/ 242 w 45911"/>
                  <a:gd name="connsiteY12" fmla="*/ 4108 h 55577"/>
                  <a:gd name="connsiteX13" fmla="*/ 725 w 45911"/>
                  <a:gd name="connsiteY13" fmla="*/ 7733 h 55577"/>
                  <a:gd name="connsiteX14" fmla="*/ 967 w 45911"/>
                  <a:gd name="connsiteY14" fmla="*/ 11840 h 55577"/>
                  <a:gd name="connsiteX15" fmla="*/ 1208 w 45911"/>
                  <a:gd name="connsiteY15" fmla="*/ 15948 h 55577"/>
                  <a:gd name="connsiteX16" fmla="*/ 1208 w 45911"/>
                  <a:gd name="connsiteY16" fmla="*/ 56786 h 55577"/>
                  <a:gd name="connsiteX17" fmla="*/ 11116 w 45911"/>
                  <a:gd name="connsiteY17" fmla="*/ 56786 h 55577"/>
                  <a:gd name="connsiteX18" fmla="*/ 11116 w 45911"/>
                  <a:gd name="connsiteY18" fmla="*/ 25856 h 55577"/>
                  <a:gd name="connsiteX19" fmla="*/ 12324 w 45911"/>
                  <a:gd name="connsiteY19" fmla="*/ 18606 h 55577"/>
                  <a:gd name="connsiteX20" fmla="*/ 15707 w 45911"/>
                  <a:gd name="connsiteY20" fmla="*/ 12807 h 55577"/>
                  <a:gd name="connsiteX21" fmla="*/ 20540 w 45911"/>
                  <a:gd name="connsiteY21" fmla="*/ 8941 h 55577"/>
                  <a:gd name="connsiteX22" fmla="*/ 26822 w 45911"/>
                  <a:gd name="connsiteY22" fmla="*/ 7491 h 55577"/>
                  <a:gd name="connsiteX23" fmla="*/ 32863 w 45911"/>
                  <a:gd name="connsiteY23" fmla="*/ 8457 h 55577"/>
                  <a:gd name="connsiteX24" fmla="*/ 36488 w 45911"/>
                  <a:gd name="connsiteY24" fmla="*/ 11357 h 55577"/>
                  <a:gd name="connsiteX25" fmla="*/ 38179 w 45911"/>
                  <a:gd name="connsiteY25" fmla="*/ 15948 h 55577"/>
                  <a:gd name="connsiteX26" fmla="*/ 38663 w 45911"/>
                  <a:gd name="connsiteY26" fmla="*/ 22231 h 55577"/>
                  <a:gd name="connsiteX27" fmla="*/ 38663 w 45911"/>
                  <a:gd name="connsiteY27" fmla="*/ 56786 h 55577"/>
                  <a:gd name="connsiteX28" fmla="*/ 48087 w 45911"/>
                  <a:gd name="connsiteY28" fmla="*/ 56786 h 55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5911" h="55577">
                    <a:moveTo>
                      <a:pt x="48087" y="56786"/>
                    </a:moveTo>
                    <a:lnTo>
                      <a:pt x="48087" y="22231"/>
                    </a:lnTo>
                    <a:cubicBezTo>
                      <a:pt x="48087" y="19331"/>
                      <a:pt x="47845" y="16432"/>
                      <a:pt x="47603" y="13774"/>
                    </a:cubicBezTo>
                    <a:cubicBezTo>
                      <a:pt x="47362" y="11115"/>
                      <a:pt x="46637" y="8699"/>
                      <a:pt x="45429" y="6766"/>
                    </a:cubicBezTo>
                    <a:cubicBezTo>
                      <a:pt x="44220" y="4833"/>
                      <a:pt x="42287" y="3141"/>
                      <a:pt x="39629" y="1933"/>
                    </a:cubicBezTo>
                    <a:cubicBezTo>
                      <a:pt x="36971" y="725"/>
                      <a:pt x="33588" y="0"/>
                      <a:pt x="28997" y="0"/>
                    </a:cubicBezTo>
                    <a:cubicBezTo>
                      <a:pt x="26097" y="0"/>
                      <a:pt x="23681" y="483"/>
                      <a:pt x="21506" y="1208"/>
                    </a:cubicBezTo>
                    <a:cubicBezTo>
                      <a:pt x="19331" y="2175"/>
                      <a:pt x="17640" y="3141"/>
                      <a:pt x="16190" y="4350"/>
                    </a:cubicBezTo>
                    <a:cubicBezTo>
                      <a:pt x="14740" y="5558"/>
                      <a:pt x="13532" y="6766"/>
                      <a:pt x="12565" y="7974"/>
                    </a:cubicBezTo>
                    <a:cubicBezTo>
                      <a:pt x="11599" y="9182"/>
                      <a:pt x="11116" y="10149"/>
                      <a:pt x="10632" y="10632"/>
                    </a:cubicBezTo>
                    <a:lnTo>
                      <a:pt x="9424" y="967"/>
                    </a:lnTo>
                    <a:lnTo>
                      <a:pt x="0" y="1933"/>
                    </a:lnTo>
                    <a:cubicBezTo>
                      <a:pt x="0" y="2416"/>
                      <a:pt x="242" y="3141"/>
                      <a:pt x="242" y="4108"/>
                    </a:cubicBezTo>
                    <a:cubicBezTo>
                      <a:pt x="483" y="5074"/>
                      <a:pt x="483" y="6283"/>
                      <a:pt x="725" y="7733"/>
                    </a:cubicBezTo>
                    <a:cubicBezTo>
                      <a:pt x="967" y="9182"/>
                      <a:pt x="967" y="10391"/>
                      <a:pt x="967" y="11840"/>
                    </a:cubicBezTo>
                    <a:cubicBezTo>
                      <a:pt x="967" y="13290"/>
                      <a:pt x="1208" y="14499"/>
                      <a:pt x="1208" y="15948"/>
                    </a:cubicBezTo>
                    <a:lnTo>
                      <a:pt x="1208" y="56786"/>
                    </a:lnTo>
                    <a:lnTo>
                      <a:pt x="11116" y="56786"/>
                    </a:lnTo>
                    <a:lnTo>
                      <a:pt x="11116" y="25856"/>
                    </a:lnTo>
                    <a:cubicBezTo>
                      <a:pt x="11116" y="23439"/>
                      <a:pt x="11599" y="21023"/>
                      <a:pt x="12324" y="18606"/>
                    </a:cubicBezTo>
                    <a:cubicBezTo>
                      <a:pt x="13049" y="16432"/>
                      <a:pt x="14257" y="14257"/>
                      <a:pt x="15707" y="12807"/>
                    </a:cubicBezTo>
                    <a:cubicBezTo>
                      <a:pt x="17157" y="11115"/>
                      <a:pt x="18848" y="9907"/>
                      <a:pt x="20540" y="8941"/>
                    </a:cubicBezTo>
                    <a:cubicBezTo>
                      <a:pt x="22473" y="7974"/>
                      <a:pt x="24406" y="7491"/>
                      <a:pt x="26822" y="7491"/>
                    </a:cubicBezTo>
                    <a:cubicBezTo>
                      <a:pt x="29239" y="7491"/>
                      <a:pt x="31413" y="7733"/>
                      <a:pt x="32863" y="8457"/>
                    </a:cubicBezTo>
                    <a:cubicBezTo>
                      <a:pt x="34313" y="9182"/>
                      <a:pt x="35521" y="9907"/>
                      <a:pt x="36488" y="11357"/>
                    </a:cubicBezTo>
                    <a:cubicBezTo>
                      <a:pt x="37213" y="12565"/>
                      <a:pt x="37696" y="14257"/>
                      <a:pt x="38179" y="15948"/>
                    </a:cubicBezTo>
                    <a:cubicBezTo>
                      <a:pt x="38421" y="17881"/>
                      <a:pt x="38663" y="19815"/>
                      <a:pt x="38663" y="22231"/>
                    </a:cubicBezTo>
                    <a:lnTo>
                      <a:pt x="38663" y="56786"/>
                    </a:lnTo>
                    <a:lnTo>
                      <a:pt x="48087" y="56786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29" name="Freihandform: Form 28">
                <a:extLst>
                  <a:ext uri="{FF2B5EF4-FFF2-40B4-BE49-F238E27FC236}">
                    <a16:creationId xmlns:a16="http://schemas.microsoft.com/office/drawing/2014/main" id="{E90E6BEA-4D78-4289-A05B-4F064701D3E5}"/>
                  </a:ext>
                </a:extLst>
              </p:cNvPr>
              <p:cNvSpPr/>
              <p:nvPr/>
            </p:nvSpPr>
            <p:spPr>
              <a:xfrm>
                <a:off x="11046358" y="1110575"/>
                <a:ext cx="48328" cy="57994"/>
              </a:xfrm>
              <a:custGeom>
                <a:avLst/>
                <a:gdLst>
                  <a:gd name="connsiteX0" fmla="*/ 9907 w 48328"/>
                  <a:gd name="connsiteY0" fmla="*/ 24647 h 57994"/>
                  <a:gd name="connsiteX1" fmla="*/ 11599 w 48328"/>
                  <a:gd name="connsiteY1" fmla="*/ 17640 h 57994"/>
                  <a:gd name="connsiteX2" fmla="*/ 14740 w 48328"/>
                  <a:gd name="connsiteY2" fmla="*/ 11840 h 57994"/>
                  <a:gd name="connsiteX3" fmla="*/ 19331 w 48328"/>
                  <a:gd name="connsiteY3" fmla="*/ 7733 h 57994"/>
                  <a:gd name="connsiteX4" fmla="*/ 25372 w 48328"/>
                  <a:gd name="connsiteY4" fmla="*/ 6283 h 57994"/>
                  <a:gd name="connsiteX5" fmla="*/ 33830 w 48328"/>
                  <a:gd name="connsiteY5" fmla="*/ 10874 h 57994"/>
                  <a:gd name="connsiteX6" fmla="*/ 36971 w 48328"/>
                  <a:gd name="connsiteY6" fmla="*/ 22956 h 57994"/>
                  <a:gd name="connsiteX7" fmla="*/ 36971 w 48328"/>
                  <a:gd name="connsiteY7" fmla="*/ 24889 h 57994"/>
                  <a:gd name="connsiteX8" fmla="*/ 9907 w 48328"/>
                  <a:gd name="connsiteY8" fmla="*/ 24889 h 57994"/>
                  <a:gd name="connsiteX9" fmla="*/ 9666 w 48328"/>
                  <a:gd name="connsiteY9" fmla="*/ 30930 h 57994"/>
                  <a:gd name="connsiteX10" fmla="*/ 47120 w 48328"/>
                  <a:gd name="connsiteY10" fmla="*/ 30930 h 57994"/>
                  <a:gd name="connsiteX11" fmla="*/ 47120 w 48328"/>
                  <a:gd name="connsiteY11" fmla="*/ 25372 h 57994"/>
                  <a:gd name="connsiteX12" fmla="*/ 46154 w 48328"/>
                  <a:gd name="connsiteY12" fmla="*/ 16190 h 57994"/>
                  <a:gd name="connsiteX13" fmla="*/ 42529 w 48328"/>
                  <a:gd name="connsiteY13" fmla="*/ 7974 h 57994"/>
                  <a:gd name="connsiteX14" fmla="*/ 35763 w 48328"/>
                  <a:gd name="connsiteY14" fmla="*/ 2175 h 57994"/>
                  <a:gd name="connsiteX15" fmla="*/ 25131 w 48328"/>
                  <a:gd name="connsiteY15" fmla="*/ 0 h 57994"/>
                  <a:gd name="connsiteX16" fmla="*/ 15223 w 48328"/>
                  <a:gd name="connsiteY16" fmla="*/ 2175 h 57994"/>
                  <a:gd name="connsiteX17" fmla="*/ 7249 w 48328"/>
                  <a:gd name="connsiteY17" fmla="*/ 8216 h 57994"/>
                  <a:gd name="connsiteX18" fmla="*/ 1933 w 48328"/>
                  <a:gd name="connsiteY18" fmla="*/ 17398 h 57994"/>
                  <a:gd name="connsiteX19" fmla="*/ 0 w 48328"/>
                  <a:gd name="connsiteY19" fmla="*/ 29239 h 57994"/>
                  <a:gd name="connsiteX20" fmla="*/ 6766 w 48328"/>
                  <a:gd name="connsiteY20" fmla="*/ 50986 h 57994"/>
                  <a:gd name="connsiteX21" fmla="*/ 26581 w 48328"/>
                  <a:gd name="connsiteY21" fmla="*/ 58477 h 57994"/>
                  <a:gd name="connsiteX22" fmla="*/ 38663 w 48328"/>
                  <a:gd name="connsiteY22" fmla="*/ 55819 h 57994"/>
                  <a:gd name="connsiteX23" fmla="*/ 48328 w 48328"/>
                  <a:gd name="connsiteY23" fmla="*/ 47845 h 57994"/>
                  <a:gd name="connsiteX24" fmla="*/ 44462 w 48328"/>
                  <a:gd name="connsiteY24" fmla="*/ 43737 h 57994"/>
                  <a:gd name="connsiteX25" fmla="*/ 35038 w 48328"/>
                  <a:gd name="connsiteY25" fmla="*/ 50261 h 57994"/>
                  <a:gd name="connsiteX26" fmla="*/ 27306 w 48328"/>
                  <a:gd name="connsiteY26" fmla="*/ 51711 h 57994"/>
                  <a:gd name="connsiteX27" fmla="*/ 14740 w 48328"/>
                  <a:gd name="connsiteY27" fmla="*/ 46395 h 57994"/>
                  <a:gd name="connsiteX28" fmla="*/ 9666 w 48328"/>
                  <a:gd name="connsiteY28" fmla="*/ 30930 h 579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8328" h="57994">
                    <a:moveTo>
                      <a:pt x="9907" y="24647"/>
                    </a:moveTo>
                    <a:cubicBezTo>
                      <a:pt x="10149" y="22231"/>
                      <a:pt x="10874" y="19815"/>
                      <a:pt x="11599" y="17640"/>
                    </a:cubicBezTo>
                    <a:cubicBezTo>
                      <a:pt x="12324" y="15465"/>
                      <a:pt x="13532" y="13532"/>
                      <a:pt x="14740" y="11840"/>
                    </a:cubicBezTo>
                    <a:cubicBezTo>
                      <a:pt x="15948" y="10149"/>
                      <a:pt x="17640" y="8699"/>
                      <a:pt x="19331" y="7733"/>
                    </a:cubicBezTo>
                    <a:cubicBezTo>
                      <a:pt x="21023" y="6766"/>
                      <a:pt x="23198" y="6283"/>
                      <a:pt x="25372" y="6283"/>
                    </a:cubicBezTo>
                    <a:cubicBezTo>
                      <a:pt x="28755" y="6283"/>
                      <a:pt x="31655" y="7733"/>
                      <a:pt x="33830" y="10874"/>
                    </a:cubicBezTo>
                    <a:cubicBezTo>
                      <a:pt x="36005" y="13774"/>
                      <a:pt x="36971" y="17881"/>
                      <a:pt x="36971" y="22956"/>
                    </a:cubicBezTo>
                    <a:lnTo>
                      <a:pt x="36971" y="24889"/>
                    </a:lnTo>
                    <a:lnTo>
                      <a:pt x="9907" y="24889"/>
                    </a:lnTo>
                    <a:close/>
                    <a:moveTo>
                      <a:pt x="9666" y="30930"/>
                    </a:moveTo>
                    <a:lnTo>
                      <a:pt x="47120" y="30930"/>
                    </a:lnTo>
                    <a:lnTo>
                      <a:pt x="47120" y="25372"/>
                    </a:lnTo>
                    <a:cubicBezTo>
                      <a:pt x="47120" y="22231"/>
                      <a:pt x="46879" y="19090"/>
                      <a:pt x="46154" y="16190"/>
                    </a:cubicBezTo>
                    <a:cubicBezTo>
                      <a:pt x="45429" y="13049"/>
                      <a:pt x="44220" y="10391"/>
                      <a:pt x="42529" y="7974"/>
                    </a:cubicBezTo>
                    <a:cubicBezTo>
                      <a:pt x="40838" y="5558"/>
                      <a:pt x="38663" y="3625"/>
                      <a:pt x="35763" y="2175"/>
                    </a:cubicBezTo>
                    <a:cubicBezTo>
                      <a:pt x="32863" y="725"/>
                      <a:pt x="29480" y="0"/>
                      <a:pt x="25131" y="0"/>
                    </a:cubicBezTo>
                    <a:cubicBezTo>
                      <a:pt x="21506" y="0"/>
                      <a:pt x="18365" y="725"/>
                      <a:pt x="15223" y="2175"/>
                    </a:cubicBezTo>
                    <a:cubicBezTo>
                      <a:pt x="12082" y="3625"/>
                      <a:pt x="9424" y="5558"/>
                      <a:pt x="7249" y="8216"/>
                    </a:cubicBezTo>
                    <a:cubicBezTo>
                      <a:pt x="5074" y="10874"/>
                      <a:pt x="3141" y="13774"/>
                      <a:pt x="1933" y="17398"/>
                    </a:cubicBezTo>
                    <a:cubicBezTo>
                      <a:pt x="725" y="21023"/>
                      <a:pt x="0" y="24889"/>
                      <a:pt x="0" y="29239"/>
                    </a:cubicBezTo>
                    <a:cubicBezTo>
                      <a:pt x="0" y="38904"/>
                      <a:pt x="2175" y="46154"/>
                      <a:pt x="6766" y="50986"/>
                    </a:cubicBezTo>
                    <a:cubicBezTo>
                      <a:pt x="11116" y="55819"/>
                      <a:pt x="17882" y="58477"/>
                      <a:pt x="26581" y="58477"/>
                    </a:cubicBezTo>
                    <a:cubicBezTo>
                      <a:pt x="31172" y="58477"/>
                      <a:pt x="35038" y="57511"/>
                      <a:pt x="38663" y="55819"/>
                    </a:cubicBezTo>
                    <a:cubicBezTo>
                      <a:pt x="42046" y="53886"/>
                      <a:pt x="45429" y="51228"/>
                      <a:pt x="48328" y="47845"/>
                    </a:cubicBezTo>
                    <a:lnTo>
                      <a:pt x="44462" y="43737"/>
                    </a:lnTo>
                    <a:cubicBezTo>
                      <a:pt x="40838" y="47120"/>
                      <a:pt x="37696" y="49053"/>
                      <a:pt x="35038" y="50261"/>
                    </a:cubicBezTo>
                    <a:cubicBezTo>
                      <a:pt x="32380" y="51228"/>
                      <a:pt x="29722" y="51711"/>
                      <a:pt x="27306" y="51711"/>
                    </a:cubicBezTo>
                    <a:cubicBezTo>
                      <a:pt x="21748" y="51711"/>
                      <a:pt x="17640" y="50020"/>
                      <a:pt x="14740" y="46395"/>
                    </a:cubicBezTo>
                    <a:cubicBezTo>
                      <a:pt x="11357" y="42529"/>
                      <a:pt x="9907" y="37454"/>
                      <a:pt x="9666" y="30930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30" name="Freihandform: Form 29">
                <a:extLst>
                  <a:ext uri="{FF2B5EF4-FFF2-40B4-BE49-F238E27FC236}">
                    <a16:creationId xmlns:a16="http://schemas.microsoft.com/office/drawing/2014/main" id="{174474D8-C33C-4271-85AE-095508EFB8EE}"/>
                  </a:ext>
                </a:extLst>
              </p:cNvPr>
              <p:cNvSpPr/>
              <p:nvPr/>
            </p:nvSpPr>
            <p:spPr>
              <a:xfrm>
                <a:off x="10321916" y="1217139"/>
                <a:ext cx="1179212" cy="84575"/>
              </a:xfrm>
              <a:custGeom>
                <a:avLst/>
                <a:gdLst>
                  <a:gd name="connsiteX0" fmla="*/ 1181145 w 1179211"/>
                  <a:gd name="connsiteY0" fmla="*/ 2658 h 84574"/>
                  <a:gd name="connsiteX1" fmla="*/ 1176071 w 1179211"/>
                  <a:gd name="connsiteY1" fmla="*/ 725 h 84574"/>
                  <a:gd name="connsiteX2" fmla="*/ 1168580 w 1179211"/>
                  <a:gd name="connsiteY2" fmla="*/ 0 h 84574"/>
                  <a:gd name="connsiteX3" fmla="*/ 1158672 w 1179211"/>
                  <a:gd name="connsiteY3" fmla="*/ 1933 h 84574"/>
                  <a:gd name="connsiteX4" fmla="*/ 1151182 w 1179211"/>
                  <a:gd name="connsiteY4" fmla="*/ 8941 h 84574"/>
                  <a:gd name="connsiteX5" fmla="*/ 1148282 w 1179211"/>
                  <a:gd name="connsiteY5" fmla="*/ 16915 h 84574"/>
                  <a:gd name="connsiteX6" fmla="*/ 1147799 w 1179211"/>
                  <a:gd name="connsiteY6" fmla="*/ 25131 h 84574"/>
                  <a:gd name="connsiteX7" fmla="*/ 1147799 w 1179211"/>
                  <a:gd name="connsiteY7" fmla="*/ 29239 h 84574"/>
                  <a:gd name="connsiteX8" fmla="*/ 1137891 w 1179211"/>
                  <a:gd name="connsiteY8" fmla="*/ 29239 h 84574"/>
                  <a:gd name="connsiteX9" fmla="*/ 1137891 w 1179211"/>
                  <a:gd name="connsiteY9" fmla="*/ 35521 h 84574"/>
                  <a:gd name="connsiteX10" fmla="*/ 1147799 w 1179211"/>
                  <a:gd name="connsiteY10" fmla="*/ 35521 h 84574"/>
                  <a:gd name="connsiteX11" fmla="*/ 1147799 w 1179211"/>
                  <a:gd name="connsiteY11" fmla="*/ 84333 h 84574"/>
                  <a:gd name="connsiteX12" fmla="*/ 1157223 w 1179211"/>
                  <a:gd name="connsiteY12" fmla="*/ 84333 h 84574"/>
                  <a:gd name="connsiteX13" fmla="*/ 1157223 w 1179211"/>
                  <a:gd name="connsiteY13" fmla="*/ 35280 h 84574"/>
                  <a:gd name="connsiteX14" fmla="*/ 1172446 w 1179211"/>
                  <a:gd name="connsiteY14" fmla="*/ 35280 h 84574"/>
                  <a:gd name="connsiteX15" fmla="*/ 1172446 w 1179211"/>
                  <a:gd name="connsiteY15" fmla="*/ 28997 h 84574"/>
                  <a:gd name="connsiteX16" fmla="*/ 1157223 w 1179211"/>
                  <a:gd name="connsiteY16" fmla="*/ 28997 h 84574"/>
                  <a:gd name="connsiteX17" fmla="*/ 1157223 w 1179211"/>
                  <a:gd name="connsiteY17" fmla="*/ 25372 h 84574"/>
                  <a:gd name="connsiteX18" fmla="*/ 1157464 w 1179211"/>
                  <a:gd name="connsiteY18" fmla="*/ 18606 h 84574"/>
                  <a:gd name="connsiteX19" fmla="*/ 1158672 w 1179211"/>
                  <a:gd name="connsiteY19" fmla="*/ 12324 h 84574"/>
                  <a:gd name="connsiteX20" fmla="*/ 1161572 w 1179211"/>
                  <a:gd name="connsiteY20" fmla="*/ 7733 h 84574"/>
                  <a:gd name="connsiteX21" fmla="*/ 1167130 w 1179211"/>
                  <a:gd name="connsiteY21" fmla="*/ 5799 h 84574"/>
                  <a:gd name="connsiteX22" fmla="*/ 1173413 w 1179211"/>
                  <a:gd name="connsiteY22" fmla="*/ 7008 h 84574"/>
                  <a:gd name="connsiteX23" fmla="*/ 1177762 w 1179211"/>
                  <a:gd name="connsiteY23" fmla="*/ 9666 h 84574"/>
                  <a:gd name="connsiteX24" fmla="*/ 1181145 w 1179211"/>
                  <a:gd name="connsiteY24" fmla="*/ 2658 h 84574"/>
                  <a:gd name="connsiteX25" fmla="*/ 1092946 w 1179211"/>
                  <a:gd name="connsiteY25" fmla="*/ 84091 h 84574"/>
                  <a:gd name="connsiteX26" fmla="*/ 1102370 w 1179211"/>
                  <a:gd name="connsiteY26" fmla="*/ 84091 h 84574"/>
                  <a:gd name="connsiteX27" fmla="*/ 1102370 w 1179211"/>
                  <a:gd name="connsiteY27" fmla="*/ 57511 h 84574"/>
                  <a:gd name="connsiteX28" fmla="*/ 1102612 w 1179211"/>
                  <a:gd name="connsiteY28" fmla="*/ 51953 h 84574"/>
                  <a:gd name="connsiteX29" fmla="*/ 1103337 w 1179211"/>
                  <a:gd name="connsiteY29" fmla="*/ 46637 h 84574"/>
                  <a:gd name="connsiteX30" fmla="*/ 1107444 w 1179211"/>
                  <a:gd name="connsiteY30" fmla="*/ 37938 h 84574"/>
                  <a:gd name="connsiteX31" fmla="*/ 1113485 w 1179211"/>
                  <a:gd name="connsiteY31" fmla="*/ 34555 h 84574"/>
                  <a:gd name="connsiteX32" fmla="*/ 1119526 w 1179211"/>
                  <a:gd name="connsiteY32" fmla="*/ 40596 h 84574"/>
                  <a:gd name="connsiteX33" fmla="*/ 1127742 w 1179211"/>
                  <a:gd name="connsiteY33" fmla="*/ 37696 h 84574"/>
                  <a:gd name="connsiteX34" fmla="*/ 1126534 w 1179211"/>
                  <a:gd name="connsiteY34" fmla="*/ 32863 h 84574"/>
                  <a:gd name="connsiteX35" fmla="*/ 1124118 w 1179211"/>
                  <a:gd name="connsiteY35" fmla="*/ 29722 h 84574"/>
                  <a:gd name="connsiteX36" fmla="*/ 1120735 w 1179211"/>
                  <a:gd name="connsiteY36" fmla="*/ 28030 h 84574"/>
                  <a:gd name="connsiteX37" fmla="*/ 1117352 w 1179211"/>
                  <a:gd name="connsiteY37" fmla="*/ 27547 h 84574"/>
                  <a:gd name="connsiteX38" fmla="*/ 1108653 w 1179211"/>
                  <a:gd name="connsiteY38" fmla="*/ 30205 h 84574"/>
                  <a:gd name="connsiteX39" fmla="*/ 1102370 w 1179211"/>
                  <a:gd name="connsiteY39" fmla="*/ 37696 h 84574"/>
                  <a:gd name="connsiteX40" fmla="*/ 1101162 w 1179211"/>
                  <a:gd name="connsiteY40" fmla="*/ 28272 h 84574"/>
                  <a:gd name="connsiteX41" fmla="*/ 1091738 w 1179211"/>
                  <a:gd name="connsiteY41" fmla="*/ 29239 h 84574"/>
                  <a:gd name="connsiteX42" fmla="*/ 1091979 w 1179211"/>
                  <a:gd name="connsiteY42" fmla="*/ 31413 h 84574"/>
                  <a:gd name="connsiteX43" fmla="*/ 1092463 w 1179211"/>
                  <a:gd name="connsiteY43" fmla="*/ 35038 h 84574"/>
                  <a:gd name="connsiteX44" fmla="*/ 1092704 w 1179211"/>
                  <a:gd name="connsiteY44" fmla="*/ 39146 h 84574"/>
                  <a:gd name="connsiteX45" fmla="*/ 1092946 w 1179211"/>
                  <a:gd name="connsiteY45" fmla="*/ 43254 h 84574"/>
                  <a:gd name="connsiteX46" fmla="*/ 1092946 w 1179211"/>
                  <a:gd name="connsiteY46" fmla="*/ 84091 h 84574"/>
                  <a:gd name="connsiteX47" fmla="*/ 1062016 w 1179211"/>
                  <a:gd name="connsiteY47" fmla="*/ 72251 h 84574"/>
                  <a:gd name="connsiteX48" fmla="*/ 1049934 w 1179211"/>
                  <a:gd name="connsiteY48" fmla="*/ 78292 h 84574"/>
                  <a:gd name="connsiteX49" fmla="*/ 1037852 w 1179211"/>
                  <a:gd name="connsiteY49" fmla="*/ 72251 h 84574"/>
                  <a:gd name="connsiteX50" fmla="*/ 1033502 w 1179211"/>
                  <a:gd name="connsiteY50" fmla="*/ 55819 h 84574"/>
                  <a:gd name="connsiteX51" fmla="*/ 1037852 w 1179211"/>
                  <a:gd name="connsiteY51" fmla="*/ 39629 h 84574"/>
                  <a:gd name="connsiteX52" fmla="*/ 1050175 w 1179211"/>
                  <a:gd name="connsiteY52" fmla="*/ 33588 h 84574"/>
                  <a:gd name="connsiteX53" fmla="*/ 1062499 w 1179211"/>
                  <a:gd name="connsiteY53" fmla="*/ 39629 h 84574"/>
                  <a:gd name="connsiteX54" fmla="*/ 1066849 w 1179211"/>
                  <a:gd name="connsiteY54" fmla="*/ 55819 h 84574"/>
                  <a:gd name="connsiteX55" fmla="*/ 1062016 w 1179211"/>
                  <a:gd name="connsiteY55" fmla="*/ 72251 h 84574"/>
                  <a:gd name="connsiteX56" fmla="*/ 1075306 w 1179211"/>
                  <a:gd name="connsiteY56" fmla="*/ 44462 h 84574"/>
                  <a:gd name="connsiteX57" fmla="*/ 1070232 w 1179211"/>
                  <a:gd name="connsiteY57" fmla="*/ 35280 h 84574"/>
                  <a:gd name="connsiteX58" fmla="*/ 1061774 w 1179211"/>
                  <a:gd name="connsiteY58" fmla="*/ 29480 h 84574"/>
                  <a:gd name="connsiteX59" fmla="*/ 1050175 w 1179211"/>
                  <a:gd name="connsiteY59" fmla="*/ 27306 h 84574"/>
                  <a:gd name="connsiteX60" fmla="*/ 1038576 w 1179211"/>
                  <a:gd name="connsiteY60" fmla="*/ 29480 h 84574"/>
                  <a:gd name="connsiteX61" fmla="*/ 1030119 w 1179211"/>
                  <a:gd name="connsiteY61" fmla="*/ 35280 h 84574"/>
                  <a:gd name="connsiteX62" fmla="*/ 1024803 w 1179211"/>
                  <a:gd name="connsiteY62" fmla="*/ 44462 h 84574"/>
                  <a:gd name="connsiteX63" fmla="*/ 1023111 w 1179211"/>
                  <a:gd name="connsiteY63" fmla="*/ 56303 h 84574"/>
                  <a:gd name="connsiteX64" fmla="*/ 1025286 w 1179211"/>
                  <a:gd name="connsiteY64" fmla="*/ 68626 h 84574"/>
                  <a:gd name="connsiteX65" fmla="*/ 1031086 w 1179211"/>
                  <a:gd name="connsiteY65" fmla="*/ 77809 h 84574"/>
                  <a:gd name="connsiteX66" fmla="*/ 1039785 w 1179211"/>
                  <a:gd name="connsiteY66" fmla="*/ 83608 h 84574"/>
                  <a:gd name="connsiteX67" fmla="*/ 1050417 w 1179211"/>
                  <a:gd name="connsiteY67" fmla="*/ 85783 h 84574"/>
                  <a:gd name="connsiteX68" fmla="*/ 1061049 w 1179211"/>
                  <a:gd name="connsiteY68" fmla="*/ 83608 h 84574"/>
                  <a:gd name="connsiteX69" fmla="*/ 1069748 w 1179211"/>
                  <a:gd name="connsiteY69" fmla="*/ 77809 h 84574"/>
                  <a:gd name="connsiteX70" fmla="*/ 1075548 w 1179211"/>
                  <a:gd name="connsiteY70" fmla="*/ 68626 h 84574"/>
                  <a:gd name="connsiteX71" fmla="*/ 1077722 w 1179211"/>
                  <a:gd name="connsiteY71" fmla="*/ 56303 h 84574"/>
                  <a:gd name="connsiteX72" fmla="*/ 1075306 w 1179211"/>
                  <a:gd name="connsiteY72" fmla="*/ 44462 h 84574"/>
                  <a:gd name="connsiteX73" fmla="*/ 998464 w 1179211"/>
                  <a:gd name="connsiteY73" fmla="*/ 84816 h 84574"/>
                  <a:gd name="connsiteX74" fmla="*/ 1007888 w 1179211"/>
                  <a:gd name="connsiteY74" fmla="*/ 83850 h 84574"/>
                  <a:gd name="connsiteX75" fmla="*/ 1007646 w 1179211"/>
                  <a:gd name="connsiteY75" fmla="*/ 81675 h 84574"/>
                  <a:gd name="connsiteX76" fmla="*/ 1007163 w 1179211"/>
                  <a:gd name="connsiteY76" fmla="*/ 78050 h 84574"/>
                  <a:gd name="connsiteX77" fmla="*/ 1006921 w 1179211"/>
                  <a:gd name="connsiteY77" fmla="*/ 73942 h 84574"/>
                  <a:gd name="connsiteX78" fmla="*/ 1006680 w 1179211"/>
                  <a:gd name="connsiteY78" fmla="*/ 69834 h 84574"/>
                  <a:gd name="connsiteX79" fmla="*/ 1006680 w 1179211"/>
                  <a:gd name="connsiteY79" fmla="*/ 483 h 84574"/>
                  <a:gd name="connsiteX80" fmla="*/ 997497 w 1179211"/>
                  <a:gd name="connsiteY80" fmla="*/ 483 h 84574"/>
                  <a:gd name="connsiteX81" fmla="*/ 997497 w 1179211"/>
                  <a:gd name="connsiteY81" fmla="*/ 36730 h 84574"/>
                  <a:gd name="connsiteX82" fmla="*/ 990973 w 1179211"/>
                  <a:gd name="connsiteY82" fmla="*/ 29964 h 84574"/>
                  <a:gd name="connsiteX83" fmla="*/ 980341 w 1179211"/>
                  <a:gd name="connsiteY83" fmla="*/ 27064 h 84574"/>
                  <a:gd name="connsiteX84" fmla="*/ 970675 w 1179211"/>
                  <a:gd name="connsiteY84" fmla="*/ 28997 h 84574"/>
                  <a:gd name="connsiteX85" fmla="*/ 962701 w 1179211"/>
                  <a:gd name="connsiteY85" fmla="*/ 34555 h 84574"/>
                  <a:gd name="connsiteX86" fmla="*/ 957385 w 1179211"/>
                  <a:gd name="connsiteY86" fmla="*/ 43737 h 84574"/>
                  <a:gd name="connsiteX87" fmla="*/ 955452 w 1179211"/>
                  <a:gd name="connsiteY87" fmla="*/ 56544 h 84574"/>
                  <a:gd name="connsiteX88" fmla="*/ 956902 w 1179211"/>
                  <a:gd name="connsiteY88" fmla="*/ 67660 h 84574"/>
                  <a:gd name="connsiteX89" fmla="*/ 961251 w 1179211"/>
                  <a:gd name="connsiteY89" fmla="*/ 76842 h 84574"/>
                  <a:gd name="connsiteX90" fmla="*/ 968742 w 1179211"/>
                  <a:gd name="connsiteY90" fmla="*/ 83125 h 84574"/>
                  <a:gd name="connsiteX91" fmla="*/ 979616 w 1179211"/>
                  <a:gd name="connsiteY91" fmla="*/ 85300 h 84574"/>
                  <a:gd name="connsiteX92" fmla="*/ 986623 w 1179211"/>
                  <a:gd name="connsiteY92" fmla="*/ 84091 h 84574"/>
                  <a:gd name="connsiteX93" fmla="*/ 991698 w 1179211"/>
                  <a:gd name="connsiteY93" fmla="*/ 81433 h 84574"/>
                  <a:gd name="connsiteX94" fmla="*/ 995081 w 1179211"/>
                  <a:gd name="connsiteY94" fmla="*/ 78050 h 84574"/>
                  <a:gd name="connsiteX95" fmla="*/ 997014 w 1179211"/>
                  <a:gd name="connsiteY95" fmla="*/ 74909 h 84574"/>
                  <a:gd name="connsiteX96" fmla="*/ 998464 w 1179211"/>
                  <a:gd name="connsiteY96" fmla="*/ 84816 h 84574"/>
                  <a:gd name="connsiteX97" fmla="*/ 996048 w 1179211"/>
                  <a:gd name="connsiteY97" fmla="*/ 67660 h 84574"/>
                  <a:gd name="connsiteX98" fmla="*/ 991456 w 1179211"/>
                  <a:gd name="connsiteY98" fmla="*/ 74667 h 84574"/>
                  <a:gd name="connsiteX99" fmla="*/ 985657 w 1179211"/>
                  <a:gd name="connsiteY99" fmla="*/ 78050 h 84574"/>
                  <a:gd name="connsiteX100" fmla="*/ 980582 w 1179211"/>
                  <a:gd name="connsiteY100" fmla="*/ 78775 h 84574"/>
                  <a:gd name="connsiteX101" fmla="*/ 974058 w 1179211"/>
                  <a:gd name="connsiteY101" fmla="*/ 77084 h 84574"/>
                  <a:gd name="connsiteX102" fmla="*/ 969467 w 1179211"/>
                  <a:gd name="connsiteY102" fmla="*/ 72493 h 84574"/>
                  <a:gd name="connsiteX103" fmla="*/ 966809 w 1179211"/>
                  <a:gd name="connsiteY103" fmla="*/ 65243 h 84574"/>
                  <a:gd name="connsiteX104" fmla="*/ 965842 w 1179211"/>
                  <a:gd name="connsiteY104" fmla="*/ 56303 h 84574"/>
                  <a:gd name="connsiteX105" fmla="*/ 967051 w 1179211"/>
                  <a:gd name="connsiteY105" fmla="*/ 47362 h 84574"/>
                  <a:gd name="connsiteX106" fmla="*/ 970192 w 1179211"/>
                  <a:gd name="connsiteY106" fmla="*/ 40354 h 84574"/>
                  <a:gd name="connsiteX107" fmla="*/ 975266 w 1179211"/>
                  <a:gd name="connsiteY107" fmla="*/ 36005 h 84574"/>
                  <a:gd name="connsiteX108" fmla="*/ 981549 w 1179211"/>
                  <a:gd name="connsiteY108" fmla="*/ 34555 h 84574"/>
                  <a:gd name="connsiteX109" fmla="*/ 987832 w 1179211"/>
                  <a:gd name="connsiteY109" fmla="*/ 35763 h 84574"/>
                  <a:gd name="connsiteX110" fmla="*/ 992906 w 1179211"/>
                  <a:gd name="connsiteY110" fmla="*/ 39629 h 84574"/>
                  <a:gd name="connsiteX111" fmla="*/ 996531 w 1179211"/>
                  <a:gd name="connsiteY111" fmla="*/ 46395 h 84574"/>
                  <a:gd name="connsiteX112" fmla="*/ 997739 w 1179211"/>
                  <a:gd name="connsiteY112" fmla="*/ 56061 h 84574"/>
                  <a:gd name="connsiteX113" fmla="*/ 996048 w 1179211"/>
                  <a:gd name="connsiteY113" fmla="*/ 67660 h 84574"/>
                  <a:gd name="connsiteX114" fmla="*/ 938537 w 1179211"/>
                  <a:gd name="connsiteY114" fmla="*/ 725 h 84574"/>
                  <a:gd name="connsiteX115" fmla="*/ 928629 w 1179211"/>
                  <a:gd name="connsiteY115" fmla="*/ 725 h 84574"/>
                  <a:gd name="connsiteX116" fmla="*/ 928629 w 1179211"/>
                  <a:gd name="connsiteY116" fmla="*/ 84333 h 84574"/>
                  <a:gd name="connsiteX117" fmla="*/ 938537 w 1179211"/>
                  <a:gd name="connsiteY117" fmla="*/ 84333 h 84574"/>
                  <a:gd name="connsiteX118" fmla="*/ 938537 w 1179211"/>
                  <a:gd name="connsiteY118" fmla="*/ 725 h 84574"/>
                  <a:gd name="connsiteX119" fmla="*/ 897699 w 1179211"/>
                  <a:gd name="connsiteY119" fmla="*/ 38179 h 84574"/>
                  <a:gd name="connsiteX120" fmla="*/ 900841 w 1179211"/>
                  <a:gd name="connsiteY120" fmla="*/ 50262 h 84574"/>
                  <a:gd name="connsiteX121" fmla="*/ 900841 w 1179211"/>
                  <a:gd name="connsiteY121" fmla="*/ 52195 h 84574"/>
                  <a:gd name="connsiteX122" fmla="*/ 873535 w 1179211"/>
                  <a:gd name="connsiteY122" fmla="*/ 52195 h 84574"/>
                  <a:gd name="connsiteX123" fmla="*/ 875227 w 1179211"/>
                  <a:gd name="connsiteY123" fmla="*/ 45187 h 84574"/>
                  <a:gd name="connsiteX124" fmla="*/ 878368 w 1179211"/>
                  <a:gd name="connsiteY124" fmla="*/ 39388 h 84574"/>
                  <a:gd name="connsiteX125" fmla="*/ 882959 w 1179211"/>
                  <a:gd name="connsiteY125" fmla="*/ 35280 h 84574"/>
                  <a:gd name="connsiteX126" fmla="*/ 889000 w 1179211"/>
                  <a:gd name="connsiteY126" fmla="*/ 33830 h 84574"/>
                  <a:gd name="connsiteX127" fmla="*/ 897699 w 1179211"/>
                  <a:gd name="connsiteY127" fmla="*/ 38179 h 84574"/>
                  <a:gd name="connsiteX128" fmla="*/ 910748 w 1179211"/>
                  <a:gd name="connsiteY128" fmla="*/ 58236 h 84574"/>
                  <a:gd name="connsiteX129" fmla="*/ 910748 w 1179211"/>
                  <a:gd name="connsiteY129" fmla="*/ 52678 h 84574"/>
                  <a:gd name="connsiteX130" fmla="*/ 909781 w 1179211"/>
                  <a:gd name="connsiteY130" fmla="*/ 43496 h 84574"/>
                  <a:gd name="connsiteX131" fmla="*/ 906157 w 1179211"/>
                  <a:gd name="connsiteY131" fmla="*/ 35280 h 84574"/>
                  <a:gd name="connsiteX132" fmla="*/ 899391 w 1179211"/>
                  <a:gd name="connsiteY132" fmla="*/ 29480 h 84574"/>
                  <a:gd name="connsiteX133" fmla="*/ 888759 w 1179211"/>
                  <a:gd name="connsiteY133" fmla="*/ 27306 h 84574"/>
                  <a:gd name="connsiteX134" fmla="*/ 878851 w 1179211"/>
                  <a:gd name="connsiteY134" fmla="*/ 29480 h 84574"/>
                  <a:gd name="connsiteX135" fmla="*/ 870877 w 1179211"/>
                  <a:gd name="connsiteY135" fmla="*/ 35521 h 84574"/>
                  <a:gd name="connsiteX136" fmla="*/ 865561 w 1179211"/>
                  <a:gd name="connsiteY136" fmla="*/ 44704 h 84574"/>
                  <a:gd name="connsiteX137" fmla="*/ 863628 w 1179211"/>
                  <a:gd name="connsiteY137" fmla="*/ 56544 h 84574"/>
                  <a:gd name="connsiteX138" fmla="*/ 870394 w 1179211"/>
                  <a:gd name="connsiteY138" fmla="*/ 78292 h 84574"/>
                  <a:gd name="connsiteX139" fmla="*/ 890208 w 1179211"/>
                  <a:gd name="connsiteY139" fmla="*/ 85783 h 84574"/>
                  <a:gd name="connsiteX140" fmla="*/ 902290 w 1179211"/>
                  <a:gd name="connsiteY140" fmla="*/ 83125 h 84574"/>
                  <a:gd name="connsiteX141" fmla="*/ 911956 w 1179211"/>
                  <a:gd name="connsiteY141" fmla="*/ 75151 h 84574"/>
                  <a:gd name="connsiteX142" fmla="*/ 908090 w 1179211"/>
                  <a:gd name="connsiteY142" fmla="*/ 71043 h 84574"/>
                  <a:gd name="connsiteX143" fmla="*/ 898666 w 1179211"/>
                  <a:gd name="connsiteY143" fmla="*/ 77567 h 84574"/>
                  <a:gd name="connsiteX144" fmla="*/ 890933 w 1179211"/>
                  <a:gd name="connsiteY144" fmla="*/ 79017 h 84574"/>
                  <a:gd name="connsiteX145" fmla="*/ 878368 w 1179211"/>
                  <a:gd name="connsiteY145" fmla="*/ 73701 h 84574"/>
                  <a:gd name="connsiteX146" fmla="*/ 873777 w 1179211"/>
                  <a:gd name="connsiteY146" fmla="*/ 58477 h 84574"/>
                  <a:gd name="connsiteX147" fmla="*/ 910748 w 1179211"/>
                  <a:gd name="connsiteY147" fmla="*/ 58477 h 84574"/>
                  <a:gd name="connsiteX148" fmla="*/ 848404 w 1179211"/>
                  <a:gd name="connsiteY148" fmla="*/ 61377 h 84574"/>
                  <a:gd name="connsiteX149" fmla="*/ 844296 w 1179211"/>
                  <a:gd name="connsiteY149" fmla="*/ 56544 h 84574"/>
                  <a:gd name="connsiteX150" fmla="*/ 838980 w 1179211"/>
                  <a:gd name="connsiteY150" fmla="*/ 53403 h 84574"/>
                  <a:gd name="connsiteX151" fmla="*/ 833181 w 1179211"/>
                  <a:gd name="connsiteY151" fmla="*/ 51470 h 84574"/>
                  <a:gd name="connsiteX152" fmla="*/ 824723 w 1179211"/>
                  <a:gd name="connsiteY152" fmla="*/ 47603 h 84574"/>
                  <a:gd name="connsiteX153" fmla="*/ 821582 w 1179211"/>
                  <a:gd name="connsiteY153" fmla="*/ 40837 h 84574"/>
                  <a:gd name="connsiteX154" fmla="*/ 824482 w 1179211"/>
                  <a:gd name="connsiteY154" fmla="*/ 35280 h 84574"/>
                  <a:gd name="connsiteX155" fmla="*/ 831731 w 1179211"/>
                  <a:gd name="connsiteY155" fmla="*/ 33105 h 84574"/>
                  <a:gd name="connsiteX156" fmla="*/ 838980 w 1179211"/>
                  <a:gd name="connsiteY156" fmla="*/ 34796 h 84574"/>
                  <a:gd name="connsiteX157" fmla="*/ 843572 w 1179211"/>
                  <a:gd name="connsiteY157" fmla="*/ 38421 h 84574"/>
                  <a:gd name="connsiteX158" fmla="*/ 848404 w 1179211"/>
                  <a:gd name="connsiteY158" fmla="*/ 32380 h 84574"/>
                  <a:gd name="connsiteX159" fmla="*/ 842605 w 1179211"/>
                  <a:gd name="connsiteY159" fmla="*/ 28997 h 84574"/>
                  <a:gd name="connsiteX160" fmla="*/ 832214 w 1179211"/>
                  <a:gd name="connsiteY160" fmla="*/ 27306 h 84574"/>
                  <a:gd name="connsiteX161" fmla="*/ 824723 w 1179211"/>
                  <a:gd name="connsiteY161" fmla="*/ 28272 h 84574"/>
                  <a:gd name="connsiteX162" fmla="*/ 818441 w 1179211"/>
                  <a:gd name="connsiteY162" fmla="*/ 31172 h 84574"/>
                  <a:gd name="connsiteX163" fmla="*/ 814091 w 1179211"/>
                  <a:gd name="connsiteY163" fmla="*/ 36005 h 84574"/>
                  <a:gd name="connsiteX164" fmla="*/ 812400 w 1179211"/>
                  <a:gd name="connsiteY164" fmla="*/ 42771 h 84574"/>
                  <a:gd name="connsiteX165" fmla="*/ 813850 w 1179211"/>
                  <a:gd name="connsiteY165" fmla="*/ 50020 h 84574"/>
                  <a:gd name="connsiteX166" fmla="*/ 817716 w 1179211"/>
                  <a:gd name="connsiteY166" fmla="*/ 54853 h 84574"/>
                  <a:gd name="connsiteX167" fmla="*/ 822790 w 1179211"/>
                  <a:gd name="connsiteY167" fmla="*/ 57752 h 84574"/>
                  <a:gd name="connsiteX168" fmla="*/ 828106 w 1179211"/>
                  <a:gd name="connsiteY168" fmla="*/ 59686 h 84574"/>
                  <a:gd name="connsiteX169" fmla="*/ 836564 w 1179211"/>
                  <a:gd name="connsiteY169" fmla="*/ 63310 h 84574"/>
                  <a:gd name="connsiteX170" fmla="*/ 839705 w 1179211"/>
                  <a:gd name="connsiteY170" fmla="*/ 70559 h 84574"/>
                  <a:gd name="connsiteX171" fmla="*/ 837047 w 1179211"/>
                  <a:gd name="connsiteY171" fmla="*/ 77325 h 84574"/>
                  <a:gd name="connsiteX172" fmla="*/ 829556 w 1179211"/>
                  <a:gd name="connsiteY172" fmla="*/ 79742 h 84574"/>
                  <a:gd name="connsiteX173" fmla="*/ 824723 w 1179211"/>
                  <a:gd name="connsiteY173" fmla="*/ 79017 h 84574"/>
                  <a:gd name="connsiteX174" fmla="*/ 820616 w 1179211"/>
                  <a:gd name="connsiteY174" fmla="*/ 76842 h 84574"/>
                  <a:gd name="connsiteX175" fmla="*/ 817233 w 1179211"/>
                  <a:gd name="connsiteY175" fmla="*/ 74184 h 84574"/>
                  <a:gd name="connsiteX176" fmla="*/ 814816 w 1179211"/>
                  <a:gd name="connsiteY176" fmla="*/ 71768 h 84574"/>
                  <a:gd name="connsiteX177" fmla="*/ 809983 w 1179211"/>
                  <a:gd name="connsiteY177" fmla="*/ 79500 h 84574"/>
                  <a:gd name="connsiteX178" fmla="*/ 829073 w 1179211"/>
                  <a:gd name="connsiteY178" fmla="*/ 85783 h 84574"/>
                  <a:gd name="connsiteX179" fmla="*/ 836806 w 1179211"/>
                  <a:gd name="connsiteY179" fmla="*/ 84575 h 84574"/>
                  <a:gd name="connsiteX180" fmla="*/ 843088 w 1179211"/>
                  <a:gd name="connsiteY180" fmla="*/ 81192 h 84574"/>
                  <a:gd name="connsiteX181" fmla="*/ 847438 w 1179211"/>
                  <a:gd name="connsiteY181" fmla="*/ 75634 h 84574"/>
                  <a:gd name="connsiteX182" fmla="*/ 849129 w 1179211"/>
                  <a:gd name="connsiteY182" fmla="*/ 68143 h 84574"/>
                  <a:gd name="connsiteX183" fmla="*/ 848404 w 1179211"/>
                  <a:gd name="connsiteY183" fmla="*/ 61377 h 84574"/>
                  <a:gd name="connsiteX184" fmla="*/ 796693 w 1179211"/>
                  <a:gd name="connsiteY184" fmla="*/ 61377 h 84574"/>
                  <a:gd name="connsiteX185" fmla="*/ 792585 w 1179211"/>
                  <a:gd name="connsiteY185" fmla="*/ 56544 h 84574"/>
                  <a:gd name="connsiteX186" fmla="*/ 787269 w 1179211"/>
                  <a:gd name="connsiteY186" fmla="*/ 53403 h 84574"/>
                  <a:gd name="connsiteX187" fmla="*/ 781470 w 1179211"/>
                  <a:gd name="connsiteY187" fmla="*/ 51470 h 84574"/>
                  <a:gd name="connsiteX188" fmla="*/ 773012 w 1179211"/>
                  <a:gd name="connsiteY188" fmla="*/ 47603 h 84574"/>
                  <a:gd name="connsiteX189" fmla="*/ 769871 w 1179211"/>
                  <a:gd name="connsiteY189" fmla="*/ 40837 h 84574"/>
                  <a:gd name="connsiteX190" fmla="*/ 772770 w 1179211"/>
                  <a:gd name="connsiteY190" fmla="*/ 35280 h 84574"/>
                  <a:gd name="connsiteX191" fmla="*/ 780020 w 1179211"/>
                  <a:gd name="connsiteY191" fmla="*/ 33105 h 84574"/>
                  <a:gd name="connsiteX192" fmla="*/ 787269 w 1179211"/>
                  <a:gd name="connsiteY192" fmla="*/ 34796 h 84574"/>
                  <a:gd name="connsiteX193" fmla="*/ 791860 w 1179211"/>
                  <a:gd name="connsiteY193" fmla="*/ 38421 h 84574"/>
                  <a:gd name="connsiteX194" fmla="*/ 796693 w 1179211"/>
                  <a:gd name="connsiteY194" fmla="*/ 32380 h 84574"/>
                  <a:gd name="connsiteX195" fmla="*/ 790894 w 1179211"/>
                  <a:gd name="connsiteY195" fmla="*/ 28997 h 84574"/>
                  <a:gd name="connsiteX196" fmla="*/ 780503 w 1179211"/>
                  <a:gd name="connsiteY196" fmla="*/ 27306 h 84574"/>
                  <a:gd name="connsiteX197" fmla="*/ 773012 w 1179211"/>
                  <a:gd name="connsiteY197" fmla="*/ 28272 h 84574"/>
                  <a:gd name="connsiteX198" fmla="*/ 766729 w 1179211"/>
                  <a:gd name="connsiteY198" fmla="*/ 31172 h 84574"/>
                  <a:gd name="connsiteX199" fmla="*/ 762380 w 1179211"/>
                  <a:gd name="connsiteY199" fmla="*/ 36005 h 84574"/>
                  <a:gd name="connsiteX200" fmla="*/ 760688 w 1179211"/>
                  <a:gd name="connsiteY200" fmla="*/ 42771 h 84574"/>
                  <a:gd name="connsiteX201" fmla="*/ 762138 w 1179211"/>
                  <a:gd name="connsiteY201" fmla="*/ 50020 h 84574"/>
                  <a:gd name="connsiteX202" fmla="*/ 766005 w 1179211"/>
                  <a:gd name="connsiteY202" fmla="*/ 54853 h 84574"/>
                  <a:gd name="connsiteX203" fmla="*/ 771079 w 1179211"/>
                  <a:gd name="connsiteY203" fmla="*/ 57752 h 84574"/>
                  <a:gd name="connsiteX204" fmla="*/ 776395 w 1179211"/>
                  <a:gd name="connsiteY204" fmla="*/ 59686 h 84574"/>
                  <a:gd name="connsiteX205" fmla="*/ 784853 w 1179211"/>
                  <a:gd name="connsiteY205" fmla="*/ 63310 h 84574"/>
                  <a:gd name="connsiteX206" fmla="*/ 787994 w 1179211"/>
                  <a:gd name="connsiteY206" fmla="*/ 70559 h 84574"/>
                  <a:gd name="connsiteX207" fmla="*/ 785336 w 1179211"/>
                  <a:gd name="connsiteY207" fmla="*/ 77325 h 84574"/>
                  <a:gd name="connsiteX208" fmla="*/ 777845 w 1179211"/>
                  <a:gd name="connsiteY208" fmla="*/ 79742 h 84574"/>
                  <a:gd name="connsiteX209" fmla="*/ 773012 w 1179211"/>
                  <a:gd name="connsiteY209" fmla="*/ 79017 h 84574"/>
                  <a:gd name="connsiteX210" fmla="*/ 768904 w 1179211"/>
                  <a:gd name="connsiteY210" fmla="*/ 76842 h 84574"/>
                  <a:gd name="connsiteX211" fmla="*/ 765521 w 1179211"/>
                  <a:gd name="connsiteY211" fmla="*/ 74184 h 84574"/>
                  <a:gd name="connsiteX212" fmla="*/ 763105 w 1179211"/>
                  <a:gd name="connsiteY212" fmla="*/ 71768 h 84574"/>
                  <a:gd name="connsiteX213" fmla="*/ 758272 w 1179211"/>
                  <a:gd name="connsiteY213" fmla="*/ 79500 h 84574"/>
                  <a:gd name="connsiteX214" fmla="*/ 777362 w 1179211"/>
                  <a:gd name="connsiteY214" fmla="*/ 85783 h 84574"/>
                  <a:gd name="connsiteX215" fmla="*/ 785094 w 1179211"/>
                  <a:gd name="connsiteY215" fmla="*/ 84575 h 84574"/>
                  <a:gd name="connsiteX216" fmla="*/ 791377 w 1179211"/>
                  <a:gd name="connsiteY216" fmla="*/ 81192 h 84574"/>
                  <a:gd name="connsiteX217" fmla="*/ 795726 w 1179211"/>
                  <a:gd name="connsiteY217" fmla="*/ 75634 h 84574"/>
                  <a:gd name="connsiteX218" fmla="*/ 797418 w 1179211"/>
                  <a:gd name="connsiteY218" fmla="*/ 68143 h 84574"/>
                  <a:gd name="connsiteX219" fmla="*/ 796693 w 1179211"/>
                  <a:gd name="connsiteY219" fmla="*/ 61377 h 84574"/>
                  <a:gd name="connsiteX220" fmla="*/ 711393 w 1179211"/>
                  <a:gd name="connsiteY220" fmla="*/ 6041 h 84574"/>
                  <a:gd name="connsiteX221" fmla="*/ 707286 w 1179211"/>
                  <a:gd name="connsiteY221" fmla="*/ 4350 h 84574"/>
                  <a:gd name="connsiteX222" fmla="*/ 703178 w 1179211"/>
                  <a:gd name="connsiteY222" fmla="*/ 6041 h 84574"/>
                  <a:gd name="connsiteX223" fmla="*/ 701486 w 1179211"/>
                  <a:gd name="connsiteY223" fmla="*/ 9907 h 84574"/>
                  <a:gd name="connsiteX224" fmla="*/ 703178 w 1179211"/>
                  <a:gd name="connsiteY224" fmla="*/ 13774 h 84574"/>
                  <a:gd name="connsiteX225" fmla="*/ 707286 w 1179211"/>
                  <a:gd name="connsiteY225" fmla="*/ 15465 h 84574"/>
                  <a:gd name="connsiteX226" fmla="*/ 711393 w 1179211"/>
                  <a:gd name="connsiteY226" fmla="*/ 13774 h 84574"/>
                  <a:gd name="connsiteX227" fmla="*/ 713085 w 1179211"/>
                  <a:gd name="connsiteY227" fmla="*/ 9907 h 84574"/>
                  <a:gd name="connsiteX228" fmla="*/ 711393 w 1179211"/>
                  <a:gd name="connsiteY228" fmla="*/ 6041 h 84574"/>
                  <a:gd name="connsiteX229" fmla="*/ 734833 w 1179211"/>
                  <a:gd name="connsiteY229" fmla="*/ 6041 h 84574"/>
                  <a:gd name="connsiteX230" fmla="*/ 730725 w 1179211"/>
                  <a:gd name="connsiteY230" fmla="*/ 4350 h 84574"/>
                  <a:gd name="connsiteX231" fmla="*/ 726617 w 1179211"/>
                  <a:gd name="connsiteY231" fmla="*/ 6041 h 84574"/>
                  <a:gd name="connsiteX232" fmla="*/ 724925 w 1179211"/>
                  <a:gd name="connsiteY232" fmla="*/ 9907 h 84574"/>
                  <a:gd name="connsiteX233" fmla="*/ 726617 w 1179211"/>
                  <a:gd name="connsiteY233" fmla="*/ 13774 h 84574"/>
                  <a:gd name="connsiteX234" fmla="*/ 730725 w 1179211"/>
                  <a:gd name="connsiteY234" fmla="*/ 15465 h 84574"/>
                  <a:gd name="connsiteX235" fmla="*/ 734833 w 1179211"/>
                  <a:gd name="connsiteY235" fmla="*/ 13774 h 84574"/>
                  <a:gd name="connsiteX236" fmla="*/ 736524 w 1179211"/>
                  <a:gd name="connsiteY236" fmla="*/ 9907 h 84574"/>
                  <a:gd name="connsiteX237" fmla="*/ 734833 w 1179211"/>
                  <a:gd name="connsiteY237" fmla="*/ 6041 h 84574"/>
                  <a:gd name="connsiteX238" fmla="*/ 695445 w 1179211"/>
                  <a:gd name="connsiteY238" fmla="*/ 28997 h 84574"/>
                  <a:gd name="connsiteX239" fmla="*/ 695445 w 1179211"/>
                  <a:gd name="connsiteY239" fmla="*/ 63552 h 84574"/>
                  <a:gd name="connsiteX240" fmla="*/ 695928 w 1179211"/>
                  <a:gd name="connsiteY240" fmla="*/ 72009 h 84574"/>
                  <a:gd name="connsiteX241" fmla="*/ 698103 w 1179211"/>
                  <a:gd name="connsiteY241" fmla="*/ 79017 h 84574"/>
                  <a:gd name="connsiteX242" fmla="*/ 703903 w 1179211"/>
                  <a:gd name="connsiteY242" fmla="*/ 83850 h 84574"/>
                  <a:gd name="connsiteX243" fmla="*/ 714535 w 1179211"/>
                  <a:gd name="connsiteY243" fmla="*/ 85783 h 84574"/>
                  <a:gd name="connsiteX244" fmla="*/ 722026 w 1179211"/>
                  <a:gd name="connsiteY244" fmla="*/ 84575 h 84574"/>
                  <a:gd name="connsiteX245" fmla="*/ 727342 w 1179211"/>
                  <a:gd name="connsiteY245" fmla="*/ 81433 h 84574"/>
                  <a:gd name="connsiteX246" fmla="*/ 730725 w 1179211"/>
                  <a:gd name="connsiteY246" fmla="*/ 77809 h 84574"/>
                  <a:gd name="connsiteX247" fmla="*/ 732658 w 1179211"/>
                  <a:gd name="connsiteY247" fmla="*/ 75151 h 84574"/>
                  <a:gd name="connsiteX248" fmla="*/ 733866 w 1179211"/>
                  <a:gd name="connsiteY248" fmla="*/ 84575 h 84574"/>
                  <a:gd name="connsiteX249" fmla="*/ 743290 w 1179211"/>
                  <a:gd name="connsiteY249" fmla="*/ 83608 h 84574"/>
                  <a:gd name="connsiteX250" fmla="*/ 743049 w 1179211"/>
                  <a:gd name="connsiteY250" fmla="*/ 81433 h 84574"/>
                  <a:gd name="connsiteX251" fmla="*/ 742565 w 1179211"/>
                  <a:gd name="connsiteY251" fmla="*/ 77809 h 84574"/>
                  <a:gd name="connsiteX252" fmla="*/ 742324 w 1179211"/>
                  <a:gd name="connsiteY252" fmla="*/ 73701 h 84574"/>
                  <a:gd name="connsiteX253" fmla="*/ 742082 w 1179211"/>
                  <a:gd name="connsiteY253" fmla="*/ 69593 h 84574"/>
                  <a:gd name="connsiteX254" fmla="*/ 742082 w 1179211"/>
                  <a:gd name="connsiteY254" fmla="*/ 28755 h 84574"/>
                  <a:gd name="connsiteX255" fmla="*/ 732175 w 1179211"/>
                  <a:gd name="connsiteY255" fmla="*/ 28755 h 84574"/>
                  <a:gd name="connsiteX256" fmla="*/ 732175 w 1179211"/>
                  <a:gd name="connsiteY256" fmla="*/ 59686 h 84574"/>
                  <a:gd name="connsiteX257" fmla="*/ 730966 w 1179211"/>
                  <a:gd name="connsiteY257" fmla="*/ 66935 h 84574"/>
                  <a:gd name="connsiteX258" fmla="*/ 727583 w 1179211"/>
                  <a:gd name="connsiteY258" fmla="*/ 72734 h 84574"/>
                  <a:gd name="connsiteX259" fmla="*/ 722751 w 1179211"/>
                  <a:gd name="connsiteY259" fmla="*/ 76600 h 84574"/>
                  <a:gd name="connsiteX260" fmla="*/ 716468 w 1179211"/>
                  <a:gd name="connsiteY260" fmla="*/ 78050 h 84574"/>
                  <a:gd name="connsiteX261" fmla="*/ 710427 w 1179211"/>
                  <a:gd name="connsiteY261" fmla="*/ 77084 h 84574"/>
                  <a:gd name="connsiteX262" fmla="*/ 706802 w 1179211"/>
                  <a:gd name="connsiteY262" fmla="*/ 74184 h 84574"/>
                  <a:gd name="connsiteX263" fmla="*/ 705111 w 1179211"/>
                  <a:gd name="connsiteY263" fmla="*/ 69593 h 84574"/>
                  <a:gd name="connsiteX264" fmla="*/ 704628 w 1179211"/>
                  <a:gd name="connsiteY264" fmla="*/ 63310 h 84574"/>
                  <a:gd name="connsiteX265" fmla="*/ 704628 w 1179211"/>
                  <a:gd name="connsiteY265" fmla="*/ 28755 h 84574"/>
                  <a:gd name="connsiteX266" fmla="*/ 695445 w 1179211"/>
                  <a:gd name="connsiteY266" fmla="*/ 28755 h 84574"/>
                  <a:gd name="connsiteX267" fmla="*/ 664515 w 1179211"/>
                  <a:gd name="connsiteY267" fmla="*/ 60894 h 84574"/>
                  <a:gd name="connsiteX268" fmla="*/ 657991 w 1179211"/>
                  <a:gd name="connsiteY268" fmla="*/ 71284 h 84574"/>
                  <a:gd name="connsiteX269" fmla="*/ 648325 w 1179211"/>
                  <a:gd name="connsiteY269" fmla="*/ 76600 h 84574"/>
                  <a:gd name="connsiteX270" fmla="*/ 636726 w 1179211"/>
                  <a:gd name="connsiteY270" fmla="*/ 78050 h 84574"/>
                  <a:gd name="connsiteX271" fmla="*/ 631893 w 1179211"/>
                  <a:gd name="connsiteY271" fmla="*/ 77809 h 84574"/>
                  <a:gd name="connsiteX272" fmla="*/ 626577 w 1179211"/>
                  <a:gd name="connsiteY272" fmla="*/ 77325 h 84574"/>
                  <a:gd name="connsiteX273" fmla="*/ 626577 w 1179211"/>
                  <a:gd name="connsiteY273" fmla="*/ 10874 h 84574"/>
                  <a:gd name="connsiteX274" fmla="*/ 630927 w 1179211"/>
                  <a:gd name="connsiteY274" fmla="*/ 10632 h 84574"/>
                  <a:gd name="connsiteX275" fmla="*/ 635276 w 1179211"/>
                  <a:gd name="connsiteY275" fmla="*/ 10632 h 84574"/>
                  <a:gd name="connsiteX276" fmla="*/ 659440 w 1179211"/>
                  <a:gd name="connsiteY276" fmla="*/ 18848 h 84574"/>
                  <a:gd name="connsiteX277" fmla="*/ 666931 w 1179211"/>
                  <a:gd name="connsiteY277" fmla="*/ 44220 h 84574"/>
                  <a:gd name="connsiteX278" fmla="*/ 664515 w 1179211"/>
                  <a:gd name="connsiteY278" fmla="*/ 60894 h 84574"/>
                  <a:gd name="connsiteX279" fmla="*/ 675389 w 1179211"/>
                  <a:gd name="connsiteY279" fmla="*/ 25856 h 84574"/>
                  <a:gd name="connsiteX280" fmla="*/ 667173 w 1179211"/>
                  <a:gd name="connsiteY280" fmla="*/ 13774 h 84574"/>
                  <a:gd name="connsiteX281" fmla="*/ 654366 w 1179211"/>
                  <a:gd name="connsiteY281" fmla="*/ 6524 h 84574"/>
                  <a:gd name="connsiteX282" fmla="*/ 637451 w 1179211"/>
                  <a:gd name="connsiteY282" fmla="*/ 4108 h 84574"/>
                  <a:gd name="connsiteX283" fmla="*/ 631168 w 1179211"/>
                  <a:gd name="connsiteY283" fmla="*/ 4108 h 84574"/>
                  <a:gd name="connsiteX284" fmla="*/ 627060 w 1179211"/>
                  <a:gd name="connsiteY284" fmla="*/ 4350 h 84574"/>
                  <a:gd name="connsiteX285" fmla="*/ 622953 w 1179211"/>
                  <a:gd name="connsiteY285" fmla="*/ 4350 h 84574"/>
                  <a:gd name="connsiteX286" fmla="*/ 616670 w 1179211"/>
                  <a:gd name="connsiteY286" fmla="*/ 4591 h 84574"/>
                  <a:gd name="connsiteX287" fmla="*/ 616670 w 1179211"/>
                  <a:gd name="connsiteY287" fmla="*/ 84091 h 84574"/>
                  <a:gd name="connsiteX288" fmla="*/ 625611 w 1179211"/>
                  <a:gd name="connsiteY288" fmla="*/ 84333 h 84574"/>
                  <a:gd name="connsiteX289" fmla="*/ 637209 w 1179211"/>
                  <a:gd name="connsiteY289" fmla="*/ 84575 h 84574"/>
                  <a:gd name="connsiteX290" fmla="*/ 650741 w 1179211"/>
                  <a:gd name="connsiteY290" fmla="*/ 82883 h 84574"/>
                  <a:gd name="connsiteX291" fmla="*/ 664032 w 1179211"/>
                  <a:gd name="connsiteY291" fmla="*/ 76842 h 84574"/>
                  <a:gd name="connsiteX292" fmla="*/ 674181 w 1179211"/>
                  <a:gd name="connsiteY292" fmla="*/ 64518 h 84574"/>
                  <a:gd name="connsiteX293" fmla="*/ 678289 w 1179211"/>
                  <a:gd name="connsiteY293" fmla="*/ 43979 h 84574"/>
                  <a:gd name="connsiteX294" fmla="*/ 675389 w 1179211"/>
                  <a:gd name="connsiteY294" fmla="*/ 25856 h 84574"/>
                  <a:gd name="connsiteX295" fmla="*/ 562059 w 1179211"/>
                  <a:gd name="connsiteY295" fmla="*/ 77325 h 84574"/>
                  <a:gd name="connsiteX296" fmla="*/ 558918 w 1179211"/>
                  <a:gd name="connsiteY296" fmla="*/ 78534 h 84574"/>
                  <a:gd name="connsiteX297" fmla="*/ 555776 w 1179211"/>
                  <a:gd name="connsiteY297" fmla="*/ 79017 h 84574"/>
                  <a:gd name="connsiteX298" fmla="*/ 553360 w 1179211"/>
                  <a:gd name="connsiteY298" fmla="*/ 78534 h 84574"/>
                  <a:gd name="connsiteX299" fmla="*/ 551185 w 1179211"/>
                  <a:gd name="connsiteY299" fmla="*/ 77567 h 84574"/>
                  <a:gd name="connsiteX300" fmla="*/ 549010 w 1179211"/>
                  <a:gd name="connsiteY300" fmla="*/ 74184 h 84574"/>
                  <a:gd name="connsiteX301" fmla="*/ 548769 w 1179211"/>
                  <a:gd name="connsiteY301" fmla="*/ 67901 h 84574"/>
                  <a:gd name="connsiteX302" fmla="*/ 548769 w 1179211"/>
                  <a:gd name="connsiteY302" fmla="*/ 35280 h 84574"/>
                  <a:gd name="connsiteX303" fmla="*/ 561817 w 1179211"/>
                  <a:gd name="connsiteY303" fmla="*/ 35280 h 84574"/>
                  <a:gd name="connsiteX304" fmla="*/ 561817 w 1179211"/>
                  <a:gd name="connsiteY304" fmla="*/ 28997 h 84574"/>
                  <a:gd name="connsiteX305" fmla="*/ 548769 w 1179211"/>
                  <a:gd name="connsiteY305" fmla="*/ 28997 h 84574"/>
                  <a:gd name="connsiteX306" fmla="*/ 548769 w 1179211"/>
                  <a:gd name="connsiteY306" fmla="*/ 12807 h 84574"/>
                  <a:gd name="connsiteX307" fmla="*/ 539103 w 1179211"/>
                  <a:gd name="connsiteY307" fmla="*/ 14982 h 84574"/>
                  <a:gd name="connsiteX308" fmla="*/ 539103 w 1179211"/>
                  <a:gd name="connsiteY308" fmla="*/ 28997 h 84574"/>
                  <a:gd name="connsiteX309" fmla="*/ 529679 w 1179211"/>
                  <a:gd name="connsiteY309" fmla="*/ 28997 h 84574"/>
                  <a:gd name="connsiteX310" fmla="*/ 529679 w 1179211"/>
                  <a:gd name="connsiteY310" fmla="*/ 35280 h 84574"/>
                  <a:gd name="connsiteX311" fmla="*/ 539103 w 1179211"/>
                  <a:gd name="connsiteY311" fmla="*/ 35280 h 84574"/>
                  <a:gd name="connsiteX312" fmla="*/ 539103 w 1179211"/>
                  <a:gd name="connsiteY312" fmla="*/ 68868 h 84574"/>
                  <a:gd name="connsiteX313" fmla="*/ 539345 w 1179211"/>
                  <a:gd name="connsiteY313" fmla="*/ 76117 h 84574"/>
                  <a:gd name="connsiteX314" fmla="*/ 541278 w 1179211"/>
                  <a:gd name="connsiteY314" fmla="*/ 81433 h 84574"/>
                  <a:gd name="connsiteX315" fmla="*/ 545869 w 1179211"/>
                  <a:gd name="connsiteY315" fmla="*/ 84816 h 84574"/>
                  <a:gd name="connsiteX316" fmla="*/ 551910 w 1179211"/>
                  <a:gd name="connsiteY316" fmla="*/ 85783 h 84574"/>
                  <a:gd name="connsiteX317" fmla="*/ 558434 w 1179211"/>
                  <a:gd name="connsiteY317" fmla="*/ 84816 h 84574"/>
                  <a:gd name="connsiteX318" fmla="*/ 563992 w 1179211"/>
                  <a:gd name="connsiteY318" fmla="*/ 82158 h 84574"/>
                  <a:gd name="connsiteX319" fmla="*/ 562059 w 1179211"/>
                  <a:gd name="connsiteY319" fmla="*/ 77325 h 84574"/>
                  <a:gd name="connsiteX320" fmla="*/ 487392 w 1179211"/>
                  <a:gd name="connsiteY320" fmla="*/ 6041 h 84574"/>
                  <a:gd name="connsiteX321" fmla="*/ 483284 w 1179211"/>
                  <a:gd name="connsiteY321" fmla="*/ 4350 h 84574"/>
                  <a:gd name="connsiteX322" fmla="*/ 479176 w 1179211"/>
                  <a:gd name="connsiteY322" fmla="*/ 6041 h 84574"/>
                  <a:gd name="connsiteX323" fmla="*/ 477484 w 1179211"/>
                  <a:gd name="connsiteY323" fmla="*/ 9907 h 84574"/>
                  <a:gd name="connsiteX324" fmla="*/ 479176 w 1179211"/>
                  <a:gd name="connsiteY324" fmla="*/ 13774 h 84574"/>
                  <a:gd name="connsiteX325" fmla="*/ 483284 w 1179211"/>
                  <a:gd name="connsiteY325" fmla="*/ 15465 h 84574"/>
                  <a:gd name="connsiteX326" fmla="*/ 487392 w 1179211"/>
                  <a:gd name="connsiteY326" fmla="*/ 13774 h 84574"/>
                  <a:gd name="connsiteX327" fmla="*/ 489083 w 1179211"/>
                  <a:gd name="connsiteY327" fmla="*/ 9907 h 84574"/>
                  <a:gd name="connsiteX328" fmla="*/ 487392 w 1179211"/>
                  <a:gd name="connsiteY328" fmla="*/ 6041 h 84574"/>
                  <a:gd name="connsiteX329" fmla="*/ 510589 w 1179211"/>
                  <a:gd name="connsiteY329" fmla="*/ 6041 h 84574"/>
                  <a:gd name="connsiteX330" fmla="*/ 506481 w 1179211"/>
                  <a:gd name="connsiteY330" fmla="*/ 4350 h 84574"/>
                  <a:gd name="connsiteX331" fmla="*/ 502373 w 1179211"/>
                  <a:gd name="connsiteY331" fmla="*/ 6041 h 84574"/>
                  <a:gd name="connsiteX332" fmla="*/ 500682 w 1179211"/>
                  <a:gd name="connsiteY332" fmla="*/ 9907 h 84574"/>
                  <a:gd name="connsiteX333" fmla="*/ 502373 w 1179211"/>
                  <a:gd name="connsiteY333" fmla="*/ 13774 h 84574"/>
                  <a:gd name="connsiteX334" fmla="*/ 506481 w 1179211"/>
                  <a:gd name="connsiteY334" fmla="*/ 15465 h 84574"/>
                  <a:gd name="connsiteX335" fmla="*/ 510589 w 1179211"/>
                  <a:gd name="connsiteY335" fmla="*/ 13774 h 84574"/>
                  <a:gd name="connsiteX336" fmla="*/ 512281 w 1179211"/>
                  <a:gd name="connsiteY336" fmla="*/ 9907 h 84574"/>
                  <a:gd name="connsiteX337" fmla="*/ 510589 w 1179211"/>
                  <a:gd name="connsiteY337" fmla="*/ 6041 h 84574"/>
                  <a:gd name="connsiteX338" fmla="*/ 504548 w 1179211"/>
                  <a:gd name="connsiteY338" fmla="*/ 62827 h 84574"/>
                  <a:gd name="connsiteX339" fmla="*/ 504306 w 1179211"/>
                  <a:gd name="connsiteY339" fmla="*/ 67660 h 84574"/>
                  <a:gd name="connsiteX340" fmla="*/ 502373 w 1179211"/>
                  <a:gd name="connsiteY340" fmla="*/ 72976 h 84574"/>
                  <a:gd name="connsiteX341" fmla="*/ 498990 w 1179211"/>
                  <a:gd name="connsiteY341" fmla="*/ 76600 h 84574"/>
                  <a:gd name="connsiteX342" fmla="*/ 495124 w 1179211"/>
                  <a:gd name="connsiteY342" fmla="*/ 78534 h 84574"/>
                  <a:gd name="connsiteX343" fmla="*/ 491741 w 1179211"/>
                  <a:gd name="connsiteY343" fmla="*/ 79017 h 84574"/>
                  <a:gd name="connsiteX344" fmla="*/ 488116 w 1179211"/>
                  <a:gd name="connsiteY344" fmla="*/ 78534 h 84574"/>
                  <a:gd name="connsiteX345" fmla="*/ 484975 w 1179211"/>
                  <a:gd name="connsiteY345" fmla="*/ 76842 h 84574"/>
                  <a:gd name="connsiteX346" fmla="*/ 482800 w 1179211"/>
                  <a:gd name="connsiteY346" fmla="*/ 73942 h 84574"/>
                  <a:gd name="connsiteX347" fmla="*/ 482075 w 1179211"/>
                  <a:gd name="connsiteY347" fmla="*/ 69351 h 84574"/>
                  <a:gd name="connsiteX348" fmla="*/ 483284 w 1179211"/>
                  <a:gd name="connsiteY348" fmla="*/ 64760 h 84574"/>
                  <a:gd name="connsiteX349" fmla="*/ 486183 w 1179211"/>
                  <a:gd name="connsiteY349" fmla="*/ 61619 h 84574"/>
                  <a:gd name="connsiteX350" fmla="*/ 489566 w 1179211"/>
                  <a:gd name="connsiteY350" fmla="*/ 59686 h 84574"/>
                  <a:gd name="connsiteX351" fmla="*/ 492708 w 1179211"/>
                  <a:gd name="connsiteY351" fmla="*/ 58719 h 84574"/>
                  <a:gd name="connsiteX352" fmla="*/ 496091 w 1179211"/>
                  <a:gd name="connsiteY352" fmla="*/ 58236 h 84574"/>
                  <a:gd name="connsiteX353" fmla="*/ 499715 w 1179211"/>
                  <a:gd name="connsiteY353" fmla="*/ 57994 h 84574"/>
                  <a:gd name="connsiteX354" fmla="*/ 502857 w 1179211"/>
                  <a:gd name="connsiteY354" fmla="*/ 57752 h 84574"/>
                  <a:gd name="connsiteX355" fmla="*/ 505031 w 1179211"/>
                  <a:gd name="connsiteY355" fmla="*/ 57752 h 84574"/>
                  <a:gd name="connsiteX356" fmla="*/ 504548 w 1179211"/>
                  <a:gd name="connsiteY356" fmla="*/ 62827 h 84574"/>
                  <a:gd name="connsiteX357" fmla="*/ 522188 w 1179211"/>
                  <a:gd name="connsiteY357" fmla="*/ 78292 h 84574"/>
                  <a:gd name="connsiteX358" fmla="*/ 517838 w 1179211"/>
                  <a:gd name="connsiteY358" fmla="*/ 79017 h 84574"/>
                  <a:gd name="connsiteX359" fmla="*/ 514939 w 1179211"/>
                  <a:gd name="connsiteY359" fmla="*/ 77809 h 84574"/>
                  <a:gd name="connsiteX360" fmla="*/ 513972 w 1179211"/>
                  <a:gd name="connsiteY360" fmla="*/ 72734 h 84574"/>
                  <a:gd name="connsiteX361" fmla="*/ 513972 w 1179211"/>
                  <a:gd name="connsiteY361" fmla="*/ 43496 h 84574"/>
                  <a:gd name="connsiteX362" fmla="*/ 513972 w 1179211"/>
                  <a:gd name="connsiteY362" fmla="*/ 40354 h 84574"/>
                  <a:gd name="connsiteX363" fmla="*/ 513489 w 1179211"/>
                  <a:gd name="connsiteY363" fmla="*/ 36971 h 84574"/>
                  <a:gd name="connsiteX364" fmla="*/ 512281 w 1179211"/>
                  <a:gd name="connsiteY364" fmla="*/ 33830 h 84574"/>
                  <a:gd name="connsiteX365" fmla="*/ 509864 w 1179211"/>
                  <a:gd name="connsiteY365" fmla="*/ 31172 h 84574"/>
                  <a:gd name="connsiteX366" fmla="*/ 502615 w 1179211"/>
                  <a:gd name="connsiteY366" fmla="*/ 27789 h 84574"/>
                  <a:gd name="connsiteX367" fmla="*/ 494882 w 1179211"/>
                  <a:gd name="connsiteY367" fmla="*/ 27064 h 84574"/>
                  <a:gd name="connsiteX368" fmla="*/ 488116 w 1179211"/>
                  <a:gd name="connsiteY368" fmla="*/ 27789 h 84574"/>
                  <a:gd name="connsiteX369" fmla="*/ 482075 w 1179211"/>
                  <a:gd name="connsiteY369" fmla="*/ 29964 h 84574"/>
                  <a:gd name="connsiteX370" fmla="*/ 477243 w 1179211"/>
                  <a:gd name="connsiteY370" fmla="*/ 33830 h 84574"/>
                  <a:gd name="connsiteX371" fmla="*/ 474584 w 1179211"/>
                  <a:gd name="connsiteY371" fmla="*/ 40113 h 84574"/>
                  <a:gd name="connsiteX372" fmla="*/ 482317 w 1179211"/>
                  <a:gd name="connsiteY372" fmla="*/ 42529 h 84574"/>
                  <a:gd name="connsiteX373" fmla="*/ 483284 w 1179211"/>
                  <a:gd name="connsiteY373" fmla="*/ 38904 h 84574"/>
                  <a:gd name="connsiteX374" fmla="*/ 485217 w 1179211"/>
                  <a:gd name="connsiteY374" fmla="*/ 36005 h 84574"/>
                  <a:gd name="connsiteX375" fmla="*/ 488600 w 1179211"/>
                  <a:gd name="connsiteY375" fmla="*/ 33830 h 84574"/>
                  <a:gd name="connsiteX376" fmla="*/ 493916 w 1179211"/>
                  <a:gd name="connsiteY376" fmla="*/ 33105 h 84574"/>
                  <a:gd name="connsiteX377" fmla="*/ 497299 w 1179211"/>
                  <a:gd name="connsiteY377" fmla="*/ 33347 h 84574"/>
                  <a:gd name="connsiteX378" fmla="*/ 500440 w 1179211"/>
                  <a:gd name="connsiteY378" fmla="*/ 34313 h 84574"/>
                  <a:gd name="connsiteX379" fmla="*/ 503582 w 1179211"/>
                  <a:gd name="connsiteY379" fmla="*/ 37213 h 84574"/>
                  <a:gd name="connsiteX380" fmla="*/ 504548 w 1179211"/>
                  <a:gd name="connsiteY380" fmla="*/ 42287 h 84574"/>
                  <a:gd name="connsiteX381" fmla="*/ 504548 w 1179211"/>
                  <a:gd name="connsiteY381" fmla="*/ 51711 h 84574"/>
                  <a:gd name="connsiteX382" fmla="*/ 497057 w 1179211"/>
                  <a:gd name="connsiteY382" fmla="*/ 51953 h 84574"/>
                  <a:gd name="connsiteX383" fmla="*/ 491016 w 1179211"/>
                  <a:gd name="connsiteY383" fmla="*/ 52436 h 84574"/>
                  <a:gd name="connsiteX384" fmla="*/ 483525 w 1179211"/>
                  <a:gd name="connsiteY384" fmla="*/ 54369 h 84574"/>
                  <a:gd name="connsiteX385" fmla="*/ 477484 w 1179211"/>
                  <a:gd name="connsiteY385" fmla="*/ 57994 h 84574"/>
                  <a:gd name="connsiteX386" fmla="*/ 473618 w 1179211"/>
                  <a:gd name="connsiteY386" fmla="*/ 63310 h 84574"/>
                  <a:gd name="connsiteX387" fmla="*/ 472168 w 1179211"/>
                  <a:gd name="connsiteY387" fmla="*/ 70076 h 84574"/>
                  <a:gd name="connsiteX388" fmla="*/ 473618 w 1179211"/>
                  <a:gd name="connsiteY388" fmla="*/ 76842 h 84574"/>
                  <a:gd name="connsiteX389" fmla="*/ 477243 w 1179211"/>
                  <a:gd name="connsiteY389" fmla="*/ 81675 h 84574"/>
                  <a:gd name="connsiteX390" fmla="*/ 482317 w 1179211"/>
                  <a:gd name="connsiteY390" fmla="*/ 84575 h 84574"/>
                  <a:gd name="connsiteX391" fmla="*/ 488116 w 1179211"/>
                  <a:gd name="connsiteY391" fmla="*/ 85541 h 84574"/>
                  <a:gd name="connsiteX392" fmla="*/ 499232 w 1179211"/>
                  <a:gd name="connsiteY392" fmla="*/ 82641 h 84574"/>
                  <a:gd name="connsiteX393" fmla="*/ 505031 w 1179211"/>
                  <a:gd name="connsiteY393" fmla="*/ 75634 h 84574"/>
                  <a:gd name="connsiteX394" fmla="*/ 507689 w 1179211"/>
                  <a:gd name="connsiteY394" fmla="*/ 82158 h 84574"/>
                  <a:gd name="connsiteX395" fmla="*/ 514214 w 1179211"/>
                  <a:gd name="connsiteY395" fmla="*/ 84816 h 84574"/>
                  <a:gd name="connsiteX396" fmla="*/ 519047 w 1179211"/>
                  <a:gd name="connsiteY396" fmla="*/ 84333 h 84574"/>
                  <a:gd name="connsiteX397" fmla="*/ 522430 w 1179211"/>
                  <a:gd name="connsiteY397" fmla="*/ 83608 h 84574"/>
                  <a:gd name="connsiteX398" fmla="*/ 522430 w 1179211"/>
                  <a:gd name="connsiteY398" fmla="*/ 78292 h 84574"/>
                  <a:gd name="connsiteX399" fmla="*/ 458636 w 1179211"/>
                  <a:gd name="connsiteY399" fmla="*/ 77325 h 84574"/>
                  <a:gd name="connsiteX400" fmla="*/ 455495 w 1179211"/>
                  <a:gd name="connsiteY400" fmla="*/ 78534 h 84574"/>
                  <a:gd name="connsiteX401" fmla="*/ 452353 w 1179211"/>
                  <a:gd name="connsiteY401" fmla="*/ 79017 h 84574"/>
                  <a:gd name="connsiteX402" fmla="*/ 449937 w 1179211"/>
                  <a:gd name="connsiteY402" fmla="*/ 78534 h 84574"/>
                  <a:gd name="connsiteX403" fmla="*/ 447762 w 1179211"/>
                  <a:gd name="connsiteY403" fmla="*/ 77567 h 84574"/>
                  <a:gd name="connsiteX404" fmla="*/ 445587 w 1179211"/>
                  <a:gd name="connsiteY404" fmla="*/ 74184 h 84574"/>
                  <a:gd name="connsiteX405" fmla="*/ 445346 w 1179211"/>
                  <a:gd name="connsiteY405" fmla="*/ 67901 h 84574"/>
                  <a:gd name="connsiteX406" fmla="*/ 445346 w 1179211"/>
                  <a:gd name="connsiteY406" fmla="*/ 35280 h 84574"/>
                  <a:gd name="connsiteX407" fmla="*/ 458394 w 1179211"/>
                  <a:gd name="connsiteY407" fmla="*/ 35280 h 84574"/>
                  <a:gd name="connsiteX408" fmla="*/ 458394 w 1179211"/>
                  <a:gd name="connsiteY408" fmla="*/ 28997 h 84574"/>
                  <a:gd name="connsiteX409" fmla="*/ 445346 w 1179211"/>
                  <a:gd name="connsiteY409" fmla="*/ 28997 h 84574"/>
                  <a:gd name="connsiteX410" fmla="*/ 445346 w 1179211"/>
                  <a:gd name="connsiteY410" fmla="*/ 12807 h 84574"/>
                  <a:gd name="connsiteX411" fmla="*/ 435680 w 1179211"/>
                  <a:gd name="connsiteY411" fmla="*/ 14982 h 84574"/>
                  <a:gd name="connsiteX412" fmla="*/ 435680 w 1179211"/>
                  <a:gd name="connsiteY412" fmla="*/ 28997 h 84574"/>
                  <a:gd name="connsiteX413" fmla="*/ 426256 w 1179211"/>
                  <a:gd name="connsiteY413" fmla="*/ 28997 h 84574"/>
                  <a:gd name="connsiteX414" fmla="*/ 426256 w 1179211"/>
                  <a:gd name="connsiteY414" fmla="*/ 35280 h 84574"/>
                  <a:gd name="connsiteX415" fmla="*/ 435680 w 1179211"/>
                  <a:gd name="connsiteY415" fmla="*/ 35280 h 84574"/>
                  <a:gd name="connsiteX416" fmla="*/ 435680 w 1179211"/>
                  <a:gd name="connsiteY416" fmla="*/ 68868 h 84574"/>
                  <a:gd name="connsiteX417" fmla="*/ 435922 w 1179211"/>
                  <a:gd name="connsiteY417" fmla="*/ 76117 h 84574"/>
                  <a:gd name="connsiteX418" fmla="*/ 437855 w 1179211"/>
                  <a:gd name="connsiteY418" fmla="*/ 81433 h 84574"/>
                  <a:gd name="connsiteX419" fmla="*/ 442446 w 1179211"/>
                  <a:gd name="connsiteY419" fmla="*/ 84816 h 84574"/>
                  <a:gd name="connsiteX420" fmla="*/ 448487 w 1179211"/>
                  <a:gd name="connsiteY420" fmla="*/ 85783 h 84574"/>
                  <a:gd name="connsiteX421" fmla="*/ 455012 w 1179211"/>
                  <a:gd name="connsiteY421" fmla="*/ 84816 h 84574"/>
                  <a:gd name="connsiteX422" fmla="*/ 460569 w 1179211"/>
                  <a:gd name="connsiteY422" fmla="*/ 82158 h 84574"/>
                  <a:gd name="connsiteX423" fmla="*/ 458636 w 1179211"/>
                  <a:gd name="connsiteY423" fmla="*/ 77325 h 84574"/>
                  <a:gd name="connsiteX424" fmla="*/ 409825 w 1179211"/>
                  <a:gd name="connsiteY424" fmla="*/ 28997 h 84574"/>
                  <a:gd name="connsiteX425" fmla="*/ 399676 w 1179211"/>
                  <a:gd name="connsiteY425" fmla="*/ 28997 h 84574"/>
                  <a:gd name="connsiteX426" fmla="*/ 399676 w 1179211"/>
                  <a:gd name="connsiteY426" fmla="*/ 84091 h 84574"/>
                  <a:gd name="connsiteX427" fmla="*/ 409825 w 1179211"/>
                  <a:gd name="connsiteY427" fmla="*/ 84091 h 84574"/>
                  <a:gd name="connsiteX428" fmla="*/ 409825 w 1179211"/>
                  <a:gd name="connsiteY428" fmla="*/ 28997 h 84574"/>
                  <a:gd name="connsiteX429" fmla="*/ 409341 w 1179211"/>
                  <a:gd name="connsiteY429" fmla="*/ 2416 h 84574"/>
                  <a:gd name="connsiteX430" fmla="*/ 404992 w 1179211"/>
                  <a:gd name="connsiteY430" fmla="*/ 483 h 84574"/>
                  <a:gd name="connsiteX431" fmla="*/ 400400 w 1179211"/>
                  <a:gd name="connsiteY431" fmla="*/ 2416 h 84574"/>
                  <a:gd name="connsiteX432" fmla="*/ 398467 w 1179211"/>
                  <a:gd name="connsiteY432" fmla="*/ 6766 h 84574"/>
                  <a:gd name="connsiteX433" fmla="*/ 400400 w 1179211"/>
                  <a:gd name="connsiteY433" fmla="*/ 11116 h 84574"/>
                  <a:gd name="connsiteX434" fmla="*/ 404992 w 1179211"/>
                  <a:gd name="connsiteY434" fmla="*/ 13049 h 84574"/>
                  <a:gd name="connsiteX435" fmla="*/ 409341 w 1179211"/>
                  <a:gd name="connsiteY435" fmla="*/ 11116 h 84574"/>
                  <a:gd name="connsiteX436" fmla="*/ 411274 w 1179211"/>
                  <a:gd name="connsiteY436" fmla="*/ 6766 h 84574"/>
                  <a:gd name="connsiteX437" fmla="*/ 409341 w 1179211"/>
                  <a:gd name="connsiteY437" fmla="*/ 2416 h 84574"/>
                  <a:gd name="connsiteX438" fmla="*/ 379619 w 1179211"/>
                  <a:gd name="connsiteY438" fmla="*/ 61377 h 84574"/>
                  <a:gd name="connsiteX439" fmla="*/ 375511 w 1179211"/>
                  <a:gd name="connsiteY439" fmla="*/ 56544 h 84574"/>
                  <a:gd name="connsiteX440" fmla="*/ 370195 w 1179211"/>
                  <a:gd name="connsiteY440" fmla="*/ 53403 h 84574"/>
                  <a:gd name="connsiteX441" fmla="*/ 364396 w 1179211"/>
                  <a:gd name="connsiteY441" fmla="*/ 51470 h 84574"/>
                  <a:gd name="connsiteX442" fmla="*/ 355938 w 1179211"/>
                  <a:gd name="connsiteY442" fmla="*/ 47603 h 84574"/>
                  <a:gd name="connsiteX443" fmla="*/ 352797 w 1179211"/>
                  <a:gd name="connsiteY443" fmla="*/ 40837 h 84574"/>
                  <a:gd name="connsiteX444" fmla="*/ 355697 w 1179211"/>
                  <a:gd name="connsiteY444" fmla="*/ 35280 h 84574"/>
                  <a:gd name="connsiteX445" fmla="*/ 362946 w 1179211"/>
                  <a:gd name="connsiteY445" fmla="*/ 33105 h 84574"/>
                  <a:gd name="connsiteX446" fmla="*/ 370195 w 1179211"/>
                  <a:gd name="connsiteY446" fmla="*/ 34796 h 84574"/>
                  <a:gd name="connsiteX447" fmla="*/ 374786 w 1179211"/>
                  <a:gd name="connsiteY447" fmla="*/ 38421 h 84574"/>
                  <a:gd name="connsiteX448" fmla="*/ 379619 w 1179211"/>
                  <a:gd name="connsiteY448" fmla="*/ 32380 h 84574"/>
                  <a:gd name="connsiteX449" fmla="*/ 373820 w 1179211"/>
                  <a:gd name="connsiteY449" fmla="*/ 28997 h 84574"/>
                  <a:gd name="connsiteX450" fmla="*/ 363429 w 1179211"/>
                  <a:gd name="connsiteY450" fmla="*/ 27306 h 84574"/>
                  <a:gd name="connsiteX451" fmla="*/ 355938 w 1179211"/>
                  <a:gd name="connsiteY451" fmla="*/ 28272 h 84574"/>
                  <a:gd name="connsiteX452" fmla="*/ 349656 w 1179211"/>
                  <a:gd name="connsiteY452" fmla="*/ 31172 h 84574"/>
                  <a:gd name="connsiteX453" fmla="*/ 345306 w 1179211"/>
                  <a:gd name="connsiteY453" fmla="*/ 36005 h 84574"/>
                  <a:gd name="connsiteX454" fmla="*/ 343615 w 1179211"/>
                  <a:gd name="connsiteY454" fmla="*/ 42771 h 84574"/>
                  <a:gd name="connsiteX455" fmla="*/ 345065 w 1179211"/>
                  <a:gd name="connsiteY455" fmla="*/ 50020 h 84574"/>
                  <a:gd name="connsiteX456" fmla="*/ 348931 w 1179211"/>
                  <a:gd name="connsiteY456" fmla="*/ 54853 h 84574"/>
                  <a:gd name="connsiteX457" fmla="*/ 354005 w 1179211"/>
                  <a:gd name="connsiteY457" fmla="*/ 57752 h 84574"/>
                  <a:gd name="connsiteX458" fmla="*/ 359321 w 1179211"/>
                  <a:gd name="connsiteY458" fmla="*/ 59686 h 84574"/>
                  <a:gd name="connsiteX459" fmla="*/ 367779 w 1179211"/>
                  <a:gd name="connsiteY459" fmla="*/ 63310 h 84574"/>
                  <a:gd name="connsiteX460" fmla="*/ 370920 w 1179211"/>
                  <a:gd name="connsiteY460" fmla="*/ 70559 h 84574"/>
                  <a:gd name="connsiteX461" fmla="*/ 368262 w 1179211"/>
                  <a:gd name="connsiteY461" fmla="*/ 77325 h 84574"/>
                  <a:gd name="connsiteX462" fmla="*/ 360771 w 1179211"/>
                  <a:gd name="connsiteY462" fmla="*/ 79742 h 84574"/>
                  <a:gd name="connsiteX463" fmla="*/ 355938 w 1179211"/>
                  <a:gd name="connsiteY463" fmla="*/ 79017 h 84574"/>
                  <a:gd name="connsiteX464" fmla="*/ 351830 w 1179211"/>
                  <a:gd name="connsiteY464" fmla="*/ 76842 h 84574"/>
                  <a:gd name="connsiteX465" fmla="*/ 348447 w 1179211"/>
                  <a:gd name="connsiteY465" fmla="*/ 74184 h 84574"/>
                  <a:gd name="connsiteX466" fmla="*/ 346031 w 1179211"/>
                  <a:gd name="connsiteY466" fmla="*/ 71768 h 84574"/>
                  <a:gd name="connsiteX467" fmla="*/ 341198 w 1179211"/>
                  <a:gd name="connsiteY467" fmla="*/ 79500 h 84574"/>
                  <a:gd name="connsiteX468" fmla="*/ 360288 w 1179211"/>
                  <a:gd name="connsiteY468" fmla="*/ 85783 h 84574"/>
                  <a:gd name="connsiteX469" fmla="*/ 368020 w 1179211"/>
                  <a:gd name="connsiteY469" fmla="*/ 84575 h 84574"/>
                  <a:gd name="connsiteX470" fmla="*/ 374303 w 1179211"/>
                  <a:gd name="connsiteY470" fmla="*/ 81192 h 84574"/>
                  <a:gd name="connsiteX471" fmla="*/ 378411 w 1179211"/>
                  <a:gd name="connsiteY471" fmla="*/ 75634 h 84574"/>
                  <a:gd name="connsiteX472" fmla="*/ 380103 w 1179211"/>
                  <a:gd name="connsiteY472" fmla="*/ 68143 h 84574"/>
                  <a:gd name="connsiteX473" fmla="*/ 379619 w 1179211"/>
                  <a:gd name="connsiteY473" fmla="*/ 61377 h 84574"/>
                  <a:gd name="connsiteX474" fmla="*/ 298428 w 1179211"/>
                  <a:gd name="connsiteY474" fmla="*/ 84091 h 84574"/>
                  <a:gd name="connsiteX475" fmla="*/ 307852 w 1179211"/>
                  <a:gd name="connsiteY475" fmla="*/ 84091 h 84574"/>
                  <a:gd name="connsiteX476" fmla="*/ 307852 w 1179211"/>
                  <a:gd name="connsiteY476" fmla="*/ 57511 h 84574"/>
                  <a:gd name="connsiteX477" fmla="*/ 308093 w 1179211"/>
                  <a:gd name="connsiteY477" fmla="*/ 51953 h 84574"/>
                  <a:gd name="connsiteX478" fmla="*/ 308818 w 1179211"/>
                  <a:gd name="connsiteY478" fmla="*/ 46637 h 84574"/>
                  <a:gd name="connsiteX479" fmla="*/ 312926 w 1179211"/>
                  <a:gd name="connsiteY479" fmla="*/ 37938 h 84574"/>
                  <a:gd name="connsiteX480" fmla="*/ 318967 w 1179211"/>
                  <a:gd name="connsiteY480" fmla="*/ 34555 h 84574"/>
                  <a:gd name="connsiteX481" fmla="*/ 325008 w 1179211"/>
                  <a:gd name="connsiteY481" fmla="*/ 40596 h 84574"/>
                  <a:gd name="connsiteX482" fmla="*/ 333224 w 1179211"/>
                  <a:gd name="connsiteY482" fmla="*/ 37696 h 84574"/>
                  <a:gd name="connsiteX483" fmla="*/ 332016 w 1179211"/>
                  <a:gd name="connsiteY483" fmla="*/ 32863 h 84574"/>
                  <a:gd name="connsiteX484" fmla="*/ 329599 w 1179211"/>
                  <a:gd name="connsiteY484" fmla="*/ 29722 h 84574"/>
                  <a:gd name="connsiteX485" fmla="*/ 326216 w 1179211"/>
                  <a:gd name="connsiteY485" fmla="*/ 28030 h 84574"/>
                  <a:gd name="connsiteX486" fmla="*/ 322833 w 1179211"/>
                  <a:gd name="connsiteY486" fmla="*/ 27547 h 84574"/>
                  <a:gd name="connsiteX487" fmla="*/ 314134 w 1179211"/>
                  <a:gd name="connsiteY487" fmla="*/ 30205 h 84574"/>
                  <a:gd name="connsiteX488" fmla="*/ 307852 w 1179211"/>
                  <a:gd name="connsiteY488" fmla="*/ 37696 h 84574"/>
                  <a:gd name="connsiteX489" fmla="*/ 306643 w 1179211"/>
                  <a:gd name="connsiteY489" fmla="*/ 28272 h 84574"/>
                  <a:gd name="connsiteX490" fmla="*/ 297219 w 1179211"/>
                  <a:gd name="connsiteY490" fmla="*/ 29239 h 84574"/>
                  <a:gd name="connsiteX491" fmla="*/ 297461 w 1179211"/>
                  <a:gd name="connsiteY491" fmla="*/ 31413 h 84574"/>
                  <a:gd name="connsiteX492" fmla="*/ 297944 w 1179211"/>
                  <a:gd name="connsiteY492" fmla="*/ 35038 h 84574"/>
                  <a:gd name="connsiteX493" fmla="*/ 298186 w 1179211"/>
                  <a:gd name="connsiteY493" fmla="*/ 39146 h 84574"/>
                  <a:gd name="connsiteX494" fmla="*/ 298428 w 1179211"/>
                  <a:gd name="connsiteY494" fmla="*/ 43254 h 84574"/>
                  <a:gd name="connsiteX495" fmla="*/ 298428 w 1179211"/>
                  <a:gd name="connsiteY495" fmla="*/ 84091 h 84574"/>
                  <a:gd name="connsiteX496" fmla="*/ 267981 w 1179211"/>
                  <a:gd name="connsiteY496" fmla="*/ 38179 h 84574"/>
                  <a:gd name="connsiteX497" fmla="*/ 271122 w 1179211"/>
                  <a:gd name="connsiteY497" fmla="*/ 50262 h 84574"/>
                  <a:gd name="connsiteX498" fmla="*/ 271122 w 1179211"/>
                  <a:gd name="connsiteY498" fmla="*/ 52195 h 84574"/>
                  <a:gd name="connsiteX499" fmla="*/ 243817 w 1179211"/>
                  <a:gd name="connsiteY499" fmla="*/ 52195 h 84574"/>
                  <a:gd name="connsiteX500" fmla="*/ 245508 w 1179211"/>
                  <a:gd name="connsiteY500" fmla="*/ 45187 h 84574"/>
                  <a:gd name="connsiteX501" fmla="*/ 248649 w 1179211"/>
                  <a:gd name="connsiteY501" fmla="*/ 39388 h 84574"/>
                  <a:gd name="connsiteX502" fmla="*/ 253241 w 1179211"/>
                  <a:gd name="connsiteY502" fmla="*/ 35280 h 84574"/>
                  <a:gd name="connsiteX503" fmla="*/ 259282 w 1179211"/>
                  <a:gd name="connsiteY503" fmla="*/ 33830 h 84574"/>
                  <a:gd name="connsiteX504" fmla="*/ 267981 w 1179211"/>
                  <a:gd name="connsiteY504" fmla="*/ 38179 h 84574"/>
                  <a:gd name="connsiteX505" fmla="*/ 281029 w 1179211"/>
                  <a:gd name="connsiteY505" fmla="*/ 58236 h 84574"/>
                  <a:gd name="connsiteX506" fmla="*/ 281029 w 1179211"/>
                  <a:gd name="connsiteY506" fmla="*/ 52678 h 84574"/>
                  <a:gd name="connsiteX507" fmla="*/ 280063 w 1179211"/>
                  <a:gd name="connsiteY507" fmla="*/ 43496 h 84574"/>
                  <a:gd name="connsiteX508" fmla="*/ 276438 w 1179211"/>
                  <a:gd name="connsiteY508" fmla="*/ 35280 h 84574"/>
                  <a:gd name="connsiteX509" fmla="*/ 269672 w 1179211"/>
                  <a:gd name="connsiteY509" fmla="*/ 29480 h 84574"/>
                  <a:gd name="connsiteX510" fmla="*/ 259040 w 1179211"/>
                  <a:gd name="connsiteY510" fmla="*/ 27306 h 84574"/>
                  <a:gd name="connsiteX511" fmla="*/ 249133 w 1179211"/>
                  <a:gd name="connsiteY511" fmla="*/ 29480 h 84574"/>
                  <a:gd name="connsiteX512" fmla="*/ 241159 w 1179211"/>
                  <a:gd name="connsiteY512" fmla="*/ 35521 h 84574"/>
                  <a:gd name="connsiteX513" fmla="*/ 235842 w 1179211"/>
                  <a:gd name="connsiteY513" fmla="*/ 44704 h 84574"/>
                  <a:gd name="connsiteX514" fmla="*/ 233909 w 1179211"/>
                  <a:gd name="connsiteY514" fmla="*/ 56544 h 84574"/>
                  <a:gd name="connsiteX515" fmla="*/ 240675 w 1179211"/>
                  <a:gd name="connsiteY515" fmla="*/ 78292 h 84574"/>
                  <a:gd name="connsiteX516" fmla="*/ 260490 w 1179211"/>
                  <a:gd name="connsiteY516" fmla="*/ 85783 h 84574"/>
                  <a:gd name="connsiteX517" fmla="*/ 272572 w 1179211"/>
                  <a:gd name="connsiteY517" fmla="*/ 83125 h 84574"/>
                  <a:gd name="connsiteX518" fmla="*/ 282238 w 1179211"/>
                  <a:gd name="connsiteY518" fmla="*/ 75151 h 84574"/>
                  <a:gd name="connsiteX519" fmla="*/ 278371 w 1179211"/>
                  <a:gd name="connsiteY519" fmla="*/ 71043 h 84574"/>
                  <a:gd name="connsiteX520" fmla="*/ 268947 w 1179211"/>
                  <a:gd name="connsiteY520" fmla="*/ 77567 h 84574"/>
                  <a:gd name="connsiteX521" fmla="*/ 261215 w 1179211"/>
                  <a:gd name="connsiteY521" fmla="*/ 79017 h 84574"/>
                  <a:gd name="connsiteX522" fmla="*/ 248649 w 1179211"/>
                  <a:gd name="connsiteY522" fmla="*/ 73701 h 84574"/>
                  <a:gd name="connsiteX523" fmla="*/ 244058 w 1179211"/>
                  <a:gd name="connsiteY523" fmla="*/ 58477 h 84574"/>
                  <a:gd name="connsiteX524" fmla="*/ 281029 w 1179211"/>
                  <a:gd name="connsiteY524" fmla="*/ 58477 h 84574"/>
                  <a:gd name="connsiteX525" fmla="*/ 183648 w 1179211"/>
                  <a:gd name="connsiteY525" fmla="*/ 28997 h 84574"/>
                  <a:gd name="connsiteX526" fmla="*/ 172774 w 1179211"/>
                  <a:gd name="connsiteY526" fmla="*/ 28997 h 84574"/>
                  <a:gd name="connsiteX527" fmla="*/ 195247 w 1179211"/>
                  <a:gd name="connsiteY527" fmla="*/ 85300 h 84574"/>
                  <a:gd name="connsiteX528" fmla="*/ 203221 w 1179211"/>
                  <a:gd name="connsiteY528" fmla="*/ 85300 h 84574"/>
                  <a:gd name="connsiteX529" fmla="*/ 226418 w 1179211"/>
                  <a:gd name="connsiteY529" fmla="*/ 28997 h 84574"/>
                  <a:gd name="connsiteX530" fmla="*/ 217236 w 1179211"/>
                  <a:gd name="connsiteY530" fmla="*/ 28997 h 84574"/>
                  <a:gd name="connsiteX531" fmla="*/ 202496 w 1179211"/>
                  <a:gd name="connsiteY531" fmla="*/ 67660 h 84574"/>
                  <a:gd name="connsiteX532" fmla="*/ 200079 w 1179211"/>
                  <a:gd name="connsiteY532" fmla="*/ 76359 h 84574"/>
                  <a:gd name="connsiteX533" fmla="*/ 199354 w 1179211"/>
                  <a:gd name="connsiteY533" fmla="*/ 72734 h 84574"/>
                  <a:gd name="connsiteX534" fmla="*/ 197663 w 1179211"/>
                  <a:gd name="connsiteY534" fmla="*/ 67176 h 84574"/>
                  <a:gd name="connsiteX535" fmla="*/ 183648 w 1179211"/>
                  <a:gd name="connsiteY535" fmla="*/ 28997 h 84574"/>
                  <a:gd name="connsiteX536" fmla="*/ 159000 w 1179211"/>
                  <a:gd name="connsiteY536" fmla="*/ 28997 h 84574"/>
                  <a:gd name="connsiteX537" fmla="*/ 148851 w 1179211"/>
                  <a:gd name="connsiteY537" fmla="*/ 28997 h 84574"/>
                  <a:gd name="connsiteX538" fmla="*/ 148851 w 1179211"/>
                  <a:gd name="connsiteY538" fmla="*/ 84091 h 84574"/>
                  <a:gd name="connsiteX539" fmla="*/ 159000 w 1179211"/>
                  <a:gd name="connsiteY539" fmla="*/ 84091 h 84574"/>
                  <a:gd name="connsiteX540" fmla="*/ 159000 w 1179211"/>
                  <a:gd name="connsiteY540" fmla="*/ 28997 h 84574"/>
                  <a:gd name="connsiteX541" fmla="*/ 158517 w 1179211"/>
                  <a:gd name="connsiteY541" fmla="*/ 2416 h 84574"/>
                  <a:gd name="connsiteX542" fmla="*/ 154167 w 1179211"/>
                  <a:gd name="connsiteY542" fmla="*/ 483 h 84574"/>
                  <a:gd name="connsiteX543" fmla="*/ 149576 w 1179211"/>
                  <a:gd name="connsiteY543" fmla="*/ 2416 h 84574"/>
                  <a:gd name="connsiteX544" fmla="*/ 147643 w 1179211"/>
                  <a:gd name="connsiteY544" fmla="*/ 6766 h 84574"/>
                  <a:gd name="connsiteX545" fmla="*/ 149576 w 1179211"/>
                  <a:gd name="connsiteY545" fmla="*/ 11116 h 84574"/>
                  <a:gd name="connsiteX546" fmla="*/ 154167 w 1179211"/>
                  <a:gd name="connsiteY546" fmla="*/ 13049 h 84574"/>
                  <a:gd name="connsiteX547" fmla="*/ 158517 w 1179211"/>
                  <a:gd name="connsiteY547" fmla="*/ 11116 h 84574"/>
                  <a:gd name="connsiteX548" fmla="*/ 160450 w 1179211"/>
                  <a:gd name="connsiteY548" fmla="*/ 6766 h 84574"/>
                  <a:gd name="connsiteX549" fmla="*/ 158517 w 1179211"/>
                  <a:gd name="connsiteY549" fmla="*/ 2416 h 84574"/>
                  <a:gd name="connsiteX550" fmla="*/ 128795 w 1179211"/>
                  <a:gd name="connsiteY550" fmla="*/ 84091 h 84574"/>
                  <a:gd name="connsiteX551" fmla="*/ 128795 w 1179211"/>
                  <a:gd name="connsiteY551" fmla="*/ 49537 h 84574"/>
                  <a:gd name="connsiteX552" fmla="*/ 128312 w 1179211"/>
                  <a:gd name="connsiteY552" fmla="*/ 41079 h 84574"/>
                  <a:gd name="connsiteX553" fmla="*/ 126137 w 1179211"/>
                  <a:gd name="connsiteY553" fmla="*/ 34071 h 84574"/>
                  <a:gd name="connsiteX554" fmla="*/ 120338 w 1179211"/>
                  <a:gd name="connsiteY554" fmla="*/ 29239 h 84574"/>
                  <a:gd name="connsiteX555" fmla="*/ 109705 w 1179211"/>
                  <a:gd name="connsiteY555" fmla="*/ 27306 h 84574"/>
                  <a:gd name="connsiteX556" fmla="*/ 102214 w 1179211"/>
                  <a:gd name="connsiteY556" fmla="*/ 28514 h 84574"/>
                  <a:gd name="connsiteX557" fmla="*/ 96898 w 1179211"/>
                  <a:gd name="connsiteY557" fmla="*/ 31655 h 84574"/>
                  <a:gd name="connsiteX558" fmla="*/ 93274 w 1179211"/>
                  <a:gd name="connsiteY558" fmla="*/ 35280 h 84574"/>
                  <a:gd name="connsiteX559" fmla="*/ 91341 w 1179211"/>
                  <a:gd name="connsiteY559" fmla="*/ 37938 h 84574"/>
                  <a:gd name="connsiteX560" fmla="*/ 90132 w 1179211"/>
                  <a:gd name="connsiteY560" fmla="*/ 28514 h 84574"/>
                  <a:gd name="connsiteX561" fmla="*/ 80708 w 1179211"/>
                  <a:gd name="connsiteY561" fmla="*/ 29480 h 84574"/>
                  <a:gd name="connsiteX562" fmla="*/ 80950 w 1179211"/>
                  <a:gd name="connsiteY562" fmla="*/ 31655 h 84574"/>
                  <a:gd name="connsiteX563" fmla="*/ 81433 w 1179211"/>
                  <a:gd name="connsiteY563" fmla="*/ 35280 h 84574"/>
                  <a:gd name="connsiteX564" fmla="*/ 81675 w 1179211"/>
                  <a:gd name="connsiteY564" fmla="*/ 39388 h 84574"/>
                  <a:gd name="connsiteX565" fmla="*/ 81917 w 1179211"/>
                  <a:gd name="connsiteY565" fmla="*/ 43496 h 84574"/>
                  <a:gd name="connsiteX566" fmla="*/ 81917 w 1179211"/>
                  <a:gd name="connsiteY566" fmla="*/ 84333 h 84574"/>
                  <a:gd name="connsiteX567" fmla="*/ 91824 w 1179211"/>
                  <a:gd name="connsiteY567" fmla="*/ 84333 h 84574"/>
                  <a:gd name="connsiteX568" fmla="*/ 91824 w 1179211"/>
                  <a:gd name="connsiteY568" fmla="*/ 53403 h 84574"/>
                  <a:gd name="connsiteX569" fmla="*/ 93032 w 1179211"/>
                  <a:gd name="connsiteY569" fmla="*/ 46154 h 84574"/>
                  <a:gd name="connsiteX570" fmla="*/ 96415 w 1179211"/>
                  <a:gd name="connsiteY570" fmla="*/ 40354 h 84574"/>
                  <a:gd name="connsiteX571" fmla="*/ 101248 w 1179211"/>
                  <a:gd name="connsiteY571" fmla="*/ 36488 h 84574"/>
                  <a:gd name="connsiteX572" fmla="*/ 107531 w 1179211"/>
                  <a:gd name="connsiteY572" fmla="*/ 35038 h 84574"/>
                  <a:gd name="connsiteX573" fmla="*/ 113572 w 1179211"/>
                  <a:gd name="connsiteY573" fmla="*/ 36005 h 84574"/>
                  <a:gd name="connsiteX574" fmla="*/ 117196 w 1179211"/>
                  <a:gd name="connsiteY574" fmla="*/ 38904 h 84574"/>
                  <a:gd name="connsiteX575" fmla="*/ 118888 w 1179211"/>
                  <a:gd name="connsiteY575" fmla="*/ 43496 h 84574"/>
                  <a:gd name="connsiteX576" fmla="*/ 119371 w 1179211"/>
                  <a:gd name="connsiteY576" fmla="*/ 49778 h 84574"/>
                  <a:gd name="connsiteX577" fmla="*/ 119371 w 1179211"/>
                  <a:gd name="connsiteY577" fmla="*/ 84333 h 84574"/>
                  <a:gd name="connsiteX578" fmla="*/ 128795 w 1179211"/>
                  <a:gd name="connsiteY578" fmla="*/ 84333 h 84574"/>
                  <a:gd name="connsiteX579" fmla="*/ 60894 w 1179211"/>
                  <a:gd name="connsiteY579" fmla="*/ 5799 h 84574"/>
                  <a:gd name="connsiteX580" fmla="*/ 50986 w 1179211"/>
                  <a:gd name="connsiteY580" fmla="*/ 5799 h 84574"/>
                  <a:gd name="connsiteX581" fmla="*/ 50986 w 1179211"/>
                  <a:gd name="connsiteY581" fmla="*/ 54128 h 84574"/>
                  <a:gd name="connsiteX582" fmla="*/ 49295 w 1179211"/>
                  <a:gd name="connsiteY582" fmla="*/ 66935 h 84574"/>
                  <a:gd name="connsiteX583" fmla="*/ 44945 w 1179211"/>
                  <a:gd name="connsiteY583" fmla="*/ 74667 h 84574"/>
                  <a:gd name="connsiteX584" fmla="*/ 38421 w 1179211"/>
                  <a:gd name="connsiteY584" fmla="*/ 78534 h 84574"/>
                  <a:gd name="connsiteX585" fmla="*/ 30447 w 1179211"/>
                  <a:gd name="connsiteY585" fmla="*/ 79500 h 84574"/>
                  <a:gd name="connsiteX586" fmla="*/ 22231 w 1179211"/>
                  <a:gd name="connsiteY586" fmla="*/ 78534 h 84574"/>
                  <a:gd name="connsiteX587" fmla="*/ 15707 w 1179211"/>
                  <a:gd name="connsiteY587" fmla="*/ 74667 h 84574"/>
                  <a:gd name="connsiteX588" fmla="*/ 11357 w 1179211"/>
                  <a:gd name="connsiteY588" fmla="*/ 66935 h 84574"/>
                  <a:gd name="connsiteX589" fmla="*/ 9666 w 1179211"/>
                  <a:gd name="connsiteY589" fmla="*/ 54128 h 84574"/>
                  <a:gd name="connsiteX590" fmla="*/ 9666 w 1179211"/>
                  <a:gd name="connsiteY590" fmla="*/ 5799 h 84574"/>
                  <a:gd name="connsiteX591" fmla="*/ 0 w 1179211"/>
                  <a:gd name="connsiteY591" fmla="*/ 5799 h 84574"/>
                  <a:gd name="connsiteX592" fmla="*/ 0 w 1179211"/>
                  <a:gd name="connsiteY592" fmla="*/ 54853 h 84574"/>
                  <a:gd name="connsiteX593" fmla="*/ 7733 w 1179211"/>
                  <a:gd name="connsiteY593" fmla="*/ 79500 h 84574"/>
                  <a:gd name="connsiteX594" fmla="*/ 30689 w 1179211"/>
                  <a:gd name="connsiteY594" fmla="*/ 86749 h 84574"/>
                  <a:gd name="connsiteX595" fmla="*/ 53403 w 1179211"/>
                  <a:gd name="connsiteY595" fmla="*/ 79500 h 84574"/>
                  <a:gd name="connsiteX596" fmla="*/ 60894 w 1179211"/>
                  <a:gd name="connsiteY596" fmla="*/ 54853 h 84574"/>
                  <a:gd name="connsiteX597" fmla="*/ 60894 w 1179211"/>
                  <a:gd name="connsiteY597" fmla="*/ 5799 h 84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  <a:cxn ang="0">
                    <a:pos x="connsiteX442" y="connsiteY442"/>
                  </a:cxn>
                  <a:cxn ang="0">
                    <a:pos x="connsiteX443" y="connsiteY443"/>
                  </a:cxn>
                  <a:cxn ang="0">
                    <a:pos x="connsiteX444" y="connsiteY444"/>
                  </a:cxn>
                  <a:cxn ang="0">
                    <a:pos x="connsiteX445" y="connsiteY445"/>
                  </a:cxn>
                  <a:cxn ang="0">
                    <a:pos x="connsiteX446" y="connsiteY446"/>
                  </a:cxn>
                  <a:cxn ang="0">
                    <a:pos x="connsiteX447" y="connsiteY447"/>
                  </a:cxn>
                  <a:cxn ang="0">
                    <a:pos x="connsiteX448" y="connsiteY448"/>
                  </a:cxn>
                  <a:cxn ang="0">
                    <a:pos x="connsiteX449" y="connsiteY449"/>
                  </a:cxn>
                  <a:cxn ang="0">
                    <a:pos x="connsiteX450" y="connsiteY450"/>
                  </a:cxn>
                  <a:cxn ang="0">
                    <a:pos x="connsiteX451" y="connsiteY451"/>
                  </a:cxn>
                  <a:cxn ang="0">
                    <a:pos x="connsiteX452" y="connsiteY452"/>
                  </a:cxn>
                  <a:cxn ang="0">
                    <a:pos x="connsiteX453" y="connsiteY453"/>
                  </a:cxn>
                  <a:cxn ang="0">
                    <a:pos x="connsiteX454" y="connsiteY454"/>
                  </a:cxn>
                  <a:cxn ang="0">
                    <a:pos x="connsiteX455" y="connsiteY455"/>
                  </a:cxn>
                  <a:cxn ang="0">
                    <a:pos x="connsiteX456" y="connsiteY456"/>
                  </a:cxn>
                  <a:cxn ang="0">
                    <a:pos x="connsiteX457" y="connsiteY457"/>
                  </a:cxn>
                  <a:cxn ang="0">
                    <a:pos x="connsiteX458" y="connsiteY458"/>
                  </a:cxn>
                  <a:cxn ang="0">
                    <a:pos x="connsiteX459" y="connsiteY459"/>
                  </a:cxn>
                  <a:cxn ang="0">
                    <a:pos x="connsiteX460" y="connsiteY460"/>
                  </a:cxn>
                  <a:cxn ang="0">
                    <a:pos x="connsiteX461" y="connsiteY461"/>
                  </a:cxn>
                  <a:cxn ang="0">
                    <a:pos x="connsiteX462" y="connsiteY462"/>
                  </a:cxn>
                  <a:cxn ang="0">
                    <a:pos x="connsiteX463" y="connsiteY463"/>
                  </a:cxn>
                  <a:cxn ang="0">
                    <a:pos x="connsiteX464" y="connsiteY464"/>
                  </a:cxn>
                  <a:cxn ang="0">
                    <a:pos x="connsiteX465" y="connsiteY465"/>
                  </a:cxn>
                  <a:cxn ang="0">
                    <a:pos x="connsiteX466" y="connsiteY466"/>
                  </a:cxn>
                  <a:cxn ang="0">
                    <a:pos x="connsiteX467" y="connsiteY467"/>
                  </a:cxn>
                  <a:cxn ang="0">
                    <a:pos x="connsiteX468" y="connsiteY468"/>
                  </a:cxn>
                  <a:cxn ang="0">
                    <a:pos x="connsiteX469" y="connsiteY469"/>
                  </a:cxn>
                  <a:cxn ang="0">
                    <a:pos x="connsiteX470" y="connsiteY470"/>
                  </a:cxn>
                  <a:cxn ang="0">
                    <a:pos x="connsiteX471" y="connsiteY471"/>
                  </a:cxn>
                  <a:cxn ang="0">
                    <a:pos x="connsiteX472" y="connsiteY472"/>
                  </a:cxn>
                  <a:cxn ang="0">
                    <a:pos x="connsiteX473" y="connsiteY473"/>
                  </a:cxn>
                  <a:cxn ang="0">
                    <a:pos x="connsiteX474" y="connsiteY474"/>
                  </a:cxn>
                  <a:cxn ang="0">
                    <a:pos x="connsiteX475" y="connsiteY475"/>
                  </a:cxn>
                  <a:cxn ang="0">
                    <a:pos x="connsiteX476" y="connsiteY476"/>
                  </a:cxn>
                  <a:cxn ang="0">
                    <a:pos x="connsiteX477" y="connsiteY477"/>
                  </a:cxn>
                  <a:cxn ang="0">
                    <a:pos x="connsiteX478" y="connsiteY478"/>
                  </a:cxn>
                  <a:cxn ang="0">
                    <a:pos x="connsiteX479" y="connsiteY479"/>
                  </a:cxn>
                  <a:cxn ang="0">
                    <a:pos x="connsiteX480" y="connsiteY480"/>
                  </a:cxn>
                  <a:cxn ang="0">
                    <a:pos x="connsiteX481" y="connsiteY481"/>
                  </a:cxn>
                  <a:cxn ang="0">
                    <a:pos x="connsiteX482" y="connsiteY482"/>
                  </a:cxn>
                  <a:cxn ang="0">
                    <a:pos x="connsiteX483" y="connsiteY483"/>
                  </a:cxn>
                  <a:cxn ang="0">
                    <a:pos x="connsiteX484" y="connsiteY484"/>
                  </a:cxn>
                  <a:cxn ang="0">
                    <a:pos x="connsiteX485" y="connsiteY485"/>
                  </a:cxn>
                  <a:cxn ang="0">
                    <a:pos x="connsiteX486" y="connsiteY486"/>
                  </a:cxn>
                  <a:cxn ang="0">
                    <a:pos x="connsiteX487" y="connsiteY487"/>
                  </a:cxn>
                  <a:cxn ang="0">
                    <a:pos x="connsiteX488" y="connsiteY488"/>
                  </a:cxn>
                  <a:cxn ang="0">
                    <a:pos x="connsiteX489" y="connsiteY489"/>
                  </a:cxn>
                  <a:cxn ang="0">
                    <a:pos x="connsiteX490" y="connsiteY490"/>
                  </a:cxn>
                  <a:cxn ang="0">
                    <a:pos x="connsiteX491" y="connsiteY491"/>
                  </a:cxn>
                  <a:cxn ang="0">
                    <a:pos x="connsiteX492" y="connsiteY492"/>
                  </a:cxn>
                  <a:cxn ang="0">
                    <a:pos x="connsiteX493" y="connsiteY493"/>
                  </a:cxn>
                  <a:cxn ang="0">
                    <a:pos x="connsiteX494" y="connsiteY494"/>
                  </a:cxn>
                  <a:cxn ang="0">
                    <a:pos x="connsiteX495" y="connsiteY495"/>
                  </a:cxn>
                  <a:cxn ang="0">
                    <a:pos x="connsiteX496" y="connsiteY496"/>
                  </a:cxn>
                  <a:cxn ang="0">
                    <a:pos x="connsiteX497" y="connsiteY497"/>
                  </a:cxn>
                  <a:cxn ang="0">
                    <a:pos x="connsiteX498" y="connsiteY498"/>
                  </a:cxn>
                  <a:cxn ang="0">
                    <a:pos x="connsiteX499" y="connsiteY499"/>
                  </a:cxn>
                  <a:cxn ang="0">
                    <a:pos x="connsiteX500" y="connsiteY500"/>
                  </a:cxn>
                  <a:cxn ang="0">
                    <a:pos x="connsiteX501" y="connsiteY501"/>
                  </a:cxn>
                  <a:cxn ang="0">
                    <a:pos x="connsiteX502" y="connsiteY502"/>
                  </a:cxn>
                  <a:cxn ang="0">
                    <a:pos x="connsiteX503" y="connsiteY503"/>
                  </a:cxn>
                  <a:cxn ang="0">
                    <a:pos x="connsiteX504" y="connsiteY504"/>
                  </a:cxn>
                  <a:cxn ang="0">
                    <a:pos x="connsiteX505" y="connsiteY505"/>
                  </a:cxn>
                  <a:cxn ang="0">
                    <a:pos x="connsiteX506" y="connsiteY506"/>
                  </a:cxn>
                  <a:cxn ang="0">
                    <a:pos x="connsiteX507" y="connsiteY507"/>
                  </a:cxn>
                  <a:cxn ang="0">
                    <a:pos x="connsiteX508" y="connsiteY508"/>
                  </a:cxn>
                  <a:cxn ang="0">
                    <a:pos x="connsiteX509" y="connsiteY509"/>
                  </a:cxn>
                  <a:cxn ang="0">
                    <a:pos x="connsiteX510" y="connsiteY510"/>
                  </a:cxn>
                  <a:cxn ang="0">
                    <a:pos x="connsiteX511" y="connsiteY511"/>
                  </a:cxn>
                  <a:cxn ang="0">
                    <a:pos x="connsiteX512" y="connsiteY512"/>
                  </a:cxn>
                  <a:cxn ang="0">
                    <a:pos x="connsiteX513" y="connsiteY513"/>
                  </a:cxn>
                  <a:cxn ang="0">
                    <a:pos x="connsiteX514" y="connsiteY514"/>
                  </a:cxn>
                  <a:cxn ang="0">
                    <a:pos x="connsiteX515" y="connsiteY515"/>
                  </a:cxn>
                  <a:cxn ang="0">
                    <a:pos x="connsiteX516" y="connsiteY516"/>
                  </a:cxn>
                  <a:cxn ang="0">
                    <a:pos x="connsiteX517" y="connsiteY517"/>
                  </a:cxn>
                  <a:cxn ang="0">
                    <a:pos x="connsiteX518" y="connsiteY518"/>
                  </a:cxn>
                  <a:cxn ang="0">
                    <a:pos x="connsiteX519" y="connsiteY519"/>
                  </a:cxn>
                  <a:cxn ang="0">
                    <a:pos x="connsiteX520" y="connsiteY520"/>
                  </a:cxn>
                  <a:cxn ang="0">
                    <a:pos x="connsiteX521" y="connsiteY521"/>
                  </a:cxn>
                  <a:cxn ang="0">
                    <a:pos x="connsiteX522" y="connsiteY522"/>
                  </a:cxn>
                  <a:cxn ang="0">
                    <a:pos x="connsiteX523" y="connsiteY523"/>
                  </a:cxn>
                  <a:cxn ang="0">
                    <a:pos x="connsiteX524" y="connsiteY524"/>
                  </a:cxn>
                  <a:cxn ang="0">
                    <a:pos x="connsiteX525" y="connsiteY525"/>
                  </a:cxn>
                  <a:cxn ang="0">
                    <a:pos x="connsiteX526" y="connsiteY526"/>
                  </a:cxn>
                  <a:cxn ang="0">
                    <a:pos x="connsiteX527" y="connsiteY527"/>
                  </a:cxn>
                  <a:cxn ang="0">
                    <a:pos x="connsiteX528" y="connsiteY528"/>
                  </a:cxn>
                  <a:cxn ang="0">
                    <a:pos x="connsiteX529" y="connsiteY529"/>
                  </a:cxn>
                  <a:cxn ang="0">
                    <a:pos x="connsiteX530" y="connsiteY530"/>
                  </a:cxn>
                  <a:cxn ang="0">
                    <a:pos x="connsiteX531" y="connsiteY531"/>
                  </a:cxn>
                  <a:cxn ang="0">
                    <a:pos x="connsiteX532" y="connsiteY532"/>
                  </a:cxn>
                  <a:cxn ang="0">
                    <a:pos x="connsiteX533" y="connsiteY533"/>
                  </a:cxn>
                  <a:cxn ang="0">
                    <a:pos x="connsiteX534" y="connsiteY534"/>
                  </a:cxn>
                  <a:cxn ang="0">
                    <a:pos x="connsiteX535" y="connsiteY535"/>
                  </a:cxn>
                  <a:cxn ang="0">
                    <a:pos x="connsiteX536" y="connsiteY536"/>
                  </a:cxn>
                  <a:cxn ang="0">
                    <a:pos x="connsiteX537" y="connsiteY537"/>
                  </a:cxn>
                  <a:cxn ang="0">
                    <a:pos x="connsiteX538" y="connsiteY538"/>
                  </a:cxn>
                  <a:cxn ang="0">
                    <a:pos x="connsiteX539" y="connsiteY539"/>
                  </a:cxn>
                  <a:cxn ang="0">
                    <a:pos x="connsiteX540" y="connsiteY540"/>
                  </a:cxn>
                  <a:cxn ang="0">
                    <a:pos x="connsiteX541" y="connsiteY541"/>
                  </a:cxn>
                  <a:cxn ang="0">
                    <a:pos x="connsiteX542" y="connsiteY542"/>
                  </a:cxn>
                  <a:cxn ang="0">
                    <a:pos x="connsiteX543" y="connsiteY543"/>
                  </a:cxn>
                  <a:cxn ang="0">
                    <a:pos x="connsiteX544" y="connsiteY544"/>
                  </a:cxn>
                  <a:cxn ang="0">
                    <a:pos x="connsiteX545" y="connsiteY545"/>
                  </a:cxn>
                  <a:cxn ang="0">
                    <a:pos x="connsiteX546" y="connsiteY546"/>
                  </a:cxn>
                  <a:cxn ang="0">
                    <a:pos x="connsiteX547" y="connsiteY547"/>
                  </a:cxn>
                  <a:cxn ang="0">
                    <a:pos x="connsiteX548" y="connsiteY548"/>
                  </a:cxn>
                  <a:cxn ang="0">
                    <a:pos x="connsiteX549" y="connsiteY549"/>
                  </a:cxn>
                  <a:cxn ang="0">
                    <a:pos x="connsiteX550" y="connsiteY550"/>
                  </a:cxn>
                  <a:cxn ang="0">
                    <a:pos x="connsiteX551" y="connsiteY551"/>
                  </a:cxn>
                  <a:cxn ang="0">
                    <a:pos x="connsiteX552" y="connsiteY552"/>
                  </a:cxn>
                  <a:cxn ang="0">
                    <a:pos x="connsiteX553" y="connsiteY553"/>
                  </a:cxn>
                  <a:cxn ang="0">
                    <a:pos x="connsiteX554" y="connsiteY554"/>
                  </a:cxn>
                  <a:cxn ang="0">
                    <a:pos x="connsiteX555" y="connsiteY555"/>
                  </a:cxn>
                  <a:cxn ang="0">
                    <a:pos x="connsiteX556" y="connsiteY556"/>
                  </a:cxn>
                  <a:cxn ang="0">
                    <a:pos x="connsiteX557" y="connsiteY557"/>
                  </a:cxn>
                  <a:cxn ang="0">
                    <a:pos x="connsiteX558" y="connsiteY558"/>
                  </a:cxn>
                  <a:cxn ang="0">
                    <a:pos x="connsiteX559" y="connsiteY559"/>
                  </a:cxn>
                  <a:cxn ang="0">
                    <a:pos x="connsiteX560" y="connsiteY560"/>
                  </a:cxn>
                  <a:cxn ang="0">
                    <a:pos x="connsiteX561" y="connsiteY561"/>
                  </a:cxn>
                  <a:cxn ang="0">
                    <a:pos x="connsiteX562" y="connsiteY562"/>
                  </a:cxn>
                  <a:cxn ang="0">
                    <a:pos x="connsiteX563" y="connsiteY563"/>
                  </a:cxn>
                  <a:cxn ang="0">
                    <a:pos x="connsiteX564" y="connsiteY564"/>
                  </a:cxn>
                  <a:cxn ang="0">
                    <a:pos x="connsiteX565" y="connsiteY565"/>
                  </a:cxn>
                  <a:cxn ang="0">
                    <a:pos x="connsiteX566" y="connsiteY566"/>
                  </a:cxn>
                  <a:cxn ang="0">
                    <a:pos x="connsiteX567" y="connsiteY567"/>
                  </a:cxn>
                  <a:cxn ang="0">
                    <a:pos x="connsiteX568" y="connsiteY568"/>
                  </a:cxn>
                  <a:cxn ang="0">
                    <a:pos x="connsiteX569" y="connsiteY569"/>
                  </a:cxn>
                  <a:cxn ang="0">
                    <a:pos x="connsiteX570" y="connsiteY570"/>
                  </a:cxn>
                  <a:cxn ang="0">
                    <a:pos x="connsiteX571" y="connsiteY571"/>
                  </a:cxn>
                  <a:cxn ang="0">
                    <a:pos x="connsiteX572" y="connsiteY572"/>
                  </a:cxn>
                  <a:cxn ang="0">
                    <a:pos x="connsiteX573" y="connsiteY573"/>
                  </a:cxn>
                  <a:cxn ang="0">
                    <a:pos x="connsiteX574" y="connsiteY574"/>
                  </a:cxn>
                  <a:cxn ang="0">
                    <a:pos x="connsiteX575" y="connsiteY575"/>
                  </a:cxn>
                  <a:cxn ang="0">
                    <a:pos x="connsiteX576" y="connsiteY576"/>
                  </a:cxn>
                  <a:cxn ang="0">
                    <a:pos x="connsiteX577" y="connsiteY577"/>
                  </a:cxn>
                  <a:cxn ang="0">
                    <a:pos x="connsiteX578" y="connsiteY578"/>
                  </a:cxn>
                  <a:cxn ang="0">
                    <a:pos x="connsiteX579" y="connsiteY579"/>
                  </a:cxn>
                  <a:cxn ang="0">
                    <a:pos x="connsiteX580" y="connsiteY580"/>
                  </a:cxn>
                  <a:cxn ang="0">
                    <a:pos x="connsiteX581" y="connsiteY581"/>
                  </a:cxn>
                  <a:cxn ang="0">
                    <a:pos x="connsiteX582" y="connsiteY582"/>
                  </a:cxn>
                  <a:cxn ang="0">
                    <a:pos x="connsiteX583" y="connsiteY583"/>
                  </a:cxn>
                  <a:cxn ang="0">
                    <a:pos x="connsiteX584" y="connsiteY584"/>
                  </a:cxn>
                  <a:cxn ang="0">
                    <a:pos x="connsiteX585" y="connsiteY585"/>
                  </a:cxn>
                  <a:cxn ang="0">
                    <a:pos x="connsiteX586" y="connsiteY586"/>
                  </a:cxn>
                  <a:cxn ang="0">
                    <a:pos x="connsiteX587" y="connsiteY587"/>
                  </a:cxn>
                  <a:cxn ang="0">
                    <a:pos x="connsiteX588" y="connsiteY588"/>
                  </a:cxn>
                  <a:cxn ang="0">
                    <a:pos x="connsiteX589" y="connsiteY589"/>
                  </a:cxn>
                  <a:cxn ang="0">
                    <a:pos x="connsiteX590" y="connsiteY590"/>
                  </a:cxn>
                  <a:cxn ang="0">
                    <a:pos x="connsiteX591" y="connsiteY591"/>
                  </a:cxn>
                  <a:cxn ang="0">
                    <a:pos x="connsiteX592" y="connsiteY592"/>
                  </a:cxn>
                  <a:cxn ang="0">
                    <a:pos x="connsiteX593" y="connsiteY593"/>
                  </a:cxn>
                  <a:cxn ang="0">
                    <a:pos x="connsiteX594" y="connsiteY594"/>
                  </a:cxn>
                  <a:cxn ang="0">
                    <a:pos x="connsiteX595" y="connsiteY595"/>
                  </a:cxn>
                  <a:cxn ang="0">
                    <a:pos x="connsiteX596" y="connsiteY596"/>
                  </a:cxn>
                  <a:cxn ang="0">
                    <a:pos x="connsiteX597" y="connsiteY597"/>
                  </a:cxn>
                </a:cxnLst>
                <a:rect l="l" t="t" r="r" b="b"/>
                <a:pathLst>
                  <a:path w="1179211" h="84574">
                    <a:moveTo>
                      <a:pt x="1181145" y="2658"/>
                    </a:moveTo>
                    <a:cubicBezTo>
                      <a:pt x="1179937" y="1933"/>
                      <a:pt x="1178245" y="1450"/>
                      <a:pt x="1176071" y="725"/>
                    </a:cubicBezTo>
                    <a:cubicBezTo>
                      <a:pt x="1173654" y="242"/>
                      <a:pt x="1171238" y="0"/>
                      <a:pt x="1168580" y="0"/>
                    </a:cubicBezTo>
                    <a:cubicBezTo>
                      <a:pt x="1164955" y="0"/>
                      <a:pt x="1161572" y="725"/>
                      <a:pt x="1158672" y="1933"/>
                    </a:cubicBezTo>
                    <a:cubicBezTo>
                      <a:pt x="1155773" y="3383"/>
                      <a:pt x="1153115" y="5558"/>
                      <a:pt x="1151182" y="8941"/>
                    </a:cubicBezTo>
                    <a:cubicBezTo>
                      <a:pt x="1149490" y="11357"/>
                      <a:pt x="1148523" y="14015"/>
                      <a:pt x="1148282" y="16915"/>
                    </a:cubicBezTo>
                    <a:cubicBezTo>
                      <a:pt x="1148040" y="19815"/>
                      <a:pt x="1147799" y="22473"/>
                      <a:pt x="1147799" y="25131"/>
                    </a:cubicBezTo>
                    <a:lnTo>
                      <a:pt x="1147799" y="29239"/>
                    </a:lnTo>
                    <a:lnTo>
                      <a:pt x="1137891" y="29239"/>
                    </a:lnTo>
                    <a:lnTo>
                      <a:pt x="1137891" y="35521"/>
                    </a:lnTo>
                    <a:lnTo>
                      <a:pt x="1147799" y="35521"/>
                    </a:lnTo>
                    <a:lnTo>
                      <a:pt x="1147799" y="84333"/>
                    </a:lnTo>
                    <a:lnTo>
                      <a:pt x="1157223" y="84333"/>
                    </a:lnTo>
                    <a:lnTo>
                      <a:pt x="1157223" y="35280"/>
                    </a:lnTo>
                    <a:lnTo>
                      <a:pt x="1172446" y="35280"/>
                    </a:lnTo>
                    <a:lnTo>
                      <a:pt x="1172446" y="28997"/>
                    </a:lnTo>
                    <a:lnTo>
                      <a:pt x="1157223" y="28997"/>
                    </a:lnTo>
                    <a:lnTo>
                      <a:pt x="1157223" y="25372"/>
                    </a:lnTo>
                    <a:cubicBezTo>
                      <a:pt x="1157223" y="23198"/>
                      <a:pt x="1157223" y="21023"/>
                      <a:pt x="1157464" y="18606"/>
                    </a:cubicBezTo>
                    <a:cubicBezTo>
                      <a:pt x="1157706" y="16190"/>
                      <a:pt x="1157948" y="14257"/>
                      <a:pt x="1158672" y="12324"/>
                    </a:cubicBezTo>
                    <a:cubicBezTo>
                      <a:pt x="1159397" y="10391"/>
                      <a:pt x="1160364" y="8941"/>
                      <a:pt x="1161572" y="7733"/>
                    </a:cubicBezTo>
                    <a:cubicBezTo>
                      <a:pt x="1162780" y="6524"/>
                      <a:pt x="1164714" y="5799"/>
                      <a:pt x="1167130" y="5799"/>
                    </a:cubicBezTo>
                    <a:cubicBezTo>
                      <a:pt x="1169546" y="5799"/>
                      <a:pt x="1171721" y="6283"/>
                      <a:pt x="1173413" y="7008"/>
                    </a:cubicBezTo>
                    <a:cubicBezTo>
                      <a:pt x="1175104" y="7733"/>
                      <a:pt x="1176554" y="8699"/>
                      <a:pt x="1177762" y="9666"/>
                    </a:cubicBezTo>
                    <a:lnTo>
                      <a:pt x="1181145" y="2658"/>
                    </a:lnTo>
                    <a:close/>
                    <a:moveTo>
                      <a:pt x="1092946" y="84091"/>
                    </a:moveTo>
                    <a:lnTo>
                      <a:pt x="1102370" y="84091"/>
                    </a:lnTo>
                    <a:lnTo>
                      <a:pt x="1102370" y="57511"/>
                    </a:lnTo>
                    <a:cubicBezTo>
                      <a:pt x="1102370" y="55578"/>
                      <a:pt x="1102370" y="53886"/>
                      <a:pt x="1102612" y="51953"/>
                    </a:cubicBezTo>
                    <a:cubicBezTo>
                      <a:pt x="1102853" y="50020"/>
                      <a:pt x="1103095" y="48328"/>
                      <a:pt x="1103337" y="46637"/>
                    </a:cubicBezTo>
                    <a:cubicBezTo>
                      <a:pt x="1104303" y="43254"/>
                      <a:pt x="1105511" y="40354"/>
                      <a:pt x="1107444" y="37938"/>
                    </a:cubicBezTo>
                    <a:cubicBezTo>
                      <a:pt x="1109136" y="35521"/>
                      <a:pt x="1111311" y="34555"/>
                      <a:pt x="1113485" y="34555"/>
                    </a:cubicBezTo>
                    <a:cubicBezTo>
                      <a:pt x="1117352" y="34555"/>
                      <a:pt x="1119285" y="36488"/>
                      <a:pt x="1119526" y="40596"/>
                    </a:cubicBezTo>
                    <a:lnTo>
                      <a:pt x="1127742" y="37696"/>
                    </a:lnTo>
                    <a:cubicBezTo>
                      <a:pt x="1127742" y="35763"/>
                      <a:pt x="1127259" y="34313"/>
                      <a:pt x="1126534" y="32863"/>
                    </a:cubicBezTo>
                    <a:cubicBezTo>
                      <a:pt x="1125809" y="31413"/>
                      <a:pt x="1125084" y="30447"/>
                      <a:pt x="1124118" y="29722"/>
                    </a:cubicBezTo>
                    <a:cubicBezTo>
                      <a:pt x="1123151" y="28997"/>
                      <a:pt x="1121943" y="28272"/>
                      <a:pt x="1120735" y="28030"/>
                    </a:cubicBezTo>
                    <a:cubicBezTo>
                      <a:pt x="1119526" y="27547"/>
                      <a:pt x="1118318" y="27547"/>
                      <a:pt x="1117352" y="27547"/>
                    </a:cubicBezTo>
                    <a:cubicBezTo>
                      <a:pt x="1113969" y="27547"/>
                      <a:pt x="1111311" y="28514"/>
                      <a:pt x="1108653" y="30205"/>
                    </a:cubicBezTo>
                    <a:cubicBezTo>
                      <a:pt x="1106236" y="32138"/>
                      <a:pt x="1104061" y="34555"/>
                      <a:pt x="1102370" y="37696"/>
                    </a:cubicBezTo>
                    <a:lnTo>
                      <a:pt x="1101162" y="28272"/>
                    </a:lnTo>
                    <a:lnTo>
                      <a:pt x="1091738" y="29239"/>
                    </a:lnTo>
                    <a:cubicBezTo>
                      <a:pt x="1091738" y="29722"/>
                      <a:pt x="1091979" y="30447"/>
                      <a:pt x="1091979" y="31413"/>
                    </a:cubicBezTo>
                    <a:cubicBezTo>
                      <a:pt x="1092221" y="32380"/>
                      <a:pt x="1092221" y="33588"/>
                      <a:pt x="1092463" y="35038"/>
                    </a:cubicBezTo>
                    <a:cubicBezTo>
                      <a:pt x="1092704" y="36488"/>
                      <a:pt x="1092704" y="37696"/>
                      <a:pt x="1092704" y="39146"/>
                    </a:cubicBezTo>
                    <a:cubicBezTo>
                      <a:pt x="1092704" y="40596"/>
                      <a:pt x="1092946" y="41804"/>
                      <a:pt x="1092946" y="43254"/>
                    </a:cubicBezTo>
                    <a:lnTo>
                      <a:pt x="1092946" y="84091"/>
                    </a:lnTo>
                    <a:close/>
                    <a:moveTo>
                      <a:pt x="1062016" y="72251"/>
                    </a:moveTo>
                    <a:cubicBezTo>
                      <a:pt x="1059116" y="76359"/>
                      <a:pt x="1055008" y="78292"/>
                      <a:pt x="1049934" y="78292"/>
                    </a:cubicBezTo>
                    <a:cubicBezTo>
                      <a:pt x="1044617" y="78292"/>
                      <a:pt x="1040751" y="76359"/>
                      <a:pt x="1037852" y="72251"/>
                    </a:cubicBezTo>
                    <a:cubicBezTo>
                      <a:pt x="1034952" y="68143"/>
                      <a:pt x="1033502" y="62827"/>
                      <a:pt x="1033502" y="55819"/>
                    </a:cubicBezTo>
                    <a:cubicBezTo>
                      <a:pt x="1033502" y="49053"/>
                      <a:pt x="1034952" y="43737"/>
                      <a:pt x="1037852" y="39629"/>
                    </a:cubicBezTo>
                    <a:cubicBezTo>
                      <a:pt x="1040751" y="35521"/>
                      <a:pt x="1044859" y="33588"/>
                      <a:pt x="1050175" y="33588"/>
                    </a:cubicBezTo>
                    <a:cubicBezTo>
                      <a:pt x="1055491" y="33588"/>
                      <a:pt x="1059599" y="35521"/>
                      <a:pt x="1062499" y="39629"/>
                    </a:cubicBezTo>
                    <a:cubicBezTo>
                      <a:pt x="1065399" y="43737"/>
                      <a:pt x="1066849" y="49053"/>
                      <a:pt x="1066849" y="55819"/>
                    </a:cubicBezTo>
                    <a:cubicBezTo>
                      <a:pt x="1066365" y="62827"/>
                      <a:pt x="1064915" y="68143"/>
                      <a:pt x="1062016" y="72251"/>
                    </a:cubicBezTo>
                    <a:moveTo>
                      <a:pt x="1075306" y="44462"/>
                    </a:moveTo>
                    <a:cubicBezTo>
                      <a:pt x="1074098" y="40837"/>
                      <a:pt x="1072406" y="37938"/>
                      <a:pt x="1070232" y="35280"/>
                    </a:cubicBezTo>
                    <a:cubicBezTo>
                      <a:pt x="1068057" y="32863"/>
                      <a:pt x="1065157" y="30930"/>
                      <a:pt x="1061774" y="29480"/>
                    </a:cubicBezTo>
                    <a:cubicBezTo>
                      <a:pt x="1058391" y="28030"/>
                      <a:pt x="1054525" y="27306"/>
                      <a:pt x="1050175" y="27306"/>
                    </a:cubicBezTo>
                    <a:cubicBezTo>
                      <a:pt x="1045826" y="27306"/>
                      <a:pt x="1041959" y="28030"/>
                      <a:pt x="1038576" y="29480"/>
                    </a:cubicBezTo>
                    <a:cubicBezTo>
                      <a:pt x="1035193" y="30930"/>
                      <a:pt x="1032294" y="32863"/>
                      <a:pt x="1030119" y="35280"/>
                    </a:cubicBezTo>
                    <a:cubicBezTo>
                      <a:pt x="1027703" y="37696"/>
                      <a:pt x="1026011" y="40837"/>
                      <a:pt x="1024803" y="44462"/>
                    </a:cubicBezTo>
                    <a:cubicBezTo>
                      <a:pt x="1023595" y="48087"/>
                      <a:pt x="1023111" y="51953"/>
                      <a:pt x="1023111" y="56303"/>
                    </a:cubicBezTo>
                    <a:cubicBezTo>
                      <a:pt x="1023111" y="60894"/>
                      <a:pt x="1023836" y="65002"/>
                      <a:pt x="1025286" y="68626"/>
                    </a:cubicBezTo>
                    <a:cubicBezTo>
                      <a:pt x="1026736" y="72251"/>
                      <a:pt x="1028669" y="75392"/>
                      <a:pt x="1031086" y="77809"/>
                    </a:cubicBezTo>
                    <a:cubicBezTo>
                      <a:pt x="1033502" y="80467"/>
                      <a:pt x="1036402" y="82400"/>
                      <a:pt x="1039785" y="83608"/>
                    </a:cubicBezTo>
                    <a:cubicBezTo>
                      <a:pt x="1043168" y="85058"/>
                      <a:pt x="1046551" y="85783"/>
                      <a:pt x="1050417" y="85783"/>
                    </a:cubicBezTo>
                    <a:cubicBezTo>
                      <a:pt x="1054283" y="85783"/>
                      <a:pt x="1057666" y="85058"/>
                      <a:pt x="1061049" y="83608"/>
                    </a:cubicBezTo>
                    <a:cubicBezTo>
                      <a:pt x="1064432" y="82158"/>
                      <a:pt x="1067332" y="80225"/>
                      <a:pt x="1069748" y="77809"/>
                    </a:cubicBezTo>
                    <a:cubicBezTo>
                      <a:pt x="1072165" y="75151"/>
                      <a:pt x="1074098" y="72251"/>
                      <a:pt x="1075548" y="68626"/>
                    </a:cubicBezTo>
                    <a:cubicBezTo>
                      <a:pt x="1076998" y="65002"/>
                      <a:pt x="1077722" y="60894"/>
                      <a:pt x="1077722" y="56303"/>
                    </a:cubicBezTo>
                    <a:cubicBezTo>
                      <a:pt x="1076998" y="51953"/>
                      <a:pt x="1076514" y="48087"/>
                      <a:pt x="1075306" y="44462"/>
                    </a:cubicBezTo>
                    <a:moveTo>
                      <a:pt x="998464" y="84816"/>
                    </a:moveTo>
                    <a:lnTo>
                      <a:pt x="1007888" y="83850"/>
                    </a:lnTo>
                    <a:cubicBezTo>
                      <a:pt x="1007888" y="83366"/>
                      <a:pt x="1007646" y="82641"/>
                      <a:pt x="1007646" y="81675"/>
                    </a:cubicBezTo>
                    <a:cubicBezTo>
                      <a:pt x="1007405" y="80708"/>
                      <a:pt x="1007405" y="79500"/>
                      <a:pt x="1007163" y="78050"/>
                    </a:cubicBezTo>
                    <a:cubicBezTo>
                      <a:pt x="1006921" y="76842"/>
                      <a:pt x="1006921" y="75392"/>
                      <a:pt x="1006921" y="73942"/>
                    </a:cubicBezTo>
                    <a:cubicBezTo>
                      <a:pt x="1006921" y="72493"/>
                      <a:pt x="1006680" y="71043"/>
                      <a:pt x="1006680" y="69834"/>
                    </a:cubicBezTo>
                    <a:lnTo>
                      <a:pt x="1006680" y="483"/>
                    </a:lnTo>
                    <a:lnTo>
                      <a:pt x="997497" y="483"/>
                    </a:lnTo>
                    <a:lnTo>
                      <a:pt x="997497" y="36730"/>
                    </a:lnTo>
                    <a:cubicBezTo>
                      <a:pt x="996048" y="34071"/>
                      <a:pt x="993873" y="31897"/>
                      <a:pt x="990973" y="29964"/>
                    </a:cubicBezTo>
                    <a:cubicBezTo>
                      <a:pt x="988073" y="28030"/>
                      <a:pt x="984449" y="27064"/>
                      <a:pt x="980341" y="27064"/>
                    </a:cubicBezTo>
                    <a:cubicBezTo>
                      <a:pt x="976958" y="27064"/>
                      <a:pt x="973575" y="27789"/>
                      <a:pt x="970675" y="28997"/>
                    </a:cubicBezTo>
                    <a:cubicBezTo>
                      <a:pt x="967534" y="30205"/>
                      <a:pt x="965117" y="32138"/>
                      <a:pt x="962701" y="34555"/>
                    </a:cubicBezTo>
                    <a:cubicBezTo>
                      <a:pt x="960526" y="36971"/>
                      <a:pt x="958593" y="40113"/>
                      <a:pt x="957385" y="43737"/>
                    </a:cubicBezTo>
                    <a:cubicBezTo>
                      <a:pt x="955935" y="47362"/>
                      <a:pt x="955452" y="51711"/>
                      <a:pt x="955452" y="56544"/>
                    </a:cubicBezTo>
                    <a:cubicBezTo>
                      <a:pt x="955452" y="60410"/>
                      <a:pt x="955935" y="64277"/>
                      <a:pt x="956902" y="67660"/>
                    </a:cubicBezTo>
                    <a:cubicBezTo>
                      <a:pt x="957868" y="71043"/>
                      <a:pt x="959318" y="74184"/>
                      <a:pt x="961251" y="76842"/>
                    </a:cubicBezTo>
                    <a:cubicBezTo>
                      <a:pt x="963184" y="79500"/>
                      <a:pt x="965842" y="81433"/>
                      <a:pt x="968742" y="83125"/>
                    </a:cubicBezTo>
                    <a:cubicBezTo>
                      <a:pt x="971883" y="84575"/>
                      <a:pt x="975508" y="85300"/>
                      <a:pt x="979616" y="85300"/>
                    </a:cubicBezTo>
                    <a:cubicBezTo>
                      <a:pt x="982274" y="85300"/>
                      <a:pt x="984690" y="84816"/>
                      <a:pt x="986623" y="84091"/>
                    </a:cubicBezTo>
                    <a:cubicBezTo>
                      <a:pt x="988557" y="83366"/>
                      <a:pt x="990248" y="82400"/>
                      <a:pt x="991698" y="81433"/>
                    </a:cubicBezTo>
                    <a:cubicBezTo>
                      <a:pt x="993148" y="80467"/>
                      <a:pt x="994114" y="79259"/>
                      <a:pt x="995081" y="78050"/>
                    </a:cubicBezTo>
                    <a:cubicBezTo>
                      <a:pt x="995806" y="76842"/>
                      <a:pt x="996531" y="75875"/>
                      <a:pt x="997014" y="74909"/>
                    </a:cubicBezTo>
                    <a:lnTo>
                      <a:pt x="998464" y="84816"/>
                    </a:lnTo>
                    <a:close/>
                    <a:moveTo>
                      <a:pt x="996048" y="67660"/>
                    </a:moveTo>
                    <a:cubicBezTo>
                      <a:pt x="994839" y="70559"/>
                      <a:pt x="993148" y="72976"/>
                      <a:pt x="991456" y="74667"/>
                    </a:cubicBezTo>
                    <a:cubicBezTo>
                      <a:pt x="989765" y="76359"/>
                      <a:pt x="987832" y="77325"/>
                      <a:pt x="985657" y="78050"/>
                    </a:cubicBezTo>
                    <a:cubicBezTo>
                      <a:pt x="983482" y="78775"/>
                      <a:pt x="982032" y="78775"/>
                      <a:pt x="980582" y="78775"/>
                    </a:cubicBezTo>
                    <a:cubicBezTo>
                      <a:pt x="978166" y="78775"/>
                      <a:pt x="975991" y="78292"/>
                      <a:pt x="974058" y="77084"/>
                    </a:cubicBezTo>
                    <a:cubicBezTo>
                      <a:pt x="972125" y="75875"/>
                      <a:pt x="970675" y="74426"/>
                      <a:pt x="969467" y="72493"/>
                    </a:cubicBezTo>
                    <a:cubicBezTo>
                      <a:pt x="968259" y="70559"/>
                      <a:pt x="967292" y="68143"/>
                      <a:pt x="966809" y="65243"/>
                    </a:cubicBezTo>
                    <a:cubicBezTo>
                      <a:pt x="966326" y="62585"/>
                      <a:pt x="965842" y="59444"/>
                      <a:pt x="965842" y="56303"/>
                    </a:cubicBezTo>
                    <a:cubicBezTo>
                      <a:pt x="965842" y="53161"/>
                      <a:pt x="966326" y="50020"/>
                      <a:pt x="967051" y="47362"/>
                    </a:cubicBezTo>
                    <a:cubicBezTo>
                      <a:pt x="967775" y="44704"/>
                      <a:pt x="968984" y="42287"/>
                      <a:pt x="970192" y="40354"/>
                    </a:cubicBezTo>
                    <a:cubicBezTo>
                      <a:pt x="971642" y="38421"/>
                      <a:pt x="973333" y="36971"/>
                      <a:pt x="975266" y="36005"/>
                    </a:cubicBezTo>
                    <a:cubicBezTo>
                      <a:pt x="977199" y="35038"/>
                      <a:pt x="979374" y="34555"/>
                      <a:pt x="981549" y="34555"/>
                    </a:cubicBezTo>
                    <a:cubicBezTo>
                      <a:pt x="983724" y="34555"/>
                      <a:pt x="985899" y="35038"/>
                      <a:pt x="987832" y="35763"/>
                    </a:cubicBezTo>
                    <a:cubicBezTo>
                      <a:pt x="989765" y="36488"/>
                      <a:pt x="991456" y="37938"/>
                      <a:pt x="992906" y="39629"/>
                    </a:cubicBezTo>
                    <a:cubicBezTo>
                      <a:pt x="994356" y="41321"/>
                      <a:pt x="995564" y="43496"/>
                      <a:pt x="996531" y="46395"/>
                    </a:cubicBezTo>
                    <a:cubicBezTo>
                      <a:pt x="997497" y="49053"/>
                      <a:pt x="997739" y="52195"/>
                      <a:pt x="997739" y="56061"/>
                    </a:cubicBezTo>
                    <a:cubicBezTo>
                      <a:pt x="997981" y="60652"/>
                      <a:pt x="997256" y="64760"/>
                      <a:pt x="996048" y="67660"/>
                    </a:cubicBezTo>
                    <a:moveTo>
                      <a:pt x="938537" y="725"/>
                    </a:moveTo>
                    <a:lnTo>
                      <a:pt x="928629" y="725"/>
                    </a:lnTo>
                    <a:lnTo>
                      <a:pt x="928629" y="84333"/>
                    </a:lnTo>
                    <a:lnTo>
                      <a:pt x="938537" y="84333"/>
                    </a:lnTo>
                    <a:lnTo>
                      <a:pt x="938537" y="725"/>
                    </a:lnTo>
                    <a:close/>
                    <a:moveTo>
                      <a:pt x="897699" y="38179"/>
                    </a:moveTo>
                    <a:cubicBezTo>
                      <a:pt x="899874" y="41079"/>
                      <a:pt x="900841" y="45187"/>
                      <a:pt x="900841" y="50262"/>
                    </a:cubicBezTo>
                    <a:lnTo>
                      <a:pt x="900841" y="52195"/>
                    </a:lnTo>
                    <a:lnTo>
                      <a:pt x="873535" y="52195"/>
                    </a:lnTo>
                    <a:cubicBezTo>
                      <a:pt x="873777" y="49778"/>
                      <a:pt x="874502" y="47362"/>
                      <a:pt x="875227" y="45187"/>
                    </a:cubicBezTo>
                    <a:cubicBezTo>
                      <a:pt x="875952" y="43012"/>
                      <a:pt x="877160" y="41079"/>
                      <a:pt x="878368" y="39388"/>
                    </a:cubicBezTo>
                    <a:cubicBezTo>
                      <a:pt x="879576" y="37696"/>
                      <a:pt x="881268" y="36246"/>
                      <a:pt x="882959" y="35280"/>
                    </a:cubicBezTo>
                    <a:cubicBezTo>
                      <a:pt x="884651" y="34313"/>
                      <a:pt x="886825" y="33830"/>
                      <a:pt x="889000" y="33830"/>
                    </a:cubicBezTo>
                    <a:cubicBezTo>
                      <a:pt x="892866" y="33588"/>
                      <a:pt x="895766" y="35038"/>
                      <a:pt x="897699" y="38179"/>
                    </a:cubicBezTo>
                    <a:moveTo>
                      <a:pt x="910748" y="58236"/>
                    </a:moveTo>
                    <a:lnTo>
                      <a:pt x="910748" y="52678"/>
                    </a:lnTo>
                    <a:cubicBezTo>
                      <a:pt x="910748" y="49537"/>
                      <a:pt x="910506" y="46395"/>
                      <a:pt x="909781" y="43496"/>
                    </a:cubicBezTo>
                    <a:cubicBezTo>
                      <a:pt x="909056" y="40354"/>
                      <a:pt x="907848" y="37696"/>
                      <a:pt x="906157" y="35280"/>
                    </a:cubicBezTo>
                    <a:cubicBezTo>
                      <a:pt x="904465" y="32863"/>
                      <a:pt x="902290" y="30930"/>
                      <a:pt x="899391" y="29480"/>
                    </a:cubicBezTo>
                    <a:cubicBezTo>
                      <a:pt x="896491" y="28030"/>
                      <a:pt x="893108" y="27306"/>
                      <a:pt x="888759" y="27306"/>
                    </a:cubicBezTo>
                    <a:cubicBezTo>
                      <a:pt x="885134" y="27306"/>
                      <a:pt x="881993" y="28030"/>
                      <a:pt x="878851" y="29480"/>
                    </a:cubicBezTo>
                    <a:cubicBezTo>
                      <a:pt x="875710" y="30930"/>
                      <a:pt x="873052" y="32863"/>
                      <a:pt x="870877" y="35521"/>
                    </a:cubicBezTo>
                    <a:cubicBezTo>
                      <a:pt x="868702" y="38179"/>
                      <a:pt x="866769" y="41079"/>
                      <a:pt x="865561" y="44704"/>
                    </a:cubicBezTo>
                    <a:cubicBezTo>
                      <a:pt x="864353" y="48328"/>
                      <a:pt x="863628" y="52195"/>
                      <a:pt x="863628" y="56544"/>
                    </a:cubicBezTo>
                    <a:cubicBezTo>
                      <a:pt x="863628" y="66210"/>
                      <a:pt x="865803" y="73459"/>
                      <a:pt x="870394" y="78292"/>
                    </a:cubicBezTo>
                    <a:cubicBezTo>
                      <a:pt x="874985" y="83125"/>
                      <a:pt x="881509" y="85783"/>
                      <a:pt x="890208" y="85783"/>
                    </a:cubicBezTo>
                    <a:cubicBezTo>
                      <a:pt x="894800" y="85783"/>
                      <a:pt x="898666" y="84816"/>
                      <a:pt x="902290" y="83125"/>
                    </a:cubicBezTo>
                    <a:cubicBezTo>
                      <a:pt x="905673" y="81192"/>
                      <a:pt x="909056" y="78534"/>
                      <a:pt x="911956" y="75151"/>
                    </a:cubicBezTo>
                    <a:lnTo>
                      <a:pt x="908090" y="71043"/>
                    </a:lnTo>
                    <a:cubicBezTo>
                      <a:pt x="904465" y="74426"/>
                      <a:pt x="901324" y="76359"/>
                      <a:pt x="898666" y="77567"/>
                    </a:cubicBezTo>
                    <a:cubicBezTo>
                      <a:pt x="896008" y="78534"/>
                      <a:pt x="893350" y="79017"/>
                      <a:pt x="890933" y="79017"/>
                    </a:cubicBezTo>
                    <a:cubicBezTo>
                      <a:pt x="885376" y="79017"/>
                      <a:pt x="881268" y="77325"/>
                      <a:pt x="878368" y="73701"/>
                    </a:cubicBezTo>
                    <a:cubicBezTo>
                      <a:pt x="875468" y="70076"/>
                      <a:pt x="874018" y="65002"/>
                      <a:pt x="873777" y="58477"/>
                    </a:cubicBezTo>
                    <a:lnTo>
                      <a:pt x="910748" y="58477"/>
                    </a:lnTo>
                    <a:close/>
                    <a:moveTo>
                      <a:pt x="848404" y="61377"/>
                    </a:moveTo>
                    <a:cubicBezTo>
                      <a:pt x="847438" y="59444"/>
                      <a:pt x="845988" y="57994"/>
                      <a:pt x="844296" y="56544"/>
                    </a:cubicBezTo>
                    <a:cubicBezTo>
                      <a:pt x="842605" y="55094"/>
                      <a:pt x="840913" y="54128"/>
                      <a:pt x="838980" y="53403"/>
                    </a:cubicBezTo>
                    <a:cubicBezTo>
                      <a:pt x="837047" y="52678"/>
                      <a:pt x="835114" y="51953"/>
                      <a:pt x="833181" y="51470"/>
                    </a:cubicBezTo>
                    <a:cubicBezTo>
                      <a:pt x="829798" y="50503"/>
                      <a:pt x="826898" y="49295"/>
                      <a:pt x="824723" y="47603"/>
                    </a:cubicBezTo>
                    <a:cubicBezTo>
                      <a:pt x="822549" y="45912"/>
                      <a:pt x="821582" y="43737"/>
                      <a:pt x="821582" y="40837"/>
                    </a:cubicBezTo>
                    <a:cubicBezTo>
                      <a:pt x="821582" y="38663"/>
                      <a:pt x="822549" y="36730"/>
                      <a:pt x="824482" y="35280"/>
                    </a:cubicBezTo>
                    <a:cubicBezTo>
                      <a:pt x="826415" y="33830"/>
                      <a:pt x="828831" y="33105"/>
                      <a:pt x="831731" y="33105"/>
                    </a:cubicBezTo>
                    <a:cubicBezTo>
                      <a:pt x="834872" y="33105"/>
                      <a:pt x="837289" y="33588"/>
                      <a:pt x="838980" y="34796"/>
                    </a:cubicBezTo>
                    <a:cubicBezTo>
                      <a:pt x="840672" y="36005"/>
                      <a:pt x="842122" y="37213"/>
                      <a:pt x="843572" y="38421"/>
                    </a:cubicBezTo>
                    <a:lnTo>
                      <a:pt x="848404" y="32380"/>
                    </a:lnTo>
                    <a:cubicBezTo>
                      <a:pt x="846955" y="31172"/>
                      <a:pt x="845021" y="29964"/>
                      <a:pt x="842605" y="28997"/>
                    </a:cubicBezTo>
                    <a:cubicBezTo>
                      <a:pt x="840189" y="28030"/>
                      <a:pt x="836564" y="27306"/>
                      <a:pt x="832214" y="27306"/>
                    </a:cubicBezTo>
                    <a:cubicBezTo>
                      <a:pt x="829556" y="27306"/>
                      <a:pt x="827140" y="27547"/>
                      <a:pt x="824723" y="28272"/>
                    </a:cubicBezTo>
                    <a:cubicBezTo>
                      <a:pt x="822307" y="28997"/>
                      <a:pt x="820374" y="29722"/>
                      <a:pt x="818441" y="31172"/>
                    </a:cubicBezTo>
                    <a:cubicBezTo>
                      <a:pt x="816749" y="32380"/>
                      <a:pt x="815299" y="34071"/>
                      <a:pt x="814091" y="36005"/>
                    </a:cubicBezTo>
                    <a:cubicBezTo>
                      <a:pt x="812883" y="37938"/>
                      <a:pt x="812400" y="40113"/>
                      <a:pt x="812400" y="42771"/>
                    </a:cubicBezTo>
                    <a:cubicBezTo>
                      <a:pt x="812400" y="45670"/>
                      <a:pt x="812883" y="48087"/>
                      <a:pt x="813850" y="50020"/>
                    </a:cubicBezTo>
                    <a:cubicBezTo>
                      <a:pt x="814816" y="51953"/>
                      <a:pt x="816266" y="53644"/>
                      <a:pt x="817716" y="54853"/>
                    </a:cubicBezTo>
                    <a:cubicBezTo>
                      <a:pt x="819407" y="56061"/>
                      <a:pt x="821099" y="57269"/>
                      <a:pt x="822790" y="57752"/>
                    </a:cubicBezTo>
                    <a:cubicBezTo>
                      <a:pt x="824723" y="58477"/>
                      <a:pt x="826415" y="58961"/>
                      <a:pt x="828106" y="59686"/>
                    </a:cubicBezTo>
                    <a:cubicBezTo>
                      <a:pt x="831731" y="60652"/>
                      <a:pt x="834389" y="61860"/>
                      <a:pt x="836564" y="63310"/>
                    </a:cubicBezTo>
                    <a:cubicBezTo>
                      <a:pt x="838739" y="64760"/>
                      <a:pt x="839705" y="67176"/>
                      <a:pt x="839705" y="70559"/>
                    </a:cubicBezTo>
                    <a:cubicBezTo>
                      <a:pt x="839705" y="73459"/>
                      <a:pt x="838739" y="75634"/>
                      <a:pt x="837047" y="77325"/>
                    </a:cubicBezTo>
                    <a:cubicBezTo>
                      <a:pt x="835356" y="78775"/>
                      <a:pt x="832939" y="79742"/>
                      <a:pt x="829556" y="79742"/>
                    </a:cubicBezTo>
                    <a:cubicBezTo>
                      <a:pt x="827865" y="79742"/>
                      <a:pt x="826415" y="79500"/>
                      <a:pt x="824723" y="79017"/>
                    </a:cubicBezTo>
                    <a:cubicBezTo>
                      <a:pt x="823274" y="78534"/>
                      <a:pt x="821824" y="77809"/>
                      <a:pt x="820616" y="76842"/>
                    </a:cubicBezTo>
                    <a:cubicBezTo>
                      <a:pt x="819407" y="76117"/>
                      <a:pt x="818199" y="75151"/>
                      <a:pt x="817233" y="74184"/>
                    </a:cubicBezTo>
                    <a:cubicBezTo>
                      <a:pt x="816266" y="73217"/>
                      <a:pt x="815541" y="72493"/>
                      <a:pt x="814816" y="71768"/>
                    </a:cubicBezTo>
                    <a:lnTo>
                      <a:pt x="809983" y="79500"/>
                    </a:lnTo>
                    <a:cubicBezTo>
                      <a:pt x="815299" y="83608"/>
                      <a:pt x="821582" y="85783"/>
                      <a:pt x="829073" y="85783"/>
                    </a:cubicBezTo>
                    <a:cubicBezTo>
                      <a:pt x="831731" y="85783"/>
                      <a:pt x="834389" y="85300"/>
                      <a:pt x="836806" y="84575"/>
                    </a:cubicBezTo>
                    <a:cubicBezTo>
                      <a:pt x="839222" y="83850"/>
                      <a:pt x="841397" y="82641"/>
                      <a:pt x="843088" y="81192"/>
                    </a:cubicBezTo>
                    <a:cubicBezTo>
                      <a:pt x="844780" y="79742"/>
                      <a:pt x="846230" y="77809"/>
                      <a:pt x="847438" y="75634"/>
                    </a:cubicBezTo>
                    <a:cubicBezTo>
                      <a:pt x="848404" y="73459"/>
                      <a:pt x="849129" y="71043"/>
                      <a:pt x="849129" y="68143"/>
                    </a:cubicBezTo>
                    <a:cubicBezTo>
                      <a:pt x="849854" y="65485"/>
                      <a:pt x="849371" y="63310"/>
                      <a:pt x="848404" y="61377"/>
                    </a:cubicBezTo>
                    <a:moveTo>
                      <a:pt x="796693" y="61377"/>
                    </a:moveTo>
                    <a:cubicBezTo>
                      <a:pt x="795726" y="59444"/>
                      <a:pt x="794277" y="57994"/>
                      <a:pt x="792585" y="56544"/>
                    </a:cubicBezTo>
                    <a:cubicBezTo>
                      <a:pt x="790894" y="55094"/>
                      <a:pt x="789202" y="54128"/>
                      <a:pt x="787269" y="53403"/>
                    </a:cubicBezTo>
                    <a:cubicBezTo>
                      <a:pt x="785336" y="52678"/>
                      <a:pt x="783403" y="51953"/>
                      <a:pt x="781470" y="51470"/>
                    </a:cubicBezTo>
                    <a:cubicBezTo>
                      <a:pt x="778087" y="50503"/>
                      <a:pt x="775187" y="49295"/>
                      <a:pt x="773012" y="47603"/>
                    </a:cubicBezTo>
                    <a:cubicBezTo>
                      <a:pt x="770837" y="45912"/>
                      <a:pt x="769871" y="43737"/>
                      <a:pt x="769871" y="40837"/>
                    </a:cubicBezTo>
                    <a:cubicBezTo>
                      <a:pt x="769871" y="38663"/>
                      <a:pt x="770837" y="36730"/>
                      <a:pt x="772770" y="35280"/>
                    </a:cubicBezTo>
                    <a:cubicBezTo>
                      <a:pt x="774704" y="33830"/>
                      <a:pt x="777120" y="33105"/>
                      <a:pt x="780020" y="33105"/>
                    </a:cubicBezTo>
                    <a:cubicBezTo>
                      <a:pt x="783161" y="33105"/>
                      <a:pt x="785578" y="33588"/>
                      <a:pt x="787269" y="34796"/>
                    </a:cubicBezTo>
                    <a:cubicBezTo>
                      <a:pt x="788960" y="36005"/>
                      <a:pt x="790410" y="37213"/>
                      <a:pt x="791860" y="38421"/>
                    </a:cubicBezTo>
                    <a:lnTo>
                      <a:pt x="796693" y="32380"/>
                    </a:lnTo>
                    <a:cubicBezTo>
                      <a:pt x="795243" y="31172"/>
                      <a:pt x="793310" y="29964"/>
                      <a:pt x="790894" y="28997"/>
                    </a:cubicBezTo>
                    <a:cubicBezTo>
                      <a:pt x="788236" y="27789"/>
                      <a:pt x="784853" y="27306"/>
                      <a:pt x="780503" y="27306"/>
                    </a:cubicBezTo>
                    <a:cubicBezTo>
                      <a:pt x="777845" y="27306"/>
                      <a:pt x="775429" y="27547"/>
                      <a:pt x="773012" y="28272"/>
                    </a:cubicBezTo>
                    <a:cubicBezTo>
                      <a:pt x="770596" y="28997"/>
                      <a:pt x="768663" y="29722"/>
                      <a:pt x="766729" y="31172"/>
                    </a:cubicBezTo>
                    <a:cubicBezTo>
                      <a:pt x="765038" y="32380"/>
                      <a:pt x="763346" y="34071"/>
                      <a:pt x="762380" y="36005"/>
                    </a:cubicBezTo>
                    <a:cubicBezTo>
                      <a:pt x="761172" y="37938"/>
                      <a:pt x="760688" y="40113"/>
                      <a:pt x="760688" y="42771"/>
                    </a:cubicBezTo>
                    <a:cubicBezTo>
                      <a:pt x="760688" y="45670"/>
                      <a:pt x="761172" y="48087"/>
                      <a:pt x="762138" y="50020"/>
                    </a:cubicBezTo>
                    <a:cubicBezTo>
                      <a:pt x="763105" y="51953"/>
                      <a:pt x="764555" y="53644"/>
                      <a:pt x="766005" y="54853"/>
                    </a:cubicBezTo>
                    <a:cubicBezTo>
                      <a:pt x="767696" y="56061"/>
                      <a:pt x="769387" y="57269"/>
                      <a:pt x="771079" y="57752"/>
                    </a:cubicBezTo>
                    <a:cubicBezTo>
                      <a:pt x="773012" y="58477"/>
                      <a:pt x="774704" y="58961"/>
                      <a:pt x="776395" y="59686"/>
                    </a:cubicBezTo>
                    <a:cubicBezTo>
                      <a:pt x="780020" y="60652"/>
                      <a:pt x="782678" y="61860"/>
                      <a:pt x="784853" y="63310"/>
                    </a:cubicBezTo>
                    <a:cubicBezTo>
                      <a:pt x="787027" y="64760"/>
                      <a:pt x="787994" y="67176"/>
                      <a:pt x="787994" y="70559"/>
                    </a:cubicBezTo>
                    <a:cubicBezTo>
                      <a:pt x="787994" y="73459"/>
                      <a:pt x="787027" y="75634"/>
                      <a:pt x="785336" y="77325"/>
                    </a:cubicBezTo>
                    <a:cubicBezTo>
                      <a:pt x="783644" y="78775"/>
                      <a:pt x="781228" y="79742"/>
                      <a:pt x="777845" y="79742"/>
                    </a:cubicBezTo>
                    <a:cubicBezTo>
                      <a:pt x="776154" y="79742"/>
                      <a:pt x="774704" y="79500"/>
                      <a:pt x="773012" y="79017"/>
                    </a:cubicBezTo>
                    <a:cubicBezTo>
                      <a:pt x="771562" y="78534"/>
                      <a:pt x="770112" y="77809"/>
                      <a:pt x="768904" y="76842"/>
                    </a:cubicBezTo>
                    <a:cubicBezTo>
                      <a:pt x="767696" y="76117"/>
                      <a:pt x="766488" y="75151"/>
                      <a:pt x="765521" y="74184"/>
                    </a:cubicBezTo>
                    <a:cubicBezTo>
                      <a:pt x="764555" y="73217"/>
                      <a:pt x="763830" y="72493"/>
                      <a:pt x="763105" y="71768"/>
                    </a:cubicBezTo>
                    <a:lnTo>
                      <a:pt x="758272" y="79500"/>
                    </a:lnTo>
                    <a:cubicBezTo>
                      <a:pt x="763588" y="83608"/>
                      <a:pt x="769871" y="85783"/>
                      <a:pt x="777362" y="85783"/>
                    </a:cubicBezTo>
                    <a:cubicBezTo>
                      <a:pt x="780261" y="85783"/>
                      <a:pt x="782678" y="85300"/>
                      <a:pt x="785094" y="84575"/>
                    </a:cubicBezTo>
                    <a:cubicBezTo>
                      <a:pt x="787511" y="83850"/>
                      <a:pt x="789685" y="82641"/>
                      <a:pt x="791377" y="81192"/>
                    </a:cubicBezTo>
                    <a:cubicBezTo>
                      <a:pt x="793068" y="79742"/>
                      <a:pt x="794518" y="77809"/>
                      <a:pt x="795726" y="75634"/>
                    </a:cubicBezTo>
                    <a:cubicBezTo>
                      <a:pt x="796693" y="73459"/>
                      <a:pt x="797418" y="71043"/>
                      <a:pt x="797418" y="68143"/>
                    </a:cubicBezTo>
                    <a:cubicBezTo>
                      <a:pt x="798385" y="65485"/>
                      <a:pt x="797660" y="63310"/>
                      <a:pt x="796693" y="61377"/>
                    </a:cubicBezTo>
                    <a:moveTo>
                      <a:pt x="711393" y="6041"/>
                    </a:moveTo>
                    <a:cubicBezTo>
                      <a:pt x="710185" y="4833"/>
                      <a:pt x="708977" y="4350"/>
                      <a:pt x="707286" y="4350"/>
                    </a:cubicBezTo>
                    <a:cubicBezTo>
                      <a:pt x="705594" y="4350"/>
                      <a:pt x="704386" y="4833"/>
                      <a:pt x="703178" y="6041"/>
                    </a:cubicBezTo>
                    <a:cubicBezTo>
                      <a:pt x="701969" y="7249"/>
                      <a:pt x="701486" y="8457"/>
                      <a:pt x="701486" y="9907"/>
                    </a:cubicBezTo>
                    <a:cubicBezTo>
                      <a:pt x="701486" y="11357"/>
                      <a:pt x="701969" y="12807"/>
                      <a:pt x="703178" y="13774"/>
                    </a:cubicBezTo>
                    <a:cubicBezTo>
                      <a:pt x="704386" y="14982"/>
                      <a:pt x="705594" y="15465"/>
                      <a:pt x="707286" y="15465"/>
                    </a:cubicBezTo>
                    <a:cubicBezTo>
                      <a:pt x="708977" y="15465"/>
                      <a:pt x="710427" y="14982"/>
                      <a:pt x="711393" y="13774"/>
                    </a:cubicBezTo>
                    <a:cubicBezTo>
                      <a:pt x="712602" y="12565"/>
                      <a:pt x="713085" y="11357"/>
                      <a:pt x="713085" y="9907"/>
                    </a:cubicBezTo>
                    <a:cubicBezTo>
                      <a:pt x="713085" y="8457"/>
                      <a:pt x="712602" y="7249"/>
                      <a:pt x="711393" y="6041"/>
                    </a:cubicBezTo>
                    <a:moveTo>
                      <a:pt x="734833" y="6041"/>
                    </a:moveTo>
                    <a:cubicBezTo>
                      <a:pt x="733625" y="4833"/>
                      <a:pt x="732416" y="4350"/>
                      <a:pt x="730725" y="4350"/>
                    </a:cubicBezTo>
                    <a:cubicBezTo>
                      <a:pt x="729033" y="4350"/>
                      <a:pt x="727583" y="4833"/>
                      <a:pt x="726617" y="6041"/>
                    </a:cubicBezTo>
                    <a:cubicBezTo>
                      <a:pt x="725409" y="7249"/>
                      <a:pt x="724925" y="8457"/>
                      <a:pt x="724925" y="9907"/>
                    </a:cubicBezTo>
                    <a:cubicBezTo>
                      <a:pt x="724925" y="11357"/>
                      <a:pt x="725409" y="12807"/>
                      <a:pt x="726617" y="13774"/>
                    </a:cubicBezTo>
                    <a:cubicBezTo>
                      <a:pt x="727825" y="14982"/>
                      <a:pt x="729033" y="15465"/>
                      <a:pt x="730725" y="15465"/>
                    </a:cubicBezTo>
                    <a:cubicBezTo>
                      <a:pt x="732416" y="15465"/>
                      <a:pt x="733625" y="14982"/>
                      <a:pt x="734833" y="13774"/>
                    </a:cubicBezTo>
                    <a:cubicBezTo>
                      <a:pt x="736041" y="12565"/>
                      <a:pt x="736524" y="11357"/>
                      <a:pt x="736524" y="9907"/>
                    </a:cubicBezTo>
                    <a:cubicBezTo>
                      <a:pt x="736524" y="8457"/>
                      <a:pt x="735799" y="7249"/>
                      <a:pt x="734833" y="6041"/>
                    </a:cubicBezTo>
                    <a:moveTo>
                      <a:pt x="695445" y="28997"/>
                    </a:moveTo>
                    <a:lnTo>
                      <a:pt x="695445" y="63552"/>
                    </a:lnTo>
                    <a:cubicBezTo>
                      <a:pt x="695445" y="66451"/>
                      <a:pt x="695687" y="69351"/>
                      <a:pt x="695928" y="72009"/>
                    </a:cubicBezTo>
                    <a:cubicBezTo>
                      <a:pt x="696170" y="74667"/>
                      <a:pt x="696895" y="77084"/>
                      <a:pt x="698103" y="79017"/>
                    </a:cubicBezTo>
                    <a:cubicBezTo>
                      <a:pt x="699311" y="80950"/>
                      <a:pt x="701245" y="82641"/>
                      <a:pt x="703903" y="83850"/>
                    </a:cubicBezTo>
                    <a:cubicBezTo>
                      <a:pt x="706561" y="85058"/>
                      <a:pt x="709944" y="85783"/>
                      <a:pt x="714535" y="85783"/>
                    </a:cubicBezTo>
                    <a:cubicBezTo>
                      <a:pt x="717435" y="85783"/>
                      <a:pt x="719851" y="85300"/>
                      <a:pt x="722026" y="84575"/>
                    </a:cubicBezTo>
                    <a:cubicBezTo>
                      <a:pt x="724201" y="83608"/>
                      <a:pt x="725892" y="82641"/>
                      <a:pt x="727342" y="81433"/>
                    </a:cubicBezTo>
                    <a:cubicBezTo>
                      <a:pt x="728792" y="80225"/>
                      <a:pt x="730000" y="79017"/>
                      <a:pt x="730725" y="77809"/>
                    </a:cubicBezTo>
                    <a:cubicBezTo>
                      <a:pt x="731450" y="76600"/>
                      <a:pt x="732175" y="75875"/>
                      <a:pt x="732658" y="75151"/>
                    </a:cubicBezTo>
                    <a:lnTo>
                      <a:pt x="733866" y="84575"/>
                    </a:lnTo>
                    <a:lnTo>
                      <a:pt x="743290" y="83608"/>
                    </a:lnTo>
                    <a:cubicBezTo>
                      <a:pt x="743290" y="83125"/>
                      <a:pt x="743049" y="82400"/>
                      <a:pt x="743049" y="81433"/>
                    </a:cubicBezTo>
                    <a:cubicBezTo>
                      <a:pt x="742807" y="80467"/>
                      <a:pt x="742807" y="79259"/>
                      <a:pt x="742565" y="77809"/>
                    </a:cubicBezTo>
                    <a:cubicBezTo>
                      <a:pt x="742324" y="76600"/>
                      <a:pt x="742324" y="75151"/>
                      <a:pt x="742324" y="73701"/>
                    </a:cubicBezTo>
                    <a:cubicBezTo>
                      <a:pt x="742324" y="72251"/>
                      <a:pt x="742082" y="70801"/>
                      <a:pt x="742082" y="69593"/>
                    </a:cubicBezTo>
                    <a:lnTo>
                      <a:pt x="742082" y="28755"/>
                    </a:lnTo>
                    <a:lnTo>
                      <a:pt x="732175" y="28755"/>
                    </a:lnTo>
                    <a:lnTo>
                      <a:pt x="732175" y="59686"/>
                    </a:lnTo>
                    <a:cubicBezTo>
                      <a:pt x="732175" y="62102"/>
                      <a:pt x="731691" y="64518"/>
                      <a:pt x="730966" y="66935"/>
                    </a:cubicBezTo>
                    <a:cubicBezTo>
                      <a:pt x="730242" y="69110"/>
                      <a:pt x="729033" y="71284"/>
                      <a:pt x="727583" y="72734"/>
                    </a:cubicBezTo>
                    <a:cubicBezTo>
                      <a:pt x="726134" y="74426"/>
                      <a:pt x="724442" y="75634"/>
                      <a:pt x="722751" y="76600"/>
                    </a:cubicBezTo>
                    <a:cubicBezTo>
                      <a:pt x="720817" y="77567"/>
                      <a:pt x="718884" y="78050"/>
                      <a:pt x="716468" y="78050"/>
                    </a:cubicBezTo>
                    <a:cubicBezTo>
                      <a:pt x="714052" y="78050"/>
                      <a:pt x="711877" y="77809"/>
                      <a:pt x="710427" y="77084"/>
                    </a:cubicBezTo>
                    <a:cubicBezTo>
                      <a:pt x="708977" y="76359"/>
                      <a:pt x="707769" y="75634"/>
                      <a:pt x="706802" y="74184"/>
                    </a:cubicBezTo>
                    <a:cubicBezTo>
                      <a:pt x="706077" y="72976"/>
                      <a:pt x="705594" y="71284"/>
                      <a:pt x="705111" y="69593"/>
                    </a:cubicBezTo>
                    <a:cubicBezTo>
                      <a:pt x="704869" y="67660"/>
                      <a:pt x="704628" y="65727"/>
                      <a:pt x="704628" y="63310"/>
                    </a:cubicBezTo>
                    <a:lnTo>
                      <a:pt x="704628" y="28755"/>
                    </a:lnTo>
                    <a:lnTo>
                      <a:pt x="695445" y="28755"/>
                    </a:lnTo>
                    <a:close/>
                    <a:moveTo>
                      <a:pt x="664515" y="60894"/>
                    </a:moveTo>
                    <a:cubicBezTo>
                      <a:pt x="662823" y="65243"/>
                      <a:pt x="660649" y="68626"/>
                      <a:pt x="657991" y="71284"/>
                    </a:cubicBezTo>
                    <a:cubicBezTo>
                      <a:pt x="655091" y="73701"/>
                      <a:pt x="651950" y="75634"/>
                      <a:pt x="648325" y="76600"/>
                    </a:cubicBezTo>
                    <a:cubicBezTo>
                      <a:pt x="644700" y="77567"/>
                      <a:pt x="640834" y="78050"/>
                      <a:pt x="636726" y="78050"/>
                    </a:cubicBezTo>
                    <a:cubicBezTo>
                      <a:pt x="635035" y="78050"/>
                      <a:pt x="633585" y="78050"/>
                      <a:pt x="631893" y="77809"/>
                    </a:cubicBezTo>
                    <a:cubicBezTo>
                      <a:pt x="630202" y="77809"/>
                      <a:pt x="628510" y="77567"/>
                      <a:pt x="626577" y="77325"/>
                    </a:cubicBezTo>
                    <a:lnTo>
                      <a:pt x="626577" y="10874"/>
                    </a:lnTo>
                    <a:cubicBezTo>
                      <a:pt x="628027" y="10874"/>
                      <a:pt x="629477" y="10632"/>
                      <a:pt x="630927" y="10632"/>
                    </a:cubicBezTo>
                    <a:lnTo>
                      <a:pt x="635276" y="10632"/>
                    </a:lnTo>
                    <a:cubicBezTo>
                      <a:pt x="646392" y="10632"/>
                      <a:pt x="654366" y="13290"/>
                      <a:pt x="659440" y="18848"/>
                    </a:cubicBezTo>
                    <a:cubicBezTo>
                      <a:pt x="664515" y="24406"/>
                      <a:pt x="666931" y="33588"/>
                      <a:pt x="666931" y="44220"/>
                    </a:cubicBezTo>
                    <a:cubicBezTo>
                      <a:pt x="666931" y="50986"/>
                      <a:pt x="666206" y="56544"/>
                      <a:pt x="664515" y="60894"/>
                    </a:cubicBezTo>
                    <a:moveTo>
                      <a:pt x="675389" y="25856"/>
                    </a:moveTo>
                    <a:cubicBezTo>
                      <a:pt x="673456" y="21023"/>
                      <a:pt x="670798" y="16915"/>
                      <a:pt x="667173" y="13774"/>
                    </a:cubicBezTo>
                    <a:cubicBezTo>
                      <a:pt x="663548" y="10632"/>
                      <a:pt x="659440" y="8216"/>
                      <a:pt x="654366" y="6524"/>
                    </a:cubicBezTo>
                    <a:cubicBezTo>
                      <a:pt x="649292" y="4833"/>
                      <a:pt x="643734" y="4108"/>
                      <a:pt x="637451" y="4108"/>
                    </a:cubicBezTo>
                    <a:cubicBezTo>
                      <a:pt x="634793" y="4108"/>
                      <a:pt x="632860" y="4108"/>
                      <a:pt x="631168" y="4108"/>
                    </a:cubicBezTo>
                    <a:cubicBezTo>
                      <a:pt x="629719" y="4108"/>
                      <a:pt x="628269" y="4108"/>
                      <a:pt x="627060" y="4350"/>
                    </a:cubicBezTo>
                    <a:cubicBezTo>
                      <a:pt x="625852" y="4350"/>
                      <a:pt x="624402" y="4350"/>
                      <a:pt x="622953" y="4350"/>
                    </a:cubicBezTo>
                    <a:cubicBezTo>
                      <a:pt x="621503" y="4350"/>
                      <a:pt x="619328" y="4350"/>
                      <a:pt x="616670" y="4591"/>
                    </a:cubicBezTo>
                    <a:lnTo>
                      <a:pt x="616670" y="84091"/>
                    </a:lnTo>
                    <a:cubicBezTo>
                      <a:pt x="619086" y="84091"/>
                      <a:pt x="622228" y="84091"/>
                      <a:pt x="625611" y="84333"/>
                    </a:cubicBezTo>
                    <a:cubicBezTo>
                      <a:pt x="629235" y="84333"/>
                      <a:pt x="633102" y="84575"/>
                      <a:pt x="637209" y="84575"/>
                    </a:cubicBezTo>
                    <a:cubicBezTo>
                      <a:pt x="641317" y="84575"/>
                      <a:pt x="645909" y="84091"/>
                      <a:pt x="650741" y="82883"/>
                    </a:cubicBezTo>
                    <a:cubicBezTo>
                      <a:pt x="655574" y="81675"/>
                      <a:pt x="659924" y="79742"/>
                      <a:pt x="664032" y="76842"/>
                    </a:cubicBezTo>
                    <a:cubicBezTo>
                      <a:pt x="668140" y="73942"/>
                      <a:pt x="671523" y="69834"/>
                      <a:pt x="674181" y="64518"/>
                    </a:cubicBezTo>
                    <a:cubicBezTo>
                      <a:pt x="676839" y="59202"/>
                      <a:pt x="678289" y="52436"/>
                      <a:pt x="678289" y="43979"/>
                    </a:cubicBezTo>
                    <a:cubicBezTo>
                      <a:pt x="678289" y="37454"/>
                      <a:pt x="677322" y="30689"/>
                      <a:pt x="675389" y="25856"/>
                    </a:cubicBezTo>
                    <a:moveTo>
                      <a:pt x="562059" y="77325"/>
                    </a:moveTo>
                    <a:cubicBezTo>
                      <a:pt x="560851" y="77809"/>
                      <a:pt x="559884" y="78292"/>
                      <a:pt x="558918" y="78534"/>
                    </a:cubicBezTo>
                    <a:cubicBezTo>
                      <a:pt x="557951" y="78775"/>
                      <a:pt x="556984" y="79017"/>
                      <a:pt x="555776" y="79017"/>
                    </a:cubicBezTo>
                    <a:cubicBezTo>
                      <a:pt x="555051" y="79017"/>
                      <a:pt x="554326" y="78775"/>
                      <a:pt x="553360" y="78534"/>
                    </a:cubicBezTo>
                    <a:cubicBezTo>
                      <a:pt x="552393" y="78292"/>
                      <a:pt x="551668" y="78050"/>
                      <a:pt x="551185" y="77567"/>
                    </a:cubicBezTo>
                    <a:cubicBezTo>
                      <a:pt x="549977" y="76600"/>
                      <a:pt x="549252" y="75634"/>
                      <a:pt x="549010" y="74184"/>
                    </a:cubicBezTo>
                    <a:cubicBezTo>
                      <a:pt x="548769" y="72734"/>
                      <a:pt x="548769" y="70801"/>
                      <a:pt x="548769" y="67901"/>
                    </a:cubicBezTo>
                    <a:lnTo>
                      <a:pt x="548769" y="35280"/>
                    </a:lnTo>
                    <a:lnTo>
                      <a:pt x="561817" y="35280"/>
                    </a:lnTo>
                    <a:lnTo>
                      <a:pt x="561817" y="28997"/>
                    </a:lnTo>
                    <a:lnTo>
                      <a:pt x="548769" y="28997"/>
                    </a:lnTo>
                    <a:lnTo>
                      <a:pt x="548769" y="12807"/>
                    </a:lnTo>
                    <a:lnTo>
                      <a:pt x="539103" y="14982"/>
                    </a:lnTo>
                    <a:lnTo>
                      <a:pt x="539103" y="28997"/>
                    </a:lnTo>
                    <a:lnTo>
                      <a:pt x="529679" y="28997"/>
                    </a:lnTo>
                    <a:lnTo>
                      <a:pt x="529679" y="35280"/>
                    </a:lnTo>
                    <a:lnTo>
                      <a:pt x="539103" y="35280"/>
                    </a:lnTo>
                    <a:lnTo>
                      <a:pt x="539103" y="68868"/>
                    </a:lnTo>
                    <a:cubicBezTo>
                      <a:pt x="539103" y="71768"/>
                      <a:pt x="539103" y="74184"/>
                      <a:pt x="539345" y="76117"/>
                    </a:cubicBezTo>
                    <a:cubicBezTo>
                      <a:pt x="539586" y="78050"/>
                      <a:pt x="540311" y="79983"/>
                      <a:pt x="541278" y="81433"/>
                    </a:cubicBezTo>
                    <a:cubicBezTo>
                      <a:pt x="542486" y="83125"/>
                      <a:pt x="543936" y="84091"/>
                      <a:pt x="545869" y="84816"/>
                    </a:cubicBezTo>
                    <a:cubicBezTo>
                      <a:pt x="547802" y="85541"/>
                      <a:pt x="549735" y="85783"/>
                      <a:pt x="551910" y="85783"/>
                    </a:cubicBezTo>
                    <a:cubicBezTo>
                      <a:pt x="554085" y="85783"/>
                      <a:pt x="556259" y="85541"/>
                      <a:pt x="558434" y="84816"/>
                    </a:cubicBezTo>
                    <a:cubicBezTo>
                      <a:pt x="560609" y="84091"/>
                      <a:pt x="562300" y="83125"/>
                      <a:pt x="563992" y="82158"/>
                    </a:cubicBezTo>
                    <a:lnTo>
                      <a:pt x="562059" y="77325"/>
                    </a:lnTo>
                    <a:close/>
                    <a:moveTo>
                      <a:pt x="487392" y="6041"/>
                    </a:moveTo>
                    <a:cubicBezTo>
                      <a:pt x="486183" y="4833"/>
                      <a:pt x="484975" y="4350"/>
                      <a:pt x="483284" y="4350"/>
                    </a:cubicBezTo>
                    <a:cubicBezTo>
                      <a:pt x="481592" y="4350"/>
                      <a:pt x="480384" y="4833"/>
                      <a:pt x="479176" y="6041"/>
                    </a:cubicBezTo>
                    <a:cubicBezTo>
                      <a:pt x="477967" y="7249"/>
                      <a:pt x="477484" y="8457"/>
                      <a:pt x="477484" y="9907"/>
                    </a:cubicBezTo>
                    <a:cubicBezTo>
                      <a:pt x="477484" y="11357"/>
                      <a:pt x="477967" y="12807"/>
                      <a:pt x="479176" y="13774"/>
                    </a:cubicBezTo>
                    <a:cubicBezTo>
                      <a:pt x="480384" y="14982"/>
                      <a:pt x="481592" y="15465"/>
                      <a:pt x="483284" y="15465"/>
                    </a:cubicBezTo>
                    <a:cubicBezTo>
                      <a:pt x="484975" y="15465"/>
                      <a:pt x="486425" y="14982"/>
                      <a:pt x="487392" y="13774"/>
                    </a:cubicBezTo>
                    <a:cubicBezTo>
                      <a:pt x="488600" y="12565"/>
                      <a:pt x="489083" y="11357"/>
                      <a:pt x="489083" y="9907"/>
                    </a:cubicBezTo>
                    <a:cubicBezTo>
                      <a:pt x="488841" y="8457"/>
                      <a:pt x="488358" y="7249"/>
                      <a:pt x="487392" y="6041"/>
                    </a:cubicBezTo>
                    <a:moveTo>
                      <a:pt x="510589" y="6041"/>
                    </a:moveTo>
                    <a:cubicBezTo>
                      <a:pt x="509381" y="4833"/>
                      <a:pt x="508173" y="4350"/>
                      <a:pt x="506481" y="4350"/>
                    </a:cubicBezTo>
                    <a:cubicBezTo>
                      <a:pt x="504790" y="4350"/>
                      <a:pt x="503340" y="4833"/>
                      <a:pt x="502373" y="6041"/>
                    </a:cubicBezTo>
                    <a:cubicBezTo>
                      <a:pt x="501165" y="7249"/>
                      <a:pt x="500682" y="8457"/>
                      <a:pt x="500682" y="9907"/>
                    </a:cubicBezTo>
                    <a:cubicBezTo>
                      <a:pt x="500682" y="11357"/>
                      <a:pt x="501165" y="12807"/>
                      <a:pt x="502373" y="13774"/>
                    </a:cubicBezTo>
                    <a:cubicBezTo>
                      <a:pt x="503582" y="14982"/>
                      <a:pt x="504790" y="15465"/>
                      <a:pt x="506481" y="15465"/>
                    </a:cubicBezTo>
                    <a:cubicBezTo>
                      <a:pt x="508173" y="15465"/>
                      <a:pt x="509381" y="14982"/>
                      <a:pt x="510589" y="13774"/>
                    </a:cubicBezTo>
                    <a:cubicBezTo>
                      <a:pt x="511797" y="12565"/>
                      <a:pt x="512281" y="11357"/>
                      <a:pt x="512281" y="9907"/>
                    </a:cubicBezTo>
                    <a:cubicBezTo>
                      <a:pt x="512281" y="8457"/>
                      <a:pt x="511797" y="7249"/>
                      <a:pt x="510589" y="6041"/>
                    </a:cubicBezTo>
                    <a:moveTo>
                      <a:pt x="504548" y="62827"/>
                    </a:moveTo>
                    <a:cubicBezTo>
                      <a:pt x="504548" y="64518"/>
                      <a:pt x="504306" y="65968"/>
                      <a:pt x="504306" y="67660"/>
                    </a:cubicBezTo>
                    <a:cubicBezTo>
                      <a:pt x="504065" y="69834"/>
                      <a:pt x="503340" y="71526"/>
                      <a:pt x="502373" y="72976"/>
                    </a:cubicBezTo>
                    <a:cubicBezTo>
                      <a:pt x="501407" y="74426"/>
                      <a:pt x="500199" y="75634"/>
                      <a:pt x="498990" y="76600"/>
                    </a:cubicBezTo>
                    <a:cubicBezTo>
                      <a:pt x="497782" y="77567"/>
                      <a:pt x="496332" y="78050"/>
                      <a:pt x="495124" y="78534"/>
                    </a:cubicBezTo>
                    <a:cubicBezTo>
                      <a:pt x="493916" y="79017"/>
                      <a:pt x="492708" y="79017"/>
                      <a:pt x="491741" y="79017"/>
                    </a:cubicBezTo>
                    <a:cubicBezTo>
                      <a:pt x="490533" y="79017"/>
                      <a:pt x="489325" y="78775"/>
                      <a:pt x="488116" y="78534"/>
                    </a:cubicBezTo>
                    <a:cubicBezTo>
                      <a:pt x="486908" y="78292"/>
                      <a:pt x="485942" y="77567"/>
                      <a:pt x="484975" y="76842"/>
                    </a:cubicBezTo>
                    <a:cubicBezTo>
                      <a:pt x="484009" y="76117"/>
                      <a:pt x="483284" y="75151"/>
                      <a:pt x="482800" y="73942"/>
                    </a:cubicBezTo>
                    <a:cubicBezTo>
                      <a:pt x="482317" y="72734"/>
                      <a:pt x="482075" y="71284"/>
                      <a:pt x="482075" y="69351"/>
                    </a:cubicBezTo>
                    <a:cubicBezTo>
                      <a:pt x="482075" y="67418"/>
                      <a:pt x="482559" y="65968"/>
                      <a:pt x="483284" y="64760"/>
                    </a:cubicBezTo>
                    <a:cubicBezTo>
                      <a:pt x="484009" y="63552"/>
                      <a:pt x="484975" y="62585"/>
                      <a:pt x="486183" y="61619"/>
                    </a:cubicBezTo>
                    <a:cubicBezTo>
                      <a:pt x="487392" y="60894"/>
                      <a:pt x="488358" y="60169"/>
                      <a:pt x="489566" y="59686"/>
                    </a:cubicBezTo>
                    <a:cubicBezTo>
                      <a:pt x="490775" y="59202"/>
                      <a:pt x="491741" y="58961"/>
                      <a:pt x="492708" y="58719"/>
                    </a:cubicBezTo>
                    <a:cubicBezTo>
                      <a:pt x="493674" y="58477"/>
                      <a:pt x="494882" y="58236"/>
                      <a:pt x="496091" y="58236"/>
                    </a:cubicBezTo>
                    <a:cubicBezTo>
                      <a:pt x="497299" y="58236"/>
                      <a:pt x="498507" y="57994"/>
                      <a:pt x="499715" y="57994"/>
                    </a:cubicBezTo>
                    <a:cubicBezTo>
                      <a:pt x="500923" y="57994"/>
                      <a:pt x="501890" y="57752"/>
                      <a:pt x="502857" y="57752"/>
                    </a:cubicBezTo>
                    <a:lnTo>
                      <a:pt x="505031" y="57752"/>
                    </a:lnTo>
                    <a:cubicBezTo>
                      <a:pt x="504548" y="59444"/>
                      <a:pt x="504548" y="61135"/>
                      <a:pt x="504548" y="62827"/>
                    </a:cubicBezTo>
                    <a:moveTo>
                      <a:pt x="522188" y="78292"/>
                    </a:moveTo>
                    <a:cubicBezTo>
                      <a:pt x="520738" y="78775"/>
                      <a:pt x="519288" y="79017"/>
                      <a:pt x="517838" y="79017"/>
                    </a:cubicBezTo>
                    <a:cubicBezTo>
                      <a:pt x="516630" y="79017"/>
                      <a:pt x="515664" y="78534"/>
                      <a:pt x="514939" y="77809"/>
                    </a:cubicBezTo>
                    <a:cubicBezTo>
                      <a:pt x="514214" y="77084"/>
                      <a:pt x="513972" y="75392"/>
                      <a:pt x="513972" y="72734"/>
                    </a:cubicBezTo>
                    <a:lnTo>
                      <a:pt x="513972" y="43496"/>
                    </a:lnTo>
                    <a:cubicBezTo>
                      <a:pt x="513972" y="42529"/>
                      <a:pt x="513972" y="41562"/>
                      <a:pt x="513972" y="40354"/>
                    </a:cubicBezTo>
                    <a:cubicBezTo>
                      <a:pt x="513972" y="39146"/>
                      <a:pt x="513730" y="38179"/>
                      <a:pt x="513489" y="36971"/>
                    </a:cubicBezTo>
                    <a:cubicBezTo>
                      <a:pt x="513247" y="35763"/>
                      <a:pt x="512764" y="34796"/>
                      <a:pt x="512281" y="33830"/>
                    </a:cubicBezTo>
                    <a:cubicBezTo>
                      <a:pt x="511797" y="32863"/>
                      <a:pt x="510831" y="31897"/>
                      <a:pt x="509864" y="31172"/>
                    </a:cubicBezTo>
                    <a:cubicBezTo>
                      <a:pt x="507689" y="29480"/>
                      <a:pt x="505273" y="28514"/>
                      <a:pt x="502615" y="27789"/>
                    </a:cubicBezTo>
                    <a:cubicBezTo>
                      <a:pt x="499957" y="27306"/>
                      <a:pt x="497540" y="27064"/>
                      <a:pt x="494882" y="27064"/>
                    </a:cubicBezTo>
                    <a:cubicBezTo>
                      <a:pt x="492708" y="27064"/>
                      <a:pt x="490291" y="27306"/>
                      <a:pt x="488116" y="27789"/>
                    </a:cubicBezTo>
                    <a:cubicBezTo>
                      <a:pt x="485942" y="28272"/>
                      <a:pt x="483767" y="28997"/>
                      <a:pt x="482075" y="29964"/>
                    </a:cubicBezTo>
                    <a:cubicBezTo>
                      <a:pt x="480142" y="30930"/>
                      <a:pt x="478692" y="32380"/>
                      <a:pt x="477243" y="33830"/>
                    </a:cubicBezTo>
                    <a:cubicBezTo>
                      <a:pt x="475793" y="35280"/>
                      <a:pt x="475068" y="37454"/>
                      <a:pt x="474584" y="40113"/>
                    </a:cubicBezTo>
                    <a:lnTo>
                      <a:pt x="482317" y="42529"/>
                    </a:lnTo>
                    <a:cubicBezTo>
                      <a:pt x="482559" y="41321"/>
                      <a:pt x="482800" y="40113"/>
                      <a:pt x="483284" y="38904"/>
                    </a:cubicBezTo>
                    <a:cubicBezTo>
                      <a:pt x="483767" y="37938"/>
                      <a:pt x="484250" y="36730"/>
                      <a:pt x="485217" y="36005"/>
                    </a:cubicBezTo>
                    <a:cubicBezTo>
                      <a:pt x="486183" y="35038"/>
                      <a:pt x="487150" y="34555"/>
                      <a:pt x="488600" y="33830"/>
                    </a:cubicBezTo>
                    <a:cubicBezTo>
                      <a:pt x="490050" y="33347"/>
                      <a:pt x="491741" y="33105"/>
                      <a:pt x="493916" y="33105"/>
                    </a:cubicBezTo>
                    <a:cubicBezTo>
                      <a:pt x="495124" y="33105"/>
                      <a:pt x="496332" y="33105"/>
                      <a:pt x="497299" y="33347"/>
                    </a:cubicBezTo>
                    <a:cubicBezTo>
                      <a:pt x="498507" y="33588"/>
                      <a:pt x="499474" y="33830"/>
                      <a:pt x="500440" y="34313"/>
                    </a:cubicBezTo>
                    <a:cubicBezTo>
                      <a:pt x="501890" y="35038"/>
                      <a:pt x="502857" y="36005"/>
                      <a:pt x="503582" y="37213"/>
                    </a:cubicBezTo>
                    <a:cubicBezTo>
                      <a:pt x="504065" y="38421"/>
                      <a:pt x="504548" y="40113"/>
                      <a:pt x="504548" y="42287"/>
                    </a:cubicBezTo>
                    <a:lnTo>
                      <a:pt x="504548" y="51711"/>
                    </a:lnTo>
                    <a:cubicBezTo>
                      <a:pt x="501648" y="51711"/>
                      <a:pt x="499232" y="51711"/>
                      <a:pt x="497057" y="51953"/>
                    </a:cubicBezTo>
                    <a:cubicBezTo>
                      <a:pt x="494882" y="51953"/>
                      <a:pt x="492949" y="52195"/>
                      <a:pt x="491016" y="52436"/>
                    </a:cubicBezTo>
                    <a:cubicBezTo>
                      <a:pt x="488358" y="52920"/>
                      <a:pt x="485942" y="53644"/>
                      <a:pt x="483525" y="54369"/>
                    </a:cubicBezTo>
                    <a:cubicBezTo>
                      <a:pt x="481350" y="55336"/>
                      <a:pt x="479176" y="56544"/>
                      <a:pt x="477484" y="57994"/>
                    </a:cubicBezTo>
                    <a:cubicBezTo>
                      <a:pt x="475793" y="59444"/>
                      <a:pt x="474584" y="61135"/>
                      <a:pt x="473618" y="63310"/>
                    </a:cubicBezTo>
                    <a:cubicBezTo>
                      <a:pt x="472651" y="65243"/>
                      <a:pt x="472168" y="67660"/>
                      <a:pt x="472168" y="70076"/>
                    </a:cubicBezTo>
                    <a:cubicBezTo>
                      <a:pt x="472168" y="72493"/>
                      <a:pt x="472651" y="74909"/>
                      <a:pt x="473618" y="76842"/>
                    </a:cubicBezTo>
                    <a:cubicBezTo>
                      <a:pt x="474584" y="78775"/>
                      <a:pt x="475793" y="80467"/>
                      <a:pt x="477243" y="81675"/>
                    </a:cubicBezTo>
                    <a:cubicBezTo>
                      <a:pt x="478692" y="82883"/>
                      <a:pt x="480384" y="83850"/>
                      <a:pt x="482317" y="84575"/>
                    </a:cubicBezTo>
                    <a:cubicBezTo>
                      <a:pt x="484250" y="85300"/>
                      <a:pt x="485942" y="85541"/>
                      <a:pt x="488116" y="85541"/>
                    </a:cubicBezTo>
                    <a:cubicBezTo>
                      <a:pt x="492708" y="85541"/>
                      <a:pt x="496332" y="84575"/>
                      <a:pt x="499232" y="82641"/>
                    </a:cubicBezTo>
                    <a:cubicBezTo>
                      <a:pt x="502132" y="80708"/>
                      <a:pt x="504065" y="78292"/>
                      <a:pt x="505031" y="75634"/>
                    </a:cubicBezTo>
                    <a:cubicBezTo>
                      <a:pt x="505273" y="78050"/>
                      <a:pt x="506240" y="80225"/>
                      <a:pt x="507689" y="82158"/>
                    </a:cubicBezTo>
                    <a:cubicBezTo>
                      <a:pt x="509139" y="84091"/>
                      <a:pt x="511314" y="84816"/>
                      <a:pt x="514214" y="84816"/>
                    </a:cubicBezTo>
                    <a:cubicBezTo>
                      <a:pt x="515905" y="84816"/>
                      <a:pt x="517597" y="84575"/>
                      <a:pt x="519047" y="84333"/>
                    </a:cubicBezTo>
                    <a:cubicBezTo>
                      <a:pt x="520496" y="84091"/>
                      <a:pt x="521705" y="83850"/>
                      <a:pt x="522430" y="83608"/>
                    </a:cubicBezTo>
                    <a:lnTo>
                      <a:pt x="522430" y="78292"/>
                    </a:lnTo>
                    <a:close/>
                    <a:moveTo>
                      <a:pt x="458636" y="77325"/>
                    </a:moveTo>
                    <a:cubicBezTo>
                      <a:pt x="457428" y="77809"/>
                      <a:pt x="456461" y="78292"/>
                      <a:pt x="455495" y="78534"/>
                    </a:cubicBezTo>
                    <a:cubicBezTo>
                      <a:pt x="454528" y="78775"/>
                      <a:pt x="453562" y="79017"/>
                      <a:pt x="452353" y="79017"/>
                    </a:cubicBezTo>
                    <a:cubicBezTo>
                      <a:pt x="451629" y="79017"/>
                      <a:pt x="450904" y="78775"/>
                      <a:pt x="449937" y="78534"/>
                    </a:cubicBezTo>
                    <a:cubicBezTo>
                      <a:pt x="448970" y="78292"/>
                      <a:pt x="448246" y="78050"/>
                      <a:pt x="447762" y="77567"/>
                    </a:cubicBezTo>
                    <a:cubicBezTo>
                      <a:pt x="446554" y="76600"/>
                      <a:pt x="445829" y="75634"/>
                      <a:pt x="445587" y="74184"/>
                    </a:cubicBezTo>
                    <a:cubicBezTo>
                      <a:pt x="445346" y="72734"/>
                      <a:pt x="445346" y="70801"/>
                      <a:pt x="445346" y="67901"/>
                    </a:cubicBezTo>
                    <a:lnTo>
                      <a:pt x="445346" y="35280"/>
                    </a:lnTo>
                    <a:lnTo>
                      <a:pt x="458394" y="35280"/>
                    </a:lnTo>
                    <a:lnTo>
                      <a:pt x="458394" y="28997"/>
                    </a:lnTo>
                    <a:lnTo>
                      <a:pt x="445346" y="28997"/>
                    </a:lnTo>
                    <a:lnTo>
                      <a:pt x="445346" y="12807"/>
                    </a:lnTo>
                    <a:lnTo>
                      <a:pt x="435680" y="14982"/>
                    </a:lnTo>
                    <a:lnTo>
                      <a:pt x="435680" y="28997"/>
                    </a:lnTo>
                    <a:lnTo>
                      <a:pt x="426256" y="28997"/>
                    </a:lnTo>
                    <a:lnTo>
                      <a:pt x="426256" y="35280"/>
                    </a:lnTo>
                    <a:lnTo>
                      <a:pt x="435680" y="35280"/>
                    </a:lnTo>
                    <a:lnTo>
                      <a:pt x="435680" y="68868"/>
                    </a:lnTo>
                    <a:cubicBezTo>
                      <a:pt x="435680" y="71768"/>
                      <a:pt x="435680" y="74184"/>
                      <a:pt x="435922" y="76117"/>
                    </a:cubicBezTo>
                    <a:cubicBezTo>
                      <a:pt x="436163" y="78050"/>
                      <a:pt x="436888" y="79983"/>
                      <a:pt x="437855" y="81433"/>
                    </a:cubicBezTo>
                    <a:cubicBezTo>
                      <a:pt x="439063" y="83125"/>
                      <a:pt x="440513" y="84091"/>
                      <a:pt x="442446" y="84816"/>
                    </a:cubicBezTo>
                    <a:cubicBezTo>
                      <a:pt x="444379" y="85541"/>
                      <a:pt x="446312" y="85783"/>
                      <a:pt x="448487" y="85783"/>
                    </a:cubicBezTo>
                    <a:cubicBezTo>
                      <a:pt x="450662" y="85783"/>
                      <a:pt x="452837" y="85541"/>
                      <a:pt x="455012" y="84816"/>
                    </a:cubicBezTo>
                    <a:cubicBezTo>
                      <a:pt x="457186" y="84091"/>
                      <a:pt x="458878" y="83125"/>
                      <a:pt x="460569" y="82158"/>
                    </a:cubicBezTo>
                    <a:lnTo>
                      <a:pt x="458636" y="77325"/>
                    </a:lnTo>
                    <a:close/>
                    <a:moveTo>
                      <a:pt x="409825" y="28997"/>
                    </a:moveTo>
                    <a:lnTo>
                      <a:pt x="399676" y="28997"/>
                    </a:lnTo>
                    <a:lnTo>
                      <a:pt x="399676" y="84091"/>
                    </a:lnTo>
                    <a:lnTo>
                      <a:pt x="409825" y="84091"/>
                    </a:lnTo>
                    <a:lnTo>
                      <a:pt x="409825" y="28997"/>
                    </a:lnTo>
                    <a:close/>
                    <a:moveTo>
                      <a:pt x="409341" y="2416"/>
                    </a:moveTo>
                    <a:cubicBezTo>
                      <a:pt x="408133" y="1208"/>
                      <a:pt x="406683" y="483"/>
                      <a:pt x="404992" y="483"/>
                    </a:cubicBezTo>
                    <a:cubicBezTo>
                      <a:pt x="403300" y="483"/>
                      <a:pt x="401609" y="1208"/>
                      <a:pt x="400400" y="2416"/>
                    </a:cubicBezTo>
                    <a:cubicBezTo>
                      <a:pt x="399192" y="3625"/>
                      <a:pt x="398467" y="5316"/>
                      <a:pt x="398467" y="6766"/>
                    </a:cubicBezTo>
                    <a:cubicBezTo>
                      <a:pt x="398467" y="8457"/>
                      <a:pt x="399192" y="9907"/>
                      <a:pt x="400400" y="11116"/>
                    </a:cubicBezTo>
                    <a:cubicBezTo>
                      <a:pt x="401609" y="12324"/>
                      <a:pt x="403059" y="13049"/>
                      <a:pt x="404992" y="13049"/>
                    </a:cubicBezTo>
                    <a:cubicBezTo>
                      <a:pt x="406683" y="13049"/>
                      <a:pt x="408133" y="12324"/>
                      <a:pt x="409341" y="11116"/>
                    </a:cubicBezTo>
                    <a:cubicBezTo>
                      <a:pt x="410549" y="9907"/>
                      <a:pt x="411274" y="8457"/>
                      <a:pt x="411274" y="6766"/>
                    </a:cubicBezTo>
                    <a:cubicBezTo>
                      <a:pt x="411274" y="5074"/>
                      <a:pt x="410549" y="3625"/>
                      <a:pt x="409341" y="2416"/>
                    </a:cubicBezTo>
                    <a:moveTo>
                      <a:pt x="379619" y="61377"/>
                    </a:moveTo>
                    <a:cubicBezTo>
                      <a:pt x="378653" y="59444"/>
                      <a:pt x="377203" y="57994"/>
                      <a:pt x="375511" y="56544"/>
                    </a:cubicBezTo>
                    <a:cubicBezTo>
                      <a:pt x="373820" y="55094"/>
                      <a:pt x="372128" y="54128"/>
                      <a:pt x="370195" y="53403"/>
                    </a:cubicBezTo>
                    <a:cubicBezTo>
                      <a:pt x="368262" y="52678"/>
                      <a:pt x="366329" y="51953"/>
                      <a:pt x="364396" y="51470"/>
                    </a:cubicBezTo>
                    <a:cubicBezTo>
                      <a:pt x="361013" y="50503"/>
                      <a:pt x="358113" y="49295"/>
                      <a:pt x="355938" y="47603"/>
                    </a:cubicBezTo>
                    <a:cubicBezTo>
                      <a:pt x="353764" y="45912"/>
                      <a:pt x="352797" y="43737"/>
                      <a:pt x="352797" y="40837"/>
                    </a:cubicBezTo>
                    <a:cubicBezTo>
                      <a:pt x="352797" y="38663"/>
                      <a:pt x="353764" y="36730"/>
                      <a:pt x="355697" y="35280"/>
                    </a:cubicBezTo>
                    <a:cubicBezTo>
                      <a:pt x="357630" y="33830"/>
                      <a:pt x="360046" y="33105"/>
                      <a:pt x="362946" y="33105"/>
                    </a:cubicBezTo>
                    <a:cubicBezTo>
                      <a:pt x="366087" y="33105"/>
                      <a:pt x="368504" y="33588"/>
                      <a:pt x="370195" y="34796"/>
                    </a:cubicBezTo>
                    <a:cubicBezTo>
                      <a:pt x="371887" y="36005"/>
                      <a:pt x="373337" y="37213"/>
                      <a:pt x="374786" y="38421"/>
                    </a:cubicBezTo>
                    <a:lnTo>
                      <a:pt x="379619" y="32380"/>
                    </a:lnTo>
                    <a:cubicBezTo>
                      <a:pt x="378169" y="31172"/>
                      <a:pt x="376236" y="29964"/>
                      <a:pt x="373820" y="28997"/>
                    </a:cubicBezTo>
                    <a:cubicBezTo>
                      <a:pt x="371162" y="27789"/>
                      <a:pt x="367779" y="27306"/>
                      <a:pt x="363429" y="27306"/>
                    </a:cubicBezTo>
                    <a:cubicBezTo>
                      <a:pt x="360771" y="27306"/>
                      <a:pt x="358355" y="27547"/>
                      <a:pt x="355938" y="28272"/>
                    </a:cubicBezTo>
                    <a:cubicBezTo>
                      <a:pt x="353522" y="28997"/>
                      <a:pt x="351589" y="29722"/>
                      <a:pt x="349656" y="31172"/>
                    </a:cubicBezTo>
                    <a:cubicBezTo>
                      <a:pt x="347964" y="32380"/>
                      <a:pt x="346514" y="34071"/>
                      <a:pt x="345306" y="36005"/>
                    </a:cubicBezTo>
                    <a:cubicBezTo>
                      <a:pt x="344098" y="37938"/>
                      <a:pt x="343615" y="40113"/>
                      <a:pt x="343615" y="42771"/>
                    </a:cubicBezTo>
                    <a:cubicBezTo>
                      <a:pt x="343615" y="45670"/>
                      <a:pt x="344098" y="48087"/>
                      <a:pt x="345065" y="50020"/>
                    </a:cubicBezTo>
                    <a:cubicBezTo>
                      <a:pt x="346031" y="51953"/>
                      <a:pt x="347481" y="53644"/>
                      <a:pt x="348931" y="54853"/>
                    </a:cubicBezTo>
                    <a:cubicBezTo>
                      <a:pt x="350622" y="56061"/>
                      <a:pt x="352314" y="57269"/>
                      <a:pt x="354005" y="57752"/>
                    </a:cubicBezTo>
                    <a:cubicBezTo>
                      <a:pt x="355938" y="58477"/>
                      <a:pt x="357630" y="58961"/>
                      <a:pt x="359321" y="59686"/>
                    </a:cubicBezTo>
                    <a:cubicBezTo>
                      <a:pt x="362946" y="60652"/>
                      <a:pt x="365604" y="61860"/>
                      <a:pt x="367779" y="63310"/>
                    </a:cubicBezTo>
                    <a:cubicBezTo>
                      <a:pt x="369954" y="64760"/>
                      <a:pt x="370920" y="67176"/>
                      <a:pt x="370920" y="70559"/>
                    </a:cubicBezTo>
                    <a:cubicBezTo>
                      <a:pt x="370920" y="73459"/>
                      <a:pt x="369954" y="75634"/>
                      <a:pt x="368262" y="77325"/>
                    </a:cubicBezTo>
                    <a:cubicBezTo>
                      <a:pt x="366571" y="78775"/>
                      <a:pt x="364154" y="79742"/>
                      <a:pt x="360771" y="79742"/>
                    </a:cubicBezTo>
                    <a:cubicBezTo>
                      <a:pt x="359080" y="79742"/>
                      <a:pt x="357630" y="79500"/>
                      <a:pt x="355938" y="79017"/>
                    </a:cubicBezTo>
                    <a:cubicBezTo>
                      <a:pt x="354489" y="78534"/>
                      <a:pt x="353039" y="77809"/>
                      <a:pt x="351830" y="76842"/>
                    </a:cubicBezTo>
                    <a:cubicBezTo>
                      <a:pt x="350622" y="76117"/>
                      <a:pt x="349414" y="75151"/>
                      <a:pt x="348447" y="74184"/>
                    </a:cubicBezTo>
                    <a:cubicBezTo>
                      <a:pt x="347481" y="73217"/>
                      <a:pt x="346756" y="72493"/>
                      <a:pt x="346031" y="71768"/>
                    </a:cubicBezTo>
                    <a:lnTo>
                      <a:pt x="341198" y="79500"/>
                    </a:lnTo>
                    <a:cubicBezTo>
                      <a:pt x="346514" y="83608"/>
                      <a:pt x="352797" y="85783"/>
                      <a:pt x="360288" y="85783"/>
                    </a:cubicBezTo>
                    <a:cubicBezTo>
                      <a:pt x="363188" y="85783"/>
                      <a:pt x="365604" y="85300"/>
                      <a:pt x="368020" y="84575"/>
                    </a:cubicBezTo>
                    <a:cubicBezTo>
                      <a:pt x="370437" y="83850"/>
                      <a:pt x="372612" y="82641"/>
                      <a:pt x="374303" y="81192"/>
                    </a:cubicBezTo>
                    <a:cubicBezTo>
                      <a:pt x="375995" y="79742"/>
                      <a:pt x="377444" y="77809"/>
                      <a:pt x="378411" y="75634"/>
                    </a:cubicBezTo>
                    <a:cubicBezTo>
                      <a:pt x="379378" y="73459"/>
                      <a:pt x="380103" y="71043"/>
                      <a:pt x="380103" y="68143"/>
                    </a:cubicBezTo>
                    <a:cubicBezTo>
                      <a:pt x="381069" y="65485"/>
                      <a:pt x="380586" y="63310"/>
                      <a:pt x="379619" y="61377"/>
                    </a:cubicBezTo>
                    <a:moveTo>
                      <a:pt x="298428" y="84091"/>
                    </a:moveTo>
                    <a:lnTo>
                      <a:pt x="307852" y="84091"/>
                    </a:lnTo>
                    <a:lnTo>
                      <a:pt x="307852" y="57511"/>
                    </a:lnTo>
                    <a:cubicBezTo>
                      <a:pt x="307852" y="55578"/>
                      <a:pt x="307852" y="53886"/>
                      <a:pt x="308093" y="51953"/>
                    </a:cubicBezTo>
                    <a:cubicBezTo>
                      <a:pt x="308335" y="50020"/>
                      <a:pt x="308577" y="48328"/>
                      <a:pt x="308818" y="46637"/>
                    </a:cubicBezTo>
                    <a:cubicBezTo>
                      <a:pt x="309785" y="43254"/>
                      <a:pt x="310993" y="40354"/>
                      <a:pt x="312926" y="37938"/>
                    </a:cubicBezTo>
                    <a:cubicBezTo>
                      <a:pt x="314618" y="35521"/>
                      <a:pt x="316792" y="34555"/>
                      <a:pt x="318967" y="34555"/>
                    </a:cubicBezTo>
                    <a:cubicBezTo>
                      <a:pt x="322833" y="34555"/>
                      <a:pt x="324767" y="36488"/>
                      <a:pt x="325008" y="40596"/>
                    </a:cubicBezTo>
                    <a:lnTo>
                      <a:pt x="333224" y="37696"/>
                    </a:lnTo>
                    <a:cubicBezTo>
                      <a:pt x="333224" y="35763"/>
                      <a:pt x="332741" y="34313"/>
                      <a:pt x="332016" y="32863"/>
                    </a:cubicBezTo>
                    <a:cubicBezTo>
                      <a:pt x="331291" y="31413"/>
                      <a:pt x="330566" y="30447"/>
                      <a:pt x="329599" y="29722"/>
                    </a:cubicBezTo>
                    <a:cubicBezTo>
                      <a:pt x="328633" y="28997"/>
                      <a:pt x="327425" y="28272"/>
                      <a:pt x="326216" y="28030"/>
                    </a:cubicBezTo>
                    <a:cubicBezTo>
                      <a:pt x="325008" y="27547"/>
                      <a:pt x="323800" y="27547"/>
                      <a:pt x="322833" y="27547"/>
                    </a:cubicBezTo>
                    <a:cubicBezTo>
                      <a:pt x="319450" y="27547"/>
                      <a:pt x="316792" y="28514"/>
                      <a:pt x="314134" y="30205"/>
                    </a:cubicBezTo>
                    <a:cubicBezTo>
                      <a:pt x="311718" y="32138"/>
                      <a:pt x="309543" y="34555"/>
                      <a:pt x="307852" y="37696"/>
                    </a:cubicBezTo>
                    <a:lnTo>
                      <a:pt x="306643" y="28272"/>
                    </a:lnTo>
                    <a:lnTo>
                      <a:pt x="297219" y="29239"/>
                    </a:lnTo>
                    <a:cubicBezTo>
                      <a:pt x="297219" y="29722"/>
                      <a:pt x="297461" y="30447"/>
                      <a:pt x="297461" y="31413"/>
                    </a:cubicBezTo>
                    <a:cubicBezTo>
                      <a:pt x="297703" y="32380"/>
                      <a:pt x="297703" y="33588"/>
                      <a:pt x="297944" y="35038"/>
                    </a:cubicBezTo>
                    <a:cubicBezTo>
                      <a:pt x="298186" y="36488"/>
                      <a:pt x="298186" y="37696"/>
                      <a:pt x="298186" y="39146"/>
                    </a:cubicBezTo>
                    <a:cubicBezTo>
                      <a:pt x="298186" y="40596"/>
                      <a:pt x="298428" y="41804"/>
                      <a:pt x="298428" y="43254"/>
                    </a:cubicBezTo>
                    <a:lnTo>
                      <a:pt x="298428" y="84091"/>
                    </a:lnTo>
                    <a:close/>
                    <a:moveTo>
                      <a:pt x="267981" y="38179"/>
                    </a:moveTo>
                    <a:cubicBezTo>
                      <a:pt x="270156" y="41079"/>
                      <a:pt x="271122" y="45187"/>
                      <a:pt x="271122" y="50262"/>
                    </a:cubicBezTo>
                    <a:lnTo>
                      <a:pt x="271122" y="52195"/>
                    </a:lnTo>
                    <a:lnTo>
                      <a:pt x="243817" y="52195"/>
                    </a:lnTo>
                    <a:cubicBezTo>
                      <a:pt x="244058" y="49778"/>
                      <a:pt x="244783" y="47362"/>
                      <a:pt x="245508" y="45187"/>
                    </a:cubicBezTo>
                    <a:cubicBezTo>
                      <a:pt x="246233" y="43012"/>
                      <a:pt x="247441" y="41079"/>
                      <a:pt x="248649" y="39388"/>
                    </a:cubicBezTo>
                    <a:cubicBezTo>
                      <a:pt x="249858" y="37696"/>
                      <a:pt x="251549" y="36246"/>
                      <a:pt x="253241" y="35280"/>
                    </a:cubicBezTo>
                    <a:cubicBezTo>
                      <a:pt x="254932" y="34313"/>
                      <a:pt x="257107" y="33830"/>
                      <a:pt x="259282" y="33830"/>
                    </a:cubicBezTo>
                    <a:cubicBezTo>
                      <a:pt x="262906" y="33588"/>
                      <a:pt x="265806" y="35038"/>
                      <a:pt x="267981" y="38179"/>
                    </a:cubicBezTo>
                    <a:moveTo>
                      <a:pt x="281029" y="58236"/>
                    </a:moveTo>
                    <a:lnTo>
                      <a:pt x="281029" y="52678"/>
                    </a:lnTo>
                    <a:cubicBezTo>
                      <a:pt x="281029" y="49537"/>
                      <a:pt x="280788" y="46395"/>
                      <a:pt x="280063" y="43496"/>
                    </a:cubicBezTo>
                    <a:cubicBezTo>
                      <a:pt x="279338" y="40354"/>
                      <a:pt x="278130" y="37696"/>
                      <a:pt x="276438" y="35280"/>
                    </a:cubicBezTo>
                    <a:cubicBezTo>
                      <a:pt x="274747" y="32863"/>
                      <a:pt x="272572" y="30930"/>
                      <a:pt x="269672" y="29480"/>
                    </a:cubicBezTo>
                    <a:cubicBezTo>
                      <a:pt x="266773" y="28030"/>
                      <a:pt x="263390" y="27306"/>
                      <a:pt x="259040" y="27306"/>
                    </a:cubicBezTo>
                    <a:cubicBezTo>
                      <a:pt x="255415" y="27306"/>
                      <a:pt x="252274" y="28030"/>
                      <a:pt x="249133" y="29480"/>
                    </a:cubicBezTo>
                    <a:cubicBezTo>
                      <a:pt x="245991" y="30930"/>
                      <a:pt x="243333" y="32863"/>
                      <a:pt x="241159" y="35521"/>
                    </a:cubicBezTo>
                    <a:cubicBezTo>
                      <a:pt x="238984" y="38179"/>
                      <a:pt x="237051" y="41079"/>
                      <a:pt x="235842" y="44704"/>
                    </a:cubicBezTo>
                    <a:cubicBezTo>
                      <a:pt x="234634" y="48328"/>
                      <a:pt x="233909" y="52195"/>
                      <a:pt x="233909" y="56544"/>
                    </a:cubicBezTo>
                    <a:cubicBezTo>
                      <a:pt x="233909" y="66210"/>
                      <a:pt x="236084" y="73459"/>
                      <a:pt x="240675" y="78292"/>
                    </a:cubicBezTo>
                    <a:cubicBezTo>
                      <a:pt x="245025" y="83125"/>
                      <a:pt x="251791" y="85783"/>
                      <a:pt x="260490" y="85783"/>
                    </a:cubicBezTo>
                    <a:cubicBezTo>
                      <a:pt x="265081" y="85783"/>
                      <a:pt x="268947" y="84816"/>
                      <a:pt x="272572" y="83125"/>
                    </a:cubicBezTo>
                    <a:cubicBezTo>
                      <a:pt x="275955" y="81192"/>
                      <a:pt x="279338" y="78534"/>
                      <a:pt x="282238" y="75151"/>
                    </a:cubicBezTo>
                    <a:lnTo>
                      <a:pt x="278371" y="71043"/>
                    </a:lnTo>
                    <a:cubicBezTo>
                      <a:pt x="274747" y="74426"/>
                      <a:pt x="271605" y="76359"/>
                      <a:pt x="268947" y="77567"/>
                    </a:cubicBezTo>
                    <a:cubicBezTo>
                      <a:pt x="266289" y="78534"/>
                      <a:pt x="263631" y="79017"/>
                      <a:pt x="261215" y="79017"/>
                    </a:cubicBezTo>
                    <a:cubicBezTo>
                      <a:pt x="255657" y="79017"/>
                      <a:pt x="251549" y="77325"/>
                      <a:pt x="248649" y="73701"/>
                    </a:cubicBezTo>
                    <a:cubicBezTo>
                      <a:pt x="245750" y="70076"/>
                      <a:pt x="244300" y="65002"/>
                      <a:pt x="244058" y="58477"/>
                    </a:cubicBezTo>
                    <a:lnTo>
                      <a:pt x="281029" y="58477"/>
                    </a:lnTo>
                    <a:close/>
                    <a:moveTo>
                      <a:pt x="183648" y="28997"/>
                    </a:moveTo>
                    <a:lnTo>
                      <a:pt x="172774" y="28997"/>
                    </a:lnTo>
                    <a:lnTo>
                      <a:pt x="195247" y="85300"/>
                    </a:lnTo>
                    <a:lnTo>
                      <a:pt x="203221" y="85300"/>
                    </a:lnTo>
                    <a:lnTo>
                      <a:pt x="226418" y="28997"/>
                    </a:lnTo>
                    <a:lnTo>
                      <a:pt x="217236" y="28997"/>
                    </a:lnTo>
                    <a:lnTo>
                      <a:pt x="202496" y="67660"/>
                    </a:lnTo>
                    <a:cubicBezTo>
                      <a:pt x="201046" y="71526"/>
                      <a:pt x="200321" y="74426"/>
                      <a:pt x="200079" y="76359"/>
                    </a:cubicBezTo>
                    <a:cubicBezTo>
                      <a:pt x="199838" y="75392"/>
                      <a:pt x="199596" y="74184"/>
                      <a:pt x="199354" y="72734"/>
                    </a:cubicBezTo>
                    <a:cubicBezTo>
                      <a:pt x="199113" y="71284"/>
                      <a:pt x="198388" y="69351"/>
                      <a:pt x="197663" y="67176"/>
                    </a:cubicBezTo>
                    <a:lnTo>
                      <a:pt x="183648" y="28997"/>
                    </a:lnTo>
                    <a:close/>
                    <a:moveTo>
                      <a:pt x="159000" y="28997"/>
                    </a:moveTo>
                    <a:lnTo>
                      <a:pt x="148851" y="28997"/>
                    </a:lnTo>
                    <a:lnTo>
                      <a:pt x="148851" y="84091"/>
                    </a:lnTo>
                    <a:lnTo>
                      <a:pt x="159000" y="84091"/>
                    </a:lnTo>
                    <a:lnTo>
                      <a:pt x="159000" y="28997"/>
                    </a:lnTo>
                    <a:close/>
                    <a:moveTo>
                      <a:pt x="158517" y="2416"/>
                    </a:moveTo>
                    <a:cubicBezTo>
                      <a:pt x="157309" y="1208"/>
                      <a:pt x="155859" y="483"/>
                      <a:pt x="154167" y="483"/>
                    </a:cubicBezTo>
                    <a:cubicBezTo>
                      <a:pt x="152476" y="483"/>
                      <a:pt x="150784" y="1208"/>
                      <a:pt x="149576" y="2416"/>
                    </a:cubicBezTo>
                    <a:cubicBezTo>
                      <a:pt x="148368" y="3625"/>
                      <a:pt x="147643" y="5316"/>
                      <a:pt x="147643" y="6766"/>
                    </a:cubicBezTo>
                    <a:cubicBezTo>
                      <a:pt x="147643" y="8457"/>
                      <a:pt x="148368" y="9907"/>
                      <a:pt x="149576" y="11116"/>
                    </a:cubicBezTo>
                    <a:cubicBezTo>
                      <a:pt x="150784" y="12324"/>
                      <a:pt x="152476" y="13049"/>
                      <a:pt x="154167" y="13049"/>
                    </a:cubicBezTo>
                    <a:cubicBezTo>
                      <a:pt x="155859" y="13049"/>
                      <a:pt x="157309" y="12324"/>
                      <a:pt x="158517" y="11116"/>
                    </a:cubicBezTo>
                    <a:cubicBezTo>
                      <a:pt x="159725" y="9907"/>
                      <a:pt x="160450" y="8457"/>
                      <a:pt x="160450" y="6766"/>
                    </a:cubicBezTo>
                    <a:cubicBezTo>
                      <a:pt x="160450" y="5074"/>
                      <a:pt x="159725" y="3625"/>
                      <a:pt x="158517" y="2416"/>
                    </a:cubicBezTo>
                    <a:moveTo>
                      <a:pt x="128795" y="84091"/>
                    </a:moveTo>
                    <a:lnTo>
                      <a:pt x="128795" y="49537"/>
                    </a:lnTo>
                    <a:cubicBezTo>
                      <a:pt x="128795" y="46637"/>
                      <a:pt x="128553" y="43737"/>
                      <a:pt x="128312" y="41079"/>
                    </a:cubicBezTo>
                    <a:cubicBezTo>
                      <a:pt x="128070" y="38421"/>
                      <a:pt x="127345" y="36005"/>
                      <a:pt x="126137" y="34071"/>
                    </a:cubicBezTo>
                    <a:cubicBezTo>
                      <a:pt x="124929" y="32138"/>
                      <a:pt x="122996" y="30447"/>
                      <a:pt x="120338" y="29239"/>
                    </a:cubicBezTo>
                    <a:cubicBezTo>
                      <a:pt x="117680" y="28030"/>
                      <a:pt x="114297" y="27306"/>
                      <a:pt x="109705" y="27306"/>
                    </a:cubicBezTo>
                    <a:cubicBezTo>
                      <a:pt x="106806" y="27306"/>
                      <a:pt x="104389" y="27789"/>
                      <a:pt x="102214" y="28514"/>
                    </a:cubicBezTo>
                    <a:cubicBezTo>
                      <a:pt x="100040" y="29480"/>
                      <a:pt x="98348" y="30447"/>
                      <a:pt x="96898" y="31655"/>
                    </a:cubicBezTo>
                    <a:cubicBezTo>
                      <a:pt x="95449" y="32863"/>
                      <a:pt x="94240" y="34071"/>
                      <a:pt x="93274" y="35280"/>
                    </a:cubicBezTo>
                    <a:cubicBezTo>
                      <a:pt x="92307" y="36488"/>
                      <a:pt x="91824" y="37213"/>
                      <a:pt x="91341" y="37938"/>
                    </a:cubicBezTo>
                    <a:lnTo>
                      <a:pt x="90132" y="28514"/>
                    </a:lnTo>
                    <a:lnTo>
                      <a:pt x="80708" y="29480"/>
                    </a:lnTo>
                    <a:cubicBezTo>
                      <a:pt x="80708" y="29964"/>
                      <a:pt x="80950" y="30689"/>
                      <a:pt x="80950" y="31655"/>
                    </a:cubicBezTo>
                    <a:cubicBezTo>
                      <a:pt x="81192" y="32622"/>
                      <a:pt x="81192" y="33830"/>
                      <a:pt x="81433" y="35280"/>
                    </a:cubicBezTo>
                    <a:cubicBezTo>
                      <a:pt x="81675" y="36730"/>
                      <a:pt x="81675" y="37938"/>
                      <a:pt x="81675" y="39388"/>
                    </a:cubicBezTo>
                    <a:cubicBezTo>
                      <a:pt x="81675" y="40837"/>
                      <a:pt x="81917" y="42046"/>
                      <a:pt x="81917" y="43496"/>
                    </a:cubicBezTo>
                    <a:lnTo>
                      <a:pt x="81917" y="84333"/>
                    </a:lnTo>
                    <a:lnTo>
                      <a:pt x="91824" y="84333"/>
                    </a:lnTo>
                    <a:lnTo>
                      <a:pt x="91824" y="53403"/>
                    </a:lnTo>
                    <a:cubicBezTo>
                      <a:pt x="91824" y="50986"/>
                      <a:pt x="92307" y="48570"/>
                      <a:pt x="93032" y="46154"/>
                    </a:cubicBezTo>
                    <a:cubicBezTo>
                      <a:pt x="93757" y="43979"/>
                      <a:pt x="94965" y="41804"/>
                      <a:pt x="96415" y="40354"/>
                    </a:cubicBezTo>
                    <a:cubicBezTo>
                      <a:pt x="97865" y="38663"/>
                      <a:pt x="99556" y="37454"/>
                      <a:pt x="101248" y="36488"/>
                    </a:cubicBezTo>
                    <a:cubicBezTo>
                      <a:pt x="103181" y="35521"/>
                      <a:pt x="105114" y="35038"/>
                      <a:pt x="107531" y="35038"/>
                    </a:cubicBezTo>
                    <a:cubicBezTo>
                      <a:pt x="109947" y="35038"/>
                      <a:pt x="112122" y="35280"/>
                      <a:pt x="113572" y="36005"/>
                    </a:cubicBezTo>
                    <a:cubicBezTo>
                      <a:pt x="115021" y="36730"/>
                      <a:pt x="116230" y="37454"/>
                      <a:pt x="117196" y="38904"/>
                    </a:cubicBezTo>
                    <a:cubicBezTo>
                      <a:pt x="117921" y="40113"/>
                      <a:pt x="118404" y="41804"/>
                      <a:pt x="118888" y="43496"/>
                    </a:cubicBezTo>
                    <a:cubicBezTo>
                      <a:pt x="119129" y="45429"/>
                      <a:pt x="119371" y="47362"/>
                      <a:pt x="119371" y="49778"/>
                    </a:cubicBezTo>
                    <a:lnTo>
                      <a:pt x="119371" y="84333"/>
                    </a:lnTo>
                    <a:lnTo>
                      <a:pt x="128795" y="84333"/>
                    </a:lnTo>
                    <a:close/>
                    <a:moveTo>
                      <a:pt x="60894" y="5799"/>
                    </a:moveTo>
                    <a:lnTo>
                      <a:pt x="50986" y="5799"/>
                    </a:lnTo>
                    <a:lnTo>
                      <a:pt x="50986" y="54128"/>
                    </a:lnTo>
                    <a:cubicBezTo>
                      <a:pt x="50986" y="59202"/>
                      <a:pt x="50503" y="63552"/>
                      <a:pt x="49295" y="66935"/>
                    </a:cubicBezTo>
                    <a:cubicBezTo>
                      <a:pt x="48328" y="70318"/>
                      <a:pt x="46879" y="72976"/>
                      <a:pt x="44945" y="74667"/>
                    </a:cubicBezTo>
                    <a:cubicBezTo>
                      <a:pt x="43012" y="76600"/>
                      <a:pt x="40837" y="77809"/>
                      <a:pt x="38421" y="78534"/>
                    </a:cubicBezTo>
                    <a:cubicBezTo>
                      <a:pt x="36005" y="79259"/>
                      <a:pt x="33347" y="79500"/>
                      <a:pt x="30447" y="79500"/>
                    </a:cubicBezTo>
                    <a:cubicBezTo>
                      <a:pt x="27547" y="79500"/>
                      <a:pt x="24889" y="79259"/>
                      <a:pt x="22231" y="78534"/>
                    </a:cubicBezTo>
                    <a:cubicBezTo>
                      <a:pt x="19815" y="77809"/>
                      <a:pt x="17640" y="76600"/>
                      <a:pt x="15707" y="74667"/>
                    </a:cubicBezTo>
                    <a:cubicBezTo>
                      <a:pt x="14015" y="72734"/>
                      <a:pt x="12565" y="70076"/>
                      <a:pt x="11357" y="66935"/>
                    </a:cubicBezTo>
                    <a:cubicBezTo>
                      <a:pt x="10391" y="63552"/>
                      <a:pt x="9666" y="59444"/>
                      <a:pt x="9666" y="54128"/>
                    </a:cubicBezTo>
                    <a:lnTo>
                      <a:pt x="9666" y="5799"/>
                    </a:lnTo>
                    <a:lnTo>
                      <a:pt x="0" y="5799"/>
                    </a:lnTo>
                    <a:lnTo>
                      <a:pt x="0" y="54853"/>
                    </a:lnTo>
                    <a:cubicBezTo>
                      <a:pt x="0" y="66451"/>
                      <a:pt x="2658" y="74667"/>
                      <a:pt x="7733" y="79500"/>
                    </a:cubicBezTo>
                    <a:cubicBezTo>
                      <a:pt x="12807" y="84333"/>
                      <a:pt x="20540" y="86749"/>
                      <a:pt x="30689" y="86749"/>
                    </a:cubicBezTo>
                    <a:cubicBezTo>
                      <a:pt x="40837" y="86749"/>
                      <a:pt x="48570" y="84333"/>
                      <a:pt x="53403" y="79500"/>
                    </a:cubicBezTo>
                    <a:cubicBezTo>
                      <a:pt x="58477" y="74667"/>
                      <a:pt x="60894" y="66451"/>
                      <a:pt x="60894" y="54853"/>
                    </a:cubicBezTo>
                    <a:lnTo>
                      <a:pt x="60894" y="5799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31" name="Freihandform: Form 30">
                <a:extLst>
                  <a:ext uri="{FF2B5EF4-FFF2-40B4-BE49-F238E27FC236}">
                    <a16:creationId xmlns:a16="http://schemas.microsoft.com/office/drawing/2014/main" id="{22FEF1E6-C2ED-48D1-B68D-F0300DB16821}"/>
                  </a:ext>
                </a:extLst>
              </p:cNvPr>
              <p:cNvSpPr/>
              <p:nvPr/>
            </p:nvSpPr>
            <p:spPr>
              <a:xfrm>
                <a:off x="11569754" y="1219314"/>
                <a:ext cx="152234" cy="132903"/>
              </a:xfrm>
              <a:custGeom>
                <a:avLst/>
                <a:gdLst>
                  <a:gd name="connsiteX0" fmla="*/ 0 w 152234"/>
                  <a:gd name="connsiteY0" fmla="*/ 134353 h 132902"/>
                  <a:gd name="connsiteX1" fmla="*/ 84816 w 152234"/>
                  <a:gd name="connsiteY1" fmla="*/ 134353 h 132902"/>
                  <a:gd name="connsiteX2" fmla="*/ 152234 w 152234"/>
                  <a:gd name="connsiteY2" fmla="*/ 67176 h 132902"/>
                  <a:gd name="connsiteX3" fmla="*/ 84816 w 152234"/>
                  <a:gd name="connsiteY3" fmla="*/ 0 h 132902"/>
                  <a:gd name="connsiteX4" fmla="*/ 0 w 152234"/>
                  <a:gd name="connsiteY4" fmla="*/ 0 h 132902"/>
                  <a:gd name="connsiteX5" fmla="*/ 0 w 152234"/>
                  <a:gd name="connsiteY5" fmla="*/ 134353 h 1329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52234" h="132902">
                    <a:moveTo>
                      <a:pt x="0" y="134353"/>
                    </a:moveTo>
                    <a:lnTo>
                      <a:pt x="84816" y="134353"/>
                    </a:lnTo>
                    <a:cubicBezTo>
                      <a:pt x="122029" y="134353"/>
                      <a:pt x="152234" y="104389"/>
                      <a:pt x="152234" y="67176"/>
                    </a:cubicBezTo>
                    <a:cubicBezTo>
                      <a:pt x="152234" y="29964"/>
                      <a:pt x="122029" y="0"/>
                      <a:pt x="84816" y="0"/>
                    </a:cubicBezTo>
                    <a:lnTo>
                      <a:pt x="0" y="0"/>
                    </a:lnTo>
                    <a:lnTo>
                      <a:pt x="0" y="134353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</p:grpSp>
      </p:grpSp>
      <p:pic>
        <p:nvPicPr>
          <p:cNvPr id="12" name="Grafik 11">
            <a:extLst>
              <a:ext uri="{FF2B5EF4-FFF2-40B4-BE49-F238E27FC236}">
                <a16:creationId xmlns:a16="http://schemas.microsoft.com/office/drawing/2014/main" id="{3B9C8E9F-01A9-4CE0-8030-B76B3BE38D6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8921" t="8747" b="17591"/>
          <a:stretch>
            <a:fillRect/>
          </a:stretch>
        </p:blipFill>
        <p:spPr>
          <a:xfrm>
            <a:off x="0" y="0"/>
            <a:ext cx="4975944" cy="6545120"/>
          </a:xfrm>
          <a:custGeom>
            <a:avLst/>
            <a:gdLst>
              <a:gd name="connsiteX0" fmla="*/ 0 w 5015880"/>
              <a:gd name="connsiteY0" fmla="*/ 0 h 6597650"/>
              <a:gd name="connsiteX1" fmla="*/ 5015880 w 5015880"/>
              <a:gd name="connsiteY1" fmla="*/ 0 h 6597650"/>
              <a:gd name="connsiteX2" fmla="*/ 5015880 w 5015880"/>
              <a:gd name="connsiteY2" fmla="*/ 6597650 h 6597650"/>
              <a:gd name="connsiteX3" fmla="*/ 0 w 5015880"/>
              <a:gd name="connsiteY3" fmla="*/ 6597650 h 6597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15880" h="6597650">
                <a:moveTo>
                  <a:pt x="0" y="0"/>
                </a:moveTo>
                <a:lnTo>
                  <a:pt x="5015880" y="0"/>
                </a:lnTo>
                <a:lnTo>
                  <a:pt x="5015880" y="6597650"/>
                </a:lnTo>
                <a:lnTo>
                  <a:pt x="0" y="6597650"/>
                </a:lnTo>
                <a:close/>
              </a:path>
            </a:pathLst>
          </a:custGeom>
        </p:spPr>
      </p:pic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9D5327C6-E598-4991-AB22-BE7A8B832E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F4581514-8A34-423E-AF48-23D40C9BA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t>‹#›</a:t>
            </a:fld>
            <a:endParaRPr lang="de-DE"/>
          </a:p>
        </p:txBody>
      </p:sp>
      <p:sp>
        <p:nvSpPr>
          <p:cNvPr id="44" name="Titel 1">
            <a:extLst>
              <a:ext uri="{FF2B5EF4-FFF2-40B4-BE49-F238E27FC236}">
                <a16:creationId xmlns:a16="http://schemas.microsoft.com/office/drawing/2014/main" id="{A4C0BC30-E626-4EC3-B52E-EC6CECC18BA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52068" y="440669"/>
            <a:ext cx="3852421" cy="602352"/>
          </a:xfrm>
        </p:spPr>
        <p:txBody>
          <a:bodyPr/>
          <a:lstStyle/>
          <a:p>
            <a:r>
              <a:rPr lang="de-DE" dirty="0"/>
              <a:t>Inhalt + Kopf</a:t>
            </a:r>
          </a:p>
        </p:txBody>
      </p:sp>
      <p:cxnSp>
        <p:nvCxnSpPr>
          <p:cNvPr id="46" name="Gerader Verbinder 45">
            <a:extLst>
              <a:ext uri="{FF2B5EF4-FFF2-40B4-BE49-F238E27FC236}">
                <a16:creationId xmlns:a16="http://schemas.microsoft.com/office/drawing/2014/main" id="{F23939B8-98AC-4295-9C3F-D06AC0E2B265}"/>
              </a:ext>
            </a:extLst>
          </p:cNvPr>
          <p:cNvCxnSpPr>
            <a:cxnSpLocks/>
          </p:cNvCxnSpPr>
          <p:nvPr userDrawn="1"/>
        </p:nvCxnSpPr>
        <p:spPr>
          <a:xfrm>
            <a:off x="5952069" y="1298040"/>
            <a:ext cx="3852420" cy="0"/>
          </a:xfrm>
          <a:prstGeom prst="line">
            <a:avLst/>
          </a:prstGeom>
          <a:ln w="19050">
            <a:solidFill>
              <a:srgbClr val="CCDDE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D16C751C-C99C-4A88-ADDD-C33FB6EC870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952067" y="1894195"/>
            <a:ext cx="5825067" cy="4650925"/>
          </a:xfrm>
        </p:spPr>
        <p:txBody>
          <a:bodyPr>
            <a:noAutofit/>
          </a:bodyPr>
          <a:lstStyle/>
          <a:p>
            <a:pPr lvl="0"/>
            <a:r>
              <a:rPr lang="de-DE" dirty="0"/>
              <a:t>Text (bearbeiten)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0"/>
            <a:r>
              <a:rPr lang="de-DE" dirty="0"/>
              <a:t>Text bearbeiten
Text bearbeiten 
Text bearbeiten 
Text bearbeiten</a:t>
            </a:r>
          </a:p>
        </p:txBody>
      </p:sp>
      <p:sp>
        <p:nvSpPr>
          <p:cNvPr id="43" name="Textplatzhalter 3">
            <a:extLst>
              <a:ext uri="{FF2B5EF4-FFF2-40B4-BE49-F238E27FC236}">
                <a16:creationId xmlns:a16="http://schemas.microsoft.com/office/drawing/2014/main" id="{9D7F55B5-520F-1846-9A54-FEA146BB9F5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952067" y="1450244"/>
            <a:ext cx="5545667" cy="443952"/>
          </a:xfrm>
        </p:spPr>
        <p:txBody>
          <a:bodyPr/>
          <a:lstStyle>
            <a:lvl1pPr marL="0" indent="0">
              <a:buNone/>
              <a:defRPr sz="2397">
                <a:solidFill>
                  <a:srgbClr val="006AB3"/>
                </a:solidFill>
              </a:defRPr>
            </a:lvl1pPr>
            <a:lvl5pPr marL="1431229" indent="0">
              <a:buNone/>
              <a:defRPr/>
            </a:lvl5pPr>
          </a:lstStyle>
          <a:p>
            <a:pPr lvl="0"/>
            <a:r>
              <a:rPr lang="de-DE" dirty="0"/>
              <a:t>Untertitel (bearbeiten)</a:t>
            </a:r>
          </a:p>
        </p:txBody>
      </p:sp>
    </p:spTree>
    <p:extLst>
      <p:ext uri="{BB962C8B-B14F-4D97-AF65-F5344CB8AC3E}">
        <p14:creationId xmlns:p14="http://schemas.microsoft.com/office/powerpoint/2010/main" val="3005470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12">
          <p15:clr>
            <a:srgbClr val="FBAE40"/>
          </p15:clr>
        </p15:guide>
      </p15:sldGuideLst>
    </p:ext>
  </p:extLs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+ Bild rech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F6B91DF-85D8-463B-87B4-AC49FF3D804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Inhalt + Bild rechts (bearbeiten)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1F6D937-F931-4295-B1B7-42BB8F3F8D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1828BE-335D-4B57-A559-B7210FECF2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t>‹#›</a:t>
            </a:fld>
            <a:endParaRPr lang="de-DE"/>
          </a:p>
        </p:txBody>
      </p:sp>
      <p:sp>
        <p:nvSpPr>
          <p:cNvPr id="8" name="Inhaltsplatzhalter 7">
            <a:extLst>
              <a:ext uri="{FF2B5EF4-FFF2-40B4-BE49-F238E27FC236}">
                <a16:creationId xmlns:a16="http://schemas.microsoft.com/office/drawing/2014/main" id="{6D03C39F-F4DA-4E33-9C12-0C07D46B74D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167436" y="1894195"/>
            <a:ext cx="6024563" cy="4650925"/>
          </a:xfrm>
          <a:solidFill>
            <a:schemeClr val="bg2">
              <a:lumMod val="100000"/>
            </a:schemeClr>
          </a:solidFill>
          <a:ln/>
        </p:spPr>
        <p:txBody>
          <a:bodyPr vert="horz" lIns="0" tIns="540000" rIns="0" bIns="0" rtlCol="0" anchor="t">
            <a:noAutofit/>
          </a:bodyPr>
          <a:lstStyle>
            <a:lvl1pPr marL="241004" marR="0" indent="0" algn="l" defTabSz="121770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 lang="de-DE" b="0" dirty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241004" marR="0" lvl="0" indent="0" algn="l" defTabSz="121770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lang="de-DE" dirty="0"/>
              <a:t>Inhaltsplatzhalter</a:t>
            </a:r>
          </a:p>
          <a:p>
            <a:pPr marL="241004" lvl="0" indent="0">
              <a:buNone/>
            </a:pPr>
            <a:endParaRPr lang="de-DE" dirty="0"/>
          </a:p>
        </p:txBody>
      </p:sp>
      <p:sp>
        <p:nvSpPr>
          <p:cNvPr id="11" name="Textplatzhalter 10">
            <a:extLst>
              <a:ext uri="{FF2B5EF4-FFF2-40B4-BE49-F238E27FC236}">
                <a16:creationId xmlns:a16="http://schemas.microsoft.com/office/drawing/2014/main" id="{C5337AD4-58C4-4CD3-B6EE-0320BEF61A5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95401" y="1894193"/>
            <a:ext cx="5005916" cy="4650925"/>
          </a:xfrm>
        </p:spPr>
        <p:txBody>
          <a:bodyPr>
            <a:noAutofit/>
          </a:bodyPr>
          <a:lstStyle/>
          <a:p>
            <a:pPr lvl="0"/>
            <a:r>
              <a:rPr lang="de-DE" dirty="0"/>
              <a:t>Text (bearbeiten)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0"/>
            <a:r>
              <a:rPr lang="de-DE" dirty="0"/>
              <a:t>Text bearbeiten
Text bearbeiten 
Text bearbeiten 
Text bearbeiten</a:t>
            </a:r>
          </a:p>
        </p:txBody>
      </p:sp>
      <p:sp>
        <p:nvSpPr>
          <p:cNvPr id="10" name="Textplatzhalter 3">
            <a:extLst>
              <a:ext uri="{FF2B5EF4-FFF2-40B4-BE49-F238E27FC236}">
                <a16:creationId xmlns:a16="http://schemas.microsoft.com/office/drawing/2014/main" id="{66EF6949-DF2A-6945-ACA6-6155BA68DF6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96384" y="1450244"/>
            <a:ext cx="10801349" cy="443952"/>
          </a:xfrm>
        </p:spPr>
        <p:txBody>
          <a:bodyPr/>
          <a:lstStyle>
            <a:lvl1pPr marL="0" indent="0">
              <a:buNone/>
              <a:defRPr sz="2397">
                <a:solidFill>
                  <a:srgbClr val="006AB3"/>
                </a:solidFill>
              </a:defRPr>
            </a:lvl1pPr>
            <a:lvl5pPr marL="1431229" indent="0">
              <a:buNone/>
              <a:defRPr/>
            </a:lvl5pPr>
          </a:lstStyle>
          <a:p>
            <a:pPr lvl="0"/>
            <a:r>
              <a:rPr lang="de-DE" dirty="0"/>
              <a:t>Untertitel (bearbeiten)</a:t>
            </a:r>
          </a:p>
        </p:txBody>
      </p:sp>
    </p:spTree>
    <p:extLst>
      <p:ext uri="{BB962C8B-B14F-4D97-AF65-F5344CB8AC3E}">
        <p14:creationId xmlns:p14="http://schemas.microsoft.com/office/powerpoint/2010/main" val="4224879985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+ zwei Bilder rech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F6B91DF-85D8-463B-87B4-AC49FF3D804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Inhalt + 2 Bilder rechts (bearbeiten)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1F6D937-F931-4295-B1B7-42BB8F3F8D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1828BE-335D-4B57-A559-B7210FECF2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t>‹#›</a:t>
            </a:fld>
            <a:endParaRPr lang="de-DE"/>
          </a:p>
        </p:txBody>
      </p:sp>
      <p:sp>
        <p:nvSpPr>
          <p:cNvPr id="10" name="Inhaltsplatzhalter 9">
            <a:extLst>
              <a:ext uri="{FF2B5EF4-FFF2-40B4-BE49-F238E27FC236}">
                <a16:creationId xmlns:a16="http://schemas.microsoft.com/office/drawing/2014/main" id="{1ADE6869-998B-4809-AE43-C38E35BE8AA6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6167438" y="1894195"/>
            <a:ext cx="2989263" cy="4650925"/>
          </a:xfrm>
          <a:solidFill>
            <a:schemeClr val="bg2">
              <a:lumMod val="100000"/>
            </a:schemeClr>
          </a:solidFill>
          <a:ln/>
        </p:spPr>
        <p:txBody>
          <a:bodyPr vert="horz" lIns="0" tIns="540000" rIns="0" bIns="0" rtlCol="0" anchor="t">
            <a:noAutofit/>
          </a:bodyPr>
          <a:lstStyle>
            <a:lvl1pPr marL="241004" marR="0" indent="0" algn="l" defTabSz="121770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 lang="de-DE" b="0" dirty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241004" marR="0" lvl="0" indent="0" algn="l" defTabSz="121770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lang="de-DE" dirty="0"/>
              <a:t>Inhaltsplatzhalter</a:t>
            </a:r>
          </a:p>
          <a:p>
            <a:pPr marL="241004" lvl="0" indent="0">
              <a:buNone/>
            </a:pPr>
            <a:endParaRPr lang="de-DE" dirty="0"/>
          </a:p>
        </p:txBody>
      </p:sp>
      <p:sp>
        <p:nvSpPr>
          <p:cNvPr id="12" name="Inhaltsplatzhalter 11">
            <a:extLst>
              <a:ext uri="{FF2B5EF4-FFF2-40B4-BE49-F238E27FC236}">
                <a16:creationId xmlns:a16="http://schemas.microsoft.com/office/drawing/2014/main" id="{BB574367-BB34-447D-A233-6E083CBE551E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9228138" y="1894193"/>
            <a:ext cx="2963863" cy="4650925"/>
          </a:xfrm>
          <a:solidFill>
            <a:schemeClr val="bg2">
              <a:lumMod val="100000"/>
            </a:schemeClr>
          </a:solidFill>
          <a:ln/>
        </p:spPr>
        <p:txBody>
          <a:bodyPr vert="horz" lIns="0" tIns="540000" rIns="0" bIns="0" rtlCol="0" anchor="t">
            <a:noAutofit/>
          </a:bodyPr>
          <a:lstStyle>
            <a:lvl1pPr marL="241004" marR="0" indent="0" algn="l" defTabSz="121770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 lang="de-DE" b="0" dirty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241004" marR="0" lvl="0" indent="0" algn="l" defTabSz="121770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lang="de-DE" dirty="0"/>
              <a:t>Inhaltsplatzhalter</a:t>
            </a:r>
          </a:p>
          <a:p>
            <a:pPr marL="241004" lvl="0" indent="0">
              <a:buNone/>
            </a:pPr>
            <a:endParaRPr lang="de-DE" dirty="0"/>
          </a:p>
        </p:txBody>
      </p:sp>
      <p:sp>
        <p:nvSpPr>
          <p:cNvPr id="14" name="Textplatzhalter 13">
            <a:extLst>
              <a:ext uri="{FF2B5EF4-FFF2-40B4-BE49-F238E27FC236}">
                <a16:creationId xmlns:a16="http://schemas.microsoft.com/office/drawing/2014/main" id="{7DFAE767-5641-4D3F-9095-84DF2765072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96385" y="1894195"/>
            <a:ext cx="5005916" cy="4650925"/>
          </a:xfrm>
        </p:spPr>
        <p:txBody>
          <a:bodyPr/>
          <a:lstStyle/>
          <a:p>
            <a:pPr lvl="0"/>
            <a:r>
              <a:rPr lang="de-DE" dirty="0"/>
              <a:t>Text (bearbeiten)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0"/>
            <a:r>
              <a:rPr lang="de-DE" dirty="0"/>
              <a:t>Text bearbeiten
Text bearbeiten 
Text bearbeiten 
Text bearbeiten</a:t>
            </a:r>
          </a:p>
        </p:txBody>
      </p:sp>
      <p:sp>
        <p:nvSpPr>
          <p:cNvPr id="11" name="Textplatzhalter 3">
            <a:extLst>
              <a:ext uri="{FF2B5EF4-FFF2-40B4-BE49-F238E27FC236}">
                <a16:creationId xmlns:a16="http://schemas.microsoft.com/office/drawing/2014/main" id="{1169AC40-4AD9-954E-A54F-29F517D6CC6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96384" y="1450244"/>
            <a:ext cx="10801349" cy="443952"/>
          </a:xfrm>
        </p:spPr>
        <p:txBody>
          <a:bodyPr/>
          <a:lstStyle>
            <a:lvl1pPr marL="0" indent="0">
              <a:buNone/>
              <a:defRPr sz="2397">
                <a:solidFill>
                  <a:srgbClr val="006AB3"/>
                </a:solidFill>
              </a:defRPr>
            </a:lvl1pPr>
            <a:lvl5pPr marL="1431229" indent="0">
              <a:buNone/>
              <a:defRPr/>
            </a:lvl5pPr>
          </a:lstStyle>
          <a:p>
            <a:pPr lvl="0"/>
            <a:r>
              <a:rPr lang="de-DE" dirty="0"/>
              <a:t>Untertitel (bearbeiten)</a:t>
            </a:r>
          </a:p>
        </p:txBody>
      </p:sp>
    </p:spTree>
    <p:extLst>
      <p:ext uri="{BB962C8B-B14F-4D97-AF65-F5344CB8AC3E}">
        <p14:creationId xmlns:p14="http://schemas.microsoft.com/office/powerpoint/2010/main" val="166235879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4360">
          <p15:clr>
            <a:srgbClr val="FBAE40"/>
          </p15:clr>
        </p15:guide>
        <p15:guide id="2" pos="4326">
          <p15:clr>
            <a:srgbClr val="FBAE40"/>
          </p15:clr>
        </p15:guide>
      </p15:sldGuideLst>
    </p:ext>
  </p:extLs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nhalt + Bild lin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Gruppieren 53">
            <a:extLst>
              <a:ext uri="{FF2B5EF4-FFF2-40B4-BE49-F238E27FC236}">
                <a16:creationId xmlns:a16="http://schemas.microsoft.com/office/drawing/2014/main" id="{7376B4C5-BE86-46E2-BB73-C84DD0D0A2B1}"/>
              </a:ext>
            </a:extLst>
          </p:cNvPr>
          <p:cNvGrpSpPr/>
          <p:nvPr userDrawn="1"/>
        </p:nvGrpSpPr>
        <p:grpSpPr>
          <a:xfrm>
            <a:off x="-6502" y="6593007"/>
            <a:ext cx="12198503" cy="263834"/>
            <a:chOff x="-4877" y="4950860"/>
            <a:chExt cx="9148877" cy="198120"/>
          </a:xfrm>
          <a:solidFill>
            <a:schemeClr val="tx2"/>
          </a:solidFill>
        </p:grpSpPr>
        <p:sp>
          <p:nvSpPr>
            <p:cNvPr id="55" name="bk object 18">
              <a:extLst>
                <a:ext uri="{FF2B5EF4-FFF2-40B4-BE49-F238E27FC236}">
                  <a16:creationId xmlns:a16="http://schemas.microsoft.com/office/drawing/2014/main" id="{554B3AC1-FDFF-4DC3-9DC6-81F70D7AA0BB}"/>
                </a:ext>
              </a:extLst>
            </p:cNvPr>
            <p:cNvSpPr/>
            <p:nvPr userDrawn="1"/>
          </p:nvSpPr>
          <p:spPr>
            <a:xfrm>
              <a:off x="-4877" y="4950860"/>
              <a:ext cx="484937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" name="bk object 18">
              <a:extLst>
                <a:ext uri="{FF2B5EF4-FFF2-40B4-BE49-F238E27FC236}">
                  <a16:creationId xmlns:a16="http://schemas.microsoft.com/office/drawing/2014/main" id="{77DD96AE-1808-4743-8DCB-608D8DC68352}"/>
                </a:ext>
              </a:extLst>
            </p:cNvPr>
            <p:cNvSpPr/>
            <p:nvPr userDrawn="1"/>
          </p:nvSpPr>
          <p:spPr>
            <a:xfrm>
              <a:off x="522288" y="4950860"/>
              <a:ext cx="8621712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" name="Holder 3">
              <a:extLst>
                <a:ext uri="{FF2B5EF4-FFF2-40B4-BE49-F238E27FC236}">
                  <a16:creationId xmlns:a16="http://schemas.microsoft.com/office/drawing/2014/main" id="{DA1288D7-3EDD-4960-BA1A-AED8C420D139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8194726" y="4966101"/>
              <a:ext cx="449579" cy="167639"/>
            </a:xfrm>
            <a:prstGeom prst="rect">
              <a:avLst/>
            </a:prstGeom>
            <a:grpFill/>
          </p:spPr>
          <p:txBody>
            <a:bodyPr lIns="0" tIns="0" rIns="0" bIns="0" anchor="ctr"/>
            <a:lstStyle>
              <a:defPPr>
                <a:defRPr lang="de-DE"/>
              </a:defPPr>
              <a:lvl1pPr marL="0" algn="l" defTabSz="686074" rtl="0" eaLnBrk="1" latinLnBrk="0" hangingPunct="1">
                <a:defRPr sz="1000" b="1" i="0" kern="1200">
                  <a:solidFill>
                    <a:schemeClr val="bg1"/>
                  </a:solidFill>
                  <a:latin typeface="Arial"/>
                  <a:ea typeface="+mn-ea"/>
                  <a:cs typeface="Arial"/>
                </a:defRPr>
              </a:lvl1pPr>
              <a:lvl2pPr marL="34303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6074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9111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2149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5186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223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1260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429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6913">
                <a:spcBef>
                  <a:spcPts val="7"/>
                </a:spcBef>
              </a:pPr>
              <a:r>
                <a:rPr lang="de-DE" sz="1332" spc="13"/>
                <a:t>hhu.de</a:t>
              </a:r>
            </a:p>
          </p:txBody>
        </p:sp>
      </p:grp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9D5327C6-E598-4991-AB22-BE7A8B832E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F4581514-8A34-423E-AF48-23D40C9BA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t>‹#›</a:t>
            </a:fld>
            <a:endParaRPr lang="de-DE"/>
          </a:p>
        </p:txBody>
      </p:sp>
      <p:sp>
        <p:nvSpPr>
          <p:cNvPr id="44" name="Titel 1">
            <a:extLst>
              <a:ext uri="{FF2B5EF4-FFF2-40B4-BE49-F238E27FC236}">
                <a16:creationId xmlns:a16="http://schemas.microsoft.com/office/drawing/2014/main" id="{A4C0BC30-E626-4EC3-B52E-EC6CECC18BA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167440" y="440669"/>
            <a:ext cx="3637049" cy="602352"/>
          </a:xfrm>
        </p:spPr>
        <p:txBody>
          <a:bodyPr/>
          <a:lstStyle/>
          <a:p>
            <a:r>
              <a:rPr lang="de-DE" dirty="0"/>
              <a:t>Inhalt + Bild links</a:t>
            </a:r>
          </a:p>
        </p:txBody>
      </p:sp>
      <p:cxnSp>
        <p:nvCxnSpPr>
          <p:cNvPr id="47" name="Gerader Verbinder 46">
            <a:extLst>
              <a:ext uri="{FF2B5EF4-FFF2-40B4-BE49-F238E27FC236}">
                <a16:creationId xmlns:a16="http://schemas.microsoft.com/office/drawing/2014/main" id="{2A6B4FCA-16D8-4C61-9911-C6EBBA2E9614}"/>
              </a:ext>
            </a:extLst>
          </p:cNvPr>
          <p:cNvCxnSpPr>
            <a:cxnSpLocks/>
          </p:cNvCxnSpPr>
          <p:nvPr userDrawn="1"/>
        </p:nvCxnSpPr>
        <p:spPr>
          <a:xfrm>
            <a:off x="6167968" y="1298040"/>
            <a:ext cx="3636521" cy="0"/>
          </a:xfrm>
          <a:prstGeom prst="line">
            <a:avLst/>
          </a:prstGeom>
          <a:ln w="19050">
            <a:solidFill>
              <a:srgbClr val="CCDDE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6973DDC7-C42E-4F39-AF1D-5C1BA1202CB8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-8041" y="-2"/>
            <a:ext cx="5703040" cy="6545120"/>
          </a:xfrm>
          <a:solidFill>
            <a:schemeClr val="bg2">
              <a:lumMod val="100000"/>
            </a:schemeClr>
          </a:solidFill>
          <a:ln/>
        </p:spPr>
        <p:txBody>
          <a:bodyPr vert="horz" lIns="0" tIns="540000" rIns="0" bIns="0" rtlCol="0" anchor="t">
            <a:noAutofit/>
          </a:bodyPr>
          <a:lstStyle>
            <a:lvl1pPr marL="241004" marR="0" indent="0" algn="l" defTabSz="121770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 lang="de-DE" b="0" dirty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241004" marR="0" lvl="0" indent="0" algn="l" defTabSz="121770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lang="de-DE" dirty="0"/>
              <a:t>Inhaltsplatzhalter</a:t>
            </a:r>
          </a:p>
          <a:p>
            <a:pPr marL="241004" lvl="0" indent="0">
              <a:buNone/>
            </a:pPr>
            <a:endParaRPr lang="de-DE" dirty="0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18E86CCD-5F3A-4D32-9430-6A5FA2D9994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167437" y="1894195"/>
            <a:ext cx="5330296" cy="4644583"/>
          </a:xfrm>
        </p:spPr>
        <p:txBody>
          <a:bodyPr>
            <a:noAutofit/>
          </a:bodyPr>
          <a:lstStyle/>
          <a:p>
            <a:pPr lvl="0"/>
            <a:r>
              <a:rPr lang="de-DE" dirty="0"/>
              <a:t>Text (bearbeiten)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0"/>
            <a:r>
              <a:rPr lang="de-DE" dirty="0"/>
              <a:t>Text bearbeiten
Text bearbeiten 
Text bearbeiten 
Text bearbeiten</a:t>
            </a:r>
          </a:p>
        </p:txBody>
      </p:sp>
      <p:grpSp>
        <p:nvGrpSpPr>
          <p:cNvPr id="43" name="Grafik 9">
            <a:extLst>
              <a:ext uri="{FF2B5EF4-FFF2-40B4-BE49-F238E27FC236}">
                <a16:creationId xmlns:a16="http://schemas.microsoft.com/office/drawing/2014/main" id="{C91C6619-4CF7-49A7-802B-6AF7FF4914DA}"/>
              </a:ext>
            </a:extLst>
          </p:cNvPr>
          <p:cNvGrpSpPr/>
          <p:nvPr userDrawn="1"/>
        </p:nvGrpSpPr>
        <p:grpSpPr>
          <a:xfrm>
            <a:off x="10321916" y="525078"/>
            <a:ext cx="1399107" cy="827140"/>
            <a:chOff x="10321916" y="525077"/>
            <a:chExt cx="1399106" cy="827140"/>
          </a:xfrm>
          <a:solidFill>
            <a:schemeClr val="accent1"/>
          </a:solidFill>
        </p:grpSpPr>
        <p:grpSp>
          <p:nvGrpSpPr>
            <p:cNvPr id="45" name="Grafik 9">
              <a:extLst>
                <a:ext uri="{FF2B5EF4-FFF2-40B4-BE49-F238E27FC236}">
                  <a16:creationId xmlns:a16="http://schemas.microsoft.com/office/drawing/2014/main" id="{455B36EC-528F-4E97-93BF-21959E6FD9B9}"/>
                </a:ext>
              </a:extLst>
            </p:cNvPr>
            <p:cNvGrpSpPr/>
            <p:nvPr/>
          </p:nvGrpSpPr>
          <p:grpSpPr>
            <a:xfrm>
              <a:off x="10321916" y="525077"/>
              <a:ext cx="1179212" cy="575107"/>
              <a:chOff x="10321916" y="525077"/>
              <a:chExt cx="1179212" cy="575107"/>
            </a:xfrm>
            <a:solidFill>
              <a:schemeClr val="accent1"/>
            </a:solidFill>
          </p:grpSpPr>
          <p:sp>
            <p:nvSpPr>
              <p:cNvPr id="69" name="Freihandform: Form 68">
                <a:extLst>
                  <a:ext uri="{FF2B5EF4-FFF2-40B4-BE49-F238E27FC236}">
                    <a16:creationId xmlns:a16="http://schemas.microsoft.com/office/drawing/2014/main" id="{91D309B1-63F8-4AB2-8EB2-1CAEF4C839A6}"/>
                  </a:ext>
                </a:extLst>
              </p:cNvPr>
              <p:cNvSpPr/>
              <p:nvPr/>
            </p:nvSpPr>
            <p:spPr>
              <a:xfrm>
                <a:off x="11143981" y="639857"/>
                <a:ext cx="357630" cy="357630"/>
              </a:xfrm>
              <a:custGeom>
                <a:avLst/>
                <a:gdLst>
                  <a:gd name="connsiteX0" fmla="*/ 358113 w 357629"/>
                  <a:gd name="connsiteY0" fmla="*/ 0 h 357629"/>
                  <a:gd name="connsiteX1" fmla="*/ 358113 w 357629"/>
                  <a:gd name="connsiteY1" fmla="*/ 179540 h 357629"/>
                  <a:gd name="connsiteX2" fmla="*/ 179057 w 357629"/>
                  <a:gd name="connsiteY2" fmla="*/ 359080 h 357629"/>
                  <a:gd name="connsiteX3" fmla="*/ 0 w 357629"/>
                  <a:gd name="connsiteY3" fmla="*/ 179540 h 357629"/>
                  <a:gd name="connsiteX4" fmla="*/ 0 w 357629"/>
                  <a:gd name="connsiteY4" fmla="*/ 0 h 357629"/>
                  <a:gd name="connsiteX5" fmla="*/ 90857 w 357629"/>
                  <a:gd name="connsiteY5" fmla="*/ 0 h 357629"/>
                  <a:gd name="connsiteX6" fmla="*/ 90857 w 357629"/>
                  <a:gd name="connsiteY6" fmla="*/ 171807 h 357629"/>
                  <a:gd name="connsiteX7" fmla="*/ 179057 w 357629"/>
                  <a:gd name="connsiteY7" fmla="*/ 265323 h 357629"/>
                  <a:gd name="connsiteX8" fmla="*/ 267256 w 357629"/>
                  <a:gd name="connsiteY8" fmla="*/ 171807 h 357629"/>
                  <a:gd name="connsiteX9" fmla="*/ 267256 w 357629"/>
                  <a:gd name="connsiteY9" fmla="*/ 0 h 357629"/>
                  <a:gd name="connsiteX10" fmla="*/ 358113 w 357629"/>
                  <a:gd name="connsiteY10" fmla="*/ 0 h 3576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57629" h="357629">
                    <a:moveTo>
                      <a:pt x="358113" y="0"/>
                    </a:moveTo>
                    <a:lnTo>
                      <a:pt x="358113" y="179540"/>
                    </a:lnTo>
                    <a:cubicBezTo>
                      <a:pt x="358113" y="286587"/>
                      <a:pt x="277888" y="359080"/>
                      <a:pt x="179057" y="359080"/>
                    </a:cubicBezTo>
                    <a:cubicBezTo>
                      <a:pt x="80225" y="359080"/>
                      <a:pt x="0" y="286587"/>
                      <a:pt x="0" y="179540"/>
                    </a:cubicBezTo>
                    <a:cubicBezTo>
                      <a:pt x="0" y="164075"/>
                      <a:pt x="0" y="0"/>
                      <a:pt x="0" y="0"/>
                    </a:cubicBezTo>
                    <a:lnTo>
                      <a:pt x="90857" y="0"/>
                    </a:lnTo>
                    <a:cubicBezTo>
                      <a:pt x="90857" y="32622"/>
                      <a:pt x="90857" y="165041"/>
                      <a:pt x="90857" y="171807"/>
                    </a:cubicBezTo>
                    <a:cubicBezTo>
                      <a:pt x="90857" y="227385"/>
                      <a:pt x="130487" y="265323"/>
                      <a:pt x="179057" y="265323"/>
                    </a:cubicBezTo>
                    <a:cubicBezTo>
                      <a:pt x="227868" y="265323"/>
                      <a:pt x="267256" y="227385"/>
                      <a:pt x="267256" y="171807"/>
                    </a:cubicBezTo>
                    <a:lnTo>
                      <a:pt x="267256" y="0"/>
                    </a:lnTo>
                    <a:lnTo>
                      <a:pt x="358113" y="0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70" name="Freihandform: Form 69">
                <a:extLst>
                  <a:ext uri="{FF2B5EF4-FFF2-40B4-BE49-F238E27FC236}">
                    <a16:creationId xmlns:a16="http://schemas.microsoft.com/office/drawing/2014/main" id="{A36242A3-7F74-4857-8FF1-ADD22CCD327C}"/>
                  </a:ext>
                </a:extLst>
              </p:cNvPr>
              <p:cNvSpPr/>
              <p:nvPr/>
            </p:nvSpPr>
            <p:spPr>
              <a:xfrm>
                <a:off x="10321916" y="525077"/>
                <a:ext cx="357630" cy="463952"/>
              </a:xfrm>
              <a:custGeom>
                <a:avLst/>
                <a:gdLst>
                  <a:gd name="connsiteX0" fmla="*/ 90857 w 357629"/>
                  <a:gd name="connsiteY0" fmla="*/ 464435 h 463952"/>
                  <a:gd name="connsiteX1" fmla="*/ 0 w 357629"/>
                  <a:gd name="connsiteY1" fmla="*/ 464435 h 463952"/>
                  <a:gd name="connsiteX2" fmla="*/ 0 w 357629"/>
                  <a:gd name="connsiteY2" fmla="*/ 0 h 463952"/>
                  <a:gd name="connsiteX3" fmla="*/ 90857 w 357629"/>
                  <a:gd name="connsiteY3" fmla="*/ 0 h 463952"/>
                  <a:gd name="connsiteX4" fmla="*/ 90857 w 357629"/>
                  <a:gd name="connsiteY4" fmla="*/ 127345 h 463952"/>
                  <a:gd name="connsiteX5" fmla="*/ 179298 w 357629"/>
                  <a:gd name="connsiteY5" fmla="*/ 105597 h 463952"/>
                  <a:gd name="connsiteX6" fmla="*/ 358355 w 357629"/>
                  <a:gd name="connsiteY6" fmla="*/ 285137 h 463952"/>
                  <a:gd name="connsiteX7" fmla="*/ 358355 w 357629"/>
                  <a:gd name="connsiteY7" fmla="*/ 464677 h 463952"/>
                  <a:gd name="connsiteX8" fmla="*/ 267497 w 357629"/>
                  <a:gd name="connsiteY8" fmla="*/ 464677 h 463952"/>
                  <a:gd name="connsiteX9" fmla="*/ 267497 w 357629"/>
                  <a:gd name="connsiteY9" fmla="*/ 292870 h 463952"/>
                  <a:gd name="connsiteX10" fmla="*/ 179298 w 357629"/>
                  <a:gd name="connsiteY10" fmla="*/ 199354 h 463952"/>
                  <a:gd name="connsiteX11" fmla="*/ 91099 w 357629"/>
                  <a:gd name="connsiteY11" fmla="*/ 292870 h 463952"/>
                  <a:gd name="connsiteX12" fmla="*/ 91099 w 357629"/>
                  <a:gd name="connsiteY12" fmla="*/ 464435 h 4639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57629" h="463952">
                    <a:moveTo>
                      <a:pt x="90857" y="464435"/>
                    </a:moveTo>
                    <a:lnTo>
                      <a:pt x="0" y="464435"/>
                    </a:lnTo>
                    <a:lnTo>
                      <a:pt x="0" y="0"/>
                    </a:lnTo>
                    <a:lnTo>
                      <a:pt x="90857" y="0"/>
                    </a:lnTo>
                    <a:lnTo>
                      <a:pt x="90857" y="127345"/>
                    </a:lnTo>
                    <a:cubicBezTo>
                      <a:pt x="116955" y="113330"/>
                      <a:pt x="146918" y="105597"/>
                      <a:pt x="179298" y="105597"/>
                    </a:cubicBezTo>
                    <a:cubicBezTo>
                      <a:pt x="278130" y="105597"/>
                      <a:pt x="358355" y="178090"/>
                      <a:pt x="358355" y="285137"/>
                    </a:cubicBezTo>
                    <a:lnTo>
                      <a:pt x="358355" y="464677"/>
                    </a:lnTo>
                    <a:lnTo>
                      <a:pt x="267497" y="464677"/>
                    </a:lnTo>
                    <a:lnTo>
                      <a:pt x="267497" y="292870"/>
                    </a:lnTo>
                    <a:cubicBezTo>
                      <a:pt x="267497" y="237292"/>
                      <a:pt x="227868" y="199354"/>
                      <a:pt x="179298" y="199354"/>
                    </a:cubicBezTo>
                    <a:cubicBezTo>
                      <a:pt x="130728" y="199354"/>
                      <a:pt x="91099" y="237292"/>
                      <a:pt x="91099" y="292870"/>
                    </a:cubicBezTo>
                    <a:lnTo>
                      <a:pt x="91099" y="464435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71" name="Freihandform: Form 70">
                <a:extLst>
                  <a:ext uri="{FF2B5EF4-FFF2-40B4-BE49-F238E27FC236}">
                    <a16:creationId xmlns:a16="http://schemas.microsoft.com/office/drawing/2014/main" id="{373027A2-4C51-4E71-A123-42FB987BF2B4}"/>
                  </a:ext>
                </a:extLst>
              </p:cNvPr>
              <p:cNvSpPr/>
              <p:nvPr/>
            </p:nvSpPr>
            <p:spPr>
              <a:xfrm>
                <a:off x="10734399" y="525077"/>
                <a:ext cx="357630" cy="463952"/>
              </a:xfrm>
              <a:custGeom>
                <a:avLst/>
                <a:gdLst>
                  <a:gd name="connsiteX0" fmla="*/ 90857 w 357629"/>
                  <a:gd name="connsiteY0" fmla="*/ 464435 h 463952"/>
                  <a:gd name="connsiteX1" fmla="*/ 0 w 357629"/>
                  <a:gd name="connsiteY1" fmla="*/ 464435 h 463952"/>
                  <a:gd name="connsiteX2" fmla="*/ 0 w 357629"/>
                  <a:gd name="connsiteY2" fmla="*/ 0 h 463952"/>
                  <a:gd name="connsiteX3" fmla="*/ 90857 w 357629"/>
                  <a:gd name="connsiteY3" fmla="*/ 0 h 463952"/>
                  <a:gd name="connsiteX4" fmla="*/ 90857 w 357629"/>
                  <a:gd name="connsiteY4" fmla="*/ 127345 h 463952"/>
                  <a:gd name="connsiteX5" fmla="*/ 179298 w 357629"/>
                  <a:gd name="connsiteY5" fmla="*/ 105597 h 463952"/>
                  <a:gd name="connsiteX6" fmla="*/ 358355 w 357629"/>
                  <a:gd name="connsiteY6" fmla="*/ 285137 h 463952"/>
                  <a:gd name="connsiteX7" fmla="*/ 358355 w 357629"/>
                  <a:gd name="connsiteY7" fmla="*/ 464677 h 463952"/>
                  <a:gd name="connsiteX8" fmla="*/ 267497 w 357629"/>
                  <a:gd name="connsiteY8" fmla="*/ 464677 h 463952"/>
                  <a:gd name="connsiteX9" fmla="*/ 267497 w 357629"/>
                  <a:gd name="connsiteY9" fmla="*/ 292870 h 463952"/>
                  <a:gd name="connsiteX10" fmla="*/ 179298 w 357629"/>
                  <a:gd name="connsiteY10" fmla="*/ 199354 h 463952"/>
                  <a:gd name="connsiteX11" fmla="*/ 91099 w 357629"/>
                  <a:gd name="connsiteY11" fmla="*/ 292870 h 463952"/>
                  <a:gd name="connsiteX12" fmla="*/ 91099 w 357629"/>
                  <a:gd name="connsiteY12" fmla="*/ 464435 h 4639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57629" h="463952">
                    <a:moveTo>
                      <a:pt x="90857" y="464435"/>
                    </a:moveTo>
                    <a:lnTo>
                      <a:pt x="0" y="464435"/>
                    </a:lnTo>
                    <a:lnTo>
                      <a:pt x="0" y="0"/>
                    </a:lnTo>
                    <a:lnTo>
                      <a:pt x="90857" y="0"/>
                    </a:lnTo>
                    <a:lnTo>
                      <a:pt x="90857" y="127345"/>
                    </a:lnTo>
                    <a:cubicBezTo>
                      <a:pt x="116955" y="113330"/>
                      <a:pt x="146918" y="105597"/>
                      <a:pt x="179298" y="105597"/>
                    </a:cubicBezTo>
                    <a:cubicBezTo>
                      <a:pt x="278130" y="105597"/>
                      <a:pt x="358355" y="178090"/>
                      <a:pt x="358355" y="285137"/>
                    </a:cubicBezTo>
                    <a:lnTo>
                      <a:pt x="358355" y="464677"/>
                    </a:lnTo>
                    <a:lnTo>
                      <a:pt x="267497" y="464677"/>
                    </a:lnTo>
                    <a:lnTo>
                      <a:pt x="267497" y="292870"/>
                    </a:lnTo>
                    <a:cubicBezTo>
                      <a:pt x="267497" y="237292"/>
                      <a:pt x="227868" y="199354"/>
                      <a:pt x="179298" y="199354"/>
                    </a:cubicBezTo>
                    <a:cubicBezTo>
                      <a:pt x="130728" y="199354"/>
                      <a:pt x="91099" y="237292"/>
                      <a:pt x="91099" y="292870"/>
                    </a:cubicBezTo>
                    <a:lnTo>
                      <a:pt x="91099" y="464435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72" name="Freihandform: Form 71">
                <a:extLst>
                  <a:ext uri="{FF2B5EF4-FFF2-40B4-BE49-F238E27FC236}">
                    <a16:creationId xmlns:a16="http://schemas.microsoft.com/office/drawing/2014/main" id="{A909C168-98E6-4FA2-8D75-923A389A4E9A}"/>
                  </a:ext>
                </a:extLst>
              </p:cNvPr>
              <p:cNvSpPr/>
              <p:nvPr/>
            </p:nvSpPr>
            <p:spPr>
              <a:xfrm>
                <a:off x="10464001" y="1088585"/>
                <a:ext cx="12082" cy="12082"/>
              </a:xfrm>
              <a:custGeom>
                <a:avLst/>
                <a:gdLst>
                  <a:gd name="connsiteX0" fmla="*/ 10874 w 12082"/>
                  <a:gd name="connsiteY0" fmla="*/ 1933 h 12082"/>
                  <a:gd name="connsiteX1" fmla="*/ 6524 w 12082"/>
                  <a:gd name="connsiteY1" fmla="*/ 0 h 12082"/>
                  <a:gd name="connsiteX2" fmla="*/ 1933 w 12082"/>
                  <a:gd name="connsiteY2" fmla="*/ 1933 h 12082"/>
                  <a:gd name="connsiteX3" fmla="*/ 0 w 12082"/>
                  <a:gd name="connsiteY3" fmla="*/ 6283 h 12082"/>
                  <a:gd name="connsiteX4" fmla="*/ 1933 w 12082"/>
                  <a:gd name="connsiteY4" fmla="*/ 10632 h 12082"/>
                  <a:gd name="connsiteX5" fmla="*/ 6524 w 12082"/>
                  <a:gd name="connsiteY5" fmla="*/ 12565 h 12082"/>
                  <a:gd name="connsiteX6" fmla="*/ 10874 w 12082"/>
                  <a:gd name="connsiteY6" fmla="*/ 10632 h 12082"/>
                  <a:gd name="connsiteX7" fmla="*/ 12807 w 12082"/>
                  <a:gd name="connsiteY7" fmla="*/ 6283 h 12082"/>
                  <a:gd name="connsiteX8" fmla="*/ 10874 w 12082"/>
                  <a:gd name="connsiteY8" fmla="*/ 1933 h 120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082" h="12082">
                    <a:moveTo>
                      <a:pt x="10874" y="1933"/>
                    </a:moveTo>
                    <a:cubicBezTo>
                      <a:pt x="9666" y="725"/>
                      <a:pt x="8216" y="0"/>
                      <a:pt x="6524" y="0"/>
                    </a:cubicBezTo>
                    <a:cubicBezTo>
                      <a:pt x="4833" y="0"/>
                      <a:pt x="3141" y="725"/>
                      <a:pt x="1933" y="1933"/>
                    </a:cubicBezTo>
                    <a:cubicBezTo>
                      <a:pt x="725" y="3141"/>
                      <a:pt x="0" y="4833"/>
                      <a:pt x="0" y="6283"/>
                    </a:cubicBezTo>
                    <a:cubicBezTo>
                      <a:pt x="0" y="7733"/>
                      <a:pt x="725" y="9424"/>
                      <a:pt x="1933" y="10632"/>
                    </a:cubicBezTo>
                    <a:cubicBezTo>
                      <a:pt x="3141" y="11840"/>
                      <a:pt x="4591" y="12565"/>
                      <a:pt x="6524" y="12565"/>
                    </a:cubicBezTo>
                    <a:cubicBezTo>
                      <a:pt x="8216" y="12565"/>
                      <a:pt x="9666" y="11840"/>
                      <a:pt x="10874" y="10632"/>
                    </a:cubicBezTo>
                    <a:cubicBezTo>
                      <a:pt x="12082" y="9424"/>
                      <a:pt x="12807" y="7974"/>
                      <a:pt x="12807" y="6283"/>
                    </a:cubicBezTo>
                    <a:cubicBezTo>
                      <a:pt x="12807" y="4591"/>
                      <a:pt x="12082" y="3383"/>
                      <a:pt x="10874" y="1933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73" name="Freihandform: Form 72">
                <a:extLst>
                  <a:ext uri="{FF2B5EF4-FFF2-40B4-BE49-F238E27FC236}">
                    <a16:creationId xmlns:a16="http://schemas.microsoft.com/office/drawing/2014/main" id="{9A3716B3-558A-427F-BA0B-829497FC8881}"/>
                  </a:ext>
                </a:extLst>
              </p:cNvPr>
              <p:cNvSpPr/>
              <p:nvPr/>
            </p:nvSpPr>
            <p:spPr>
              <a:xfrm>
                <a:off x="10610678" y="1088585"/>
                <a:ext cx="12082" cy="12082"/>
              </a:xfrm>
              <a:custGeom>
                <a:avLst/>
                <a:gdLst>
                  <a:gd name="connsiteX0" fmla="*/ 10874 w 12082"/>
                  <a:gd name="connsiteY0" fmla="*/ 1933 h 12082"/>
                  <a:gd name="connsiteX1" fmla="*/ 6524 w 12082"/>
                  <a:gd name="connsiteY1" fmla="*/ 0 h 12082"/>
                  <a:gd name="connsiteX2" fmla="*/ 1933 w 12082"/>
                  <a:gd name="connsiteY2" fmla="*/ 1933 h 12082"/>
                  <a:gd name="connsiteX3" fmla="*/ 0 w 12082"/>
                  <a:gd name="connsiteY3" fmla="*/ 6283 h 12082"/>
                  <a:gd name="connsiteX4" fmla="*/ 1933 w 12082"/>
                  <a:gd name="connsiteY4" fmla="*/ 10632 h 12082"/>
                  <a:gd name="connsiteX5" fmla="*/ 6524 w 12082"/>
                  <a:gd name="connsiteY5" fmla="*/ 12565 h 12082"/>
                  <a:gd name="connsiteX6" fmla="*/ 10874 w 12082"/>
                  <a:gd name="connsiteY6" fmla="*/ 10632 h 12082"/>
                  <a:gd name="connsiteX7" fmla="*/ 12807 w 12082"/>
                  <a:gd name="connsiteY7" fmla="*/ 6283 h 12082"/>
                  <a:gd name="connsiteX8" fmla="*/ 10874 w 12082"/>
                  <a:gd name="connsiteY8" fmla="*/ 1933 h 120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082" h="12082">
                    <a:moveTo>
                      <a:pt x="10874" y="1933"/>
                    </a:moveTo>
                    <a:cubicBezTo>
                      <a:pt x="9666" y="725"/>
                      <a:pt x="8216" y="0"/>
                      <a:pt x="6524" y="0"/>
                    </a:cubicBezTo>
                    <a:cubicBezTo>
                      <a:pt x="4833" y="0"/>
                      <a:pt x="3141" y="725"/>
                      <a:pt x="1933" y="1933"/>
                    </a:cubicBezTo>
                    <a:cubicBezTo>
                      <a:pt x="725" y="3141"/>
                      <a:pt x="0" y="4833"/>
                      <a:pt x="0" y="6283"/>
                    </a:cubicBezTo>
                    <a:cubicBezTo>
                      <a:pt x="0" y="7733"/>
                      <a:pt x="725" y="9424"/>
                      <a:pt x="1933" y="10632"/>
                    </a:cubicBezTo>
                    <a:cubicBezTo>
                      <a:pt x="3141" y="11840"/>
                      <a:pt x="4591" y="12565"/>
                      <a:pt x="6524" y="12565"/>
                    </a:cubicBezTo>
                    <a:cubicBezTo>
                      <a:pt x="8216" y="12565"/>
                      <a:pt x="9666" y="11840"/>
                      <a:pt x="10874" y="10632"/>
                    </a:cubicBezTo>
                    <a:cubicBezTo>
                      <a:pt x="12082" y="9424"/>
                      <a:pt x="12807" y="7974"/>
                      <a:pt x="12807" y="6283"/>
                    </a:cubicBezTo>
                    <a:cubicBezTo>
                      <a:pt x="12807" y="4591"/>
                      <a:pt x="12082" y="3383"/>
                      <a:pt x="10874" y="1933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74" name="Freihandform: Form 73">
                <a:extLst>
                  <a:ext uri="{FF2B5EF4-FFF2-40B4-BE49-F238E27FC236}">
                    <a16:creationId xmlns:a16="http://schemas.microsoft.com/office/drawing/2014/main" id="{F8470D77-D85D-4975-9A60-9CE2E8808B2C}"/>
                  </a:ext>
                </a:extLst>
              </p:cNvPr>
              <p:cNvSpPr/>
              <p:nvPr/>
            </p:nvSpPr>
            <p:spPr>
              <a:xfrm>
                <a:off x="10949701" y="1088585"/>
                <a:ext cx="12082" cy="12082"/>
              </a:xfrm>
              <a:custGeom>
                <a:avLst/>
                <a:gdLst>
                  <a:gd name="connsiteX0" fmla="*/ 10874 w 12082"/>
                  <a:gd name="connsiteY0" fmla="*/ 1933 h 12082"/>
                  <a:gd name="connsiteX1" fmla="*/ 6524 w 12082"/>
                  <a:gd name="connsiteY1" fmla="*/ 0 h 12082"/>
                  <a:gd name="connsiteX2" fmla="*/ 1933 w 12082"/>
                  <a:gd name="connsiteY2" fmla="*/ 1933 h 12082"/>
                  <a:gd name="connsiteX3" fmla="*/ 0 w 12082"/>
                  <a:gd name="connsiteY3" fmla="*/ 6283 h 12082"/>
                  <a:gd name="connsiteX4" fmla="*/ 1933 w 12082"/>
                  <a:gd name="connsiteY4" fmla="*/ 10632 h 12082"/>
                  <a:gd name="connsiteX5" fmla="*/ 6524 w 12082"/>
                  <a:gd name="connsiteY5" fmla="*/ 12565 h 12082"/>
                  <a:gd name="connsiteX6" fmla="*/ 10874 w 12082"/>
                  <a:gd name="connsiteY6" fmla="*/ 10632 h 12082"/>
                  <a:gd name="connsiteX7" fmla="*/ 12807 w 12082"/>
                  <a:gd name="connsiteY7" fmla="*/ 6283 h 12082"/>
                  <a:gd name="connsiteX8" fmla="*/ 10874 w 12082"/>
                  <a:gd name="connsiteY8" fmla="*/ 1933 h 120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082" h="12082">
                    <a:moveTo>
                      <a:pt x="10874" y="1933"/>
                    </a:moveTo>
                    <a:cubicBezTo>
                      <a:pt x="9666" y="725"/>
                      <a:pt x="8216" y="0"/>
                      <a:pt x="6524" y="0"/>
                    </a:cubicBezTo>
                    <a:cubicBezTo>
                      <a:pt x="4833" y="0"/>
                      <a:pt x="3141" y="725"/>
                      <a:pt x="1933" y="1933"/>
                    </a:cubicBezTo>
                    <a:cubicBezTo>
                      <a:pt x="725" y="3141"/>
                      <a:pt x="0" y="4833"/>
                      <a:pt x="0" y="6283"/>
                    </a:cubicBezTo>
                    <a:cubicBezTo>
                      <a:pt x="0" y="7733"/>
                      <a:pt x="725" y="9424"/>
                      <a:pt x="1933" y="10632"/>
                    </a:cubicBezTo>
                    <a:cubicBezTo>
                      <a:pt x="3141" y="11840"/>
                      <a:pt x="4591" y="12565"/>
                      <a:pt x="6524" y="12565"/>
                    </a:cubicBezTo>
                    <a:cubicBezTo>
                      <a:pt x="8216" y="12565"/>
                      <a:pt x="9666" y="11840"/>
                      <a:pt x="10874" y="10632"/>
                    </a:cubicBezTo>
                    <a:cubicBezTo>
                      <a:pt x="12082" y="9424"/>
                      <a:pt x="12807" y="7974"/>
                      <a:pt x="12807" y="6283"/>
                    </a:cubicBezTo>
                    <a:cubicBezTo>
                      <a:pt x="12807" y="4591"/>
                      <a:pt x="12324" y="3383"/>
                      <a:pt x="10874" y="1933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</p:grpSp>
        <p:sp>
          <p:nvSpPr>
            <p:cNvPr id="46" name="Freihandform: Form 45">
              <a:extLst>
                <a:ext uri="{FF2B5EF4-FFF2-40B4-BE49-F238E27FC236}">
                  <a16:creationId xmlns:a16="http://schemas.microsoft.com/office/drawing/2014/main" id="{BCF37C2F-5134-4162-BE90-58DA31D2F78C}"/>
                </a:ext>
              </a:extLst>
            </p:cNvPr>
            <p:cNvSpPr/>
            <p:nvPr/>
          </p:nvSpPr>
          <p:spPr>
            <a:xfrm>
              <a:off x="10322158" y="1089069"/>
              <a:ext cx="57994" cy="77325"/>
            </a:xfrm>
            <a:custGeom>
              <a:avLst/>
              <a:gdLst>
                <a:gd name="connsiteX0" fmla="*/ 49053 w 57994"/>
                <a:gd name="connsiteY0" fmla="*/ 0 h 77325"/>
                <a:gd name="connsiteX1" fmla="*/ 49053 w 57994"/>
                <a:gd name="connsiteY1" fmla="*/ 34071 h 77325"/>
                <a:gd name="connsiteX2" fmla="*/ 10149 w 57994"/>
                <a:gd name="connsiteY2" fmla="*/ 34071 h 77325"/>
                <a:gd name="connsiteX3" fmla="*/ 10149 w 57994"/>
                <a:gd name="connsiteY3" fmla="*/ 0 h 77325"/>
                <a:gd name="connsiteX4" fmla="*/ 0 w 57994"/>
                <a:gd name="connsiteY4" fmla="*/ 0 h 77325"/>
                <a:gd name="connsiteX5" fmla="*/ 0 w 57994"/>
                <a:gd name="connsiteY5" fmla="*/ 78292 h 77325"/>
                <a:gd name="connsiteX6" fmla="*/ 10149 w 57994"/>
                <a:gd name="connsiteY6" fmla="*/ 78292 h 77325"/>
                <a:gd name="connsiteX7" fmla="*/ 10149 w 57994"/>
                <a:gd name="connsiteY7" fmla="*/ 40837 h 77325"/>
                <a:gd name="connsiteX8" fmla="*/ 49053 w 57994"/>
                <a:gd name="connsiteY8" fmla="*/ 40837 h 77325"/>
                <a:gd name="connsiteX9" fmla="*/ 49053 w 57994"/>
                <a:gd name="connsiteY9" fmla="*/ 78292 h 77325"/>
                <a:gd name="connsiteX10" fmla="*/ 58961 w 57994"/>
                <a:gd name="connsiteY10" fmla="*/ 78292 h 77325"/>
                <a:gd name="connsiteX11" fmla="*/ 58961 w 57994"/>
                <a:gd name="connsiteY11" fmla="*/ 0 h 77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7994" h="77325">
                  <a:moveTo>
                    <a:pt x="49053" y="0"/>
                  </a:moveTo>
                  <a:lnTo>
                    <a:pt x="49053" y="34071"/>
                  </a:lnTo>
                  <a:lnTo>
                    <a:pt x="10149" y="34071"/>
                  </a:lnTo>
                  <a:lnTo>
                    <a:pt x="10149" y="0"/>
                  </a:lnTo>
                  <a:lnTo>
                    <a:pt x="0" y="0"/>
                  </a:lnTo>
                  <a:lnTo>
                    <a:pt x="0" y="78292"/>
                  </a:lnTo>
                  <a:lnTo>
                    <a:pt x="10149" y="78292"/>
                  </a:lnTo>
                  <a:lnTo>
                    <a:pt x="10149" y="40837"/>
                  </a:lnTo>
                  <a:lnTo>
                    <a:pt x="49053" y="40837"/>
                  </a:lnTo>
                  <a:lnTo>
                    <a:pt x="49053" y="78292"/>
                  </a:lnTo>
                  <a:lnTo>
                    <a:pt x="58961" y="78292"/>
                  </a:lnTo>
                  <a:lnTo>
                    <a:pt x="58961" y="0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48" name="Freihandform: Form 47">
              <a:extLst>
                <a:ext uri="{FF2B5EF4-FFF2-40B4-BE49-F238E27FC236}">
                  <a16:creationId xmlns:a16="http://schemas.microsoft.com/office/drawing/2014/main" id="{80B310A5-C7B4-461B-A746-BE06FBD16D53}"/>
                </a:ext>
              </a:extLst>
            </p:cNvPr>
            <p:cNvSpPr/>
            <p:nvPr/>
          </p:nvSpPr>
          <p:spPr>
            <a:xfrm>
              <a:off x="10399483" y="1110575"/>
              <a:ext cx="48328" cy="57994"/>
            </a:xfrm>
            <a:custGeom>
              <a:avLst/>
              <a:gdLst>
                <a:gd name="connsiteX0" fmla="*/ 9907 w 48328"/>
                <a:gd name="connsiteY0" fmla="*/ 24647 h 57994"/>
                <a:gd name="connsiteX1" fmla="*/ 11599 w 48328"/>
                <a:gd name="connsiteY1" fmla="*/ 17640 h 57994"/>
                <a:gd name="connsiteX2" fmla="*/ 14740 w 48328"/>
                <a:gd name="connsiteY2" fmla="*/ 11840 h 57994"/>
                <a:gd name="connsiteX3" fmla="*/ 19331 w 48328"/>
                <a:gd name="connsiteY3" fmla="*/ 7733 h 57994"/>
                <a:gd name="connsiteX4" fmla="*/ 25372 w 48328"/>
                <a:gd name="connsiteY4" fmla="*/ 6283 h 57994"/>
                <a:gd name="connsiteX5" fmla="*/ 33830 w 48328"/>
                <a:gd name="connsiteY5" fmla="*/ 10874 h 57994"/>
                <a:gd name="connsiteX6" fmla="*/ 36971 w 48328"/>
                <a:gd name="connsiteY6" fmla="*/ 22956 h 57994"/>
                <a:gd name="connsiteX7" fmla="*/ 36971 w 48328"/>
                <a:gd name="connsiteY7" fmla="*/ 24889 h 57994"/>
                <a:gd name="connsiteX8" fmla="*/ 9907 w 48328"/>
                <a:gd name="connsiteY8" fmla="*/ 24889 h 57994"/>
                <a:gd name="connsiteX9" fmla="*/ 9666 w 48328"/>
                <a:gd name="connsiteY9" fmla="*/ 30930 h 57994"/>
                <a:gd name="connsiteX10" fmla="*/ 47120 w 48328"/>
                <a:gd name="connsiteY10" fmla="*/ 30930 h 57994"/>
                <a:gd name="connsiteX11" fmla="*/ 47120 w 48328"/>
                <a:gd name="connsiteY11" fmla="*/ 25372 h 57994"/>
                <a:gd name="connsiteX12" fmla="*/ 46154 w 48328"/>
                <a:gd name="connsiteY12" fmla="*/ 16190 h 57994"/>
                <a:gd name="connsiteX13" fmla="*/ 42529 w 48328"/>
                <a:gd name="connsiteY13" fmla="*/ 7974 h 57994"/>
                <a:gd name="connsiteX14" fmla="*/ 35763 w 48328"/>
                <a:gd name="connsiteY14" fmla="*/ 2175 h 57994"/>
                <a:gd name="connsiteX15" fmla="*/ 25131 w 48328"/>
                <a:gd name="connsiteY15" fmla="*/ 0 h 57994"/>
                <a:gd name="connsiteX16" fmla="*/ 15223 w 48328"/>
                <a:gd name="connsiteY16" fmla="*/ 2175 h 57994"/>
                <a:gd name="connsiteX17" fmla="*/ 7249 w 48328"/>
                <a:gd name="connsiteY17" fmla="*/ 8216 h 57994"/>
                <a:gd name="connsiteX18" fmla="*/ 1933 w 48328"/>
                <a:gd name="connsiteY18" fmla="*/ 17398 h 57994"/>
                <a:gd name="connsiteX19" fmla="*/ 0 w 48328"/>
                <a:gd name="connsiteY19" fmla="*/ 29239 h 57994"/>
                <a:gd name="connsiteX20" fmla="*/ 6766 w 48328"/>
                <a:gd name="connsiteY20" fmla="*/ 50986 h 57994"/>
                <a:gd name="connsiteX21" fmla="*/ 26581 w 48328"/>
                <a:gd name="connsiteY21" fmla="*/ 58477 h 57994"/>
                <a:gd name="connsiteX22" fmla="*/ 38663 w 48328"/>
                <a:gd name="connsiteY22" fmla="*/ 55819 h 57994"/>
                <a:gd name="connsiteX23" fmla="*/ 48328 w 48328"/>
                <a:gd name="connsiteY23" fmla="*/ 47845 h 57994"/>
                <a:gd name="connsiteX24" fmla="*/ 44462 w 48328"/>
                <a:gd name="connsiteY24" fmla="*/ 43737 h 57994"/>
                <a:gd name="connsiteX25" fmla="*/ 35038 w 48328"/>
                <a:gd name="connsiteY25" fmla="*/ 50261 h 57994"/>
                <a:gd name="connsiteX26" fmla="*/ 27306 w 48328"/>
                <a:gd name="connsiteY26" fmla="*/ 51711 h 57994"/>
                <a:gd name="connsiteX27" fmla="*/ 14740 w 48328"/>
                <a:gd name="connsiteY27" fmla="*/ 46395 h 57994"/>
                <a:gd name="connsiteX28" fmla="*/ 9666 w 48328"/>
                <a:gd name="connsiteY28" fmla="*/ 30930 h 57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8328" h="57994">
                  <a:moveTo>
                    <a:pt x="9907" y="24647"/>
                  </a:moveTo>
                  <a:cubicBezTo>
                    <a:pt x="10149" y="22231"/>
                    <a:pt x="10874" y="19815"/>
                    <a:pt x="11599" y="17640"/>
                  </a:cubicBezTo>
                  <a:cubicBezTo>
                    <a:pt x="12324" y="15465"/>
                    <a:pt x="13532" y="13532"/>
                    <a:pt x="14740" y="11840"/>
                  </a:cubicBezTo>
                  <a:cubicBezTo>
                    <a:pt x="15948" y="10149"/>
                    <a:pt x="17640" y="8699"/>
                    <a:pt x="19331" y="7733"/>
                  </a:cubicBezTo>
                  <a:cubicBezTo>
                    <a:pt x="21023" y="6766"/>
                    <a:pt x="23198" y="6283"/>
                    <a:pt x="25372" y="6283"/>
                  </a:cubicBezTo>
                  <a:cubicBezTo>
                    <a:pt x="28755" y="6283"/>
                    <a:pt x="31655" y="7733"/>
                    <a:pt x="33830" y="10874"/>
                  </a:cubicBezTo>
                  <a:cubicBezTo>
                    <a:pt x="36005" y="13774"/>
                    <a:pt x="36971" y="17881"/>
                    <a:pt x="36971" y="22956"/>
                  </a:cubicBezTo>
                  <a:lnTo>
                    <a:pt x="36971" y="24889"/>
                  </a:lnTo>
                  <a:lnTo>
                    <a:pt x="9907" y="24889"/>
                  </a:lnTo>
                  <a:close/>
                  <a:moveTo>
                    <a:pt x="9666" y="30930"/>
                  </a:moveTo>
                  <a:lnTo>
                    <a:pt x="47120" y="30930"/>
                  </a:lnTo>
                  <a:lnTo>
                    <a:pt x="47120" y="25372"/>
                  </a:lnTo>
                  <a:cubicBezTo>
                    <a:pt x="47120" y="22231"/>
                    <a:pt x="46879" y="19090"/>
                    <a:pt x="46154" y="16190"/>
                  </a:cubicBezTo>
                  <a:cubicBezTo>
                    <a:pt x="45429" y="13049"/>
                    <a:pt x="44220" y="10391"/>
                    <a:pt x="42529" y="7974"/>
                  </a:cubicBezTo>
                  <a:cubicBezTo>
                    <a:pt x="40837" y="5558"/>
                    <a:pt x="38663" y="3625"/>
                    <a:pt x="35763" y="2175"/>
                  </a:cubicBezTo>
                  <a:cubicBezTo>
                    <a:pt x="32863" y="725"/>
                    <a:pt x="29480" y="0"/>
                    <a:pt x="25131" y="0"/>
                  </a:cubicBezTo>
                  <a:cubicBezTo>
                    <a:pt x="21506" y="0"/>
                    <a:pt x="18365" y="725"/>
                    <a:pt x="15223" y="2175"/>
                  </a:cubicBezTo>
                  <a:cubicBezTo>
                    <a:pt x="12082" y="3625"/>
                    <a:pt x="9424" y="5558"/>
                    <a:pt x="7249" y="8216"/>
                  </a:cubicBezTo>
                  <a:cubicBezTo>
                    <a:pt x="5074" y="10874"/>
                    <a:pt x="3141" y="13774"/>
                    <a:pt x="1933" y="17398"/>
                  </a:cubicBezTo>
                  <a:cubicBezTo>
                    <a:pt x="725" y="21023"/>
                    <a:pt x="0" y="24889"/>
                    <a:pt x="0" y="29239"/>
                  </a:cubicBezTo>
                  <a:cubicBezTo>
                    <a:pt x="0" y="38904"/>
                    <a:pt x="2175" y="46154"/>
                    <a:pt x="6766" y="50986"/>
                  </a:cubicBezTo>
                  <a:cubicBezTo>
                    <a:pt x="11116" y="55819"/>
                    <a:pt x="17881" y="58477"/>
                    <a:pt x="26581" y="58477"/>
                  </a:cubicBezTo>
                  <a:cubicBezTo>
                    <a:pt x="31172" y="58477"/>
                    <a:pt x="35038" y="57511"/>
                    <a:pt x="38663" y="55819"/>
                  </a:cubicBezTo>
                  <a:cubicBezTo>
                    <a:pt x="42046" y="53886"/>
                    <a:pt x="45429" y="51228"/>
                    <a:pt x="48328" y="47845"/>
                  </a:cubicBezTo>
                  <a:lnTo>
                    <a:pt x="44462" y="43737"/>
                  </a:lnTo>
                  <a:cubicBezTo>
                    <a:pt x="40837" y="47120"/>
                    <a:pt x="37696" y="49053"/>
                    <a:pt x="35038" y="50261"/>
                  </a:cubicBezTo>
                  <a:cubicBezTo>
                    <a:pt x="32380" y="51228"/>
                    <a:pt x="29722" y="51711"/>
                    <a:pt x="27306" y="51711"/>
                  </a:cubicBezTo>
                  <a:cubicBezTo>
                    <a:pt x="21748" y="51711"/>
                    <a:pt x="17640" y="50020"/>
                    <a:pt x="14740" y="46395"/>
                  </a:cubicBezTo>
                  <a:cubicBezTo>
                    <a:pt x="11599" y="42529"/>
                    <a:pt x="10149" y="37454"/>
                    <a:pt x="9666" y="30930"/>
                  </a:cubicBezTo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49" name="Freihandform: Form 48">
              <a:extLst>
                <a:ext uri="{FF2B5EF4-FFF2-40B4-BE49-F238E27FC236}">
                  <a16:creationId xmlns:a16="http://schemas.microsoft.com/office/drawing/2014/main" id="{41295C12-5E33-43EE-8872-7957A8D8536C}"/>
                </a:ext>
              </a:extLst>
            </p:cNvPr>
            <p:cNvSpPr/>
            <p:nvPr/>
          </p:nvSpPr>
          <p:spPr>
            <a:xfrm>
              <a:off x="10465451" y="1112266"/>
              <a:ext cx="9666" cy="53161"/>
            </a:xfrm>
            <a:custGeom>
              <a:avLst/>
              <a:gdLst>
                <a:gd name="connsiteX0" fmla="*/ 0 w 9665"/>
                <a:gd name="connsiteY0" fmla="*/ 0 h 53161"/>
                <a:gd name="connsiteX1" fmla="*/ 10149 w 9665"/>
                <a:gd name="connsiteY1" fmla="*/ 0 h 53161"/>
                <a:gd name="connsiteX2" fmla="*/ 10149 w 9665"/>
                <a:gd name="connsiteY2" fmla="*/ 55094 h 53161"/>
                <a:gd name="connsiteX3" fmla="*/ 0 w 9665"/>
                <a:gd name="connsiteY3" fmla="*/ 55094 h 53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65" h="53161">
                  <a:moveTo>
                    <a:pt x="0" y="0"/>
                  </a:moveTo>
                  <a:lnTo>
                    <a:pt x="10149" y="0"/>
                  </a:lnTo>
                  <a:lnTo>
                    <a:pt x="10149" y="55094"/>
                  </a:lnTo>
                  <a:lnTo>
                    <a:pt x="0" y="55094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grpSp>
          <p:nvGrpSpPr>
            <p:cNvPr id="50" name="Grafik 9">
              <a:extLst>
                <a:ext uri="{FF2B5EF4-FFF2-40B4-BE49-F238E27FC236}">
                  <a16:creationId xmlns:a16="http://schemas.microsoft.com/office/drawing/2014/main" id="{3A5FF387-F0B6-477E-998D-234DECE1DB1B}"/>
                </a:ext>
              </a:extLst>
            </p:cNvPr>
            <p:cNvGrpSpPr/>
            <p:nvPr/>
          </p:nvGrpSpPr>
          <p:grpSpPr>
            <a:xfrm>
              <a:off x="10496140" y="1110575"/>
              <a:ext cx="101490" cy="55578"/>
              <a:chOff x="10496140" y="1110575"/>
              <a:chExt cx="101490" cy="55578"/>
            </a:xfrm>
            <a:solidFill>
              <a:srgbClr val="000000"/>
            </a:solidFill>
          </p:grpSpPr>
          <p:sp>
            <p:nvSpPr>
              <p:cNvPr id="67" name="Freihandform: Form 66">
                <a:extLst>
                  <a:ext uri="{FF2B5EF4-FFF2-40B4-BE49-F238E27FC236}">
                    <a16:creationId xmlns:a16="http://schemas.microsoft.com/office/drawing/2014/main" id="{FE518397-1522-4A04-B6ED-00F9007F357A}"/>
                  </a:ext>
                </a:extLst>
              </p:cNvPr>
              <p:cNvSpPr/>
              <p:nvPr/>
            </p:nvSpPr>
            <p:spPr>
              <a:xfrm>
                <a:off x="10496140" y="1110575"/>
                <a:ext cx="45912" cy="55578"/>
              </a:xfrm>
              <a:custGeom>
                <a:avLst/>
                <a:gdLst>
                  <a:gd name="connsiteX0" fmla="*/ 48087 w 45911"/>
                  <a:gd name="connsiteY0" fmla="*/ 56786 h 55577"/>
                  <a:gd name="connsiteX1" fmla="*/ 48087 w 45911"/>
                  <a:gd name="connsiteY1" fmla="*/ 22231 h 55577"/>
                  <a:gd name="connsiteX2" fmla="*/ 47603 w 45911"/>
                  <a:gd name="connsiteY2" fmla="*/ 13774 h 55577"/>
                  <a:gd name="connsiteX3" fmla="*/ 45429 w 45911"/>
                  <a:gd name="connsiteY3" fmla="*/ 6766 h 55577"/>
                  <a:gd name="connsiteX4" fmla="*/ 39629 w 45911"/>
                  <a:gd name="connsiteY4" fmla="*/ 1933 h 55577"/>
                  <a:gd name="connsiteX5" fmla="*/ 28997 w 45911"/>
                  <a:gd name="connsiteY5" fmla="*/ 0 h 55577"/>
                  <a:gd name="connsiteX6" fmla="*/ 21506 w 45911"/>
                  <a:gd name="connsiteY6" fmla="*/ 1208 h 55577"/>
                  <a:gd name="connsiteX7" fmla="*/ 16190 w 45911"/>
                  <a:gd name="connsiteY7" fmla="*/ 4350 h 55577"/>
                  <a:gd name="connsiteX8" fmla="*/ 12565 w 45911"/>
                  <a:gd name="connsiteY8" fmla="*/ 7974 h 55577"/>
                  <a:gd name="connsiteX9" fmla="*/ 10632 w 45911"/>
                  <a:gd name="connsiteY9" fmla="*/ 10632 h 55577"/>
                  <a:gd name="connsiteX10" fmla="*/ 9424 w 45911"/>
                  <a:gd name="connsiteY10" fmla="*/ 967 h 55577"/>
                  <a:gd name="connsiteX11" fmla="*/ 0 w 45911"/>
                  <a:gd name="connsiteY11" fmla="*/ 1933 h 55577"/>
                  <a:gd name="connsiteX12" fmla="*/ 242 w 45911"/>
                  <a:gd name="connsiteY12" fmla="*/ 4108 h 55577"/>
                  <a:gd name="connsiteX13" fmla="*/ 725 w 45911"/>
                  <a:gd name="connsiteY13" fmla="*/ 7733 h 55577"/>
                  <a:gd name="connsiteX14" fmla="*/ 967 w 45911"/>
                  <a:gd name="connsiteY14" fmla="*/ 11840 h 55577"/>
                  <a:gd name="connsiteX15" fmla="*/ 1208 w 45911"/>
                  <a:gd name="connsiteY15" fmla="*/ 15948 h 55577"/>
                  <a:gd name="connsiteX16" fmla="*/ 1208 w 45911"/>
                  <a:gd name="connsiteY16" fmla="*/ 56786 h 55577"/>
                  <a:gd name="connsiteX17" fmla="*/ 11116 w 45911"/>
                  <a:gd name="connsiteY17" fmla="*/ 56786 h 55577"/>
                  <a:gd name="connsiteX18" fmla="*/ 11116 w 45911"/>
                  <a:gd name="connsiteY18" fmla="*/ 25856 h 55577"/>
                  <a:gd name="connsiteX19" fmla="*/ 12324 w 45911"/>
                  <a:gd name="connsiteY19" fmla="*/ 18606 h 55577"/>
                  <a:gd name="connsiteX20" fmla="*/ 15707 w 45911"/>
                  <a:gd name="connsiteY20" fmla="*/ 12807 h 55577"/>
                  <a:gd name="connsiteX21" fmla="*/ 20540 w 45911"/>
                  <a:gd name="connsiteY21" fmla="*/ 8941 h 55577"/>
                  <a:gd name="connsiteX22" fmla="*/ 26822 w 45911"/>
                  <a:gd name="connsiteY22" fmla="*/ 7491 h 55577"/>
                  <a:gd name="connsiteX23" fmla="*/ 32863 w 45911"/>
                  <a:gd name="connsiteY23" fmla="*/ 8457 h 55577"/>
                  <a:gd name="connsiteX24" fmla="*/ 36488 w 45911"/>
                  <a:gd name="connsiteY24" fmla="*/ 11357 h 55577"/>
                  <a:gd name="connsiteX25" fmla="*/ 38179 w 45911"/>
                  <a:gd name="connsiteY25" fmla="*/ 15948 h 55577"/>
                  <a:gd name="connsiteX26" fmla="*/ 38663 w 45911"/>
                  <a:gd name="connsiteY26" fmla="*/ 22231 h 55577"/>
                  <a:gd name="connsiteX27" fmla="*/ 38663 w 45911"/>
                  <a:gd name="connsiteY27" fmla="*/ 56786 h 55577"/>
                  <a:gd name="connsiteX28" fmla="*/ 48087 w 45911"/>
                  <a:gd name="connsiteY28" fmla="*/ 56786 h 55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5911" h="55577">
                    <a:moveTo>
                      <a:pt x="48087" y="56786"/>
                    </a:moveTo>
                    <a:lnTo>
                      <a:pt x="48087" y="22231"/>
                    </a:lnTo>
                    <a:cubicBezTo>
                      <a:pt x="48087" y="19331"/>
                      <a:pt x="47845" y="16432"/>
                      <a:pt x="47603" y="13774"/>
                    </a:cubicBezTo>
                    <a:cubicBezTo>
                      <a:pt x="47362" y="11115"/>
                      <a:pt x="46637" y="8699"/>
                      <a:pt x="45429" y="6766"/>
                    </a:cubicBezTo>
                    <a:cubicBezTo>
                      <a:pt x="44220" y="4833"/>
                      <a:pt x="42287" y="3141"/>
                      <a:pt x="39629" y="1933"/>
                    </a:cubicBezTo>
                    <a:cubicBezTo>
                      <a:pt x="36971" y="725"/>
                      <a:pt x="33588" y="0"/>
                      <a:pt x="28997" y="0"/>
                    </a:cubicBezTo>
                    <a:cubicBezTo>
                      <a:pt x="26097" y="0"/>
                      <a:pt x="23681" y="483"/>
                      <a:pt x="21506" y="1208"/>
                    </a:cubicBezTo>
                    <a:cubicBezTo>
                      <a:pt x="19331" y="2175"/>
                      <a:pt x="17640" y="3141"/>
                      <a:pt x="16190" y="4350"/>
                    </a:cubicBezTo>
                    <a:cubicBezTo>
                      <a:pt x="14740" y="5558"/>
                      <a:pt x="13532" y="6766"/>
                      <a:pt x="12565" y="7974"/>
                    </a:cubicBezTo>
                    <a:cubicBezTo>
                      <a:pt x="11599" y="9182"/>
                      <a:pt x="11116" y="10149"/>
                      <a:pt x="10632" y="10632"/>
                    </a:cubicBezTo>
                    <a:lnTo>
                      <a:pt x="9424" y="967"/>
                    </a:lnTo>
                    <a:lnTo>
                      <a:pt x="0" y="1933"/>
                    </a:lnTo>
                    <a:cubicBezTo>
                      <a:pt x="0" y="2416"/>
                      <a:pt x="242" y="3141"/>
                      <a:pt x="242" y="4108"/>
                    </a:cubicBezTo>
                    <a:cubicBezTo>
                      <a:pt x="483" y="5074"/>
                      <a:pt x="483" y="6283"/>
                      <a:pt x="725" y="7733"/>
                    </a:cubicBezTo>
                    <a:cubicBezTo>
                      <a:pt x="967" y="9182"/>
                      <a:pt x="967" y="10391"/>
                      <a:pt x="967" y="11840"/>
                    </a:cubicBezTo>
                    <a:cubicBezTo>
                      <a:pt x="967" y="13290"/>
                      <a:pt x="1208" y="14499"/>
                      <a:pt x="1208" y="15948"/>
                    </a:cubicBezTo>
                    <a:lnTo>
                      <a:pt x="1208" y="56786"/>
                    </a:lnTo>
                    <a:lnTo>
                      <a:pt x="11116" y="56786"/>
                    </a:lnTo>
                    <a:lnTo>
                      <a:pt x="11116" y="25856"/>
                    </a:lnTo>
                    <a:cubicBezTo>
                      <a:pt x="11116" y="23439"/>
                      <a:pt x="11599" y="21023"/>
                      <a:pt x="12324" y="18606"/>
                    </a:cubicBezTo>
                    <a:cubicBezTo>
                      <a:pt x="13049" y="16432"/>
                      <a:pt x="14257" y="14257"/>
                      <a:pt x="15707" y="12807"/>
                    </a:cubicBezTo>
                    <a:cubicBezTo>
                      <a:pt x="17157" y="11115"/>
                      <a:pt x="18848" y="9907"/>
                      <a:pt x="20540" y="8941"/>
                    </a:cubicBezTo>
                    <a:cubicBezTo>
                      <a:pt x="22473" y="7974"/>
                      <a:pt x="24406" y="7491"/>
                      <a:pt x="26822" y="7491"/>
                    </a:cubicBezTo>
                    <a:cubicBezTo>
                      <a:pt x="29239" y="7491"/>
                      <a:pt x="31413" y="7733"/>
                      <a:pt x="32863" y="8457"/>
                    </a:cubicBezTo>
                    <a:cubicBezTo>
                      <a:pt x="34313" y="9182"/>
                      <a:pt x="35521" y="9907"/>
                      <a:pt x="36488" y="11357"/>
                    </a:cubicBezTo>
                    <a:cubicBezTo>
                      <a:pt x="37213" y="12565"/>
                      <a:pt x="37696" y="14257"/>
                      <a:pt x="38179" y="15948"/>
                    </a:cubicBezTo>
                    <a:cubicBezTo>
                      <a:pt x="38421" y="17881"/>
                      <a:pt x="38663" y="19815"/>
                      <a:pt x="38663" y="22231"/>
                    </a:cubicBezTo>
                    <a:lnTo>
                      <a:pt x="38663" y="56786"/>
                    </a:lnTo>
                    <a:lnTo>
                      <a:pt x="48087" y="56786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8" name="Freihandform: Form 67">
                <a:extLst>
                  <a:ext uri="{FF2B5EF4-FFF2-40B4-BE49-F238E27FC236}">
                    <a16:creationId xmlns:a16="http://schemas.microsoft.com/office/drawing/2014/main" id="{10063F5E-0004-4BCF-97BF-1F768B2194CF}"/>
                  </a:ext>
                </a:extLst>
              </p:cNvPr>
              <p:cNvSpPr/>
              <p:nvPr/>
            </p:nvSpPr>
            <p:spPr>
              <a:xfrm>
                <a:off x="10562833" y="1110816"/>
                <a:ext cx="33830" cy="55578"/>
              </a:xfrm>
              <a:custGeom>
                <a:avLst/>
                <a:gdLst>
                  <a:gd name="connsiteX0" fmla="*/ 1208 w 33829"/>
                  <a:gd name="connsiteY0" fmla="*/ 56544 h 55577"/>
                  <a:gd name="connsiteX1" fmla="*/ 10632 w 33829"/>
                  <a:gd name="connsiteY1" fmla="*/ 56544 h 55577"/>
                  <a:gd name="connsiteX2" fmla="*/ 10632 w 33829"/>
                  <a:gd name="connsiteY2" fmla="*/ 29964 h 55577"/>
                  <a:gd name="connsiteX3" fmla="*/ 10874 w 33829"/>
                  <a:gd name="connsiteY3" fmla="*/ 24406 h 55577"/>
                  <a:gd name="connsiteX4" fmla="*/ 11599 w 33829"/>
                  <a:gd name="connsiteY4" fmla="*/ 19090 h 55577"/>
                  <a:gd name="connsiteX5" fmla="*/ 15707 w 33829"/>
                  <a:gd name="connsiteY5" fmla="*/ 10391 h 55577"/>
                  <a:gd name="connsiteX6" fmla="*/ 21748 w 33829"/>
                  <a:gd name="connsiteY6" fmla="*/ 7008 h 55577"/>
                  <a:gd name="connsiteX7" fmla="*/ 27789 w 33829"/>
                  <a:gd name="connsiteY7" fmla="*/ 13049 h 55577"/>
                  <a:gd name="connsiteX8" fmla="*/ 36005 w 33829"/>
                  <a:gd name="connsiteY8" fmla="*/ 10149 h 55577"/>
                  <a:gd name="connsiteX9" fmla="*/ 34796 w 33829"/>
                  <a:gd name="connsiteY9" fmla="*/ 5316 h 55577"/>
                  <a:gd name="connsiteX10" fmla="*/ 32380 w 33829"/>
                  <a:gd name="connsiteY10" fmla="*/ 2175 h 55577"/>
                  <a:gd name="connsiteX11" fmla="*/ 28997 w 33829"/>
                  <a:gd name="connsiteY11" fmla="*/ 483 h 55577"/>
                  <a:gd name="connsiteX12" fmla="*/ 25614 w 33829"/>
                  <a:gd name="connsiteY12" fmla="*/ 0 h 55577"/>
                  <a:gd name="connsiteX13" fmla="*/ 16915 w 33829"/>
                  <a:gd name="connsiteY13" fmla="*/ 2658 h 55577"/>
                  <a:gd name="connsiteX14" fmla="*/ 10632 w 33829"/>
                  <a:gd name="connsiteY14" fmla="*/ 10149 h 55577"/>
                  <a:gd name="connsiteX15" fmla="*/ 9424 w 33829"/>
                  <a:gd name="connsiteY15" fmla="*/ 483 h 55577"/>
                  <a:gd name="connsiteX16" fmla="*/ 0 w 33829"/>
                  <a:gd name="connsiteY16" fmla="*/ 1450 h 55577"/>
                  <a:gd name="connsiteX17" fmla="*/ 242 w 33829"/>
                  <a:gd name="connsiteY17" fmla="*/ 3625 h 55577"/>
                  <a:gd name="connsiteX18" fmla="*/ 725 w 33829"/>
                  <a:gd name="connsiteY18" fmla="*/ 7249 h 55577"/>
                  <a:gd name="connsiteX19" fmla="*/ 967 w 33829"/>
                  <a:gd name="connsiteY19" fmla="*/ 11357 h 55577"/>
                  <a:gd name="connsiteX20" fmla="*/ 1208 w 33829"/>
                  <a:gd name="connsiteY20" fmla="*/ 15465 h 55577"/>
                  <a:gd name="connsiteX21" fmla="*/ 1208 w 33829"/>
                  <a:gd name="connsiteY21" fmla="*/ 56544 h 55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33829" h="55577">
                    <a:moveTo>
                      <a:pt x="1208" y="56544"/>
                    </a:moveTo>
                    <a:lnTo>
                      <a:pt x="10632" y="56544"/>
                    </a:lnTo>
                    <a:lnTo>
                      <a:pt x="10632" y="29964"/>
                    </a:lnTo>
                    <a:cubicBezTo>
                      <a:pt x="10632" y="28030"/>
                      <a:pt x="10632" y="26339"/>
                      <a:pt x="10874" y="24406"/>
                    </a:cubicBezTo>
                    <a:cubicBezTo>
                      <a:pt x="11116" y="22473"/>
                      <a:pt x="11357" y="20781"/>
                      <a:pt x="11599" y="19090"/>
                    </a:cubicBezTo>
                    <a:cubicBezTo>
                      <a:pt x="12565" y="15707"/>
                      <a:pt x="13774" y="12807"/>
                      <a:pt x="15707" y="10391"/>
                    </a:cubicBezTo>
                    <a:cubicBezTo>
                      <a:pt x="17398" y="7974"/>
                      <a:pt x="19573" y="7008"/>
                      <a:pt x="21748" y="7008"/>
                    </a:cubicBezTo>
                    <a:cubicBezTo>
                      <a:pt x="25614" y="7008"/>
                      <a:pt x="27547" y="8941"/>
                      <a:pt x="27789" y="13049"/>
                    </a:cubicBezTo>
                    <a:lnTo>
                      <a:pt x="36005" y="10149"/>
                    </a:lnTo>
                    <a:cubicBezTo>
                      <a:pt x="36005" y="8216"/>
                      <a:pt x="35521" y="6766"/>
                      <a:pt x="34796" y="5316"/>
                    </a:cubicBezTo>
                    <a:cubicBezTo>
                      <a:pt x="34072" y="3866"/>
                      <a:pt x="33347" y="2900"/>
                      <a:pt x="32380" y="2175"/>
                    </a:cubicBezTo>
                    <a:cubicBezTo>
                      <a:pt x="31413" y="1450"/>
                      <a:pt x="30205" y="725"/>
                      <a:pt x="28997" y="483"/>
                    </a:cubicBezTo>
                    <a:cubicBezTo>
                      <a:pt x="27789" y="0"/>
                      <a:pt x="26581" y="0"/>
                      <a:pt x="25614" y="0"/>
                    </a:cubicBezTo>
                    <a:cubicBezTo>
                      <a:pt x="22231" y="0"/>
                      <a:pt x="19573" y="967"/>
                      <a:pt x="16915" y="2658"/>
                    </a:cubicBezTo>
                    <a:cubicBezTo>
                      <a:pt x="14499" y="4591"/>
                      <a:pt x="12324" y="7008"/>
                      <a:pt x="10632" y="10149"/>
                    </a:cubicBezTo>
                    <a:lnTo>
                      <a:pt x="9424" y="483"/>
                    </a:lnTo>
                    <a:lnTo>
                      <a:pt x="0" y="1450"/>
                    </a:lnTo>
                    <a:cubicBezTo>
                      <a:pt x="0" y="1933"/>
                      <a:pt x="242" y="2658"/>
                      <a:pt x="242" y="3625"/>
                    </a:cubicBezTo>
                    <a:cubicBezTo>
                      <a:pt x="483" y="4591"/>
                      <a:pt x="483" y="5799"/>
                      <a:pt x="725" y="7249"/>
                    </a:cubicBezTo>
                    <a:cubicBezTo>
                      <a:pt x="967" y="8699"/>
                      <a:pt x="967" y="9907"/>
                      <a:pt x="967" y="11357"/>
                    </a:cubicBezTo>
                    <a:cubicBezTo>
                      <a:pt x="967" y="12807"/>
                      <a:pt x="1208" y="14015"/>
                      <a:pt x="1208" y="15465"/>
                    </a:cubicBezTo>
                    <a:lnTo>
                      <a:pt x="1208" y="56544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</p:grpSp>
        <p:sp>
          <p:nvSpPr>
            <p:cNvPr id="51" name="Freihandform: Form 50">
              <a:extLst>
                <a:ext uri="{FF2B5EF4-FFF2-40B4-BE49-F238E27FC236}">
                  <a16:creationId xmlns:a16="http://schemas.microsoft.com/office/drawing/2014/main" id="{1A6F300E-3CC4-4B75-80D8-A919F613F4A3}"/>
                </a:ext>
              </a:extLst>
            </p:cNvPr>
            <p:cNvSpPr/>
            <p:nvPr/>
          </p:nvSpPr>
          <p:spPr>
            <a:xfrm>
              <a:off x="10612128" y="1112266"/>
              <a:ext cx="9666" cy="53161"/>
            </a:xfrm>
            <a:custGeom>
              <a:avLst/>
              <a:gdLst>
                <a:gd name="connsiteX0" fmla="*/ 0 w 9665"/>
                <a:gd name="connsiteY0" fmla="*/ 0 h 53161"/>
                <a:gd name="connsiteX1" fmla="*/ 10149 w 9665"/>
                <a:gd name="connsiteY1" fmla="*/ 0 h 53161"/>
                <a:gd name="connsiteX2" fmla="*/ 10149 w 9665"/>
                <a:gd name="connsiteY2" fmla="*/ 55094 h 53161"/>
                <a:gd name="connsiteX3" fmla="*/ 0 w 9665"/>
                <a:gd name="connsiteY3" fmla="*/ 55094 h 53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65" h="53161">
                  <a:moveTo>
                    <a:pt x="0" y="0"/>
                  </a:moveTo>
                  <a:lnTo>
                    <a:pt x="10149" y="0"/>
                  </a:lnTo>
                  <a:lnTo>
                    <a:pt x="10149" y="55094"/>
                  </a:lnTo>
                  <a:lnTo>
                    <a:pt x="0" y="55094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grpSp>
          <p:nvGrpSpPr>
            <p:cNvPr id="52" name="Grafik 9">
              <a:extLst>
                <a:ext uri="{FF2B5EF4-FFF2-40B4-BE49-F238E27FC236}">
                  <a16:creationId xmlns:a16="http://schemas.microsoft.com/office/drawing/2014/main" id="{04AC514E-52CF-4856-ADD0-332C339C4D48}"/>
                </a:ext>
              </a:extLst>
            </p:cNvPr>
            <p:cNvGrpSpPr/>
            <p:nvPr/>
          </p:nvGrpSpPr>
          <p:grpSpPr>
            <a:xfrm>
              <a:off x="10639675" y="1081336"/>
              <a:ext cx="106322" cy="86991"/>
              <a:chOff x="10639675" y="1081336"/>
              <a:chExt cx="106322" cy="86991"/>
            </a:xfrm>
            <a:solidFill>
              <a:srgbClr val="000000"/>
            </a:solidFill>
          </p:grpSpPr>
          <p:sp>
            <p:nvSpPr>
              <p:cNvPr id="65" name="Freihandform: Form 64">
                <a:extLst>
                  <a:ext uri="{FF2B5EF4-FFF2-40B4-BE49-F238E27FC236}">
                    <a16:creationId xmlns:a16="http://schemas.microsoft.com/office/drawing/2014/main" id="{546461AE-92FF-428D-A949-FB0BA0C40486}"/>
                  </a:ext>
                </a:extLst>
              </p:cNvPr>
              <p:cNvSpPr/>
              <p:nvPr/>
            </p:nvSpPr>
            <p:spPr>
              <a:xfrm>
                <a:off x="10639675" y="1110575"/>
                <a:ext cx="45912" cy="57994"/>
              </a:xfrm>
              <a:custGeom>
                <a:avLst/>
                <a:gdLst>
                  <a:gd name="connsiteX0" fmla="*/ 41804 w 45911"/>
                  <a:gd name="connsiteY0" fmla="*/ 44462 h 57994"/>
                  <a:gd name="connsiteX1" fmla="*/ 33830 w 45911"/>
                  <a:gd name="connsiteY1" fmla="*/ 50261 h 57994"/>
                  <a:gd name="connsiteX2" fmla="*/ 26581 w 45911"/>
                  <a:gd name="connsiteY2" fmla="*/ 51711 h 57994"/>
                  <a:gd name="connsiteX3" fmla="*/ 18848 w 45911"/>
                  <a:gd name="connsiteY3" fmla="*/ 50020 h 57994"/>
                  <a:gd name="connsiteX4" fmla="*/ 13774 w 45911"/>
                  <a:gd name="connsiteY4" fmla="*/ 45187 h 57994"/>
                  <a:gd name="connsiteX5" fmla="*/ 11116 w 45911"/>
                  <a:gd name="connsiteY5" fmla="*/ 38179 h 57994"/>
                  <a:gd name="connsiteX6" fmla="*/ 10391 w 45911"/>
                  <a:gd name="connsiteY6" fmla="*/ 30205 h 57994"/>
                  <a:gd name="connsiteX7" fmla="*/ 11357 w 45911"/>
                  <a:gd name="connsiteY7" fmla="*/ 21748 h 57994"/>
                  <a:gd name="connsiteX8" fmla="*/ 14257 w 45911"/>
                  <a:gd name="connsiteY8" fmla="*/ 14015 h 57994"/>
                  <a:gd name="connsiteX9" fmla="*/ 19331 w 45911"/>
                  <a:gd name="connsiteY9" fmla="*/ 8457 h 57994"/>
                  <a:gd name="connsiteX10" fmla="*/ 26822 w 45911"/>
                  <a:gd name="connsiteY10" fmla="*/ 6283 h 57994"/>
                  <a:gd name="connsiteX11" fmla="*/ 34555 w 45911"/>
                  <a:gd name="connsiteY11" fmla="*/ 7733 h 57994"/>
                  <a:gd name="connsiteX12" fmla="*/ 39629 w 45911"/>
                  <a:gd name="connsiteY12" fmla="*/ 11599 h 57994"/>
                  <a:gd name="connsiteX13" fmla="*/ 44462 w 45911"/>
                  <a:gd name="connsiteY13" fmla="*/ 4350 h 57994"/>
                  <a:gd name="connsiteX14" fmla="*/ 36488 w 45911"/>
                  <a:gd name="connsiteY14" fmla="*/ 967 h 57994"/>
                  <a:gd name="connsiteX15" fmla="*/ 28030 w 45911"/>
                  <a:gd name="connsiteY15" fmla="*/ 0 h 57994"/>
                  <a:gd name="connsiteX16" fmla="*/ 16432 w 45911"/>
                  <a:gd name="connsiteY16" fmla="*/ 2175 h 57994"/>
                  <a:gd name="connsiteX17" fmla="*/ 7491 w 45911"/>
                  <a:gd name="connsiteY17" fmla="*/ 8216 h 57994"/>
                  <a:gd name="connsiteX18" fmla="*/ 1933 w 45911"/>
                  <a:gd name="connsiteY18" fmla="*/ 17640 h 57994"/>
                  <a:gd name="connsiteX19" fmla="*/ 0 w 45911"/>
                  <a:gd name="connsiteY19" fmla="*/ 29722 h 57994"/>
                  <a:gd name="connsiteX20" fmla="*/ 7008 w 45911"/>
                  <a:gd name="connsiteY20" fmla="*/ 50986 h 57994"/>
                  <a:gd name="connsiteX21" fmla="*/ 26581 w 45911"/>
                  <a:gd name="connsiteY21" fmla="*/ 58236 h 57994"/>
                  <a:gd name="connsiteX22" fmla="*/ 31172 w 45911"/>
                  <a:gd name="connsiteY22" fmla="*/ 57752 h 57994"/>
                  <a:gd name="connsiteX23" fmla="*/ 36246 w 45911"/>
                  <a:gd name="connsiteY23" fmla="*/ 56303 h 57994"/>
                  <a:gd name="connsiteX24" fmla="*/ 41321 w 45911"/>
                  <a:gd name="connsiteY24" fmla="*/ 53403 h 57994"/>
                  <a:gd name="connsiteX25" fmla="*/ 46154 w 45911"/>
                  <a:gd name="connsiteY25" fmla="*/ 48328 h 57994"/>
                  <a:gd name="connsiteX26" fmla="*/ 41804 w 45911"/>
                  <a:gd name="connsiteY26" fmla="*/ 44462 h 579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45911" h="57994">
                    <a:moveTo>
                      <a:pt x="41804" y="44462"/>
                    </a:moveTo>
                    <a:cubicBezTo>
                      <a:pt x="38663" y="47362"/>
                      <a:pt x="36005" y="49295"/>
                      <a:pt x="33830" y="50261"/>
                    </a:cubicBezTo>
                    <a:cubicBezTo>
                      <a:pt x="31655" y="51228"/>
                      <a:pt x="28997" y="51711"/>
                      <a:pt x="26581" y="51711"/>
                    </a:cubicBezTo>
                    <a:cubicBezTo>
                      <a:pt x="23439" y="51711"/>
                      <a:pt x="21023" y="51228"/>
                      <a:pt x="18848" y="50020"/>
                    </a:cubicBezTo>
                    <a:cubicBezTo>
                      <a:pt x="16673" y="48812"/>
                      <a:pt x="15223" y="47362"/>
                      <a:pt x="13774" y="45187"/>
                    </a:cubicBezTo>
                    <a:cubicBezTo>
                      <a:pt x="12565" y="43254"/>
                      <a:pt x="11599" y="40837"/>
                      <a:pt x="11116" y="38179"/>
                    </a:cubicBezTo>
                    <a:cubicBezTo>
                      <a:pt x="10632" y="35521"/>
                      <a:pt x="10391" y="32863"/>
                      <a:pt x="10391" y="30205"/>
                    </a:cubicBezTo>
                    <a:cubicBezTo>
                      <a:pt x="10391" y="27547"/>
                      <a:pt x="10632" y="24647"/>
                      <a:pt x="11357" y="21748"/>
                    </a:cubicBezTo>
                    <a:cubicBezTo>
                      <a:pt x="12082" y="18848"/>
                      <a:pt x="13049" y="16432"/>
                      <a:pt x="14257" y="14015"/>
                    </a:cubicBezTo>
                    <a:cubicBezTo>
                      <a:pt x="15707" y="11599"/>
                      <a:pt x="17398" y="9907"/>
                      <a:pt x="19331" y="8457"/>
                    </a:cubicBezTo>
                    <a:cubicBezTo>
                      <a:pt x="21506" y="7008"/>
                      <a:pt x="23923" y="6283"/>
                      <a:pt x="26822" y="6283"/>
                    </a:cubicBezTo>
                    <a:cubicBezTo>
                      <a:pt x="29964" y="6283"/>
                      <a:pt x="32622" y="6766"/>
                      <a:pt x="34555" y="7733"/>
                    </a:cubicBezTo>
                    <a:cubicBezTo>
                      <a:pt x="36488" y="8699"/>
                      <a:pt x="38179" y="9907"/>
                      <a:pt x="39629" y="11599"/>
                    </a:cubicBezTo>
                    <a:lnTo>
                      <a:pt x="44462" y="4350"/>
                    </a:lnTo>
                    <a:cubicBezTo>
                      <a:pt x="42046" y="2658"/>
                      <a:pt x="39388" y="1450"/>
                      <a:pt x="36488" y="967"/>
                    </a:cubicBezTo>
                    <a:cubicBezTo>
                      <a:pt x="33588" y="483"/>
                      <a:pt x="30689" y="0"/>
                      <a:pt x="28030" y="0"/>
                    </a:cubicBezTo>
                    <a:cubicBezTo>
                      <a:pt x="23681" y="0"/>
                      <a:pt x="19815" y="725"/>
                      <a:pt x="16432" y="2175"/>
                    </a:cubicBezTo>
                    <a:cubicBezTo>
                      <a:pt x="13049" y="3625"/>
                      <a:pt x="9907" y="5799"/>
                      <a:pt x="7491" y="8216"/>
                    </a:cubicBezTo>
                    <a:cubicBezTo>
                      <a:pt x="5074" y="10874"/>
                      <a:pt x="3141" y="14015"/>
                      <a:pt x="1933" y="17640"/>
                    </a:cubicBezTo>
                    <a:cubicBezTo>
                      <a:pt x="725" y="21264"/>
                      <a:pt x="0" y="25372"/>
                      <a:pt x="0" y="29722"/>
                    </a:cubicBezTo>
                    <a:cubicBezTo>
                      <a:pt x="0" y="39146"/>
                      <a:pt x="2416" y="46154"/>
                      <a:pt x="7008" y="50986"/>
                    </a:cubicBezTo>
                    <a:cubicBezTo>
                      <a:pt x="11599" y="55819"/>
                      <a:pt x="18123" y="58236"/>
                      <a:pt x="26581" y="58236"/>
                    </a:cubicBezTo>
                    <a:cubicBezTo>
                      <a:pt x="28030" y="58236"/>
                      <a:pt x="29480" y="57994"/>
                      <a:pt x="31172" y="57752"/>
                    </a:cubicBezTo>
                    <a:cubicBezTo>
                      <a:pt x="32863" y="57511"/>
                      <a:pt x="34555" y="57027"/>
                      <a:pt x="36246" y="56303"/>
                    </a:cubicBezTo>
                    <a:cubicBezTo>
                      <a:pt x="37938" y="55578"/>
                      <a:pt x="39629" y="54611"/>
                      <a:pt x="41321" y="53403"/>
                    </a:cubicBezTo>
                    <a:cubicBezTo>
                      <a:pt x="43012" y="52195"/>
                      <a:pt x="44462" y="50503"/>
                      <a:pt x="46154" y="48328"/>
                    </a:cubicBezTo>
                    <a:lnTo>
                      <a:pt x="41804" y="44462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6" name="Freihandform: Form 65">
                <a:extLst>
                  <a:ext uri="{FF2B5EF4-FFF2-40B4-BE49-F238E27FC236}">
                    <a16:creationId xmlns:a16="http://schemas.microsoft.com/office/drawing/2014/main" id="{E965C189-A801-452A-859F-28368D6503EA}"/>
                  </a:ext>
                </a:extLst>
              </p:cNvPr>
              <p:cNvSpPr/>
              <p:nvPr/>
            </p:nvSpPr>
            <p:spPr>
              <a:xfrm>
                <a:off x="10699360" y="1081336"/>
                <a:ext cx="45912" cy="84575"/>
              </a:xfrm>
              <a:custGeom>
                <a:avLst/>
                <a:gdLst>
                  <a:gd name="connsiteX0" fmla="*/ 9907 w 45911"/>
                  <a:gd name="connsiteY0" fmla="*/ 0 h 84574"/>
                  <a:gd name="connsiteX1" fmla="*/ 0 w 45911"/>
                  <a:gd name="connsiteY1" fmla="*/ 0 h 84574"/>
                  <a:gd name="connsiteX2" fmla="*/ 0 w 45911"/>
                  <a:gd name="connsiteY2" fmla="*/ 86266 h 84574"/>
                  <a:gd name="connsiteX3" fmla="*/ 9907 w 45911"/>
                  <a:gd name="connsiteY3" fmla="*/ 86266 h 84574"/>
                  <a:gd name="connsiteX4" fmla="*/ 9907 w 45911"/>
                  <a:gd name="connsiteY4" fmla="*/ 55094 h 84574"/>
                  <a:gd name="connsiteX5" fmla="*/ 11116 w 45911"/>
                  <a:gd name="connsiteY5" fmla="*/ 47845 h 84574"/>
                  <a:gd name="connsiteX6" fmla="*/ 14499 w 45911"/>
                  <a:gd name="connsiteY6" fmla="*/ 42046 h 84574"/>
                  <a:gd name="connsiteX7" fmla="*/ 19331 w 45911"/>
                  <a:gd name="connsiteY7" fmla="*/ 38179 h 84574"/>
                  <a:gd name="connsiteX8" fmla="*/ 25614 w 45911"/>
                  <a:gd name="connsiteY8" fmla="*/ 36730 h 84574"/>
                  <a:gd name="connsiteX9" fmla="*/ 31655 w 45911"/>
                  <a:gd name="connsiteY9" fmla="*/ 37696 h 84574"/>
                  <a:gd name="connsiteX10" fmla="*/ 35280 w 45911"/>
                  <a:gd name="connsiteY10" fmla="*/ 40596 h 84574"/>
                  <a:gd name="connsiteX11" fmla="*/ 36971 w 45911"/>
                  <a:gd name="connsiteY11" fmla="*/ 45187 h 84574"/>
                  <a:gd name="connsiteX12" fmla="*/ 37454 w 45911"/>
                  <a:gd name="connsiteY12" fmla="*/ 51470 h 84574"/>
                  <a:gd name="connsiteX13" fmla="*/ 37454 w 45911"/>
                  <a:gd name="connsiteY13" fmla="*/ 86024 h 84574"/>
                  <a:gd name="connsiteX14" fmla="*/ 47362 w 45911"/>
                  <a:gd name="connsiteY14" fmla="*/ 86024 h 84574"/>
                  <a:gd name="connsiteX15" fmla="*/ 47362 w 45911"/>
                  <a:gd name="connsiteY15" fmla="*/ 51470 h 84574"/>
                  <a:gd name="connsiteX16" fmla="*/ 46879 w 45911"/>
                  <a:gd name="connsiteY16" fmla="*/ 43012 h 84574"/>
                  <a:gd name="connsiteX17" fmla="*/ 44704 w 45911"/>
                  <a:gd name="connsiteY17" fmla="*/ 36005 h 84574"/>
                  <a:gd name="connsiteX18" fmla="*/ 38904 w 45911"/>
                  <a:gd name="connsiteY18" fmla="*/ 31172 h 84574"/>
                  <a:gd name="connsiteX19" fmla="*/ 28272 w 45911"/>
                  <a:gd name="connsiteY19" fmla="*/ 29239 h 84574"/>
                  <a:gd name="connsiteX20" fmla="*/ 20781 w 45911"/>
                  <a:gd name="connsiteY20" fmla="*/ 30447 h 84574"/>
                  <a:gd name="connsiteX21" fmla="*/ 15465 w 45911"/>
                  <a:gd name="connsiteY21" fmla="*/ 33347 h 84574"/>
                  <a:gd name="connsiteX22" fmla="*/ 12082 w 45911"/>
                  <a:gd name="connsiteY22" fmla="*/ 36730 h 84574"/>
                  <a:gd name="connsiteX23" fmla="*/ 10149 w 45911"/>
                  <a:gd name="connsiteY23" fmla="*/ 39388 h 84574"/>
                  <a:gd name="connsiteX24" fmla="*/ 10149 w 45911"/>
                  <a:gd name="connsiteY24" fmla="*/ 0 h 84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5911" h="84574">
                    <a:moveTo>
                      <a:pt x="9907" y="0"/>
                    </a:moveTo>
                    <a:lnTo>
                      <a:pt x="0" y="0"/>
                    </a:lnTo>
                    <a:lnTo>
                      <a:pt x="0" y="86266"/>
                    </a:lnTo>
                    <a:lnTo>
                      <a:pt x="9907" y="86266"/>
                    </a:lnTo>
                    <a:lnTo>
                      <a:pt x="9907" y="55094"/>
                    </a:lnTo>
                    <a:cubicBezTo>
                      <a:pt x="9907" y="52678"/>
                      <a:pt x="10391" y="50261"/>
                      <a:pt x="11116" y="47845"/>
                    </a:cubicBezTo>
                    <a:cubicBezTo>
                      <a:pt x="11840" y="45670"/>
                      <a:pt x="13049" y="43737"/>
                      <a:pt x="14499" y="42046"/>
                    </a:cubicBezTo>
                    <a:cubicBezTo>
                      <a:pt x="15948" y="40354"/>
                      <a:pt x="17640" y="39146"/>
                      <a:pt x="19331" y="38179"/>
                    </a:cubicBezTo>
                    <a:cubicBezTo>
                      <a:pt x="21264" y="37213"/>
                      <a:pt x="23198" y="36730"/>
                      <a:pt x="25614" y="36730"/>
                    </a:cubicBezTo>
                    <a:cubicBezTo>
                      <a:pt x="28030" y="36730"/>
                      <a:pt x="30205" y="36971"/>
                      <a:pt x="31655" y="37696"/>
                    </a:cubicBezTo>
                    <a:cubicBezTo>
                      <a:pt x="33105" y="38421"/>
                      <a:pt x="34313" y="39146"/>
                      <a:pt x="35280" y="40596"/>
                    </a:cubicBezTo>
                    <a:cubicBezTo>
                      <a:pt x="36246" y="42046"/>
                      <a:pt x="36488" y="43496"/>
                      <a:pt x="36971" y="45187"/>
                    </a:cubicBezTo>
                    <a:cubicBezTo>
                      <a:pt x="37213" y="47120"/>
                      <a:pt x="37454" y="49053"/>
                      <a:pt x="37454" y="51470"/>
                    </a:cubicBezTo>
                    <a:lnTo>
                      <a:pt x="37454" y="86024"/>
                    </a:lnTo>
                    <a:lnTo>
                      <a:pt x="47362" y="86024"/>
                    </a:lnTo>
                    <a:lnTo>
                      <a:pt x="47362" y="51470"/>
                    </a:lnTo>
                    <a:cubicBezTo>
                      <a:pt x="47362" y="48570"/>
                      <a:pt x="47120" y="45670"/>
                      <a:pt x="46879" y="43012"/>
                    </a:cubicBezTo>
                    <a:cubicBezTo>
                      <a:pt x="46637" y="40354"/>
                      <a:pt x="45912" y="37938"/>
                      <a:pt x="44704" y="36005"/>
                    </a:cubicBezTo>
                    <a:cubicBezTo>
                      <a:pt x="43496" y="34071"/>
                      <a:pt x="41562" y="32380"/>
                      <a:pt x="38904" y="31172"/>
                    </a:cubicBezTo>
                    <a:cubicBezTo>
                      <a:pt x="36246" y="29964"/>
                      <a:pt x="32863" y="29239"/>
                      <a:pt x="28272" y="29239"/>
                    </a:cubicBezTo>
                    <a:cubicBezTo>
                      <a:pt x="25372" y="29239"/>
                      <a:pt x="22956" y="29722"/>
                      <a:pt x="20781" y="30447"/>
                    </a:cubicBezTo>
                    <a:cubicBezTo>
                      <a:pt x="18606" y="31172"/>
                      <a:pt x="16915" y="32380"/>
                      <a:pt x="15465" y="33347"/>
                    </a:cubicBezTo>
                    <a:cubicBezTo>
                      <a:pt x="14015" y="34555"/>
                      <a:pt x="12807" y="35521"/>
                      <a:pt x="12082" y="36730"/>
                    </a:cubicBezTo>
                    <a:cubicBezTo>
                      <a:pt x="11116" y="37938"/>
                      <a:pt x="10632" y="38663"/>
                      <a:pt x="10149" y="39388"/>
                    </a:cubicBezTo>
                    <a:lnTo>
                      <a:pt x="10149" y="0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</p:grpSp>
        <p:sp>
          <p:nvSpPr>
            <p:cNvPr id="53" name="Freihandform: Form 52">
              <a:extLst>
                <a:ext uri="{FF2B5EF4-FFF2-40B4-BE49-F238E27FC236}">
                  <a16:creationId xmlns:a16="http://schemas.microsoft.com/office/drawing/2014/main" id="{6B42D9CC-533D-471D-AE03-C7814754949F}"/>
                </a:ext>
              </a:extLst>
            </p:cNvPr>
            <p:cNvSpPr/>
            <p:nvPr/>
          </p:nvSpPr>
          <p:spPr>
            <a:xfrm>
              <a:off x="10808824" y="1089069"/>
              <a:ext cx="57994" cy="77325"/>
            </a:xfrm>
            <a:custGeom>
              <a:avLst/>
              <a:gdLst>
                <a:gd name="connsiteX0" fmla="*/ 10149 w 57994"/>
                <a:gd name="connsiteY0" fmla="*/ 78292 h 77325"/>
                <a:gd name="connsiteX1" fmla="*/ 10149 w 57994"/>
                <a:gd name="connsiteY1" fmla="*/ 40837 h 77325"/>
                <a:gd name="connsiteX2" fmla="*/ 48812 w 57994"/>
                <a:gd name="connsiteY2" fmla="*/ 40837 h 77325"/>
                <a:gd name="connsiteX3" fmla="*/ 48812 w 57994"/>
                <a:gd name="connsiteY3" fmla="*/ 78292 h 77325"/>
                <a:gd name="connsiteX4" fmla="*/ 58961 w 57994"/>
                <a:gd name="connsiteY4" fmla="*/ 78292 h 77325"/>
                <a:gd name="connsiteX5" fmla="*/ 58961 w 57994"/>
                <a:gd name="connsiteY5" fmla="*/ 0 h 77325"/>
                <a:gd name="connsiteX6" fmla="*/ 48812 w 57994"/>
                <a:gd name="connsiteY6" fmla="*/ 0 h 77325"/>
                <a:gd name="connsiteX7" fmla="*/ 48812 w 57994"/>
                <a:gd name="connsiteY7" fmla="*/ 34071 h 77325"/>
                <a:gd name="connsiteX8" fmla="*/ 10149 w 57994"/>
                <a:gd name="connsiteY8" fmla="*/ 34071 h 77325"/>
                <a:gd name="connsiteX9" fmla="*/ 10149 w 57994"/>
                <a:gd name="connsiteY9" fmla="*/ 0 h 77325"/>
                <a:gd name="connsiteX10" fmla="*/ 0 w 57994"/>
                <a:gd name="connsiteY10" fmla="*/ 0 h 77325"/>
                <a:gd name="connsiteX11" fmla="*/ 0 w 57994"/>
                <a:gd name="connsiteY11" fmla="*/ 78292 h 77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7994" h="77325">
                  <a:moveTo>
                    <a:pt x="10149" y="78292"/>
                  </a:moveTo>
                  <a:lnTo>
                    <a:pt x="10149" y="40837"/>
                  </a:lnTo>
                  <a:lnTo>
                    <a:pt x="48812" y="40837"/>
                  </a:lnTo>
                  <a:lnTo>
                    <a:pt x="48812" y="78292"/>
                  </a:lnTo>
                  <a:lnTo>
                    <a:pt x="58961" y="78292"/>
                  </a:lnTo>
                  <a:lnTo>
                    <a:pt x="58961" y="0"/>
                  </a:lnTo>
                  <a:lnTo>
                    <a:pt x="48812" y="0"/>
                  </a:lnTo>
                  <a:lnTo>
                    <a:pt x="48812" y="34071"/>
                  </a:lnTo>
                  <a:lnTo>
                    <a:pt x="10149" y="34071"/>
                  </a:lnTo>
                  <a:lnTo>
                    <a:pt x="10149" y="0"/>
                  </a:lnTo>
                  <a:lnTo>
                    <a:pt x="0" y="0"/>
                  </a:lnTo>
                  <a:lnTo>
                    <a:pt x="0" y="78292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58" name="Freihandform: Form 57">
              <a:extLst>
                <a:ext uri="{FF2B5EF4-FFF2-40B4-BE49-F238E27FC236}">
                  <a16:creationId xmlns:a16="http://schemas.microsoft.com/office/drawing/2014/main" id="{1CA820B0-ACB2-443B-BBD2-E5DA3D05A486}"/>
                </a:ext>
              </a:extLst>
            </p:cNvPr>
            <p:cNvSpPr/>
            <p:nvPr/>
          </p:nvSpPr>
          <p:spPr>
            <a:xfrm>
              <a:off x="10886391" y="1110575"/>
              <a:ext cx="48328" cy="57994"/>
            </a:xfrm>
            <a:custGeom>
              <a:avLst/>
              <a:gdLst>
                <a:gd name="connsiteX0" fmla="*/ 9907 w 48328"/>
                <a:gd name="connsiteY0" fmla="*/ 24647 h 57994"/>
                <a:gd name="connsiteX1" fmla="*/ 11599 w 48328"/>
                <a:gd name="connsiteY1" fmla="*/ 17640 h 57994"/>
                <a:gd name="connsiteX2" fmla="*/ 14740 w 48328"/>
                <a:gd name="connsiteY2" fmla="*/ 11840 h 57994"/>
                <a:gd name="connsiteX3" fmla="*/ 19331 w 48328"/>
                <a:gd name="connsiteY3" fmla="*/ 7733 h 57994"/>
                <a:gd name="connsiteX4" fmla="*/ 25372 w 48328"/>
                <a:gd name="connsiteY4" fmla="*/ 6283 h 57994"/>
                <a:gd name="connsiteX5" fmla="*/ 33830 w 48328"/>
                <a:gd name="connsiteY5" fmla="*/ 10874 h 57994"/>
                <a:gd name="connsiteX6" fmla="*/ 36971 w 48328"/>
                <a:gd name="connsiteY6" fmla="*/ 22956 h 57994"/>
                <a:gd name="connsiteX7" fmla="*/ 36971 w 48328"/>
                <a:gd name="connsiteY7" fmla="*/ 24889 h 57994"/>
                <a:gd name="connsiteX8" fmla="*/ 9907 w 48328"/>
                <a:gd name="connsiteY8" fmla="*/ 24889 h 57994"/>
                <a:gd name="connsiteX9" fmla="*/ 9666 w 48328"/>
                <a:gd name="connsiteY9" fmla="*/ 30930 h 57994"/>
                <a:gd name="connsiteX10" fmla="*/ 47120 w 48328"/>
                <a:gd name="connsiteY10" fmla="*/ 30930 h 57994"/>
                <a:gd name="connsiteX11" fmla="*/ 47120 w 48328"/>
                <a:gd name="connsiteY11" fmla="*/ 25372 h 57994"/>
                <a:gd name="connsiteX12" fmla="*/ 46154 w 48328"/>
                <a:gd name="connsiteY12" fmla="*/ 16190 h 57994"/>
                <a:gd name="connsiteX13" fmla="*/ 42529 w 48328"/>
                <a:gd name="connsiteY13" fmla="*/ 7974 h 57994"/>
                <a:gd name="connsiteX14" fmla="*/ 35763 w 48328"/>
                <a:gd name="connsiteY14" fmla="*/ 2175 h 57994"/>
                <a:gd name="connsiteX15" fmla="*/ 25131 w 48328"/>
                <a:gd name="connsiteY15" fmla="*/ 0 h 57994"/>
                <a:gd name="connsiteX16" fmla="*/ 15223 w 48328"/>
                <a:gd name="connsiteY16" fmla="*/ 2175 h 57994"/>
                <a:gd name="connsiteX17" fmla="*/ 7249 w 48328"/>
                <a:gd name="connsiteY17" fmla="*/ 8216 h 57994"/>
                <a:gd name="connsiteX18" fmla="*/ 1933 w 48328"/>
                <a:gd name="connsiteY18" fmla="*/ 17398 h 57994"/>
                <a:gd name="connsiteX19" fmla="*/ 0 w 48328"/>
                <a:gd name="connsiteY19" fmla="*/ 29239 h 57994"/>
                <a:gd name="connsiteX20" fmla="*/ 6766 w 48328"/>
                <a:gd name="connsiteY20" fmla="*/ 50986 h 57994"/>
                <a:gd name="connsiteX21" fmla="*/ 26581 w 48328"/>
                <a:gd name="connsiteY21" fmla="*/ 58477 h 57994"/>
                <a:gd name="connsiteX22" fmla="*/ 38663 w 48328"/>
                <a:gd name="connsiteY22" fmla="*/ 55819 h 57994"/>
                <a:gd name="connsiteX23" fmla="*/ 48328 w 48328"/>
                <a:gd name="connsiteY23" fmla="*/ 47845 h 57994"/>
                <a:gd name="connsiteX24" fmla="*/ 44462 w 48328"/>
                <a:gd name="connsiteY24" fmla="*/ 43737 h 57994"/>
                <a:gd name="connsiteX25" fmla="*/ 35038 w 48328"/>
                <a:gd name="connsiteY25" fmla="*/ 50261 h 57994"/>
                <a:gd name="connsiteX26" fmla="*/ 27305 w 48328"/>
                <a:gd name="connsiteY26" fmla="*/ 51711 h 57994"/>
                <a:gd name="connsiteX27" fmla="*/ 14740 w 48328"/>
                <a:gd name="connsiteY27" fmla="*/ 46395 h 57994"/>
                <a:gd name="connsiteX28" fmla="*/ 9666 w 48328"/>
                <a:gd name="connsiteY28" fmla="*/ 30930 h 57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8328" h="57994">
                  <a:moveTo>
                    <a:pt x="9907" y="24647"/>
                  </a:moveTo>
                  <a:cubicBezTo>
                    <a:pt x="10149" y="22231"/>
                    <a:pt x="10874" y="19815"/>
                    <a:pt x="11599" y="17640"/>
                  </a:cubicBezTo>
                  <a:cubicBezTo>
                    <a:pt x="12324" y="15465"/>
                    <a:pt x="13532" y="13532"/>
                    <a:pt x="14740" y="11840"/>
                  </a:cubicBezTo>
                  <a:cubicBezTo>
                    <a:pt x="15948" y="10149"/>
                    <a:pt x="17640" y="8699"/>
                    <a:pt x="19331" y="7733"/>
                  </a:cubicBezTo>
                  <a:cubicBezTo>
                    <a:pt x="21023" y="6766"/>
                    <a:pt x="23198" y="6283"/>
                    <a:pt x="25372" y="6283"/>
                  </a:cubicBezTo>
                  <a:cubicBezTo>
                    <a:pt x="28755" y="6283"/>
                    <a:pt x="31655" y="7733"/>
                    <a:pt x="33830" y="10874"/>
                  </a:cubicBezTo>
                  <a:cubicBezTo>
                    <a:pt x="36005" y="13774"/>
                    <a:pt x="36971" y="17881"/>
                    <a:pt x="36971" y="22956"/>
                  </a:cubicBezTo>
                  <a:lnTo>
                    <a:pt x="36971" y="24889"/>
                  </a:lnTo>
                  <a:lnTo>
                    <a:pt x="9907" y="24889"/>
                  </a:lnTo>
                  <a:close/>
                  <a:moveTo>
                    <a:pt x="9666" y="30930"/>
                  </a:moveTo>
                  <a:lnTo>
                    <a:pt x="47120" y="30930"/>
                  </a:lnTo>
                  <a:lnTo>
                    <a:pt x="47120" y="25372"/>
                  </a:lnTo>
                  <a:cubicBezTo>
                    <a:pt x="47120" y="22231"/>
                    <a:pt x="46878" y="19090"/>
                    <a:pt x="46154" y="16190"/>
                  </a:cubicBezTo>
                  <a:cubicBezTo>
                    <a:pt x="45429" y="13049"/>
                    <a:pt x="44220" y="10391"/>
                    <a:pt x="42529" y="7974"/>
                  </a:cubicBezTo>
                  <a:cubicBezTo>
                    <a:pt x="40837" y="5558"/>
                    <a:pt x="38663" y="3625"/>
                    <a:pt x="35763" y="2175"/>
                  </a:cubicBezTo>
                  <a:cubicBezTo>
                    <a:pt x="32863" y="725"/>
                    <a:pt x="29480" y="0"/>
                    <a:pt x="25131" y="0"/>
                  </a:cubicBezTo>
                  <a:cubicBezTo>
                    <a:pt x="21506" y="0"/>
                    <a:pt x="18365" y="725"/>
                    <a:pt x="15223" y="2175"/>
                  </a:cubicBezTo>
                  <a:cubicBezTo>
                    <a:pt x="12082" y="3625"/>
                    <a:pt x="9424" y="5558"/>
                    <a:pt x="7249" y="8216"/>
                  </a:cubicBezTo>
                  <a:cubicBezTo>
                    <a:pt x="5074" y="10874"/>
                    <a:pt x="3141" y="13774"/>
                    <a:pt x="1933" y="17398"/>
                  </a:cubicBezTo>
                  <a:cubicBezTo>
                    <a:pt x="725" y="21023"/>
                    <a:pt x="0" y="24889"/>
                    <a:pt x="0" y="29239"/>
                  </a:cubicBezTo>
                  <a:cubicBezTo>
                    <a:pt x="0" y="38904"/>
                    <a:pt x="2175" y="46154"/>
                    <a:pt x="6766" y="50986"/>
                  </a:cubicBezTo>
                  <a:cubicBezTo>
                    <a:pt x="11116" y="55819"/>
                    <a:pt x="17881" y="58477"/>
                    <a:pt x="26581" y="58477"/>
                  </a:cubicBezTo>
                  <a:cubicBezTo>
                    <a:pt x="31172" y="58477"/>
                    <a:pt x="35038" y="57511"/>
                    <a:pt x="38663" y="55819"/>
                  </a:cubicBezTo>
                  <a:cubicBezTo>
                    <a:pt x="42046" y="53886"/>
                    <a:pt x="45429" y="51228"/>
                    <a:pt x="48328" y="47845"/>
                  </a:cubicBezTo>
                  <a:lnTo>
                    <a:pt x="44462" y="43737"/>
                  </a:lnTo>
                  <a:cubicBezTo>
                    <a:pt x="40837" y="47120"/>
                    <a:pt x="37696" y="49053"/>
                    <a:pt x="35038" y="50261"/>
                  </a:cubicBezTo>
                  <a:cubicBezTo>
                    <a:pt x="32380" y="51228"/>
                    <a:pt x="29722" y="51711"/>
                    <a:pt x="27305" y="51711"/>
                  </a:cubicBezTo>
                  <a:cubicBezTo>
                    <a:pt x="21748" y="51711"/>
                    <a:pt x="17640" y="50020"/>
                    <a:pt x="14740" y="46395"/>
                  </a:cubicBezTo>
                  <a:cubicBezTo>
                    <a:pt x="11599" y="42529"/>
                    <a:pt x="9907" y="37454"/>
                    <a:pt x="9666" y="30930"/>
                  </a:cubicBezTo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59" name="Freihandform: Form 58">
              <a:extLst>
                <a:ext uri="{FF2B5EF4-FFF2-40B4-BE49-F238E27FC236}">
                  <a16:creationId xmlns:a16="http://schemas.microsoft.com/office/drawing/2014/main" id="{958C57C2-4634-4F2D-AAFF-837FFB064E0F}"/>
                </a:ext>
              </a:extLst>
            </p:cNvPr>
            <p:cNvSpPr/>
            <p:nvPr/>
          </p:nvSpPr>
          <p:spPr>
            <a:xfrm>
              <a:off x="10951151" y="1112266"/>
              <a:ext cx="9666" cy="53161"/>
            </a:xfrm>
            <a:custGeom>
              <a:avLst/>
              <a:gdLst>
                <a:gd name="connsiteX0" fmla="*/ 0 w 9665"/>
                <a:gd name="connsiteY0" fmla="*/ 0 h 53161"/>
                <a:gd name="connsiteX1" fmla="*/ 10149 w 9665"/>
                <a:gd name="connsiteY1" fmla="*/ 0 h 53161"/>
                <a:gd name="connsiteX2" fmla="*/ 10149 w 9665"/>
                <a:gd name="connsiteY2" fmla="*/ 55094 h 53161"/>
                <a:gd name="connsiteX3" fmla="*/ 0 w 9665"/>
                <a:gd name="connsiteY3" fmla="*/ 55094 h 53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65" h="53161">
                  <a:moveTo>
                    <a:pt x="0" y="0"/>
                  </a:moveTo>
                  <a:lnTo>
                    <a:pt x="10149" y="0"/>
                  </a:lnTo>
                  <a:lnTo>
                    <a:pt x="10149" y="55094"/>
                  </a:lnTo>
                  <a:lnTo>
                    <a:pt x="0" y="55094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grpSp>
          <p:nvGrpSpPr>
            <p:cNvPr id="60" name="Grafik 9">
              <a:extLst>
                <a:ext uri="{FF2B5EF4-FFF2-40B4-BE49-F238E27FC236}">
                  <a16:creationId xmlns:a16="http://schemas.microsoft.com/office/drawing/2014/main" id="{FD7A4790-53F8-44AD-B4D7-867D12B3CFB1}"/>
                </a:ext>
              </a:extLst>
            </p:cNvPr>
            <p:cNvGrpSpPr/>
            <p:nvPr/>
          </p:nvGrpSpPr>
          <p:grpSpPr>
            <a:xfrm>
              <a:off x="10321916" y="1110575"/>
              <a:ext cx="1399106" cy="241642"/>
              <a:chOff x="10321916" y="1110575"/>
              <a:chExt cx="1399106" cy="241642"/>
            </a:xfrm>
            <a:solidFill>
              <a:schemeClr val="accent1"/>
            </a:solidFill>
          </p:grpSpPr>
          <p:sp>
            <p:nvSpPr>
              <p:cNvPr id="61" name="Freihandform: Form 60">
                <a:extLst>
                  <a:ext uri="{FF2B5EF4-FFF2-40B4-BE49-F238E27FC236}">
                    <a16:creationId xmlns:a16="http://schemas.microsoft.com/office/drawing/2014/main" id="{360B4408-9AA2-45E3-BA56-27796B0DA924}"/>
                  </a:ext>
                </a:extLst>
              </p:cNvPr>
              <p:cNvSpPr/>
              <p:nvPr/>
            </p:nvSpPr>
            <p:spPr>
              <a:xfrm>
                <a:off x="10981840" y="1110575"/>
                <a:ext cx="45912" cy="55578"/>
              </a:xfrm>
              <a:custGeom>
                <a:avLst/>
                <a:gdLst>
                  <a:gd name="connsiteX0" fmla="*/ 48087 w 45911"/>
                  <a:gd name="connsiteY0" fmla="*/ 56786 h 55577"/>
                  <a:gd name="connsiteX1" fmla="*/ 48087 w 45911"/>
                  <a:gd name="connsiteY1" fmla="*/ 22231 h 55577"/>
                  <a:gd name="connsiteX2" fmla="*/ 47603 w 45911"/>
                  <a:gd name="connsiteY2" fmla="*/ 13774 h 55577"/>
                  <a:gd name="connsiteX3" fmla="*/ 45429 w 45911"/>
                  <a:gd name="connsiteY3" fmla="*/ 6766 h 55577"/>
                  <a:gd name="connsiteX4" fmla="*/ 39629 w 45911"/>
                  <a:gd name="connsiteY4" fmla="*/ 1933 h 55577"/>
                  <a:gd name="connsiteX5" fmla="*/ 28997 w 45911"/>
                  <a:gd name="connsiteY5" fmla="*/ 0 h 55577"/>
                  <a:gd name="connsiteX6" fmla="*/ 21506 w 45911"/>
                  <a:gd name="connsiteY6" fmla="*/ 1208 h 55577"/>
                  <a:gd name="connsiteX7" fmla="*/ 16190 w 45911"/>
                  <a:gd name="connsiteY7" fmla="*/ 4350 h 55577"/>
                  <a:gd name="connsiteX8" fmla="*/ 12565 w 45911"/>
                  <a:gd name="connsiteY8" fmla="*/ 7974 h 55577"/>
                  <a:gd name="connsiteX9" fmla="*/ 10632 w 45911"/>
                  <a:gd name="connsiteY9" fmla="*/ 10632 h 55577"/>
                  <a:gd name="connsiteX10" fmla="*/ 9424 w 45911"/>
                  <a:gd name="connsiteY10" fmla="*/ 967 h 55577"/>
                  <a:gd name="connsiteX11" fmla="*/ 0 w 45911"/>
                  <a:gd name="connsiteY11" fmla="*/ 1933 h 55577"/>
                  <a:gd name="connsiteX12" fmla="*/ 242 w 45911"/>
                  <a:gd name="connsiteY12" fmla="*/ 4108 h 55577"/>
                  <a:gd name="connsiteX13" fmla="*/ 725 w 45911"/>
                  <a:gd name="connsiteY13" fmla="*/ 7733 h 55577"/>
                  <a:gd name="connsiteX14" fmla="*/ 967 w 45911"/>
                  <a:gd name="connsiteY14" fmla="*/ 11840 h 55577"/>
                  <a:gd name="connsiteX15" fmla="*/ 1208 w 45911"/>
                  <a:gd name="connsiteY15" fmla="*/ 15948 h 55577"/>
                  <a:gd name="connsiteX16" fmla="*/ 1208 w 45911"/>
                  <a:gd name="connsiteY16" fmla="*/ 56786 h 55577"/>
                  <a:gd name="connsiteX17" fmla="*/ 11116 w 45911"/>
                  <a:gd name="connsiteY17" fmla="*/ 56786 h 55577"/>
                  <a:gd name="connsiteX18" fmla="*/ 11116 w 45911"/>
                  <a:gd name="connsiteY18" fmla="*/ 25856 h 55577"/>
                  <a:gd name="connsiteX19" fmla="*/ 12324 w 45911"/>
                  <a:gd name="connsiteY19" fmla="*/ 18606 h 55577"/>
                  <a:gd name="connsiteX20" fmla="*/ 15707 w 45911"/>
                  <a:gd name="connsiteY20" fmla="*/ 12807 h 55577"/>
                  <a:gd name="connsiteX21" fmla="*/ 20540 w 45911"/>
                  <a:gd name="connsiteY21" fmla="*/ 8941 h 55577"/>
                  <a:gd name="connsiteX22" fmla="*/ 26822 w 45911"/>
                  <a:gd name="connsiteY22" fmla="*/ 7491 h 55577"/>
                  <a:gd name="connsiteX23" fmla="*/ 32863 w 45911"/>
                  <a:gd name="connsiteY23" fmla="*/ 8457 h 55577"/>
                  <a:gd name="connsiteX24" fmla="*/ 36488 w 45911"/>
                  <a:gd name="connsiteY24" fmla="*/ 11357 h 55577"/>
                  <a:gd name="connsiteX25" fmla="*/ 38179 w 45911"/>
                  <a:gd name="connsiteY25" fmla="*/ 15948 h 55577"/>
                  <a:gd name="connsiteX26" fmla="*/ 38663 w 45911"/>
                  <a:gd name="connsiteY26" fmla="*/ 22231 h 55577"/>
                  <a:gd name="connsiteX27" fmla="*/ 38663 w 45911"/>
                  <a:gd name="connsiteY27" fmla="*/ 56786 h 55577"/>
                  <a:gd name="connsiteX28" fmla="*/ 48087 w 45911"/>
                  <a:gd name="connsiteY28" fmla="*/ 56786 h 55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5911" h="55577">
                    <a:moveTo>
                      <a:pt x="48087" y="56786"/>
                    </a:moveTo>
                    <a:lnTo>
                      <a:pt x="48087" y="22231"/>
                    </a:lnTo>
                    <a:cubicBezTo>
                      <a:pt x="48087" y="19331"/>
                      <a:pt x="47845" y="16432"/>
                      <a:pt x="47603" y="13774"/>
                    </a:cubicBezTo>
                    <a:cubicBezTo>
                      <a:pt x="47362" y="11115"/>
                      <a:pt x="46637" y="8699"/>
                      <a:pt x="45429" y="6766"/>
                    </a:cubicBezTo>
                    <a:cubicBezTo>
                      <a:pt x="44220" y="4833"/>
                      <a:pt x="42287" y="3141"/>
                      <a:pt x="39629" y="1933"/>
                    </a:cubicBezTo>
                    <a:cubicBezTo>
                      <a:pt x="36971" y="725"/>
                      <a:pt x="33588" y="0"/>
                      <a:pt x="28997" y="0"/>
                    </a:cubicBezTo>
                    <a:cubicBezTo>
                      <a:pt x="26097" y="0"/>
                      <a:pt x="23681" y="483"/>
                      <a:pt x="21506" y="1208"/>
                    </a:cubicBezTo>
                    <a:cubicBezTo>
                      <a:pt x="19331" y="2175"/>
                      <a:pt x="17640" y="3141"/>
                      <a:pt x="16190" y="4350"/>
                    </a:cubicBezTo>
                    <a:cubicBezTo>
                      <a:pt x="14740" y="5558"/>
                      <a:pt x="13532" y="6766"/>
                      <a:pt x="12565" y="7974"/>
                    </a:cubicBezTo>
                    <a:cubicBezTo>
                      <a:pt x="11599" y="9182"/>
                      <a:pt x="11116" y="10149"/>
                      <a:pt x="10632" y="10632"/>
                    </a:cubicBezTo>
                    <a:lnTo>
                      <a:pt x="9424" y="967"/>
                    </a:lnTo>
                    <a:lnTo>
                      <a:pt x="0" y="1933"/>
                    </a:lnTo>
                    <a:cubicBezTo>
                      <a:pt x="0" y="2416"/>
                      <a:pt x="242" y="3141"/>
                      <a:pt x="242" y="4108"/>
                    </a:cubicBezTo>
                    <a:cubicBezTo>
                      <a:pt x="483" y="5074"/>
                      <a:pt x="483" y="6283"/>
                      <a:pt x="725" y="7733"/>
                    </a:cubicBezTo>
                    <a:cubicBezTo>
                      <a:pt x="967" y="9182"/>
                      <a:pt x="967" y="10391"/>
                      <a:pt x="967" y="11840"/>
                    </a:cubicBezTo>
                    <a:cubicBezTo>
                      <a:pt x="967" y="13290"/>
                      <a:pt x="1208" y="14499"/>
                      <a:pt x="1208" y="15948"/>
                    </a:cubicBezTo>
                    <a:lnTo>
                      <a:pt x="1208" y="56786"/>
                    </a:lnTo>
                    <a:lnTo>
                      <a:pt x="11116" y="56786"/>
                    </a:lnTo>
                    <a:lnTo>
                      <a:pt x="11116" y="25856"/>
                    </a:lnTo>
                    <a:cubicBezTo>
                      <a:pt x="11116" y="23439"/>
                      <a:pt x="11599" y="21023"/>
                      <a:pt x="12324" y="18606"/>
                    </a:cubicBezTo>
                    <a:cubicBezTo>
                      <a:pt x="13049" y="16432"/>
                      <a:pt x="14257" y="14257"/>
                      <a:pt x="15707" y="12807"/>
                    </a:cubicBezTo>
                    <a:cubicBezTo>
                      <a:pt x="17157" y="11115"/>
                      <a:pt x="18848" y="9907"/>
                      <a:pt x="20540" y="8941"/>
                    </a:cubicBezTo>
                    <a:cubicBezTo>
                      <a:pt x="22473" y="7974"/>
                      <a:pt x="24406" y="7491"/>
                      <a:pt x="26822" y="7491"/>
                    </a:cubicBezTo>
                    <a:cubicBezTo>
                      <a:pt x="29239" y="7491"/>
                      <a:pt x="31413" y="7733"/>
                      <a:pt x="32863" y="8457"/>
                    </a:cubicBezTo>
                    <a:cubicBezTo>
                      <a:pt x="34313" y="9182"/>
                      <a:pt x="35521" y="9907"/>
                      <a:pt x="36488" y="11357"/>
                    </a:cubicBezTo>
                    <a:cubicBezTo>
                      <a:pt x="37213" y="12565"/>
                      <a:pt x="37696" y="14257"/>
                      <a:pt x="38179" y="15948"/>
                    </a:cubicBezTo>
                    <a:cubicBezTo>
                      <a:pt x="38421" y="17881"/>
                      <a:pt x="38663" y="19815"/>
                      <a:pt x="38663" y="22231"/>
                    </a:cubicBezTo>
                    <a:lnTo>
                      <a:pt x="38663" y="56786"/>
                    </a:lnTo>
                    <a:lnTo>
                      <a:pt x="48087" y="56786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2" name="Freihandform: Form 61">
                <a:extLst>
                  <a:ext uri="{FF2B5EF4-FFF2-40B4-BE49-F238E27FC236}">
                    <a16:creationId xmlns:a16="http://schemas.microsoft.com/office/drawing/2014/main" id="{A4F7D52C-F51B-4EFD-812F-B2EE83A760E2}"/>
                  </a:ext>
                </a:extLst>
              </p:cNvPr>
              <p:cNvSpPr/>
              <p:nvPr/>
            </p:nvSpPr>
            <p:spPr>
              <a:xfrm>
                <a:off x="11046358" y="1110575"/>
                <a:ext cx="48328" cy="57994"/>
              </a:xfrm>
              <a:custGeom>
                <a:avLst/>
                <a:gdLst>
                  <a:gd name="connsiteX0" fmla="*/ 9907 w 48328"/>
                  <a:gd name="connsiteY0" fmla="*/ 24647 h 57994"/>
                  <a:gd name="connsiteX1" fmla="*/ 11599 w 48328"/>
                  <a:gd name="connsiteY1" fmla="*/ 17640 h 57994"/>
                  <a:gd name="connsiteX2" fmla="*/ 14740 w 48328"/>
                  <a:gd name="connsiteY2" fmla="*/ 11840 h 57994"/>
                  <a:gd name="connsiteX3" fmla="*/ 19331 w 48328"/>
                  <a:gd name="connsiteY3" fmla="*/ 7733 h 57994"/>
                  <a:gd name="connsiteX4" fmla="*/ 25372 w 48328"/>
                  <a:gd name="connsiteY4" fmla="*/ 6283 h 57994"/>
                  <a:gd name="connsiteX5" fmla="*/ 33830 w 48328"/>
                  <a:gd name="connsiteY5" fmla="*/ 10874 h 57994"/>
                  <a:gd name="connsiteX6" fmla="*/ 36971 w 48328"/>
                  <a:gd name="connsiteY6" fmla="*/ 22956 h 57994"/>
                  <a:gd name="connsiteX7" fmla="*/ 36971 w 48328"/>
                  <a:gd name="connsiteY7" fmla="*/ 24889 h 57994"/>
                  <a:gd name="connsiteX8" fmla="*/ 9907 w 48328"/>
                  <a:gd name="connsiteY8" fmla="*/ 24889 h 57994"/>
                  <a:gd name="connsiteX9" fmla="*/ 9666 w 48328"/>
                  <a:gd name="connsiteY9" fmla="*/ 30930 h 57994"/>
                  <a:gd name="connsiteX10" fmla="*/ 47120 w 48328"/>
                  <a:gd name="connsiteY10" fmla="*/ 30930 h 57994"/>
                  <a:gd name="connsiteX11" fmla="*/ 47120 w 48328"/>
                  <a:gd name="connsiteY11" fmla="*/ 25372 h 57994"/>
                  <a:gd name="connsiteX12" fmla="*/ 46154 w 48328"/>
                  <a:gd name="connsiteY12" fmla="*/ 16190 h 57994"/>
                  <a:gd name="connsiteX13" fmla="*/ 42529 w 48328"/>
                  <a:gd name="connsiteY13" fmla="*/ 7974 h 57994"/>
                  <a:gd name="connsiteX14" fmla="*/ 35763 w 48328"/>
                  <a:gd name="connsiteY14" fmla="*/ 2175 h 57994"/>
                  <a:gd name="connsiteX15" fmla="*/ 25131 w 48328"/>
                  <a:gd name="connsiteY15" fmla="*/ 0 h 57994"/>
                  <a:gd name="connsiteX16" fmla="*/ 15223 w 48328"/>
                  <a:gd name="connsiteY16" fmla="*/ 2175 h 57994"/>
                  <a:gd name="connsiteX17" fmla="*/ 7249 w 48328"/>
                  <a:gd name="connsiteY17" fmla="*/ 8216 h 57994"/>
                  <a:gd name="connsiteX18" fmla="*/ 1933 w 48328"/>
                  <a:gd name="connsiteY18" fmla="*/ 17398 h 57994"/>
                  <a:gd name="connsiteX19" fmla="*/ 0 w 48328"/>
                  <a:gd name="connsiteY19" fmla="*/ 29239 h 57994"/>
                  <a:gd name="connsiteX20" fmla="*/ 6766 w 48328"/>
                  <a:gd name="connsiteY20" fmla="*/ 50986 h 57994"/>
                  <a:gd name="connsiteX21" fmla="*/ 26581 w 48328"/>
                  <a:gd name="connsiteY21" fmla="*/ 58477 h 57994"/>
                  <a:gd name="connsiteX22" fmla="*/ 38663 w 48328"/>
                  <a:gd name="connsiteY22" fmla="*/ 55819 h 57994"/>
                  <a:gd name="connsiteX23" fmla="*/ 48328 w 48328"/>
                  <a:gd name="connsiteY23" fmla="*/ 47845 h 57994"/>
                  <a:gd name="connsiteX24" fmla="*/ 44462 w 48328"/>
                  <a:gd name="connsiteY24" fmla="*/ 43737 h 57994"/>
                  <a:gd name="connsiteX25" fmla="*/ 35038 w 48328"/>
                  <a:gd name="connsiteY25" fmla="*/ 50261 h 57994"/>
                  <a:gd name="connsiteX26" fmla="*/ 27306 w 48328"/>
                  <a:gd name="connsiteY26" fmla="*/ 51711 h 57994"/>
                  <a:gd name="connsiteX27" fmla="*/ 14740 w 48328"/>
                  <a:gd name="connsiteY27" fmla="*/ 46395 h 57994"/>
                  <a:gd name="connsiteX28" fmla="*/ 9666 w 48328"/>
                  <a:gd name="connsiteY28" fmla="*/ 30930 h 579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8328" h="57994">
                    <a:moveTo>
                      <a:pt x="9907" y="24647"/>
                    </a:moveTo>
                    <a:cubicBezTo>
                      <a:pt x="10149" y="22231"/>
                      <a:pt x="10874" y="19815"/>
                      <a:pt x="11599" y="17640"/>
                    </a:cubicBezTo>
                    <a:cubicBezTo>
                      <a:pt x="12324" y="15465"/>
                      <a:pt x="13532" y="13532"/>
                      <a:pt x="14740" y="11840"/>
                    </a:cubicBezTo>
                    <a:cubicBezTo>
                      <a:pt x="15948" y="10149"/>
                      <a:pt x="17640" y="8699"/>
                      <a:pt x="19331" y="7733"/>
                    </a:cubicBezTo>
                    <a:cubicBezTo>
                      <a:pt x="21023" y="6766"/>
                      <a:pt x="23198" y="6283"/>
                      <a:pt x="25372" y="6283"/>
                    </a:cubicBezTo>
                    <a:cubicBezTo>
                      <a:pt x="28755" y="6283"/>
                      <a:pt x="31655" y="7733"/>
                      <a:pt x="33830" y="10874"/>
                    </a:cubicBezTo>
                    <a:cubicBezTo>
                      <a:pt x="36005" y="13774"/>
                      <a:pt x="36971" y="17881"/>
                      <a:pt x="36971" y="22956"/>
                    </a:cubicBezTo>
                    <a:lnTo>
                      <a:pt x="36971" y="24889"/>
                    </a:lnTo>
                    <a:lnTo>
                      <a:pt x="9907" y="24889"/>
                    </a:lnTo>
                    <a:close/>
                    <a:moveTo>
                      <a:pt x="9666" y="30930"/>
                    </a:moveTo>
                    <a:lnTo>
                      <a:pt x="47120" y="30930"/>
                    </a:lnTo>
                    <a:lnTo>
                      <a:pt x="47120" y="25372"/>
                    </a:lnTo>
                    <a:cubicBezTo>
                      <a:pt x="47120" y="22231"/>
                      <a:pt x="46879" y="19090"/>
                      <a:pt x="46154" y="16190"/>
                    </a:cubicBezTo>
                    <a:cubicBezTo>
                      <a:pt x="45429" y="13049"/>
                      <a:pt x="44220" y="10391"/>
                      <a:pt x="42529" y="7974"/>
                    </a:cubicBezTo>
                    <a:cubicBezTo>
                      <a:pt x="40838" y="5558"/>
                      <a:pt x="38663" y="3625"/>
                      <a:pt x="35763" y="2175"/>
                    </a:cubicBezTo>
                    <a:cubicBezTo>
                      <a:pt x="32863" y="725"/>
                      <a:pt x="29480" y="0"/>
                      <a:pt x="25131" y="0"/>
                    </a:cubicBezTo>
                    <a:cubicBezTo>
                      <a:pt x="21506" y="0"/>
                      <a:pt x="18365" y="725"/>
                      <a:pt x="15223" y="2175"/>
                    </a:cubicBezTo>
                    <a:cubicBezTo>
                      <a:pt x="12082" y="3625"/>
                      <a:pt x="9424" y="5558"/>
                      <a:pt x="7249" y="8216"/>
                    </a:cubicBezTo>
                    <a:cubicBezTo>
                      <a:pt x="5074" y="10874"/>
                      <a:pt x="3141" y="13774"/>
                      <a:pt x="1933" y="17398"/>
                    </a:cubicBezTo>
                    <a:cubicBezTo>
                      <a:pt x="725" y="21023"/>
                      <a:pt x="0" y="24889"/>
                      <a:pt x="0" y="29239"/>
                    </a:cubicBezTo>
                    <a:cubicBezTo>
                      <a:pt x="0" y="38904"/>
                      <a:pt x="2175" y="46154"/>
                      <a:pt x="6766" y="50986"/>
                    </a:cubicBezTo>
                    <a:cubicBezTo>
                      <a:pt x="11116" y="55819"/>
                      <a:pt x="17882" y="58477"/>
                      <a:pt x="26581" y="58477"/>
                    </a:cubicBezTo>
                    <a:cubicBezTo>
                      <a:pt x="31172" y="58477"/>
                      <a:pt x="35038" y="57511"/>
                      <a:pt x="38663" y="55819"/>
                    </a:cubicBezTo>
                    <a:cubicBezTo>
                      <a:pt x="42046" y="53886"/>
                      <a:pt x="45429" y="51228"/>
                      <a:pt x="48328" y="47845"/>
                    </a:cubicBezTo>
                    <a:lnTo>
                      <a:pt x="44462" y="43737"/>
                    </a:lnTo>
                    <a:cubicBezTo>
                      <a:pt x="40838" y="47120"/>
                      <a:pt x="37696" y="49053"/>
                      <a:pt x="35038" y="50261"/>
                    </a:cubicBezTo>
                    <a:cubicBezTo>
                      <a:pt x="32380" y="51228"/>
                      <a:pt x="29722" y="51711"/>
                      <a:pt x="27306" y="51711"/>
                    </a:cubicBezTo>
                    <a:cubicBezTo>
                      <a:pt x="21748" y="51711"/>
                      <a:pt x="17640" y="50020"/>
                      <a:pt x="14740" y="46395"/>
                    </a:cubicBezTo>
                    <a:cubicBezTo>
                      <a:pt x="11357" y="42529"/>
                      <a:pt x="9907" y="37454"/>
                      <a:pt x="9666" y="30930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3" name="Freihandform: Form 62">
                <a:extLst>
                  <a:ext uri="{FF2B5EF4-FFF2-40B4-BE49-F238E27FC236}">
                    <a16:creationId xmlns:a16="http://schemas.microsoft.com/office/drawing/2014/main" id="{4EC28B88-2DCA-403B-A59C-F6B806C02DBB}"/>
                  </a:ext>
                </a:extLst>
              </p:cNvPr>
              <p:cNvSpPr/>
              <p:nvPr/>
            </p:nvSpPr>
            <p:spPr>
              <a:xfrm>
                <a:off x="10321916" y="1217139"/>
                <a:ext cx="1179212" cy="84575"/>
              </a:xfrm>
              <a:custGeom>
                <a:avLst/>
                <a:gdLst>
                  <a:gd name="connsiteX0" fmla="*/ 1181145 w 1179211"/>
                  <a:gd name="connsiteY0" fmla="*/ 2658 h 84574"/>
                  <a:gd name="connsiteX1" fmla="*/ 1176071 w 1179211"/>
                  <a:gd name="connsiteY1" fmla="*/ 725 h 84574"/>
                  <a:gd name="connsiteX2" fmla="*/ 1168580 w 1179211"/>
                  <a:gd name="connsiteY2" fmla="*/ 0 h 84574"/>
                  <a:gd name="connsiteX3" fmla="*/ 1158672 w 1179211"/>
                  <a:gd name="connsiteY3" fmla="*/ 1933 h 84574"/>
                  <a:gd name="connsiteX4" fmla="*/ 1151182 w 1179211"/>
                  <a:gd name="connsiteY4" fmla="*/ 8941 h 84574"/>
                  <a:gd name="connsiteX5" fmla="*/ 1148282 w 1179211"/>
                  <a:gd name="connsiteY5" fmla="*/ 16915 h 84574"/>
                  <a:gd name="connsiteX6" fmla="*/ 1147799 w 1179211"/>
                  <a:gd name="connsiteY6" fmla="*/ 25131 h 84574"/>
                  <a:gd name="connsiteX7" fmla="*/ 1147799 w 1179211"/>
                  <a:gd name="connsiteY7" fmla="*/ 29239 h 84574"/>
                  <a:gd name="connsiteX8" fmla="*/ 1137891 w 1179211"/>
                  <a:gd name="connsiteY8" fmla="*/ 29239 h 84574"/>
                  <a:gd name="connsiteX9" fmla="*/ 1137891 w 1179211"/>
                  <a:gd name="connsiteY9" fmla="*/ 35521 h 84574"/>
                  <a:gd name="connsiteX10" fmla="*/ 1147799 w 1179211"/>
                  <a:gd name="connsiteY10" fmla="*/ 35521 h 84574"/>
                  <a:gd name="connsiteX11" fmla="*/ 1147799 w 1179211"/>
                  <a:gd name="connsiteY11" fmla="*/ 84333 h 84574"/>
                  <a:gd name="connsiteX12" fmla="*/ 1157223 w 1179211"/>
                  <a:gd name="connsiteY12" fmla="*/ 84333 h 84574"/>
                  <a:gd name="connsiteX13" fmla="*/ 1157223 w 1179211"/>
                  <a:gd name="connsiteY13" fmla="*/ 35280 h 84574"/>
                  <a:gd name="connsiteX14" fmla="*/ 1172446 w 1179211"/>
                  <a:gd name="connsiteY14" fmla="*/ 35280 h 84574"/>
                  <a:gd name="connsiteX15" fmla="*/ 1172446 w 1179211"/>
                  <a:gd name="connsiteY15" fmla="*/ 28997 h 84574"/>
                  <a:gd name="connsiteX16" fmla="*/ 1157223 w 1179211"/>
                  <a:gd name="connsiteY16" fmla="*/ 28997 h 84574"/>
                  <a:gd name="connsiteX17" fmla="*/ 1157223 w 1179211"/>
                  <a:gd name="connsiteY17" fmla="*/ 25372 h 84574"/>
                  <a:gd name="connsiteX18" fmla="*/ 1157464 w 1179211"/>
                  <a:gd name="connsiteY18" fmla="*/ 18606 h 84574"/>
                  <a:gd name="connsiteX19" fmla="*/ 1158672 w 1179211"/>
                  <a:gd name="connsiteY19" fmla="*/ 12324 h 84574"/>
                  <a:gd name="connsiteX20" fmla="*/ 1161572 w 1179211"/>
                  <a:gd name="connsiteY20" fmla="*/ 7733 h 84574"/>
                  <a:gd name="connsiteX21" fmla="*/ 1167130 w 1179211"/>
                  <a:gd name="connsiteY21" fmla="*/ 5799 h 84574"/>
                  <a:gd name="connsiteX22" fmla="*/ 1173413 w 1179211"/>
                  <a:gd name="connsiteY22" fmla="*/ 7008 h 84574"/>
                  <a:gd name="connsiteX23" fmla="*/ 1177762 w 1179211"/>
                  <a:gd name="connsiteY23" fmla="*/ 9666 h 84574"/>
                  <a:gd name="connsiteX24" fmla="*/ 1181145 w 1179211"/>
                  <a:gd name="connsiteY24" fmla="*/ 2658 h 84574"/>
                  <a:gd name="connsiteX25" fmla="*/ 1092946 w 1179211"/>
                  <a:gd name="connsiteY25" fmla="*/ 84091 h 84574"/>
                  <a:gd name="connsiteX26" fmla="*/ 1102370 w 1179211"/>
                  <a:gd name="connsiteY26" fmla="*/ 84091 h 84574"/>
                  <a:gd name="connsiteX27" fmla="*/ 1102370 w 1179211"/>
                  <a:gd name="connsiteY27" fmla="*/ 57511 h 84574"/>
                  <a:gd name="connsiteX28" fmla="*/ 1102612 w 1179211"/>
                  <a:gd name="connsiteY28" fmla="*/ 51953 h 84574"/>
                  <a:gd name="connsiteX29" fmla="*/ 1103337 w 1179211"/>
                  <a:gd name="connsiteY29" fmla="*/ 46637 h 84574"/>
                  <a:gd name="connsiteX30" fmla="*/ 1107444 w 1179211"/>
                  <a:gd name="connsiteY30" fmla="*/ 37938 h 84574"/>
                  <a:gd name="connsiteX31" fmla="*/ 1113485 w 1179211"/>
                  <a:gd name="connsiteY31" fmla="*/ 34555 h 84574"/>
                  <a:gd name="connsiteX32" fmla="*/ 1119526 w 1179211"/>
                  <a:gd name="connsiteY32" fmla="*/ 40596 h 84574"/>
                  <a:gd name="connsiteX33" fmla="*/ 1127742 w 1179211"/>
                  <a:gd name="connsiteY33" fmla="*/ 37696 h 84574"/>
                  <a:gd name="connsiteX34" fmla="*/ 1126534 w 1179211"/>
                  <a:gd name="connsiteY34" fmla="*/ 32863 h 84574"/>
                  <a:gd name="connsiteX35" fmla="*/ 1124118 w 1179211"/>
                  <a:gd name="connsiteY35" fmla="*/ 29722 h 84574"/>
                  <a:gd name="connsiteX36" fmla="*/ 1120735 w 1179211"/>
                  <a:gd name="connsiteY36" fmla="*/ 28030 h 84574"/>
                  <a:gd name="connsiteX37" fmla="*/ 1117352 w 1179211"/>
                  <a:gd name="connsiteY37" fmla="*/ 27547 h 84574"/>
                  <a:gd name="connsiteX38" fmla="*/ 1108653 w 1179211"/>
                  <a:gd name="connsiteY38" fmla="*/ 30205 h 84574"/>
                  <a:gd name="connsiteX39" fmla="*/ 1102370 w 1179211"/>
                  <a:gd name="connsiteY39" fmla="*/ 37696 h 84574"/>
                  <a:gd name="connsiteX40" fmla="*/ 1101162 w 1179211"/>
                  <a:gd name="connsiteY40" fmla="*/ 28272 h 84574"/>
                  <a:gd name="connsiteX41" fmla="*/ 1091738 w 1179211"/>
                  <a:gd name="connsiteY41" fmla="*/ 29239 h 84574"/>
                  <a:gd name="connsiteX42" fmla="*/ 1091979 w 1179211"/>
                  <a:gd name="connsiteY42" fmla="*/ 31413 h 84574"/>
                  <a:gd name="connsiteX43" fmla="*/ 1092463 w 1179211"/>
                  <a:gd name="connsiteY43" fmla="*/ 35038 h 84574"/>
                  <a:gd name="connsiteX44" fmla="*/ 1092704 w 1179211"/>
                  <a:gd name="connsiteY44" fmla="*/ 39146 h 84574"/>
                  <a:gd name="connsiteX45" fmla="*/ 1092946 w 1179211"/>
                  <a:gd name="connsiteY45" fmla="*/ 43254 h 84574"/>
                  <a:gd name="connsiteX46" fmla="*/ 1092946 w 1179211"/>
                  <a:gd name="connsiteY46" fmla="*/ 84091 h 84574"/>
                  <a:gd name="connsiteX47" fmla="*/ 1062016 w 1179211"/>
                  <a:gd name="connsiteY47" fmla="*/ 72251 h 84574"/>
                  <a:gd name="connsiteX48" fmla="*/ 1049934 w 1179211"/>
                  <a:gd name="connsiteY48" fmla="*/ 78292 h 84574"/>
                  <a:gd name="connsiteX49" fmla="*/ 1037852 w 1179211"/>
                  <a:gd name="connsiteY49" fmla="*/ 72251 h 84574"/>
                  <a:gd name="connsiteX50" fmla="*/ 1033502 w 1179211"/>
                  <a:gd name="connsiteY50" fmla="*/ 55819 h 84574"/>
                  <a:gd name="connsiteX51" fmla="*/ 1037852 w 1179211"/>
                  <a:gd name="connsiteY51" fmla="*/ 39629 h 84574"/>
                  <a:gd name="connsiteX52" fmla="*/ 1050175 w 1179211"/>
                  <a:gd name="connsiteY52" fmla="*/ 33588 h 84574"/>
                  <a:gd name="connsiteX53" fmla="*/ 1062499 w 1179211"/>
                  <a:gd name="connsiteY53" fmla="*/ 39629 h 84574"/>
                  <a:gd name="connsiteX54" fmla="*/ 1066849 w 1179211"/>
                  <a:gd name="connsiteY54" fmla="*/ 55819 h 84574"/>
                  <a:gd name="connsiteX55" fmla="*/ 1062016 w 1179211"/>
                  <a:gd name="connsiteY55" fmla="*/ 72251 h 84574"/>
                  <a:gd name="connsiteX56" fmla="*/ 1075306 w 1179211"/>
                  <a:gd name="connsiteY56" fmla="*/ 44462 h 84574"/>
                  <a:gd name="connsiteX57" fmla="*/ 1070232 w 1179211"/>
                  <a:gd name="connsiteY57" fmla="*/ 35280 h 84574"/>
                  <a:gd name="connsiteX58" fmla="*/ 1061774 w 1179211"/>
                  <a:gd name="connsiteY58" fmla="*/ 29480 h 84574"/>
                  <a:gd name="connsiteX59" fmla="*/ 1050175 w 1179211"/>
                  <a:gd name="connsiteY59" fmla="*/ 27306 h 84574"/>
                  <a:gd name="connsiteX60" fmla="*/ 1038576 w 1179211"/>
                  <a:gd name="connsiteY60" fmla="*/ 29480 h 84574"/>
                  <a:gd name="connsiteX61" fmla="*/ 1030119 w 1179211"/>
                  <a:gd name="connsiteY61" fmla="*/ 35280 h 84574"/>
                  <a:gd name="connsiteX62" fmla="*/ 1024803 w 1179211"/>
                  <a:gd name="connsiteY62" fmla="*/ 44462 h 84574"/>
                  <a:gd name="connsiteX63" fmla="*/ 1023111 w 1179211"/>
                  <a:gd name="connsiteY63" fmla="*/ 56303 h 84574"/>
                  <a:gd name="connsiteX64" fmla="*/ 1025286 w 1179211"/>
                  <a:gd name="connsiteY64" fmla="*/ 68626 h 84574"/>
                  <a:gd name="connsiteX65" fmla="*/ 1031086 w 1179211"/>
                  <a:gd name="connsiteY65" fmla="*/ 77809 h 84574"/>
                  <a:gd name="connsiteX66" fmla="*/ 1039785 w 1179211"/>
                  <a:gd name="connsiteY66" fmla="*/ 83608 h 84574"/>
                  <a:gd name="connsiteX67" fmla="*/ 1050417 w 1179211"/>
                  <a:gd name="connsiteY67" fmla="*/ 85783 h 84574"/>
                  <a:gd name="connsiteX68" fmla="*/ 1061049 w 1179211"/>
                  <a:gd name="connsiteY68" fmla="*/ 83608 h 84574"/>
                  <a:gd name="connsiteX69" fmla="*/ 1069748 w 1179211"/>
                  <a:gd name="connsiteY69" fmla="*/ 77809 h 84574"/>
                  <a:gd name="connsiteX70" fmla="*/ 1075548 w 1179211"/>
                  <a:gd name="connsiteY70" fmla="*/ 68626 h 84574"/>
                  <a:gd name="connsiteX71" fmla="*/ 1077722 w 1179211"/>
                  <a:gd name="connsiteY71" fmla="*/ 56303 h 84574"/>
                  <a:gd name="connsiteX72" fmla="*/ 1075306 w 1179211"/>
                  <a:gd name="connsiteY72" fmla="*/ 44462 h 84574"/>
                  <a:gd name="connsiteX73" fmla="*/ 998464 w 1179211"/>
                  <a:gd name="connsiteY73" fmla="*/ 84816 h 84574"/>
                  <a:gd name="connsiteX74" fmla="*/ 1007888 w 1179211"/>
                  <a:gd name="connsiteY74" fmla="*/ 83850 h 84574"/>
                  <a:gd name="connsiteX75" fmla="*/ 1007646 w 1179211"/>
                  <a:gd name="connsiteY75" fmla="*/ 81675 h 84574"/>
                  <a:gd name="connsiteX76" fmla="*/ 1007163 w 1179211"/>
                  <a:gd name="connsiteY76" fmla="*/ 78050 h 84574"/>
                  <a:gd name="connsiteX77" fmla="*/ 1006921 w 1179211"/>
                  <a:gd name="connsiteY77" fmla="*/ 73942 h 84574"/>
                  <a:gd name="connsiteX78" fmla="*/ 1006680 w 1179211"/>
                  <a:gd name="connsiteY78" fmla="*/ 69834 h 84574"/>
                  <a:gd name="connsiteX79" fmla="*/ 1006680 w 1179211"/>
                  <a:gd name="connsiteY79" fmla="*/ 483 h 84574"/>
                  <a:gd name="connsiteX80" fmla="*/ 997497 w 1179211"/>
                  <a:gd name="connsiteY80" fmla="*/ 483 h 84574"/>
                  <a:gd name="connsiteX81" fmla="*/ 997497 w 1179211"/>
                  <a:gd name="connsiteY81" fmla="*/ 36730 h 84574"/>
                  <a:gd name="connsiteX82" fmla="*/ 990973 w 1179211"/>
                  <a:gd name="connsiteY82" fmla="*/ 29964 h 84574"/>
                  <a:gd name="connsiteX83" fmla="*/ 980341 w 1179211"/>
                  <a:gd name="connsiteY83" fmla="*/ 27064 h 84574"/>
                  <a:gd name="connsiteX84" fmla="*/ 970675 w 1179211"/>
                  <a:gd name="connsiteY84" fmla="*/ 28997 h 84574"/>
                  <a:gd name="connsiteX85" fmla="*/ 962701 w 1179211"/>
                  <a:gd name="connsiteY85" fmla="*/ 34555 h 84574"/>
                  <a:gd name="connsiteX86" fmla="*/ 957385 w 1179211"/>
                  <a:gd name="connsiteY86" fmla="*/ 43737 h 84574"/>
                  <a:gd name="connsiteX87" fmla="*/ 955452 w 1179211"/>
                  <a:gd name="connsiteY87" fmla="*/ 56544 h 84574"/>
                  <a:gd name="connsiteX88" fmla="*/ 956902 w 1179211"/>
                  <a:gd name="connsiteY88" fmla="*/ 67660 h 84574"/>
                  <a:gd name="connsiteX89" fmla="*/ 961251 w 1179211"/>
                  <a:gd name="connsiteY89" fmla="*/ 76842 h 84574"/>
                  <a:gd name="connsiteX90" fmla="*/ 968742 w 1179211"/>
                  <a:gd name="connsiteY90" fmla="*/ 83125 h 84574"/>
                  <a:gd name="connsiteX91" fmla="*/ 979616 w 1179211"/>
                  <a:gd name="connsiteY91" fmla="*/ 85300 h 84574"/>
                  <a:gd name="connsiteX92" fmla="*/ 986623 w 1179211"/>
                  <a:gd name="connsiteY92" fmla="*/ 84091 h 84574"/>
                  <a:gd name="connsiteX93" fmla="*/ 991698 w 1179211"/>
                  <a:gd name="connsiteY93" fmla="*/ 81433 h 84574"/>
                  <a:gd name="connsiteX94" fmla="*/ 995081 w 1179211"/>
                  <a:gd name="connsiteY94" fmla="*/ 78050 h 84574"/>
                  <a:gd name="connsiteX95" fmla="*/ 997014 w 1179211"/>
                  <a:gd name="connsiteY95" fmla="*/ 74909 h 84574"/>
                  <a:gd name="connsiteX96" fmla="*/ 998464 w 1179211"/>
                  <a:gd name="connsiteY96" fmla="*/ 84816 h 84574"/>
                  <a:gd name="connsiteX97" fmla="*/ 996048 w 1179211"/>
                  <a:gd name="connsiteY97" fmla="*/ 67660 h 84574"/>
                  <a:gd name="connsiteX98" fmla="*/ 991456 w 1179211"/>
                  <a:gd name="connsiteY98" fmla="*/ 74667 h 84574"/>
                  <a:gd name="connsiteX99" fmla="*/ 985657 w 1179211"/>
                  <a:gd name="connsiteY99" fmla="*/ 78050 h 84574"/>
                  <a:gd name="connsiteX100" fmla="*/ 980582 w 1179211"/>
                  <a:gd name="connsiteY100" fmla="*/ 78775 h 84574"/>
                  <a:gd name="connsiteX101" fmla="*/ 974058 w 1179211"/>
                  <a:gd name="connsiteY101" fmla="*/ 77084 h 84574"/>
                  <a:gd name="connsiteX102" fmla="*/ 969467 w 1179211"/>
                  <a:gd name="connsiteY102" fmla="*/ 72493 h 84574"/>
                  <a:gd name="connsiteX103" fmla="*/ 966809 w 1179211"/>
                  <a:gd name="connsiteY103" fmla="*/ 65243 h 84574"/>
                  <a:gd name="connsiteX104" fmla="*/ 965842 w 1179211"/>
                  <a:gd name="connsiteY104" fmla="*/ 56303 h 84574"/>
                  <a:gd name="connsiteX105" fmla="*/ 967051 w 1179211"/>
                  <a:gd name="connsiteY105" fmla="*/ 47362 h 84574"/>
                  <a:gd name="connsiteX106" fmla="*/ 970192 w 1179211"/>
                  <a:gd name="connsiteY106" fmla="*/ 40354 h 84574"/>
                  <a:gd name="connsiteX107" fmla="*/ 975266 w 1179211"/>
                  <a:gd name="connsiteY107" fmla="*/ 36005 h 84574"/>
                  <a:gd name="connsiteX108" fmla="*/ 981549 w 1179211"/>
                  <a:gd name="connsiteY108" fmla="*/ 34555 h 84574"/>
                  <a:gd name="connsiteX109" fmla="*/ 987832 w 1179211"/>
                  <a:gd name="connsiteY109" fmla="*/ 35763 h 84574"/>
                  <a:gd name="connsiteX110" fmla="*/ 992906 w 1179211"/>
                  <a:gd name="connsiteY110" fmla="*/ 39629 h 84574"/>
                  <a:gd name="connsiteX111" fmla="*/ 996531 w 1179211"/>
                  <a:gd name="connsiteY111" fmla="*/ 46395 h 84574"/>
                  <a:gd name="connsiteX112" fmla="*/ 997739 w 1179211"/>
                  <a:gd name="connsiteY112" fmla="*/ 56061 h 84574"/>
                  <a:gd name="connsiteX113" fmla="*/ 996048 w 1179211"/>
                  <a:gd name="connsiteY113" fmla="*/ 67660 h 84574"/>
                  <a:gd name="connsiteX114" fmla="*/ 938537 w 1179211"/>
                  <a:gd name="connsiteY114" fmla="*/ 725 h 84574"/>
                  <a:gd name="connsiteX115" fmla="*/ 928629 w 1179211"/>
                  <a:gd name="connsiteY115" fmla="*/ 725 h 84574"/>
                  <a:gd name="connsiteX116" fmla="*/ 928629 w 1179211"/>
                  <a:gd name="connsiteY116" fmla="*/ 84333 h 84574"/>
                  <a:gd name="connsiteX117" fmla="*/ 938537 w 1179211"/>
                  <a:gd name="connsiteY117" fmla="*/ 84333 h 84574"/>
                  <a:gd name="connsiteX118" fmla="*/ 938537 w 1179211"/>
                  <a:gd name="connsiteY118" fmla="*/ 725 h 84574"/>
                  <a:gd name="connsiteX119" fmla="*/ 897699 w 1179211"/>
                  <a:gd name="connsiteY119" fmla="*/ 38179 h 84574"/>
                  <a:gd name="connsiteX120" fmla="*/ 900841 w 1179211"/>
                  <a:gd name="connsiteY120" fmla="*/ 50262 h 84574"/>
                  <a:gd name="connsiteX121" fmla="*/ 900841 w 1179211"/>
                  <a:gd name="connsiteY121" fmla="*/ 52195 h 84574"/>
                  <a:gd name="connsiteX122" fmla="*/ 873535 w 1179211"/>
                  <a:gd name="connsiteY122" fmla="*/ 52195 h 84574"/>
                  <a:gd name="connsiteX123" fmla="*/ 875227 w 1179211"/>
                  <a:gd name="connsiteY123" fmla="*/ 45187 h 84574"/>
                  <a:gd name="connsiteX124" fmla="*/ 878368 w 1179211"/>
                  <a:gd name="connsiteY124" fmla="*/ 39388 h 84574"/>
                  <a:gd name="connsiteX125" fmla="*/ 882959 w 1179211"/>
                  <a:gd name="connsiteY125" fmla="*/ 35280 h 84574"/>
                  <a:gd name="connsiteX126" fmla="*/ 889000 w 1179211"/>
                  <a:gd name="connsiteY126" fmla="*/ 33830 h 84574"/>
                  <a:gd name="connsiteX127" fmla="*/ 897699 w 1179211"/>
                  <a:gd name="connsiteY127" fmla="*/ 38179 h 84574"/>
                  <a:gd name="connsiteX128" fmla="*/ 910748 w 1179211"/>
                  <a:gd name="connsiteY128" fmla="*/ 58236 h 84574"/>
                  <a:gd name="connsiteX129" fmla="*/ 910748 w 1179211"/>
                  <a:gd name="connsiteY129" fmla="*/ 52678 h 84574"/>
                  <a:gd name="connsiteX130" fmla="*/ 909781 w 1179211"/>
                  <a:gd name="connsiteY130" fmla="*/ 43496 h 84574"/>
                  <a:gd name="connsiteX131" fmla="*/ 906157 w 1179211"/>
                  <a:gd name="connsiteY131" fmla="*/ 35280 h 84574"/>
                  <a:gd name="connsiteX132" fmla="*/ 899391 w 1179211"/>
                  <a:gd name="connsiteY132" fmla="*/ 29480 h 84574"/>
                  <a:gd name="connsiteX133" fmla="*/ 888759 w 1179211"/>
                  <a:gd name="connsiteY133" fmla="*/ 27306 h 84574"/>
                  <a:gd name="connsiteX134" fmla="*/ 878851 w 1179211"/>
                  <a:gd name="connsiteY134" fmla="*/ 29480 h 84574"/>
                  <a:gd name="connsiteX135" fmla="*/ 870877 w 1179211"/>
                  <a:gd name="connsiteY135" fmla="*/ 35521 h 84574"/>
                  <a:gd name="connsiteX136" fmla="*/ 865561 w 1179211"/>
                  <a:gd name="connsiteY136" fmla="*/ 44704 h 84574"/>
                  <a:gd name="connsiteX137" fmla="*/ 863628 w 1179211"/>
                  <a:gd name="connsiteY137" fmla="*/ 56544 h 84574"/>
                  <a:gd name="connsiteX138" fmla="*/ 870394 w 1179211"/>
                  <a:gd name="connsiteY138" fmla="*/ 78292 h 84574"/>
                  <a:gd name="connsiteX139" fmla="*/ 890208 w 1179211"/>
                  <a:gd name="connsiteY139" fmla="*/ 85783 h 84574"/>
                  <a:gd name="connsiteX140" fmla="*/ 902290 w 1179211"/>
                  <a:gd name="connsiteY140" fmla="*/ 83125 h 84574"/>
                  <a:gd name="connsiteX141" fmla="*/ 911956 w 1179211"/>
                  <a:gd name="connsiteY141" fmla="*/ 75151 h 84574"/>
                  <a:gd name="connsiteX142" fmla="*/ 908090 w 1179211"/>
                  <a:gd name="connsiteY142" fmla="*/ 71043 h 84574"/>
                  <a:gd name="connsiteX143" fmla="*/ 898666 w 1179211"/>
                  <a:gd name="connsiteY143" fmla="*/ 77567 h 84574"/>
                  <a:gd name="connsiteX144" fmla="*/ 890933 w 1179211"/>
                  <a:gd name="connsiteY144" fmla="*/ 79017 h 84574"/>
                  <a:gd name="connsiteX145" fmla="*/ 878368 w 1179211"/>
                  <a:gd name="connsiteY145" fmla="*/ 73701 h 84574"/>
                  <a:gd name="connsiteX146" fmla="*/ 873777 w 1179211"/>
                  <a:gd name="connsiteY146" fmla="*/ 58477 h 84574"/>
                  <a:gd name="connsiteX147" fmla="*/ 910748 w 1179211"/>
                  <a:gd name="connsiteY147" fmla="*/ 58477 h 84574"/>
                  <a:gd name="connsiteX148" fmla="*/ 848404 w 1179211"/>
                  <a:gd name="connsiteY148" fmla="*/ 61377 h 84574"/>
                  <a:gd name="connsiteX149" fmla="*/ 844296 w 1179211"/>
                  <a:gd name="connsiteY149" fmla="*/ 56544 h 84574"/>
                  <a:gd name="connsiteX150" fmla="*/ 838980 w 1179211"/>
                  <a:gd name="connsiteY150" fmla="*/ 53403 h 84574"/>
                  <a:gd name="connsiteX151" fmla="*/ 833181 w 1179211"/>
                  <a:gd name="connsiteY151" fmla="*/ 51470 h 84574"/>
                  <a:gd name="connsiteX152" fmla="*/ 824723 w 1179211"/>
                  <a:gd name="connsiteY152" fmla="*/ 47603 h 84574"/>
                  <a:gd name="connsiteX153" fmla="*/ 821582 w 1179211"/>
                  <a:gd name="connsiteY153" fmla="*/ 40837 h 84574"/>
                  <a:gd name="connsiteX154" fmla="*/ 824482 w 1179211"/>
                  <a:gd name="connsiteY154" fmla="*/ 35280 h 84574"/>
                  <a:gd name="connsiteX155" fmla="*/ 831731 w 1179211"/>
                  <a:gd name="connsiteY155" fmla="*/ 33105 h 84574"/>
                  <a:gd name="connsiteX156" fmla="*/ 838980 w 1179211"/>
                  <a:gd name="connsiteY156" fmla="*/ 34796 h 84574"/>
                  <a:gd name="connsiteX157" fmla="*/ 843572 w 1179211"/>
                  <a:gd name="connsiteY157" fmla="*/ 38421 h 84574"/>
                  <a:gd name="connsiteX158" fmla="*/ 848404 w 1179211"/>
                  <a:gd name="connsiteY158" fmla="*/ 32380 h 84574"/>
                  <a:gd name="connsiteX159" fmla="*/ 842605 w 1179211"/>
                  <a:gd name="connsiteY159" fmla="*/ 28997 h 84574"/>
                  <a:gd name="connsiteX160" fmla="*/ 832214 w 1179211"/>
                  <a:gd name="connsiteY160" fmla="*/ 27306 h 84574"/>
                  <a:gd name="connsiteX161" fmla="*/ 824723 w 1179211"/>
                  <a:gd name="connsiteY161" fmla="*/ 28272 h 84574"/>
                  <a:gd name="connsiteX162" fmla="*/ 818441 w 1179211"/>
                  <a:gd name="connsiteY162" fmla="*/ 31172 h 84574"/>
                  <a:gd name="connsiteX163" fmla="*/ 814091 w 1179211"/>
                  <a:gd name="connsiteY163" fmla="*/ 36005 h 84574"/>
                  <a:gd name="connsiteX164" fmla="*/ 812400 w 1179211"/>
                  <a:gd name="connsiteY164" fmla="*/ 42771 h 84574"/>
                  <a:gd name="connsiteX165" fmla="*/ 813850 w 1179211"/>
                  <a:gd name="connsiteY165" fmla="*/ 50020 h 84574"/>
                  <a:gd name="connsiteX166" fmla="*/ 817716 w 1179211"/>
                  <a:gd name="connsiteY166" fmla="*/ 54853 h 84574"/>
                  <a:gd name="connsiteX167" fmla="*/ 822790 w 1179211"/>
                  <a:gd name="connsiteY167" fmla="*/ 57752 h 84574"/>
                  <a:gd name="connsiteX168" fmla="*/ 828106 w 1179211"/>
                  <a:gd name="connsiteY168" fmla="*/ 59686 h 84574"/>
                  <a:gd name="connsiteX169" fmla="*/ 836564 w 1179211"/>
                  <a:gd name="connsiteY169" fmla="*/ 63310 h 84574"/>
                  <a:gd name="connsiteX170" fmla="*/ 839705 w 1179211"/>
                  <a:gd name="connsiteY170" fmla="*/ 70559 h 84574"/>
                  <a:gd name="connsiteX171" fmla="*/ 837047 w 1179211"/>
                  <a:gd name="connsiteY171" fmla="*/ 77325 h 84574"/>
                  <a:gd name="connsiteX172" fmla="*/ 829556 w 1179211"/>
                  <a:gd name="connsiteY172" fmla="*/ 79742 h 84574"/>
                  <a:gd name="connsiteX173" fmla="*/ 824723 w 1179211"/>
                  <a:gd name="connsiteY173" fmla="*/ 79017 h 84574"/>
                  <a:gd name="connsiteX174" fmla="*/ 820616 w 1179211"/>
                  <a:gd name="connsiteY174" fmla="*/ 76842 h 84574"/>
                  <a:gd name="connsiteX175" fmla="*/ 817233 w 1179211"/>
                  <a:gd name="connsiteY175" fmla="*/ 74184 h 84574"/>
                  <a:gd name="connsiteX176" fmla="*/ 814816 w 1179211"/>
                  <a:gd name="connsiteY176" fmla="*/ 71768 h 84574"/>
                  <a:gd name="connsiteX177" fmla="*/ 809983 w 1179211"/>
                  <a:gd name="connsiteY177" fmla="*/ 79500 h 84574"/>
                  <a:gd name="connsiteX178" fmla="*/ 829073 w 1179211"/>
                  <a:gd name="connsiteY178" fmla="*/ 85783 h 84574"/>
                  <a:gd name="connsiteX179" fmla="*/ 836806 w 1179211"/>
                  <a:gd name="connsiteY179" fmla="*/ 84575 h 84574"/>
                  <a:gd name="connsiteX180" fmla="*/ 843088 w 1179211"/>
                  <a:gd name="connsiteY180" fmla="*/ 81192 h 84574"/>
                  <a:gd name="connsiteX181" fmla="*/ 847438 w 1179211"/>
                  <a:gd name="connsiteY181" fmla="*/ 75634 h 84574"/>
                  <a:gd name="connsiteX182" fmla="*/ 849129 w 1179211"/>
                  <a:gd name="connsiteY182" fmla="*/ 68143 h 84574"/>
                  <a:gd name="connsiteX183" fmla="*/ 848404 w 1179211"/>
                  <a:gd name="connsiteY183" fmla="*/ 61377 h 84574"/>
                  <a:gd name="connsiteX184" fmla="*/ 796693 w 1179211"/>
                  <a:gd name="connsiteY184" fmla="*/ 61377 h 84574"/>
                  <a:gd name="connsiteX185" fmla="*/ 792585 w 1179211"/>
                  <a:gd name="connsiteY185" fmla="*/ 56544 h 84574"/>
                  <a:gd name="connsiteX186" fmla="*/ 787269 w 1179211"/>
                  <a:gd name="connsiteY186" fmla="*/ 53403 h 84574"/>
                  <a:gd name="connsiteX187" fmla="*/ 781470 w 1179211"/>
                  <a:gd name="connsiteY187" fmla="*/ 51470 h 84574"/>
                  <a:gd name="connsiteX188" fmla="*/ 773012 w 1179211"/>
                  <a:gd name="connsiteY188" fmla="*/ 47603 h 84574"/>
                  <a:gd name="connsiteX189" fmla="*/ 769871 w 1179211"/>
                  <a:gd name="connsiteY189" fmla="*/ 40837 h 84574"/>
                  <a:gd name="connsiteX190" fmla="*/ 772770 w 1179211"/>
                  <a:gd name="connsiteY190" fmla="*/ 35280 h 84574"/>
                  <a:gd name="connsiteX191" fmla="*/ 780020 w 1179211"/>
                  <a:gd name="connsiteY191" fmla="*/ 33105 h 84574"/>
                  <a:gd name="connsiteX192" fmla="*/ 787269 w 1179211"/>
                  <a:gd name="connsiteY192" fmla="*/ 34796 h 84574"/>
                  <a:gd name="connsiteX193" fmla="*/ 791860 w 1179211"/>
                  <a:gd name="connsiteY193" fmla="*/ 38421 h 84574"/>
                  <a:gd name="connsiteX194" fmla="*/ 796693 w 1179211"/>
                  <a:gd name="connsiteY194" fmla="*/ 32380 h 84574"/>
                  <a:gd name="connsiteX195" fmla="*/ 790894 w 1179211"/>
                  <a:gd name="connsiteY195" fmla="*/ 28997 h 84574"/>
                  <a:gd name="connsiteX196" fmla="*/ 780503 w 1179211"/>
                  <a:gd name="connsiteY196" fmla="*/ 27306 h 84574"/>
                  <a:gd name="connsiteX197" fmla="*/ 773012 w 1179211"/>
                  <a:gd name="connsiteY197" fmla="*/ 28272 h 84574"/>
                  <a:gd name="connsiteX198" fmla="*/ 766729 w 1179211"/>
                  <a:gd name="connsiteY198" fmla="*/ 31172 h 84574"/>
                  <a:gd name="connsiteX199" fmla="*/ 762380 w 1179211"/>
                  <a:gd name="connsiteY199" fmla="*/ 36005 h 84574"/>
                  <a:gd name="connsiteX200" fmla="*/ 760688 w 1179211"/>
                  <a:gd name="connsiteY200" fmla="*/ 42771 h 84574"/>
                  <a:gd name="connsiteX201" fmla="*/ 762138 w 1179211"/>
                  <a:gd name="connsiteY201" fmla="*/ 50020 h 84574"/>
                  <a:gd name="connsiteX202" fmla="*/ 766005 w 1179211"/>
                  <a:gd name="connsiteY202" fmla="*/ 54853 h 84574"/>
                  <a:gd name="connsiteX203" fmla="*/ 771079 w 1179211"/>
                  <a:gd name="connsiteY203" fmla="*/ 57752 h 84574"/>
                  <a:gd name="connsiteX204" fmla="*/ 776395 w 1179211"/>
                  <a:gd name="connsiteY204" fmla="*/ 59686 h 84574"/>
                  <a:gd name="connsiteX205" fmla="*/ 784853 w 1179211"/>
                  <a:gd name="connsiteY205" fmla="*/ 63310 h 84574"/>
                  <a:gd name="connsiteX206" fmla="*/ 787994 w 1179211"/>
                  <a:gd name="connsiteY206" fmla="*/ 70559 h 84574"/>
                  <a:gd name="connsiteX207" fmla="*/ 785336 w 1179211"/>
                  <a:gd name="connsiteY207" fmla="*/ 77325 h 84574"/>
                  <a:gd name="connsiteX208" fmla="*/ 777845 w 1179211"/>
                  <a:gd name="connsiteY208" fmla="*/ 79742 h 84574"/>
                  <a:gd name="connsiteX209" fmla="*/ 773012 w 1179211"/>
                  <a:gd name="connsiteY209" fmla="*/ 79017 h 84574"/>
                  <a:gd name="connsiteX210" fmla="*/ 768904 w 1179211"/>
                  <a:gd name="connsiteY210" fmla="*/ 76842 h 84574"/>
                  <a:gd name="connsiteX211" fmla="*/ 765521 w 1179211"/>
                  <a:gd name="connsiteY211" fmla="*/ 74184 h 84574"/>
                  <a:gd name="connsiteX212" fmla="*/ 763105 w 1179211"/>
                  <a:gd name="connsiteY212" fmla="*/ 71768 h 84574"/>
                  <a:gd name="connsiteX213" fmla="*/ 758272 w 1179211"/>
                  <a:gd name="connsiteY213" fmla="*/ 79500 h 84574"/>
                  <a:gd name="connsiteX214" fmla="*/ 777362 w 1179211"/>
                  <a:gd name="connsiteY214" fmla="*/ 85783 h 84574"/>
                  <a:gd name="connsiteX215" fmla="*/ 785094 w 1179211"/>
                  <a:gd name="connsiteY215" fmla="*/ 84575 h 84574"/>
                  <a:gd name="connsiteX216" fmla="*/ 791377 w 1179211"/>
                  <a:gd name="connsiteY216" fmla="*/ 81192 h 84574"/>
                  <a:gd name="connsiteX217" fmla="*/ 795726 w 1179211"/>
                  <a:gd name="connsiteY217" fmla="*/ 75634 h 84574"/>
                  <a:gd name="connsiteX218" fmla="*/ 797418 w 1179211"/>
                  <a:gd name="connsiteY218" fmla="*/ 68143 h 84574"/>
                  <a:gd name="connsiteX219" fmla="*/ 796693 w 1179211"/>
                  <a:gd name="connsiteY219" fmla="*/ 61377 h 84574"/>
                  <a:gd name="connsiteX220" fmla="*/ 711393 w 1179211"/>
                  <a:gd name="connsiteY220" fmla="*/ 6041 h 84574"/>
                  <a:gd name="connsiteX221" fmla="*/ 707286 w 1179211"/>
                  <a:gd name="connsiteY221" fmla="*/ 4350 h 84574"/>
                  <a:gd name="connsiteX222" fmla="*/ 703178 w 1179211"/>
                  <a:gd name="connsiteY222" fmla="*/ 6041 h 84574"/>
                  <a:gd name="connsiteX223" fmla="*/ 701486 w 1179211"/>
                  <a:gd name="connsiteY223" fmla="*/ 9907 h 84574"/>
                  <a:gd name="connsiteX224" fmla="*/ 703178 w 1179211"/>
                  <a:gd name="connsiteY224" fmla="*/ 13774 h 84574"/>
                  <a:gd name="connsiteX225" fmla="*/ 707286 w 1179211"/>
                  <a:gd name="connsiteY225" fmla="*/ 15465 h 84574"/>
                  <a:gd name="connsiteX226" fmla="*/ 711393 w 1179211"/>
                  <a:gd name="connsiteY226" fmla="*/ 13774 h 84574"/>
                  <a:gd name="connsiteX227" fmla="*/ 713085 w 1179211"/>
                  <a:gd name="connsiteY227" fmla="*/ 9907 h 84574"/>
                  <a:gd name="connsiteX228" fmla="*/ 711393 w 1179211"/>
                  <a:gd name="connsiteY228" fmla="*/ 6041 h 84574"/>
                  <a:gd name="connsiteX229" fmla="*/ 734833 w 1179211"/>
                  <a:gd name="connsiteY229" fmla="*/ 6041 h 84574"/>
                  <a:gd name="connsiteX230" fmla="*/ 730725 w 1179211"/>
                  <a:gd name="connsiteY230" fmla="*/ 4350 h 84574"/>
                  <a:gd name="connsiteX231" fmla="*/ 726617 w 1179211"/>
                  <a:gd name="connsiteY231" fmla="*/ 6041 h 84574"/>
                  <a:gd name="connsiteX232" fmla="*/ 724925 w 1179211"/>
                  <a:gd name="connsiteY232" fmla="*/ 9907 h 84574"/>
                  <a:gd name="connsiteX233" fmla="*/ 726617 w 1179211"/>
                  <a:gd name="connsiteY233" fmla="*/ 13774 h 84574"/>
                  <a:gd name="connsiteX234" fmla="*/ 730725 w 1179211"/>
                  <a:gd name="connsiteY234" fmla="*/ 15465 h 84574"/>
                  <a:gd name="connsiteX235" fmla="*/ 734833 w 1179211"/>
                  <a:gd name="connsiteY235" fmla="*/ 13774 h 84574"/>
                  <a:gd name="connsiteX236" fmla="*/ 736524 w 1179211"/>
                  <a:gd name="connsiteY236" fmla="*/ 9907 h 84574"/>
                  <a:gd name="connsiteX237" fmla="*/ 734833 w 1179211"/>
                  <a:gd name="connsiteY237" fmla="*/ 6041 h 84574"/>
                  <a:gd name="connsiteX238" fmla="*/ 695445 w 1179211"/>
                  <a:gd name="connsiteY238" fmla="*/ 28997 h 84574"/>
                  <a:gd name="connsiteX239" fmla="*/ 695445 w 1179211"/>
                  <a:gd name="connsiteY239" fmla="*/ 63552 h 84574"/>
                  <a:gd name="connsiteX240" fmla="*/ 695928 w 1179211"/>
                  <a:gd name="connsiteY240" fmla="*/ 72009 h 84574"/>
                  <a:gd name="connsiteX241" fmla="*/ 698103 w 1179211"/>
                  <a:gd name="connsiteY241" fmla="*/ 79017 h 84574"/>
                  <a:gd name="connsiteX242" fmla="*/ 703903 w 1179211"/>
                  <a:gd name="connsiteY242" fmla="*/ 83850 h 84574"/>
                  <a:gd name="connsiteX243" fmla="*/ 714535 w 1179211"/>
                  <a:gd name="connsiteY243" fmla="*/ 85783 h 84574"/>
                  <a:gd name="connsiteX244" fmla="*/ 722026 w 1179211"/>
                  <a:gd name="connsiteY244" fmla="*/ 84575 h 84574"/>
                  <a:gd name="connsiteX245" fmla="*/ 727342 w 1179211"/>
                  <a:gd name="connsiteY245" fmla="*/ 81433 h 84574"/>
                  <a:gd name="connsiteX246" fmla="*/ 730725 w 1179211"/>
                  <a:gd name="connsiteY246" fmla="*/ 77809 h 84574"/>
                  <a:gd name="connsiteX247" fmla="*/ 732658 w 1179211"/>
                  <a:gd name="connsiteY247" fmla="*/ 75151 h 84574"/>
                  <a:gd name="connsiteX248" fmla="*/ 733866 w 1179211"/>
                  <a:gd name="connsiteY248" fmla="*/ 84575 h 84574"/>
                  <a:gd name="connsiteX249" fmla="*/ 743290 w 1179211"/>
                  <a:gd name="connsiteY249" fmla="*/ 83608 h 84574"/>
                  <a:gd name="connsiteX250" fmla="*/ 743049 w 1179211"/>
                  <a:gd name="connsiteY250" fmla="*/ 81433 h 84574"/>
                  <a:gd name="connsiteX251" fmla="*/ 742565 w 1179211"/>
                  <a:gd name="connsiteY251" fmla="*/ 77809 h 84574"/>
                  <a:gd name="connsiteX252" fmla="*/ 742324 w 1179211"/>
                  <a:gd name="connsiteY252" fmla="*/ 73701 h 84574"/>
                  <a:gd name="connsiteX253" fmla="*/ 742082 w 1179211"/>
                  <a:gd name="connsiteY253" fmla="*/ 69593 h 84574"/>
                  <a:gd name="connsiteX254" fmla="*/ 742082 w 1179211"/>
                  <a:gd name="connsiteY254" fmla="*/ 28755 h 84574"/>
                  <a:gd name="connsiteX255" fmla="*/ 732175 w 1179211"/>
                  <a:gd name="connsiteY255" fmla="*/ 28755 h 84574"/>
                  <a:gd name="connsiteX256" fmla="*/ 732175 w 1179211"/>
                  <a:gd name="connsiteY256" fmla="*/ 59686 h 84574"/>
                  <a:gd name="connsiteX257" fmla="*/ 730966 w 1179211"/>
                  <a:gd name="connsiteY257" fmla="*/ 66935 h 84574"/>
                  <a:gd name="connsiteX258" fmla="*/ 727583 w 1179211"/>
                  <a:gd name="connsiteY258" fmla="*/ 72734 h 84574"/>
                  <a:gd name="connsiteX259" fmla="*/ 722751 w 1179211"/>
                  <a:gd name="connsiteY259" fmla="*/ 76600 h 84574"/>
                  <a:gd name="connsiteX260" fmla="*/ 716468 w 1179211"/>
                  <a:gd name="connsiteY260" fmla="*/ 78050 h 84574"/>
                  <a:gd name="connsiteX261" fmla="*/ 710427 w 1179211"/>
                  <a:gd name="connsiteY261" fmla="*/ 77084 h 84574"/>
                  <a:gd name="connsiteX262" fmla="*/ 706802 w 1179211"/>
                  <a:gd name="connsiteY262" fmla="*/ 74184 h 84574"/>
                  <a:gd name="connsiteX263" fmla="*/ 705111 w 1179211"/>
                  <a:gd name="connsiteY263" fmla="*/ 69593 h 84574"/>
                  <a:gd name="connsiteX264" fmla="*/ 704628 w 1179211"/>
                  <a:gd name="connsiteY264" fmla="*/ 63310 h 84574"/>
                  <a:gd name="connsiteX265" fmla="*/ 704628 w 1179211"/>
                  <a:gd name="connsiteY265" fmla="*/ 28755 h 84574"/>
                  <a:gd name="connsiteX266" fmla="*/ 695445 w 1179211"/>
                  <a:gd name="connsiteY266" fmla="*/ 28755 h 84574"/>
                  <a:gd name="connsiteX267" fmla="*/ 664515 w 1179211"/>
                  <a:gd name="connsiteY267" fmla="*/ 60894 h 84574"/>
                  <a:gd name="connsiteX268" fmla="*/ 657991 w 1179211"/>
                  <a:gd name="connsiteY268" fmla="*/ 71284 h 84574"/>
                  <a:gd name="connsiteX269" fmla="*/ 648325 w 1179211"/>
                  <a:gd name="connsiteY269" fmla="*/ 76600 h 84574"/>
                  <a:gd name="connsiteX270" fmla="*/ 636726 w 1179211"/>
                  <a:gd name="connsiteY270" fmla="*/ 78050 h 84574"/>
                  <a:gd name="connsiteX271" fmla="*/ 631893 w 1179211"/>
                  <a:gd name="connsiteY271" fmla="*/ 77809 h 84574"/>
                  <a:gd name="connsiteX272" fmla="*/ 626577 w 1179211"/>
                  <a:gd name="connsiteY272" fmla="*/ 77325 h 84574"/>
                  <a:gd name="connsiteX273" fmla="*/ 626577 w 1179211"/>
                  <a:gd name="connsiteY273" fmla="*/ 10874 h 84574"/>
                  <a:gd name="connsiteX274" fmla="*/ 630927 w 1179211"/>
                  <a:gd name="connsiteY274" fmla="*/ 10632 h 84574"/>
                  <a:gd name="connsiteX275" fmla="*/ 635276 w 1179211"/>
                  <a:gd name="connsiteY275" fmla="*/ 10632 h 84574"/>
                  <a:gd name="connsiteX276" fmla="*/ 659440 w 1179211"/>
                  <a:gd name="connsiteY276" fmla="*/ 18848 h 84574"/>
                  <a:gd name="connsiteX277" fmla="*/ 666931 w 1179211"/>
                  <a:gd name="connsiteY277" fmla="*/ 44220 h 84574"/>
                  <a:gd name="connsiteX278" fmla="*/ 664515 w 1179211"/>
                  <a:gd name="connsiteY278" fmla="*/ 60894 h 84574"/>
                  <a:gd name="connsiteX279" fmla="*/ 675389 w 1179211"/>
                  <a:gd name="connsiteY279" fmla="*/ 25856 h 84574"/>
                  <a:gd name="connsiteX280" fmla="*/ 667173 w 1179211"/>
                  <a:gd name="connsiteY280" fmla="*/ 13774 h 84574"/>
                  <a:gd name="connsiteX281" fmla="*/ 654366 w 1179211"/>
                  <a:gd name="connsiteY281" fmla="*/ 6524 h 84574"/>
                  <a:gd name="connsiteX282" fmla="*/ 637451 w 1179211"/>
                  <a:gd name="connsiteY282" fmla="*/ 4108 h 84574"/>
                  <a:gd name="connsiteX283" fmla="*/ 631168 w 1179211"/>
                  <a:gd name="connsiteY283" fmla="*/ 4108 h 84574"/>
                  <a:gd name="connsiteX284" fmla="*/ 627060 w 1179211"/>
                  <a:gd name="connsiteY284" fmla="*/ 4350 h 84574"/>
                  <a:gd name="connsiteX285" fmla="*/ 622953 w 1179211"/>
                  <a:gd name="connsiteY285" fmla="*/ 4350 h 84574"/>
                  <a:gd name="connsiteX286" fmla="*/ 616670 w 1179211"/>
                  <a:gd name="connsiteY286" fmla="*/ 4591 h 84574"/>
                  <a:gd name="connsiteX287" fmla="*/ 616670 w 1179211"/>
                  <a:gd name="connsiteY287" fmla="*/ 84091 h 84574"/>
                  <a:gd name="connsiteX288" fmla="*/ 625611 w 1179211"/>
                  <a:gd name="connsiteY288" fmla="*/ 84333 h 84574"/>
                  <a:gd name="connsiteX289" fmla="*/ 637209 w 1179211"/>
                  <a:gd name="connsiteY289" fmla="*/ 84575 h 84574"/>
                  <a:gd name="connsiteX290" fmla="*/ 650741 w 1179211"/>
                  <a:gd name="connsiteY290" fmla="*/ 82883 h 84574"/>
                  <a:gd name="connsiteX291" fmla="*/ 664032 w 1179211"/>
                  <a:gd name="connsiteY291" fmla="*/ 76842 h 84574"/>
                  <a:gd name="connsiteX292" fmla="*/ 674181 w 1179211"/>
                  <a:gd name="connsiteY292" fmla="*/ 64518 h 84574"/>
                  <a:gd name="connsiteX293" fmla="*/ 678289 w 1179211"/>
                  <a:gd name="connsiteY293" fmla="*/ 43979 h 84574"/>
                  <a:gd name="connsiteX294" fmla="*/ 675389 w 1179211"/>
                  <a:gd name="connsiteY294" fmla="*/ 25856 h 84574"/>
                  <a:gd name="connsiteX295" fmla="*/ 562059 w 1179211"/>
                  <a:gd name="connsiteY295" fmla="*/ 77325 h 84574"/>
                  <a:gd name="connsiteX296" fmla="*/ 558918 w 1179211"/>
                  <a:gd name="connsiteY296" fmla="*/ 78534 h 84574"/>
                  <a:gd name="connsiteX297" fmla="*/ 555776 w 1179211"/>
                  <a:gd name="connsiteY297" fmla="*/ 79017 h 84574"/>
                  <a:gd name="connsiteX298" fmla="*/ 553360 w 1179211"/>
                  <a:gd name="connsiteY298" fmla="*/ 78534 h 84574"/>
                  <a:gd name="connsiteX299" fmla="*/ 551185 w 1179211"/>
                  <a:gd name="connsiteY299" fmla="*/ 77567 h 84574"/>
                  <a:gd name="connsiteX300" fmla="*/ 549010 w 1179211"/>
                  <a:gd name="connsiteY300" fmla="*/ 74184 h 84574"/>
                  <a:gd name="connsiteX301" fmla="*/ 548769 w 1179211"/>
                  <a:gd name="connsiteY301" fmla="*/ 67901 h 84574"/>
                  <a:gd name="connsiteX302" fmla="*/ 548769 w 1179211"/>
                  <a:gd name="connsiteY302" fmla="*/ 35280 h 84574"/>
                  <a:gd name="connsiteX303" fmla="*/ 561817 w 1179211"/>
                  <a:gd name="connsiteY303" fmla="*/ 35280 h 84574"/>
                  <a:gd name="connsiteX304" fmla="*/ 561817 w 1179211"/>
                  <a:gd name="connsiteY304" fmla="*/ 28997 h 84574"/>
                  <a:gd name="connsiteX305" fmla="*/ 548769 w 1179211"/>
                  <a:gd name="connsiteY305" fmla="*/ 28997 h 84574"/>
                  <a:gd name="connsiteX306" fmla="*/ 548769 w 1179211"/>
                  <a:gd name="connsiteY306" fmla="*/ 12807 h 84574"/>
                  <a:gd name="connsiteX307" fmla="*/ 539103 w 1179211"/>
                  <a:gd name="connsiteY307" fmla="*/ 14982 h 84574"/>
                  <a:gd name="connsiteX308" fmla="*/ 539103 w 1179211"/>
                  <a:gd name="connsiteY308" fmla="*/ 28997 h 84574"/>
                  <a:gd name="connsiteX309" fmla="*/ 529679 w 1179211"/>
                  <a:gd name="connsiteY309" fmla="*/ 28997 h 84574"/>
                  <a:gd name="connsiteX310" fmla="*/ 529679 w 1179211"/>
                  <a:gd name="connsiteY310" fmla="*/ 35280 h 84574"/>
                  <a:gd name="connsiteX311" fmla="*/ 539103 w 1179211"/>
                  <a:gd name="connsiteY311" fmla="*/ 35280 h 84574"/>
                  <a:gd name="connsiteX312" fmla="*/ 539103 w 1179211"/>
                  <a:gd name="connsiteY312" fmla="*/ 68868 h 84574"/>
                  <a:gd name="connsiteX313" fmla="*/ 539345 w 1179211"/>
                  <a:gd name="connsiteY313" fmla="*/ 76117 h 84574"/>
                  <a:gd name="connsiteX314" fmla="*/ 541278 w 1179211"/>
                  <a:gd name="connsiteY314" fmla="*/ 81433 h 84574"/>
                  <a:gd name="connsiteX315" fmla="*/ 545869 w 1179211"/>
                  <a:gd name="connsiteY315" fmla="*/ 84816 h 84574"/>
                  <a:gd name="connsiteX316" fmla="*/ 551910 w 1179211"/>
                  <a:gd name="connsiteY316" fmla="*/ 85783 h 84574"/>
                  <a:gd name="connsiteX317" fmla="*/ 558434 w 1179211"/>
                  <a:gd name="connsiteY317" fmla="*/ 84816 h 84574"/>
                  <a:gd name="connsiteX318" fmla="*/ 563992 w 1179211"/>
                  <a:gd name="connsiteY318" fmla="*/ 82158 h 84574"/>
                  <a:gd name="connsiteX319" fmla="*/ 562059 w 1179211"/>
                  <a:gd name="connsiteY319" fmla="*/ 77325 h 84574"/>
                  <a:gd name="connsiteX320" fmla="*/ 487392 w 1179211"/>
                  <a:gd name="connsiteY320" fmla="*/ 6041 h 84574"/>
                  <a:gd name="connsiteX321" fmla="*/ 483284 w 1179211"/>
                  <a:gd name="connsiteY321" fmla="*/ 4350 h 84574"/>
                  <a:gd name="connsiteX322" fmla="*/ 479176 w 1179211"/>
                  <a:gd name="connsiteY322" fmla="*/ 6041 h 84574"/>
                  <a:gd name="connsiteX323" fmla="*/ 477484 w 1179211"/>
                  <a:gd name="connsiteY323" fmla="*/ 9907 h 84574"/>
                  <a:gd name="connsiteX324" fmla="*/ 479176 w 1179211"/>
                  <a:gd name="connsiteY324" fmla="*/ 13774 h 84574"/>
                  <a:gd name="connsiteX325" fmla="*/ 483284 w 1179211"/>
                  <a:gd name="connsiteY325" fmla="*/ 15465 h 84574"/>
                  <a:gd name="connsiteX326" fmla="*/ 487392 w 1179211"/>
                  <a:gd name="connsiteY326" fmla="*/ 13774 h 84574"/>
                  <a:gd name="connsiteX327" fmla="*/ 489083 w 1179211"/>
                  <a:gd name="connsiteY327" fmla="*/ 9907 h 84574"/>
                  <a:gd name="connsiteX328" fmla="*/ 487392 w 1179211"/>
                  <a:gd name="connsiteY328" fmla="*/ 6041 h 84574"/>
                  <a:gd name="connsiteX329" fmla="*/ 510589 w 1179211"/>
                  <a:gd name="connsiteY329" fmla="*/ 6041 h 84574"/>
                  <a:gd name="connsiteX330" fmla="*/ 506481 w 1179211"/>
                  <a:gd name="connsiteY330" fmla="*/ 4350 h 84574"/>
                  <a:gd name="connsiteX331" fmla="*/ 502373 w 1179211"/>
                  <a:gd name="connsiteY331" fmla="*/ 6041 h 84574"/>
                  <a:gd name="connsiteX332" fmla="*/ 500682 w 1179211"/>
                  <a:gd name="connsiteY332" fmla="*/ 9907 h 84574"/>
                  <a:gd name="connsiteX333" fmla="*/ 502373 w 1179211"/>
                  <a:gd name="connsiteY333" fmla="*/ 13774 h 84574"/>
                  <a:gd name="connsiteX334" fmla="*/ 506481 w 1179211"/>
                  <a:gd name="connsiteY334" fmla="*/ 15465 h 84574"/>
                  <a:gd name="connsiteX335" fmla="*/ 510589 w 1179211"/>
                  <a:gd name="connsiteY335" fmla="*/ 13774 h 84574"/>
                  <a:gd name="connsiteX336" fmla="*/ 512281 w 1179211"/>
                  <a:gd name="connsiteY336" fmla="*/ 9907 h 84574"/>
                  <a:gd name="connsiteX337" fmla="*/ 510589 w 1179211"/>
                  <a:gd name="connsiteY337" fmla="*/ 6041 h 84574"/>
                  <a:gd name="connsiteX338" fmla="*/ 504548 w 1179211"/>
                  <a:gd name="connsiteY338" fmla="*/ 62827 h 84574"/>
                  <a:gd name="connsiteX339" fmla="*/ 504306 w 1179211"/>
                  <a:gd name="connsiteY339" fmla="*/ 67660 h 84574"/>
                  <a:gd name="connsiteX340" fmla="*/ 502373 w 1179211"/>
                  <a:gd name="connsiteY340" fmla="*/ 72976 h 84574"/>
                  <a:gd name="connsiteX341" fmla="*/ 498990 w 1179211"/>
                  <a:gd name="connsiteY341" fmla="*/ 76600 h 84574"/>
                  <a:gd name="connsiteX342" fmla="*/ 495124 w 1179211"/>
                  <a:gd name="connsiteY342" fmla="*/ 78534 h 84574"/>
                  <a:gd name="connsiteX343" fmla="*/ 491741 w 1179211"/>
                  <a:gd name="connsiteY343" fmla="*/ 79017 h 84574"/>
                  <a:gd name="connsiteX344" fmla="*/ 488116 w 1179211"/>
                  <a:gd name="connsiteY344" fmla="*/ 78534 h 84574"/>
                  <a:gd name="connsiteX345" fmla="*/ 484975 w 1179211"/>
                  <a:gd name="connsiteY345" fmla="*/ 76842 h 84574"/>
                  <a:gd name="connsiteX346" fmla="*/ 482800 w 1179211"/>
                  <a:gd name="connsiteY346" fmla="*/ 73942 h 84574"/>
                  <a:gd name="connsiteX347" fmla="*/ 482075 w 1179211"/>
                  <a:gd name="connsiteY347" fmla="*/ 69351 h 84574"/>
                  <a:gd name="connsiteX348" fmla="*/ 483284 w 1179211"/>
                  <a:gd name="connsiteY348" fmla="*/ 64760 h 84574"/>
                  <a:gd name="connsiteX349" fmla="*/ 486183 w 1179211"/>
                  <a:gd name="connsiteY349" fmla="*/ 61619 h 84574"/>
                  <a:gd name="connsiteX350" fmla="*/ 489566 w 1179211"/>
                  <a:gd name="connsiteY350" fmla="*/ 59686 h 84574"/>
                  <a:gd name="connsiteX351" fmla="*/ 492708 w 1179211"/>
                  <a:gd name="connsiteY351" fmla="*/ 58719 h 84574"/>
                  <a:gd name="connsiteX352" fmla="*/ 496091 w 1179211"/>
                  <a:gd name="connsiteY352" fmla="*/ 58236 h 84574"/>
                  <a:gd name="connsiteX353" fmla="*/ 499715 w 1179211"/>
                  <a:gd name="connsiteY353" fmla="*/ 57994 h 84574"/>
                  <a:gd name="connsiteX354" fmla="*/ 502857 w 1179211"/>
                  <a:gd name="connsiteY354" fmla="*/ 57752 h 84574"/>
                  <a:gd name="connsiteX355" fmla="*/ 505031 w 1179211"/>
                  <a:gd name="connsiteY355" fmla="*/ 57752 h 84574"/>
                  <a:gd name="connsiteX356" fmla="*/ 504548 w 1179211"/>
                  <a:gd name="connsiteY356" fmla="*/ 62827 h 84574"/>
                  <a:gd name="connsiteX357" fmla="*/ 522188 w 1179211"/>
                  <a:gd name="connsiteY357" fmla="*/ 78292 h 84574"/>
                  <a:gd name="connsiteX358" fmla="*/ 517838 w 1179211"/>
                  <a:gd name="connsiteY358" fmla="*/ 79017 h 84574"/>
                  <a:gd name="connsiteX359" fmla="*/ 514939 w 1179211"/>
                  <a:gd name="connsiteY359" fmla="*/ 77809 h 84574"/>
                  <a:gd name="connsiteX360" fmla="*/ 513972 w 1179211"/>
                  <a:gd name="connsiteY360" fmla="*/ 72734 h 84574"/>
                  <a:gd name="connsiteX361" fmla="*/ 513972 w 1179211"/>
                  <a:gd name="connsiteY361" fmla="*/ 43496 h 84574"/>
                  <a:gd name="connsiteX362" fmla="*/ 513972 w 1179211"/>
                  <a:gd name="connsiteY362" fmla="*/ 40354 h 84574"/>
                  <a:gd name="connsiteX363" fmla="*/ 513489 w 1179211"/>
                  <a:gd name="connsiteY363" fmla="*/ 36971 h 84574"/>
                  <a:gd name="connsiteX364" fmla="*/ 512281 w 1179211"/>
                  <a:gd name="connsiteY364" fmla="*/ 33830 h 84574"/>
                  <a:gd name="connsiteX365" fmla="*/ 509864 w 1179211"/>
                  <a:gd name="connsiteY365" fmla="*/ 31172 h 84574"/>
                  <a:gd name="connsiteX366" fmla="*/ 502615 w 1179211"/>
                  <a:gd name="connsiteY366" fmla="*/ 27789 h 84574"/>
                  <a:gd name="connsiteX367" fmla="*/ 494882 w 1179211"/>
                  <a:gd name="connsiteY367" fmla="*/ 27064 h 84574"/>
                  <a:gd name="connsiteX368" fmla="*/ 488116 w 1179211"/>
                  <a:gd name="connsiteY368" fmla="*/ 27789 h 84574"/>
                  <a:gd name="connsiteX369" fmla="*/ 482075 w 1179211"/>
                  <a:gd name="connsiteY369" fmla="*/ 29964 h 84574"/>
                  <a:gd name="connsiteX370" fmla="*/ 477243 w 1179211"/>
                  <a:gd name="connsiteY370" fmla="*/ 33830 h 84574"/>
                  <a:gd name="connsiteX371" fmla="*/ 474584 w 1179211"/>
                  <a:gd name="connsiteY371" fmla="*/ 40113 h 84574"/>
                  <a:gd name="connsiteX372" fmla="*/ 482317 w 1179211"/>
                  <a:gd name="connsiteY372" fmla="*/ 42529 h 84574"/>
                  <a:gd name="connsiteX373" fmla="*/ 483284 w 1179211"/>
                  <a:gd name="connsiteY373" fmla="*/ 38904 h 84574"/>
                  <a:gd name="connsiteX374" fmla="*/ 485217 w 1179211"/>
                  <a:gd name="connsiteY374" fmla="*/ 36005 h 84574"/>
                  <a:gd name="connsiteX375" fmla="*/ 488600 w 1179211"/>
                  <a:gd name="connsiteY375" fmla="*/ 33830 h 84574"/>
                  <a:gd name="connsiteX376" fmla="*/ 493916 w 1179211"/>
                  <a:gd name="connsiteY376" fmla="*/ 33105 h 84574"/>
                  <a:gd name="connsiteX377" fmla="*/ 497299 w 1179211"/>
                  <a:gd name="connsiteY377" fmla="*/ 33347 h 84574"/>
                  <a:gd name="connsiteX378" fmla="*/ 500440 w 1179211"/>
                  <a:gd name="connsiteY378" fmla="*/ 34313 h 84574"/>
                  <a:gd name="connsiteX379" fmla="*/ 503582 w 1179211"/>
                  <a:gd name="connsiteY379" fmla="*/ 37213 h 84574"/>
                  <a:gd name="connsiteX380" fmla="*/ 504548 w 1179211"/>
                  <a:gd name="connsiteY380" fmla="*/ 42287 h 84574"/>
                  <a:gd name="connsiteX381" fmla="*/ 504548 w 1179211"/>
                  <a:gd name="connsiteY381" fmla="*/ 51711 h 84574"/>
                  <a:gd name="connsiteX382" fmla="*/ 497057 w 1179211"/>
                  <a:gd name="connsiteY382" fmla="*/ 51953 h 84574"/>
                  <a:gd name="connsiteX383" fmla="*/ 491016 w 1179211"/>
                  <a:gd name="connsiteY383" fmla="*/ 52436 h 84574"/>
                  <a:gd name="connsiteX384" fmla="*/ 483525 w 1179211"/>
                  <a:gd name="connsiteY384" fmla="*/ 54369 h 84574"/>
                  <a:gd name="connsiteX385" fmla="*/ 477484 w 1179211"/>
                  <a:gd name="connsiteY385" fmla="*/ 57994 h 84574"/>
                  <a:gd name="connsiteX386" fmla="*/ 473618 w 1179211"/>
                  <a:gd name="connsiteY386" fmla="*/ 63310 h 84574"/>
                  <a:gd name="connsiteX387" fmla="*/ 472168 w 1179211"/>
                  <a:gd name="connsiteY387" fmla="*/ 70076 h 84574"/>
                  <a:gd name="connsiteX388" fmla="*/ 473618 w 1179211"/>
                  <a:gd name="connsiteY388" fmla="*/ 76842 h 84574"/>
                  <a:gd name="connsiteX389" fmla="*/ 477243 w 1179211"/>
                  <a:gd name="connsiteY389" fmla="*/ 81675 h 84574"/>
                  <a:gd name="connsiteX390" fmla="*/ 482317 w 1179211"/>
                  <a:gd name="connsiteY390" fmla="*/ 84575 h 84574"/>
                  <a:gd name="connsiteX391" fmla="*/ 488116 w 1179211"/>
                  <a:gd name="connsiteY391" fmla="*/ 85541 h 84574"/>
                  <a:gd name="connsiteX392" fmla="*/ 499232 w 1179211"/>
                  <a:gd name="connsiteY392" fmla="*/ 82641 h 84574"/>
                  <a:gd name="connsiteX393" fmla="*/ 505031 w 1179211"/>
                  <a:gd name="connsiteY393" fmla="*/ 75634 h 84574"/>
                  <a:gd name="connsiteX394" fmla="*/ 507689 w 1179211"/>
                  <a:gd name="connsiteY394" fmla="*/ 82158 h 84574"/>
                  <a:gd name="connsiteX395" fmla="*/ 514214 w 1179211"/>
                  <a:gd name="connsiteY395" fmla="*/ 84816 h 84574"/>
                  <a:gd name="connsiteX396" fmla="*/ 519047 w 1179211"/>
                  <a:gd name="connsiteY396" fmla="*/ 84333 h 84574"/>
                  <a:gd name="connsiteX397" fmla="*/ 522430 w 1179211"/>
                  <a:gd name="connsiteY397" fmla="*/ 83608 h 84574"/>
                  <a:gd name="connsiteX398" fmla="*/ 522430 w 1179211"/>
                  <a:gd name="connsiteY398" fmla="*/ 78292 h 84574"/>
                  <a:gd name="connsiteX399" fmla="*/ 458636 w 1179211"/>
                  <a:gd name="connsiteY399" fmla="*/ 77325 h 84574"/>
                  <a:gd name="connsiteX400" fmla="*/ 455495 w 1179211"/>
                  <a:gd name="connsiteY400" fmla="*/ 78534 h 84574"/>
                  <a:gd name="connsiteX401" fmla="*/ 452353 w 1179211"/>
                  <a:gd name="connsiteY401" fmla="*/ 79017 h 84574"/>
                  <a:gd name="connsiteX402" fmla="*/ 449937 w 1179211"/>
                  <a:gd name="connsiteY402" fmla="*/ 78534 h 84574"/>
                  <a:gd name="connsiteX403" fmla="*/ 447762 w 1179211"/>
                  <a:gd name="connsiteY403" fmla="*/ 77567 h 84574"/>
                  <a:gd name="connsiteX404" fmla="*/ 445587 w 1179211"/>
                  <a:gd name="connsiteY404" fmla="*/ 74184 h 84574"/>
                  <a:gd name="connsiteX405" fmla="*/ 445346 w 1179211"/>
                  <a:gd name="connsiteY405" fmla="*/ 67901 h 84574"/>
                  <a:gd name="connsiteX406" fmla="*/ 445346 w 1179211"/>
                  <a:gd name="connsiteY406" fmla="*/ 35280 h 84574"/>
                  <a:gd name="connsiteX407" fmla="*/ 458394 w 1179211"/>
                  <a:gd name="connsiteY407" fmla="*/ 35280 h 84574"/>
                  <a:gd name="connsiteX408" fmla="*/ 458394 w 1179211"/>
                  <a:gd name="connsiteY408" fmla="*/ 28997 h 84574"/>
                  <a:gd name="connsiteX409" fmla="*/ 445346 w 1179211"/>
                  <a:gd name="connsiteY409" fmla="*/ 28997 h 84574"/>
                  <a:gd name="connsiteX410" fmla="*/ 445346 w 1179211"/>
                  <a:gd name="connsiteY410" fmla="*/ 12807 h 84574"/>
                  <a:gd name="connsiteX411" fmla="*/ 435680 w 1179211"/>
                  <a:gd name="connsiteY411" fmla="*/ 14982 h 84574"/>
                  <a:gd name="connsiteX412" fmla="*/ 435680 w 1179211"/>
                  <a:gd name="connsiteY412" fmla="*/ 28997 h 84574"/>
                  <a:gd name="connsiteX413" fmla="*/ 426256 w 1179211"/>
                  <a:gd name="connsiteY413" fmla="*/ 28997 h 84574"/>
                  <a:gd name="connsiteX414" fmla="*/ 426256 w 1179211"/>
                  <a:gd name="connsiteY414" fmla="*/ 35280 h 84574"/>
                  <a:gd name="connsiteX415" fmla="*/ 435680 w 1179211"/>
                  <a:gd name="connsiteY415" fmla="*/ 35280 h 84574"/>
                  <a:gd name="connsiteX416" fmla="*/ 435680 w 1179211"/>
                  <a:gd name="connsiteY416" fmla="*/ 68868 h 84574"/>
                  <a:gd name="connsiteX417" fmla="*/ 435922 w 1179211"/>
                  <a:gd name="connsiteY417" fmla="*/ 76117 h 84574"/>
                  <a:gd name="connsiteX418" fmla="*/ 437855 w 1179211"/>
                  <a:gd name="connsiteY418" fmla="*/ 81433 h 84574"/>
                  <a:gd name="connsiteX419" fmla="*/ 442446 w 1179211"/>
                  <a:gd name="connsiteY419" fmla="*/ 84816 h 84574"/>
                  <a:gd name="connsiteX420" fmla="*/ 448487 w 1179211"/>
                  <a:gd name="connsiteY420" fmla="*/ 85783 h 84574"/>
                  <a:gd name="connsiteX421" fmla="*/ 455012 w 1179211"/>
                  <a:gd name="connsiteY421" fmla="*/ 84816 h 84574"/>
                  <a:gd name="connsiteX422" fmla="*/ 460569 w 1179211"/>
                  <a:gd name="connsiteY422" fmla="*/ 82158 h 84574"/>
                  <a:gd name="connsiteX423" fmla="*/ 458636 w 1179211"/>
                  <a:gd name="connsiteY423" fmla="*/ 77325 h 84574"/>
                  <a:gd name="connsiteX424" fmla="*/ 409825 w 1179211"/>
                  <a:gd name="connsiteY424" fmla="*/ 28997 h 84574"/>
                  <a:gd name="connsiteX425" fmla="*/ 399676 w 1179211"/>
                  <a:gd name="connsiteY425" fmla="*/ 28997 h 84574"/>
                  <a:gd name="connsiteX426" fmla="*/ 399676 w 1179211"/>
                  <a:gd name="connsiteY426" fmla="*/ 84091 h 84574"/>
                  <a:gd name="connsiteX427" fmla="*/ 409825 w 1179211"/>
                  <a:gd name="connsiteY427" fmla="*/ 84091 h 84574"/>
                  <a:gd name="connsiteX428" fmla="*/ 409825 w 1179211"/>
                  <a:gd name="connsiteY428" fmla="*/ 28997 h 84574"/>
                  <a:gd name="connsiteX429" fmla="*/ 409341 w 1179211"/>
                  <a:gd name="connsiteY429" fmla="*/ 2416 h 84574"/>
                  <a:gd name="connsiteX430" fmla="*/ 404992 w 1179211"/>
                  <a:gd name="connsiteY430" fmla="*/ 483 h 84574"/>
                  <a:gd name="connsiteX431" fmla="*/ 400400 w 1179211"/>
                  <a:gd name="connsiteY431" fmla="*/ 2416 h 84574"/>
                  <a:gd name="connsiteX432" fmla="*/ 398467 w 1179211"/>
                  <a:gd name="connsiteY432" fmla="*/ 6766 h 84574"/>
                  <a:gd name="connsiteX433" fmla="*/ 400400 w 1179211"/>
                  <a:gd name="connsiteY433" fmla="*/ 11116 h 84574"/>
                  <a:gd name="connsiteX434" fmla="*/ 404992 w 1179211"/>
                  <a:gd name="connsiteY434" fmla="*/ 13049 h 84574"/>
                  <a:gd name="connsiteX435" fmla="*/ 409341 w 1179211"/>
                  <a:gd name="connsiteY435" fmla="*/ 11116 h 84574"/>
                  <a:gd name="connsiteX436" fmla="*/ 411274 w 1179211"/>
                  <a:gd name="connsiteY436" fmla="*/ 6766 h 84574"/>
                  <a:gd name="connsiteX437" fmla="*/ 409341 w 1179211"/>
                  <a:gd name="connsiteY437" fmla="*/ 2416 h 84574"/>
                  <a:gd name="connsiteX438" fmla="*/ 379619 w 1179211"/>
                  <a:gd name="connsiteY438" fmla="*/ 61377 h 84574"/>
                  <a:gd name="connsiteX439" fmla="*/ 375511 w 1179211"/>
                  <a:gd name="connsiteY439" fmla="*/ 56544 h 84574"/>
                  <a:gd name="connsiteX440" fmla="*/ 370195 w 1179211"/>
                  <a:gd name="connsiteY440" fmla="*/ 53403 h 84574"/>
                  <a:gd name="connsiteX441" fmla="*/ 364396 w 1179211"/>
                  <a:gd name="connsiteY441" fmla="*/ 51470 h 84574"/>
                  <a:gd name="connsiteX442" fmla="*/ 355938 w 1179211"/>
                  <a:gd name="connsiteY442" fmla="*/ 47603 h 84574"/>
                  <a:gd name="connsiteX443" fmla="*/ 352797 w 1179211"/>
                  <a:gd name="connsiteY443" fmla="*/ 40837 h 84574"/>
                  <a:gd name="connsiteX444" fmla="*/ 355697 w 1179211"/>
                  <a:gd name="connsiteY444" fmla="*/ 35280 h 84574"/>
                  <a:gd name="connsiteX445" fmla="*/ 362946 w 1179211"/>
                  <a:gd name="connsiteY445" fmla="*/ 33105 h 84574"/>
                  <a:gd name="connsiteX446" fmla="*/ 370195 w 1179211"/>
                  <a:gd name="connsiteY446" fmla="*/ 34796 h 84574"/>
                  <a:gd name="connsiteX447" fmla="*/ 374786 w 1179211"/>
                  <a:gd name="connsiteY447" fmla="*/ 38421 h 84574"/>
                  <a:gd name="connsiteX448" fmla="*/ 379619 w 1179211"/>
                  <a:gd name="connsiteY448" fmla="*/ 32380 h 84574"/>
                  <a:gd name="connsiteX449" fmla="*/ 373820 w 1179211"/>
                  <a:gd name="connsiteY449" fmla="*/ 28997 h 84574"/>
                  <a:gd name="connsiteX450" fmla="*/ 363429 w 1179211"/>
                  <a:gd name="connsiteY450" fmla="*/ 27306 h 84574"/>
                  <a:gd name="connsiteX451" fmla="*/ 355938 w 1179211"/>
                  <a:gd name="connsiteY451" fmla="*/ 28272 h 84574"/>
                  <a:gd name="connsiteX452" fmla="*/ 349656 w 1179211"/>
                  <a:gd name="connsiteY452" fmla="*/ 31172 h 84574"/>
                  <a:gd name="connsiteX453" fmla="*/ 345306 w 1179211"/>
                  <a:gd name="connsiteY453" fmla="*/ 36005 h 84574"/>
                  <a:gd name="connsiteX454" fmla="*/ 343615 w 1179211"/>
                  <a:gd name="connsiteY454" fmla="*/ 42771 h 84574"/>
                  <a:gd name="connsiteX455" fmla="*/ 345065 w 1179211"/>
                  <a:gd name="connsiteY455" fmla="*/ 50020 h 84574"/>
                  <a:gd name="connsiteX456" fmla="*/ 348931 w 1179211"/>
                  <a:gd name="connsiteY456" fmla="*/ 54853 h 84574"/>
                  <a:gd name="connsiteX457" fmla="*/ 354005 w 1179211"/>
                  <a:gd name="connsiteY457" fmla="*/ 57752 h 84574"/>
                  <a:gd name="connsiteX458" fmla="*/ 359321 w 1179211"/>
                  <a:gd name="connsiteY458" fmla="*/ 59686 h 84574"/>
                  <a:gd name="connsiteX459" fmla="*/ 367779 w 1179211"/>
                  <a:gd name="connsiteY459" fmla="*/ 63310 h 84574"/>
                  <a:gd name="connsiteX460" fmla="*/ 370920 w 1179211"/>
                  <a:gd name="connsiteY460" fmla="*/ 70559 h 84574"/>
                  <a:gd name="connsiteX461" fmla="*/ 368262 w 1179211"/>
                  <a:gd name="connsiteY461" fmla="*/ 77325 h 84574"/>
                  <a:gd name="connsiteX462" fmla="*/ 360771 w 1179211"/>
                  <a:gd name="connsiteY462" fmla="*/ 79742 h 84574"/>
                  <a:gd name="connsiteX463" fmla="*/ 355938 w 1179211"/>
                  <a:gd name="connsiteY463" fmla="*/ 79017 h 84574"/>
                  <a:gd name="connsiteX464" fmla="*/ 351830 w 1179211"/>
                  <a:gd name="connsiteY464" fmla="*/ 76842 h 84574"/>
                  <a:gd name="connsiteX465" fmla="*/ 348447 w 1179211"/>
                  <a:gd name="connsiteY465" fmla="*/ 74184 h 84574"/>
                  <a:gd name="connsiteX466" fmla="*/ 346031 w 1179211"/>
                  <a:gd name="connsiteY466" fmla="*/ 71768 h 84574"/>
                  <a:gd name="connsiteX467" fmla="*/ 341198 w 1179211"/>
                  <a:gd name="connsiteY467" fmla="*/ 79500 h 84574"/>
                  <a:gd name="connsiteX468" fmla="*/ 360288 w 1179211"/>
                  <a:gd name="connsiteY468" fmla="*/ 85783 h 84574"/>
                  <a:gd name="connsiteX469" fmla="*/ 368020 w 1179211"/>
                  <a:gd name="connsiteY469" fmla="*/ 84575 h 84574"/>
                  <a:gd name="connsiteX470" fmla="*/ 374303 w 1179211"/>
                  <a:gd name="connsiteY470" fmla="*/ 81192 h 84574"/>
                  <a:gd name="connsiteX471" fmla="*/ 378411 w 1179211"/>
                  <a:gd name="connsiteY471" fmla="*/ 75634 h 84574"/>
                  <a:gd name="connsiteX472" fmla="*/ 380103 w 1179211"/>
                  <a:gd name="connsiteY472" fmla="*/ 68143 h 84574"/>
                  <a:gd name="connsiteX473" fmla="*/ 379619 w 1179211"/>
                  <a:gd name="connsiteY473" fmla="*/ 61377 h 84574"/>
                  <a:gd name="connsiteX474" fmla="*/ 298428 w 1179211"/>
                  <a:gd name="connsiteY474" fmla="*/ 84091 h 84574"/>
                  <a:gd name="connsiteX475" fmla="*/ 307852 w 1179211"/>
                  <a:gd name="connsiteY475" fmla="*/ 84091 h 84574"/>
                  <a:gd name="connsiteX476" fmla="*/ 307852 w 1179211"/>
                  <a:gd name="connsiteY476" fmla="*/ 57511 h 84574"/>
                  <a:gd name="connsiteX477" fmla="*/ 308093 w 1179211"/>
                  <a:gd name="connsiteY477" fmla="*/ 51953 h 84574"/>
                  <a:gd name="connsiteX478" fmla="*/ 308818 w 1179211"/>
                  <a:gd name="connsiteY478" fmla="*/ 46637 h 84574"/>
                  <a:gd name="connsiteX479" fmla="*/ 312926 w 1179211"/>
                  <a:gd name="connsiteY479" fmla="*/ 37938 h 84574"/>
                  <a:gd name="connsiteX480" fmla="*/ 318967 w 1179211"/>
                  <a:gd name="connsiteY480" fmla="*/ 34555 h 84574"/>
                  <a:gd name="connsiteX481" fmla="*/ 325008 w 1179211"/>
                  <a:gd name="connsiteY481" fmla="*/ 40596 h 84574"/>
                  <a:gd name="connsiteX482" fmla="*/ 333224 w 1179211"/>
                  <a:gd name="connsiteY482" fmla="*/ 37696 h 84574"/>
                  <a:gd name="connsiteX483" fmla="*/ 332016 w 1179211"/>
                  <a:gd name="connsiteY483" fmla="*/ 32863 h 84574"/>
                  <a:gd name="connsiteX484" fmla="*/ 329599 w 1179211"/>
                  <a:gd name="connsiteY484" fmla="*/ 29722 h 84574"/>
                  <a:gd name="connsiteX485" fmla="*/ 326216 w 1179211"/>
                  <a:gd name="connsiteY485" fmla="*/ 28030 h 84574"/>
                  <a:gd name="connsiteX486" fmla="*/ 322833 w 1179211"/>
                  <a:gd name="connsiteY486" fmla="*/ 27547 h 84574"/>
                  <a:gd name="connsiteX487" fmla="*/ 314134 w 1179211"/>
                  <a:gd name="connsiteY487" fmla="*/ 30205 h 84574"/>
                  <a:gd name="connsiteX488" fmla="*/ 307852 w 1179211"/>
                  <a:gd name="connsiteY488" fmla="*/ 37696 h 84574"/>
                  <a:gd name="connsiteX489" fmla="*/ 306643 w 1179211"/>
                  <a:gd name="connsiteY489" fmla="*/ 28272 h 84574"/>
                  <a:gd name="connsiteX490" fmla="*/ 297219 w 1179211"/>
                  <a:gd name="connsiteY490" fmla="*/ 29239 h 84574"/>
                  <a:gd name="connsiteX491" fmla="*/ 297461 w 1179211"/>
                  <a:gd name="connsiteY491" fmla="*/ 31413 h 84574"/>
                  <a:gd name="connsiteX492" fmla="*/ 297944 w 1179211"/>
                  <a:gd name="connsiteY492" fmla="*/ 35038 h 84574"/>
                  <a:gd name="connsiteX493" fmla="*/ 298186 w 1179211"/>
                  <a:gd name="connsiteY493" fmla="*/ 39146 h 84574"/>
                  <a:gd name="connsiteX494" fmla="*/ 298428 w 1179211"/>
                  <a:gd name="connsiteY494" fmla="*/ 43254 h 84574"/>
                  <a:gd name="connsiteX495" fmla="*/ 298428 w 1179211"/>
                  <a:gd name="connsiteY495" fmla="*/ 84091 h 84574"/>
                  <a:gd name="connsiteX496" fmla="*/ 267981 w 1179211"/>
                  <a:gd name="connsiteY496" fmla="*/ 38179 h 84574"/>
                  <a:gd name="connsiteX497" fmla="*/ 271122 w 1179211"/>
                  <a:gd name="connsiteY497" fmla="*/ 50262 h 84574"/>
                  <a:gd name="connsiteX498" fmla="*/ 271122 w 1179211"/>
                  <a:gd name="connsiteY498" fmla="*/ 52195 h 84574"/>
                  <a:gd name="connsiteX499" fmla="*/ 243817 w 1179211"/>
                  <a:gd name="connsiteY499" fmla="*/ 52195 h 84574"/>
                  <a:gd name="connsiteX500" fmla="*/ 245508 w 1179211"/>
                  <a:gd name="connsiteY500" fmla="*/ 45187 h 84574"/>
                  <a:gd name="connsiteX501" fmla="*/ 248649 w 1179211"/>
                  <a:gd name="connsiteY501" fmla="*/ 39388 h 84574"/>
                  <a:gd name="connsiteX502" fmla="*/ 253241 w 1179211"/>
                  <a:gd name="connsiteY502" fmla="*/ 35280 h 84574"/>
                  <a:gd name="connsiteX503" fmla="*/ 259282 w 1179211"/>
                  <a:gd name="connsiteY503" fmla="*/ 33830 h 84574"/>
                  <a:gd name="connsiteX504" fmla="*/ 267981 w 1179211"/>
                  <a:gd name="connsiteY504" fmla="*/ 38179 h 84574"/>
                  <a:gd name="connsiteX505" fmla="*/ 281029 w 1179211"/>
                  <a:gd name="connsiteY505" fmla="*/ 58236 h 84574"/>
                  <a:gd name="connsiteX506" fmla="*/ 281029 w 1179211"/>
                  <a:gd name="connsiteY506" fmla="*/ 52678 h 84574"/>
                  <a:gd name="connsiteX507" fmla="*/ 280063 w 1179211"/>
                  <a:gd name="connsiteY507" fmla="*/ 43496 h 84574"/>
                  <a:gd name="connsiteX508" fmla="*/ 276438 w 1179211"/>
                  <a:gd name="connsiteY508" fmla="*/ 35280 h 84574"/>
                  <a:gd name="connsiteX509" fmla="*/ 269672 w 1179211"/>
                  <a:gd name="connsiteY509" fmla="*/ 29480 h 84574"/>
                  <a:gd name="connsiteX510" fmla="*/ 259040 w 1179211"/>
                  <a:gd name="connsiteY510" fmla="*/ 27306 h 84574"/>
                  <a:gd name="connsiteX511" fmla="*/ 249133 w 1179211"/>
                  <a:gd name="connsiteY511" fmla="*/ 29480 h 84574"/>
                  <a:gd name="connsiteX512" fmla="*/ 241159 w 1179211"/>
                  <a:gd name="connsiteY512" fmla="*/ 35521 h 84574"/>
                  <a:gd name="connsiteX513" fmla="*/ 235842 w 1179211"/>
                  <a:gd name="connsiteY513" fmla="*/ 44704 h 84574"/>
                  <a:gd name="connsiteX514" fmla="*/ 233909 w 1179211"/>
                  <a:gd name="connsiteY514" fmla="*/ 56544 h 84574"/>
                  <a:gd name="connsiteX515" fmla="*/ 240675 w 1179211"/>
                  <a:gd name="connsiteY515" fmla="*/ 78292 h 84574"/>
                  <a:gd name="connsiteX516" fmla="*/ 260490 w 1179211"/>
                  <a:gd name="connsiteY516" fmla="*/ 85783 h 84574"/>
                  <a:gd name="connsiteX517" fmla="*/ 272572 w 1179211"/>
                  <a:gd name="connsiteY517" fmla="*/ 83125 h 84574"/>
                  <a:gd name="connsiteX518" fmla="*/ 282238 w 1179211"/>
                  <a:gd name="connsiteY518" fmla="*/ 75151 h 84574"/>
                  <a:gd name="connsiteX519" fmla="*/ 278371 w 1179211"/>
                  <a:gd name="connsiteY519" fmla="*/ 71043 h 84574"/>
                  <a:gd name="connsiteX520" fmla="*/ 268947 w 1179211"/>
                  <a:gd name="connsiteY520" fmla="*/ 77567 h 84574"/>
                  <a:gd name="connsiteX521" fmla="*/ 261215 w 1179211"/>
                  <a:gd name="connsiteY521" fmla="*/ 79017 h 84574"/>
                  <a:gd name="connsiteX522" fmla="*/ 248649 w 1179211"/>
                  <a:gd name="connsiteY522" fmla="*/ 73701 h 84574"/>
                  <a:gd name="connsiteX523" fmla="*/ 244058 w 1179211"/>
                  <a:gd name="connsiteY523" fmla="*/ 58477 h 84574"/>
                  <a:gd name="connsiteX524" fmla="*/ 281029 w 1179211"/>
                  <a:gd name="connsiteY524" fmla="*/ 58477 h 84574"/>
                  <a:gd name="connsiteX525" fmla="*/ 183648 w 1179211"/>
                  <a:gd name="connsiteY525" fmla="*/ 28997 h 84574"/>
                  <a:gd name="connsiteX526" fmla="*/ 172774 w 1179211"/>
                  <a:gd name="connsiteY526" fmla="*/ 28997 h 84574"/>
                  <a:gd name="connsiteX527" fmla="*/ 195247 w 1179211"/>
                  <a:gd name="connsiteY527" fmla="*/ 85300 h 84574"/>
                  <a:gd name="connsiteX528" fmla="*/ 203221 w 1179211"/>
                  <a:gd name="connsiteY528" fmla="*/ 85300 h 84574"/>
                  <a:gd name="connsiteX529" fmla="*/ 226418 w 1179211"/>
                  <a:gd name="connsiteY529" fmla="*/ 28997 h 84574"/>
                  <a:gd name="connsiteX530" fmla="*/ 217236 w 1179211"/>
                  <a:gd name="connsiteY530" fmla="*/ 28997 h 84574"/>
                  <a:gd name="connsiteX531" fmla="*/ 202496 w 1179211"/>
                  <a:gd name="connsiteY531" fmla="*/ 67660 h 84574"/>
                  <a:gd name="connsiteX532" fmla="*/ 200079 w 1179211"/>
                  <a:gd name="connsiteY532" fmla="*/ 76359 h 84574"/>
                  <a:gd name="connsiteX533" fmla="*/ 199354 w 1179211"/>
                  <a:gd name="connsiteY533" fmla="*/ 72734 h 84574"/>
                  <a:gd name="connsiteX534" fmla="*/ 197663 w 1179211"/>
                  <a:gd name="connsiteY534" fmla="*/ 67176 h 84574"/>
                  <a:gd name="connsiteX535" fmla="*/ 183648 w 1179211"/>
                  <a:gd name="connsiteY535" fmla="*/ 28997 h 84574"/>
                  <a:gd name="connsiteX536" fmla="*/ 159000 w 1179211"/>
                  <a:gd name="connsiteY536" fmla="*/ 28997 h 84574"/>
                  <a:gd name="connsiteX537" fmla="*/ 148851 w 1179211"/>
                  <a:gd name="connsiteY537" fmla="*/ 28997 h 84574"/>
                  <a:gd name="connsiteX538" fmla="*/ 148851 w 1179211"/>
                  <a:gd name="connsiteY538" fmla="*/ 84091 h 84574"/>
                  <a:gd name="connsiteX539" fmla="*/ 159000 w 1179211"/>
                  <a:gd name="connsiteY539" fmla="*/ 84091 h 84574"/>
                  <a:gd name="connsiteX540" fmla="*/ 159000 w 1179211"/>
                  <a:gd name="connsiteY540" fmla="*/ 28997 h 84574"/>
                  <a:gd name="connsiteX541" fmla="*/ 158517 w 1179211"/>
                  <a:gd name="connsiteY541" fmla="*/ 2416 h 84574"/>
                  <a:gd name="connsiteX542" fmla="*/ 154167 w 1179211"/>
                  <a:gd name="connsiteY542" fmla="*/ 483 h 84574"/>
                  <a:gd name="connsiteX543" fmla="*/ 149576 w 1179211"/>
                  <a:gd name="connsiteY543" fmla="*/ 2416 h 84574"/>
                  <a:gd name="connsiteX544" fmla="*/ 147643 w 1179211"/>
                  <a:gd name="connsiteY544" fmla="*/ 6766 h 84574"/>
                  <a:gd name="connsiteX545" fmla="*/ 149576 w 1179211"/>
                  <a:gd name="connsiteY545" fmla="*/ 11116 h 84574"/>
                  <a:gd name="connsiteX546" fmla="*/ 154167 w 1179211"/>
                  <a:gd name="connsiteY546" fmla="*/ 13049 h 84574"/>
                  <a:gd name="connsiteX547" fmla="*/ 158517 w 1179211"/>
                  <a:gd name="connsiteY547" fmla="*/ 11116 h 84574"/>
                  <a:gd name="connsiteX548" fmla="*/ 160450 w 1179211"/>
                  <a:gd name="connsiteY548" fmla="*/ 6766 h 84574"/>
                  <a:gd name="connsiteX549" fmla="*/ 158517 w 1179211"/>
                  <a:gd name="connsiteY549" fmla="*/ 2416 h 84574"/>
                  <a:gd name="connsiteX550" fmla="*/ 128795 w 1179211"/>
                  <a:gd name="connsiteY550" fmla="*/ 84091 h 84574"/>
                  <a:gd name="connsiteX551" fmla="*/ 128795 w 1179211"/>
                  <a:gd name="connsiteY551" fmla="*/ 49537 h 84574"/>
                  <a:gd name="connsiteX552" fmla="*/ 128312 w 1179211"/>
                  <a:gd name="connsiteY552" fmla="*/ 41079 h 84574"/>
                  <a:gd name="connsiteX553" fmla="*/ 126137 w 1179211"/>
                  <a:gd name="connsiteY553" fmla="*/ 34071 h 84574"/>
                  <a:gd name="connsiteX554" fmla="*/ 120338 w 1179211"/>
                  <a:gd name="connsiteY554" fmla="*/ 29239 h 84574"/>
                  <a:gd name="connsiteX555" fmla="*/ 109705 w 1179211"/>
                  <a:gd name="connsiteY555" fmla="*/ 27306 h 84574"/>
                  <a:gd name="connsiteX556" fmla="*/ 102214 w 1179211"/>
                  <a:gd name="connsiteY556" fmla="*/ 28514 h 84574"/>
                  <a:gd name="connsiteX557" fmla="*/ 96898 w 1179211"/>
                  <a:gd name="connsiteY557" fmla="*/ 31655 h 84574"/>
                  <a:gd name="connsiteX558" fmla="*/ 93274 w 1179211"/>
                  <a:gd name="connsiteY558" fmla="*/ 35280 h 84574"/>
                  <a:gd name="connsiteX559" fmla="*/ 91341 w 1179211"/>
                  <a:gd name="connsiteY559" fmla="*/ 37938 h 84574"/>
                  <a:gd name="connsiteX560" fmla="*/ 90132 w 1179211"/>
                  <a:gd name="connsiteY560" fmla="*/ 28514 h 84574"/>
                  <a:gd name="connsiteX561" fmla="*/ 80708 w 1179211"/>
                  <a:gd name="connsiteY561" fmla="*/ 29480 h 84574"/>
                  <a:gd name="connsiteX562" fmla="*/ 80950 w 1179211"/>
                  <a:gd name="connsiteY562" fmla="*/ 31655 h 84574"/>
                  <a:gd name="connsiteX563" fmla="*/ 81433 w 1179211"/>
                  <a:gd name="connsiteY563" fmla="*/ 35280 h 84574"/>
                  <a:gd name="connsiteX564" fmla="*/ 81675 w 1179211"/>
                  <a:gd name="connsiteY564" fmla="*/ 39388 h 84574"/>
                  <a:gd name="connsiteX565" fmla="*/ 81917 w 1179211"/>
                  <a:gd name="connsiteY565" fmla="*/ 43496 h 84574"/>
                  <a:gd name="connsiteX566" fmla="*/ 81917 w 1179211"/>
                  <a:gd name="connsiteY566" fmla="*/ 84333 h 84574"/>
                  <a:gd name="connsiteX567" fmla="*/ 91824 w 1179211"/>
                  <a:gd name="connsiteY567" fmla="*/ 84333 h 84574"/>
                  <a:gd name="connsiteX568" fmla="*/ 91824 w 1179211"/>
                  <a:gd name="connsiteY568" fmla="*/ 53403 h 84574"/>
                  <a:gd name="connsiteX569" fmla="*/ 93032 w 1179211"/>
                  <a:gd name="connsiteY569" fmla="*/ 46154 h 84574"/>
                  <a:gd name="connsiteX570" fmla="*/ 96415 w 1179211"/>
                  <a:gd name="connsiteY570" fmla="*/ 40354 h 84574"/>
                  <a:gd name="connsiteX571" fmla="*/ 101248 w 1179211"/>
                  <a:gd name="connsiteY571" fmla="*/ 36488 h 84574"/>
                  <a:gd name="connsiteX572" fmla="*/ 107531 w 1179211"/>
                  <a:gd name="connsiteY572" fmla="*/ 35038 h 84574"/>
                  <a:gd name="connsiteX573" fmla="*/ 113572 w 1179211"/>
                  <a:gd name="connsiteY573" fmla="*/ 36005 h 84574"/>
                  <a:gd name="connsiteX574" fmla="*/ 117196 w 1179211"/>
                  <a:gd name="connsiteY574" fmla="*/ 38904 h 84574"/>
                  <a:gd name="connsiteX575" fmla="*/ 118888 w 1179211"/>
                  <a:gd name="connsiteY575" fmla="*/ 43496 h 84574"/>
                  <a:gd name="connsiteX576" fmla="*/ 119371 w 1179211"/>
                  <a:gd name="connsiteY576" fmla="*/ 49778 h 84574"/>
                  <a:gd name="connsiteX577" fmla="*/ 119371 w 1179211"/>
                  <a:gd name="connsiteY577" fmla="*/ 84333 h 84574"/>
                  <a:gd name="connsiteX578" fmla="*/ 128795 w 1179211"/>
                  <a:gd name="connsiteY578" fmla="*/ 84333 h 84574"/>
                  <a:gd name="connsiteX579" fmla="*/ 60894 w 1179211"/>
                  <a:gd name="connsiteY579" fmla="*/ 5799 h 84574"/>
                  <a:gd name="connsiteX580" fmla="*/ 50986 w 1179211"/>
                  <a:gd name="connsiteY580" fmla="*/ 5799 h 84574"/>
                  <a:gd name="connsiteX581" fmla="*/ 50986 w 1179211"/>
                  <a:gd name="connsiteY581" fmla="*/ 54128 h 84574"/>
                  <a:gd name="connsiteX582" fmla="*/ 49295 w 1179211"/>
                  <a:gd name="connsiteY582" fmla="*/ 66935 h 84574"/>
                  <a:gd name="connsiteX583" fmla="*/ 44945 w 1179211"/>
                  <a:gd name="connsiteY583" fmla="*/ 74667 h 84574"/>
                  <a:gd name="connsiteX584" fmla="*/ 38421 w 1179211"/>
                  <a:gd name="connsiteY584" fmla="*/ 78534 h 84574"/>
                  <a:gd name="connsiteX585" fmla="*/ 30447 w 1179211"/>
                  <a:gd name="connsiteY585" fmla="*/ 79500 h 84574"/>
                  <a:gd name="connsiteX586" fmla="*/ 22231 w 1179211"/>
                  <a:gd name="connsiteY586" fmla="*/ 78534 h 84574"/>
                  <a:gd name="connsiteX587" fmla="*/ 15707 w 1179211"/>
                  <a:gd name="connsiteY587" fmla="*/ 74667 h 84574"/>
                  <a:gd name="connsiteX588" fmla="*/ 11357 w 1179211"/>
                  <a:gd name="connsiteY588" fmla="*/ 66935 h 84574"/>
                  <a:gd name="connsiteX589" fmla="*/ 9666 w 1179211"/>
                  <a:gd name="connsiteY589" fmla="*/ 54128 h 84574"/>
                  <a:gd name="connsiteX590" fmla="*/ 9666 w 1179211"/>
                  <a:gd name="connsiteY590" fmla="*/ 5799 h 84574"/>
                  <a:gd name="connsiteX591" fmla="*/ 0 w 1179211"/>
                  <a:gd name="connsiteY591" fmla="*/ 5799 h 84574"/>
                  <a:gd name="connsiteX592" fmla="*/ 0 w 1179211"/>
                  <a:gd name="connsiteY592" fmla="*/ 54853 h 84574"/>
                  <a:gd name="connsiteX593" fmla="*/ 7733 w 1179211"/>
                  <a:gd name="connsiteY593" fmla="*/ 79500 h 84574"/>
                  <a:gd name="connsiteX594" fmla="*/ 30689 w 1179211"/>
                  <a:gd name="connsiteY594" fmla="*/ 86749 h 84574"/>
                  <a:gd name="connsiteX595" fmla="*/ 53403 w 1179211"/>
                  <a:gd name="connsiteY595" fmla="*/ 79500 h 84574"/>
                  <a:gd name="connsiteX596" fmla="*/ 60894 w 1179211"/>
                  <a:gd name="connsiteY596" fmla="*/ 54853 h 84574"/>
                  <a:gd name="connsiteX597" fmla="*/ 60894 w 1179211"/>
                  <a:gd name="connsiteY597" fmla="*/ 5799 h 84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  <a:cxn ang="0">
                    <a:pos x="connsiteX442" y="connsiteY442"/>
                  </a:cxn>
                  <a:cxn ang="0">
                    <a:pos x="connsiteX443" y="connsiteY443"/>
                  </a:cxn>
                  <a:cxn ang="0">
                    <a:pos x="connsiteX444" y="connsiteY444"/>
                  </a:cxn>
                  <a:cxn ang="0">
                    <a:pos x="connsiteX445" y="connsiteY445"/>
                  </a:cxn>
                  <a:cxn ang="0">
                    <a:pos x="connsiteX446" y="connsiteY446"/>
                  </a:cxn>
                  <a:cxn ang="0">
                    <a:pos x="connsiteX447" y="connsiteY447"/>
                  </a:cxn>
                  <a:cxn ang="0">
                    <a:pos x="connsiteX448" y="connsiteY448"/>
                  </a:cxn>
                  <a:cxn ang="0">
                    <a:pos x="connsiteX449" y="connsiteY449"/>
                  </a:cxn>
                  <a:cxn ang="0">
                    <a:pos x="connsiteX450" y="connsiteY450"/>
                  </a:cxn>
                  <a:cxn ang="0">
                    <a:pos x="connsiteX451" y="connsiteY451"/>
                  </a:cxn>
                  <a:cxn ang="0">
                    <a:pos x="connsiteX452" y="connsiteY452"/>
                  </a:cxn>
                  <a:cxn ang="0">
                    <a:pos x="connsiteX453" y="connsiteY453"/>
                  </a:cxn>
                  <a:cxn ang="0">
                    <a:pos x="connsiteX454" y="connsiteY454"/>
                  </a:cxn>
                  <a:cxn ang="0">
                    <a:pos x="connsiteX455" y="connsiteY455"/>
                  </a:cxn>
                  <a:cxn ang="0">
                    <a:pos x="connsiteX456" y="connsiteY456"/>
                  </a:cxn>
                  <a:cxn ang="0">
                    <a:pos x="connsiteX457" y="connsiteY457"/>
                  </a:cxn>
                  <a:cxn ang="0">
                    <a:pos x="connsiteX458" y="connsiteY458"/>
                  </a:cxn>
                  <a:cxn ang="0">
                    <a:pos x="connsiteX459" y="connsiteY459"/>
                  </a:cxn>
                  <a:cxn ang="0">
                    <a:pos x="connsiteX460" y="connsiteY460"/>
                  </a:cxn>
                  <a:cxn ang="0">
                    <a:pos x="connsiteX461" y="connsiteY461"/>
                  </a:cxn>
                  <a:cxn ang="0">
                    <a:pos x="connsiteX462" y="connsiteY462"/>
                  </a:cxn>
                  <a:cxn ang="0">
                    <a:pos x="connsiteX463" y="connsiteY463"/>
                  </a:cxn>
                  <a:cxn ang="0">
                    <a:pos x="connsiteX464" y="connsiteY464"/>
                  </a:cxn>
                  <a:cxn ang="0">
                    <a:pos x="connsiteX465" y="connsiteY465"/>
                  </a:cxn>
                  <a:cxn ang="0">
                    <a:pos x="connsiteX466" y="connsiteY466"/>
                  </a:cxn>
                  <a:cxn ang="0">
                    <a:pos x="connsiteX467" y="connsiteY467"/>
                  </a:cxn>
                  <a:cxn ang="0">
                    <a:pos x="connsiteX468" y="connsiteY468"/>
                  </a:cxn>
                  <a:cxn ang="0">
                    <a:pos x="connsiteX469" y="connsiteY469"/>
                  </a:cxn>
                  <a:cxn ang="0">
                    <a:pos x="connsiteX470" y="connsiteY470"/>
                  </a:cxn>
                  <a:cxn ang="0">
                    <a:pos x="connsiteX471" y="connsiteY471"/>
                  </a:cxn>
                  <a:cxn ang="0">
                    <a:pos x="connsiteX472" y="connsiteY472"/>
                  </a:cxn>
                  <a:cxn ang="0">
                    <a:pos x="connsiteX473" y="connsiteY473"/>
                  </a:cxn>
                  <a:cxn ang="0">
                    <a:pos x="connsiteX474" y="connsiteY474"/>
                  </a:cxn>
                  <a:cxn ang="0">
                    <a:pos x="connsiteX475" y="connsiteY475"/>
                  </a:cxn>
                  <a:cxn ang="0">
                    <a:pos x="connsiteX476" y="connsiteY476"/>
                  </a:cxn>
                  <a:cxn ang="0">
                    <a:pos x="connsiteX477" y="connsiteY477"/>
                  </a:cxn>
                  <a:cxn ang="0">
                    <a:pos x="connsiteX478" y="connsiteY478"/>
                  </a:cxn>
                  <a:cxn ang="0">
                    <a:pos x="connsiteX479" y="connsiteY479"/>
                  </a:cxn>
                  <a:cxn ang="0">
                    <a:pos x="connsiteX480" y="connsiteY480"/>
                  </a:cxn>
                  <a:cxn ang="0">
                    <a:pos x="connsiteX481" y="connsiteY481"/>
                  </a:cxn>
                  <a:cxn ang="0">
                    <a:pos x="connsiteX482" y="connsiteY482"/>
                  </a:cxn>
                  <a:cxn ang="0">
                    <a:pos x="connsiteX483" y="connsiteY483"/>
                  </a:cxn>
                  <a:cxn ang="0">
                    <a:pos x="connsiteX484" y="connsiteY484"/>
                  </a:cxn>
                  <a:cxn ang="0">
                    <a:pos x="connsiteX485" y="connsiteY485"/>
                  </a:cxn>
                  <a:cxn ang="0">
                    <a:pos x="connsiteX486" y="connsiteY486"/>
                  </a:cxn>
                  <a:cxn ang="0">
                    <a:pos x="connsiteX487" y="connsiteY487"/>
                  </a:cxn>
                  <a:cxn ang="0">
                    <a:pos x="connsiteX488" y="connsiteY488"/>
                  </a:cxn>
                  <a:cxn ang="0">
                    <a:pos x="connsiteX489" y="connsiteY489"/>
                  </a:cxn>
                  <a:cxn ang="0">
                    <a:pos x="connsiteX490" y="connsiteY490"/>
                  </a:cxn>
                  <a:cxn ang="0">
                    <a:pos x="connsiteX491" y="connsiteY491"/>
                  </a:cxn>
                  <a:cxn ang="0">
                    <a:pos x="connsiteX492" y="connsiteY492"/>
                  </a:cxn>
                  <a:cxn ang="0">
                    <a:pos x="connsiteX493" y="connsiteY493"/>
                  </a:cxn>
                  <a:cxn ang="0">
                    <a:pos x="connsiteX494" y="connsiteY494"/>
                  </a:cxn>
                  <a:cxn ang="0">
                    <a:pos x="connsiteX495" y="connsiteY495"/>
                  </a:cxn>
                  <a:cxn ang="0">
                    <a:pos x="connsiteX496" y="connsiteY496"/>
                  </a:cxn>
                  <a:cxn ang="0">
                    <a:pos x="connsiteX497" y="connsiteY497"/>
                  </a:cxn>
                  <a:cxn ang="0">
                    <a:pos x="connsiteX498" y="connsiteY498"/>
                  </a:cxn>
                  <a:cxn ang="0">
                    <a:pos x="connsiteX499" y="connsiteY499"/>
                  </a:cxn>
                  <a:cxn ang="0">
                    <a:pos x="connsiteX500" y="connsiteY500"/>
                  </a:cxn>
                  <a:cxn ang="0">
                    <a:pos x="connsiteX501" y="connsiteY501"/>
                  </a:cxn>
                  <a:cxn ang="0">
                    <a:pos x="connsiteX502" y="connsiteY502"/>
                  </a:cxn>
                  <a:cxn ang="0">
                    <a:pos x="connsiteX503" y="connsiteY503"/>
                  </a:cxn>
                  <a:cxn ang="0">
                    <a:pos x="connsiteX504" y="connsiteY504"/>
                  </a:cxn>
                  <a:cxn ang="0">
                    <a:pos x="connsiteX505" y="connsiteY505"/>
                  </a:cxn>
                  <a:cxn ang="0">
                    <a:pos x="connsiteX506" y="connsiteY506"/>
                  </a:cxn>
                  <a:cxn ang="0">
                    <a:pos x="connsiteX507" y="connsiteY507"/>
                  </a:cxn>
                  <a:cxn ang="0">
                    <a:pos x="connsiteX508" y="connsiteY508"/>
                  </a:cxn>
                  <a:cxn ang="0">
                    <a:pos x="connsiteX509" y="connsiteY509"/>
                  </a:cxn>
                  <a:cxn ang="0">
                    <a:pos x="connsiteX510" y="connsiteY510"/>
                  </a:cxn>
                  <a:cxn ang="0">
                    <a:pos x="connsiteX511" y="connsiteY511"/>
                  </a:cxn>
                  <a:cxn ang="0">
                    <a:pos x="connsiteX512" y="connsiteY512"/>
                  </a:cxn>
                  <a:cxn ang="0">
                    <a:pos x="connsiteX513" y="connsiteY513"/>
                  </a:cxn>
                  <a:cxn ang="0">
                    <a:pos x="connsiteX514" y="connsiteY514"/>
                  </a:cxn>
                  <a:cxn ang="0">
                    <a:pos x="connsiteX515" y="connsiteY515"/>
                  </a:cxn>
                  <a:cxn ang="0">
                    <a:pos x="connsiteX516" y="connsiteY516"/>
                  </a:cxn>
                  <a:cxn ang="0">
                    <a:pos x="connsiteX517" y="connsiteY517"/>
                  </a:cxn>
                  <a:cxn ang="0">
                    <a:pos x="connsiteX518" y="connsiteY518"/>
                  </a:cxn>
                  <a:cxn ang="0">
                    <a:pos x="connsiteX519" y="connsiteY519"/>
                  </a:cxn>
                  <a:cxn ang="0">
                    <a:pos x="connsiteX520" y="connsiteY520"/>
                  </a:cxn>
                  <a:cxn ang="0">
                    <a:pos x="connsiteX521" y="connsiteY521"/>
                  </a:cxn>
                  <a:cxn ang="0">
                    <a:pos x="connsiteX522" y="connsiteY522"/>
                  </a:cxn>
                  <a:cxn ang="0">
                    <a:pos x="connsiteX523" y="connsiteY523"/>
                  </a:cxn>
                  <a:cxn ang="0">
                    <a:pos x="connsiteX524" y="connsiteY524"/>
                  </a:cxn>
                  <a:cxn ang="0">
                    <a:pos x="connsiteX525" y="connsiteY525"/>
                  </a:cxn>
                  <a:cxn ang="0">
                    <a:pos x="connsiteX526" y="connsiteY526"/>
                  </a:cxn>
                  <a:cxn ang="0">
                    <a:pos x="connsiteX527" y="connsiteY527"/>
                  </a:cxn>
                  <a:cxn ang="0">
                    <a:pos x="connsiteX528" y="connsiteY528"/>
                  </a:cxn>
                  <a:cxn ang="0">
                    <a:pos x="connsiteX529" y="connsiteY529"/>
                  </a:cxn>
                  <a:cxn ang="0">
                    <a:pos x="connsiteX530" y="connsiteY530"/>
                  </a:cxn>
                  <a:cxn ang="0">
                    <a:pos x="connsiteX531" y="connsiteY531"/>
                  </a:cxn>
                  <a:cxn ang="0">
                    <a:pos x="connsiteX532" y="connsiteY532"/>
                  </a:cxn>
                  <a:cxn ang="0">
                    <a:pos x="connsiteX533" y="connsiteY533"/>
                  </a:cxn>
                  <a:cxn ang="0">
                    <a:pos x="connsiteX534" y="connsiteY534"/>
                  </a:cxn>
                  <a:cxn ang="0">
                    <a:pos x="connsiteX535" y="connsiteY535"/>
                  </a:cxn>
                  <a:cxn ang="0">
                    <a:pos x="connsiteX536" y="connsiteY536"/>
                  </a:cxn>
                  <a:cxn ang="0">
                    <a:pos x="connsiteX537" y="connsiteY537"/>
                  </a:cxn>
                  <a:cxn ang="0">
                    <a:pos x="connsiteX538" y="connsiteY538"/>
                  </a:cxn>
                  <a:cxn ang="0">
                    <a:pos x="connsiteX539" y="connsiteY539"/>
                  </a:cxn>
                  <a:cxn ang="0">
                    <a:pos x="connsiteX540" y="connsiteY540"/>
                  </a:cxn>
                  <a:cxn ang="0">
                    <a:pos x="connsiteX541" y="connsiteY541"/>
                  </a:cxn>
                  <a:cxn ang="0">
                    <a:pos x="connsiteX542" y="connsiteY542"/>
                  </a:cxn>
                  <a:cxn ang="0">
                    <a:pos x="connsiteX543" y="connsiteY543"/>
                  </a:cxn>
                  <a:cxn ang="0">
                    <a:pos x="connsiteX544" y="connsiteY544"/>
                  </a:cxn>
                  <a:cxn ang="0">
                    <a:pos x="connsiteX545" y="connsiteY545"/>
                  </a:cxn>
                  <a:cxn ang="0">
                    <a:pos x="connsiteX546" y="connsiteY546"/>
                  </a:cxn>
                  <a:cxn ang="0">
                    <a:pos x="connsiteX547" y="connsiteY547"/>
                  </a:cxn>
                  <a:cxn ang="0">
                    <a:pos x="connsiteX548" y="connsiteY548"/>
                  </a:cxn>
                  <a:cxn ang="0">
                    <a:pos x="connsiteX549" y="connsiteY549"/>
                  </a:cxn>
                  <a:cxn ang="0">
                    <a:pos x="connsiteX550" y="connsiteY550"/>
                  </a:cxn>
                  <a:cxn ang="0">
                    <a:pos x="connsiteX551" y="connsiteY551"/>
                  </a:cxn>
                  <a:cxn ang="0">
                    <a:pos x="connsiteX552" y="connsiteY552"/>
                  </a:cxn>
                  <a:cxn ang="0">
                    <a:pos x="connsiteX553" y="connsiteY553"/>
                  </a:cxn>
                  <a:cxn ang="0">
                    <a:pos x="connsiteX554" y="connsiteY554"/>
                  </a:cxn>
                  <a:cxn ang="0">
                    <a:pos x="connsiteX555" y="connsiteY555"/>
                  </a:cxn>
                  <a:cxn ang="0">
                    <a:pos x="connsiteX556" y="connsiteY556"/>
                  </a:cxn>
                  <a:cxn ang="0">
                    <a:pos x="connsiteX557" y="connsiteY557"/>
                  </a:cxn>
                  <a:cxn ang="0">
                    <a:pos x="connsiteX558" y="connsiteY558"/>
                  </a:cxn>
                  <a:cxn ang="0">
                    <a:pos x="connsiteX559" y="connsiteY559"/>
                  </a:cxn>
                  <a:cxn ang="0">
                    <a:pos x="connsiteX560" y="connsiteY560"/>
                  </a:cxn>
                  <a:cxn ang="0">
                    <a:pos x="connsiteX561" y="connsiteY561"/>
                  </a:cxn>
                  <a:cxn ang="0">
                    <a:pos x="connsiteX562" y="connsiteY562"/>
                  </a:cxn>
                  <a:cxn ang="0">
                    <a:pos x="connsiteX563" y="connsiteY563"/>
                  </a:cxn>
                  <a:cxn ang="0">
                    <a:pos x="connsiteX564" y="connsiteY564"/>
                  </a:cxn>
                  <a:cxn ang="0">
                    <a:pos x="connsiteX565" y="connsiteY565"/>
                  </a:cxn>
                  <a:cxn ang="0">
                    <a:pos x="connsiteX566" y="connsiteY566"/>
                  </a:cxn>
                  <a:cxn ang="0">
                    <a:pos x="connsiteX567" y="connsiteY567"/>
                  </a:cxn>
                  <a:cxn ang="0">
                    <a:pos x="connsiteX568" y="connsiteY568"/>
                  </a:cxn>
                  <a:cxn ang="0">
                    <a:pos x="connsiteX569" y="connsiteY569"/>
                  </a:cxn>
                  <a:cxn ang="0">
                    <a:pos x="connsiteX570" y="connsiteY570"/>
                  </a:cxn>
                  <a:cxn ang="0">
                    <a:pos x="connsiteX571" y="connsiteY571"/>
                  </a:cxn>
                  <a:cxn ang="0">
                    <a:pos x="connsiteX572" y="connsiteY572"/>
                  </a:cxn>
                  <a:cxn ang="0">
                    <a:pos x="connsiteX573" y="connsiteY573"/>
                  </a:cxn>
                  <a:cxn ang="0">
                    <a:pos x="connsiteX574" y="connsiteY574"/>
                  </a:cxn>
                  <a:cxn ang="0">
                    <a:pos x="connsiteX575" y="connsiteY575"/>
                  </a:cxn>
                  <a:cxn ang="0">
                    <a:pos x="connsiteX576" y="connsiteY576"/>
                  </a:cxn>
                  <a:cxn ang="0">
                    <a:pos x="connsiteX577" y="connsiteY577"/>
                  </a:cxn>
                  <a:cxn ang="0">
                    <a:pos x="connsiteX578" y="connsiteY578"/>
                  </a:cxn>
                  <a:cxn ang="0">
                    <a:pos x="connsiteX579" y="connsiteY579"/>
                  </a:cxn>
                  <a:cxn ang="0">
                    <a:pos x="connsiteX580" y="connsiteY580"/>
                  </a:cxn>
                  <a:cxn ang="0">
                    <a:pos x="connsiteX581" y="connsiteY581"/>
                  </a:cxn>
                  <a:cxn ang="0">
                    <a:pos x="connsiteX582" y="connsiteY582"/>
                  </a:cxn>
                  <a:cxn ang="0">
                    <a:pos x="connsiteX583" y="connsiteY583"/>
                  </a:cxn>
                  <a:cxn ang="0">
                    <a:pos x="connsiteX584" y="connsiteY584"/>
                  </a:cxn>
                  <a:cxn ang="0">
                    <a:pos x="connsiteX585" y="connsiteY585"/>
                  </a:cxn>
                  <a:cxn ang="0">
                    <a:pos x="connsiteX586" y="connsiteY586"/>
                  </a:cxn>
                  <a:cxn ang="0">
                    <a:pos x="connsiteX587" y="connsiteY587"/>
                  </a:cxn>
                  <a:cxn ang="0">
                    <a:pos x="connsiteX588" y="connsiteY588"/>
                  </a:cxn>
                  <a:cxn ang="0">
                    <a:pos x="connsiteX589" y="connsiteY589"/>
                  </a:cxn>
                  <a:cxn ang="0">
                    <a:pos x="connsiteX590" y="connsiteY590"/>
                  </a:cxn>
                  <a:cxn ang="0">
                    <a:pos x="connsiteX591" y="connsiteY591"/>
                  </a:cxn>
                  <a:cxn ang="0">
                    <a:pos x="connsiteX592" y="connsiteY592"/>
                  </a:cxn>
                  <a:cxn ang="0">
                    <a:pos x="connsiteX593" y="connsiteY593"/>
                  </a:cxn>
                  <a:cxn ang="0">
                    <a:pos x="connsiteX594" y="connsiteY594"/>
                  </a:cxn>
                  <a:cxn ang="0">
                    <a:pos x="connsiteX595" y="connsiteY595"/>
                  </a:cxn>
                  <a:cxn ang="0">
                    <a:pos x="connsiteX596" y="connsiteY596"/>
                  </a:cxn>
                  <a:cxn ang="0">
                    <a:pos x="connsiteX597" y="connsiteY597"/>
                  </a:cxn>
                </a:cxnLst>
                <a:rect l="l" t="t" r="r" b="b"/>
                <a:pathLst>
                  <a:path w="1179211" h="84574">
                    <a:moveTo>
                      <a:pt x="1181145" y="2658"/>
                    </a:moveTo>
                    <a:cubicBezTo>
                      <a:pt x="1179937" y="1933"/>
                      <a:pt x="1178245" y="1450"/>
                      <a:pt x="1176071" y="725"/>
                    </a:cubicBezTo>
                    <a:cubicBezTo>
                      <a:pt x="1173654" y="242"/>
                      <a:pt x="1171238" y="0"/>
                      <a:pt x="1168580" y="0"/>
                    </a:cubicBezTo>
                    <a:cubicBezTo>
                      <a:pt x="1164955" y="0"/>
                      <a:pt x="1161572" y="725"/>
                      <a:pt x="1158672" y="1933"/>
                    </a:cubicBezTo>
                    <a:cubicBezTo>
                      <a:pt x="1155773" y="3383"/>
                      <a:pt x="1153115" y="5558"/>
                      <a:pt x="1151182" y="8941"/>
                    </a:cubicBezTo>
                    <a:cubicBezTo>
                      <a:pt x="1149490" y="11357"/>
                      <a:pt x="1148523" y="14015"/>
                      <a:pt x="1148282" y="16915"/>
                    </a:cubicBezTo>
                    <a:cubicBezTo>
                      <a:pt x="1148040" y="19815"/>
                      <a:pt x="1147799" y="22473"/>
                      <a:pt x="1147799" y="25131"/>
                    </a:cubicBezTo>
                    <a:lnTo>
                      <a:pt x="1147799" y="29239"/>
                    </a:lnTo>
                    <a:lnTo>
                      <a:pt x="1137891" y="29239"/>
                    </a:lnTo>
                    <a:lnTo>
                      <a:pt x="1137891" y="35521"/>
                    </a:lnTo>
                    <a:lnTo>
                      <a:pt x="1147799" y="35521"/>
                    </a:lnTo>
                    <a:lnTo>
                      <a:pt x="1147799" y="84333"/>
                    </a:lnTo>
                    <a:lnTo>
                      <a:pt x="1157223" y="84333"/>
                    </a:lnTo>
                    <a:lnTo>
                      <a:pt x="1157223" y="35280"/>
                    </a:lnTo>
                    <a:lnTo>
                      <a:pt x="1172446" y="35280"/>
                    </a:lnTo>
                    <a:lnTo>
                      <a:pt x="1172446" y="28997"/>
                    </a:lnTo>
                    <a:lnTo>
                      <a:pt x="1157223" y="28997"/>
                    </a:lnTo>
                    <a:lnTo>
                      <a:pt x="1157223" y="25372"/>
                    </a:lnTo>
                    <a:cubicBezTo>
                      <a:pt x="1157223" y="23198"/>
                      <a:pt x="1157223" y="21023"/>
                      <a:pt x="1157464" y="18606"/>
                    </a:cubicBezTo>
                    <a:cubicBezTo>
                      <a:pt x="1157706" y="16190"/>
                      <a:pt x="1157948" y="14257"/>
                      <a:pt x="1158672" y="12324"/>
                    </a:cubicBezTo>
                    <a:cubicBezTo>
                      <a:pt x="1159397" y="10391"/>
                      <a:pt x="1160364" y="8941"/>
                      <a:pt x="1161572" y="7733"/>
                    </a:cubicBezTo>
                    <a:cubicBezTo>
                      <a:pt x="1162780" y="6524"/>
                      <a:pt x="1164714" y="5799"/>
                      <a:pt x="1167130" y="5799"/>
                    </a:cubicBezTo>
                    <a:cubicBezTo>
                      <a:pt x="1169546" y="5799"/>
                      <a:pt x="1171721" y="6283"/>
                      <a:pt x="1173413" y="7008"/>
                    </a:cubicBezTo>
                    <a:cubicBezTo>
                      <a:pt x="1175104" y="7733"/>
                      <a:pt x="1176554" y="8699"/>
                      <a:pt x="1177762" y="9666"/>
                    </a:cubicBezTo>
                    <a:lnTo>
                      <a:pt x="1181145" y="2658"/>
                    </a:lnTo>
                    <a:close/>
                    <a:moveTo>
                      <a:pt x="1092946" y="84091"/>
                    </a:moveTo>
                    <a:lnTo>
                      <a:pt x="1102370" y="84091"/>
                    </a:lnTo>
                    <a:lnTo>
                      <a:pt x="1102370" y="57511"/>
                    </a:lnTo>
                    <a:cubicBezTo>
                      <a:pt x="1102370" y="55578"/>
                      <a:pt x="1102370" y="53886"/>
                      <a:pt x="1102612" y="51953"/>
                    </a:cubicBezTo>
                    <a:cubicBezTo>
                      <a:pt x="1102853" y="50020"/>
                      <a:pt x="1103095" y="48328"/>
                      <a:pt x="1103337" y="46637"/>
                    </a:cubicBezTo>
                    <a:cubicBezTo>
                      <a:pt x="1104303" y="43254"/>
                      <a:pt x="1105511" y="40354"/>
                      <a:pt x="1107444" y="37938"/>
                    </a:cubicBezTo>
                    <a:cubicBezTo>
                      <a:pt x="1109136" y="35521"/>
                      <a:pt x="1111311" y="34555"/>
                      <a:pt x="1113485" y="34555"/>
                    </a:cubicBezTo>
                    <a:cubicBezTo>
                      <a:pt x="1117352" y="34555"/>
                      <a:pt x="1119285" y="36488"/>
                      <a:pt x="1119526" y="40596"/>
                    </a:cubicBezTo>
                    <a:lnTo>
                      <a:pt x="1127742" y="37696"/>
                    </a:lnTo>
                    <a:cubicBezTo>
                      <a:pt x="1127742" y="35763"/>
                      <a:pt x="1127259" y="34313"/>
                      <a:pt x="1126534" y="32863"/>
                    </a:cubicBezTo>
                    <a:cubicBezTo>
                      <a:pt x="1125809" y="31413"/>
                      <a:pt x="1125084" y="30447"/>
                      <a:pt x="1124118" y="29722"/>
                    </a:cubicBezTo>
                    <a:cubicBezTo>
                      <a:pt x="1123151" y="28997"/>
                      <a:pt x="1121943" y="28272"/>
                      <a:pt x="1120735" y="28030"/>
                    </a:cubicBezTo>
                    <a:cubicBezTo>
                      <a:pt x="1119526" y="27547"/>
                      <a:pt x="1118318" y="27547"/>
                      <a:pt x="1117352" y="27547"/>
                    </a:cubicBezTo>
                    <a:cubicBezTo>
                      <a:pt x="1113969" y="27547"/>
                      <a:pt x="1111311" y="28514"/>
                      <a:pt x="1108653" y="30205"/>
                    </a:cubicBezTo>
                    <a:cubicBezTo>
                      <a:pt x="1106236" y="32138"/>
                      <a:pt x="1104061" y="34555"/>
                      <a:pt x="1102370" y="37696"/>
                    </a:cubicBezTo>
                    <a:lnTo>
                      <a:pt x="1101162" y="28272"/>
                    </a:lnTo>
                    <a:lnTo>
                      <a:pt x="1091738" y="29239"/>
                    </a:lnTo>
                    <a:cubicBezTo>
                      <a:pt x="1091738" y="29722"/>
                      <a:pt x="1091979" y="30447"/>
                      <a:pt x="1091979" y="31413"/>
                    </a:cubicBezTo>
                    <a:cubicBezTo>
                      <a:pt x="1092221" y="32380"/>
                      <a:pt x="1092221" y="33588"/>
                      <a:pt x="1092463" y="35038"/>
                    </a:cubicBezTo>
                    <a:cubicBezTo>
                      <a:pt x="1092704" y="36488"/>
                      <a:pt x="1092704" y="37696"/>
                      <a:pt x="1092704" y="39146"/>
                    </a:cubicBezTo>
                    <a:cubicBezTo>
                      <a:pt x="1092704" y="40596"/>
                      <a:pt x="1092946" y="41804"/>
                      <a:pt x="1092946" y="43254"/>
                    </a:cubicBezTo>
                    <a:lnTo>
                      <a:pt x="1092946" y="84091"/>
                    </a:lnTo>
                    <a:close/>
                    <a:moveTo>
                      <a:pt x="1062016" y="72251"/>
                    </a:moveTo>
                    <a:cubicBezTo>
                      <a:pt x="1059116" y="76359"/>
                      <a:pt x="1055008" y="78292"/>
                      <a:pt x="1049934" y="78292"/>
                    </a:cubicBezTo>
                    <a:cubicBezTo>
                      <a:pt x="1044617" y="78292"/>
                      <a:pt x="1040751" y="76359"/>
                      <a:pt x="1037852" y="72251"/>
                    </a:cubicBezTo>
                    <a:cubicBezTo>
                      <a:pt x="1034952" y="68143"/>
                      <a:pt x="1033502" y="62827"/>
                      <a:pt x="1033502" y="55819"/>
                    </a:cubicBezTo>
                    <a:cubicBezTo>
                      <a:pt x="1033502" y="49053"/>
                      <a:pt x="1034952" y="43737"/>
                      <a:pt x="1037852" y="39629"/>
                    </a:cubicBezTo>
                    <a:cubicBezTo>
                      <a:pt x="1040751" y="35521"/>
                      <a:pt x="1044859" y="33588"/>
                      <a:pt x="1050175" y="33588"/>
                    </a:cubicBezTo>
                    <a:cubicBezTo>
                      <a:pt x="1055491" y="33588"/>
                      <a:pt x="1059599" y="35521"/>
                      <a:pt x="1062499" y="39629"/>
                    </a:cubicBezTo>
                    <a:cubicBezTo>
                      <a:pt x="1065399" y="43737"/>
                      <a:pt x="1066849" y="49053"/>
                      <a:pt x="1066849" y="55819"/>
                    </a:cubicBezTo>
                    <a:cubicBezTo>
                      <a:pt x="1066365" y="62827"/>
                      <a:pt x="1064915" y="68143"/>
                      <a:pt x="1062016" y="72251"/>
                    </a:cubicBezTo>
                    <a:moveTo>
                      <a:pt x="1075306" y="44462"/>
                    </a:moveTo>
                    <a:cubicBezTo>
                      <a:pt x="1074098" y="40837"/>
                      <a:pt x="1072406" y="37938"/>
                      <a:pt x="1070232" y="35280"/>
                    </a:cubicBezTo>
                    <a:cubicBezTo>
                      <a:pt x="1068057" y="32863"/>
                      <a:pt x="1065157" y="30930"/>
                      <a:pt x="1061774" y="29480"/>
                    </a:cubicBezTo>
                    <a:cubicBezTo>
                      <a:pt x="1058391" y="28030"/>
                      <a:pt x="1054525" y="27306"/>
                      <a:pt x="1050175" y="27306"/>
                    </a:cubicBezTo>
                    <a:cubicBezTo>
                      <a:pt x="1045826" y="27306"/>
                      <a:pt x="1041959" y="28030"/>
                      <a:pt x="1038576" y="29480"/>
                    </a:cubicBezTo>
                    <a:cubicBezTo>
                      <a:pt x="1035193" y="30930"/>
                      <a:pt x="1032294" y="32863"/>
                      <a:pt x="1030119" y="35280"/>
                    </a:cubicBezTo>
                    <a:cubicBezTo>
                      <a:pt x="1027703" y="37696"/>
                      <a:pt x="1026011" y="40837"/>
                      <a:pt x="1024803" y="44462"/>
                    </a:cubicBezTo>
                    <a:cubicBezTo>
                      <a:pt x="1023595" y="48087"/>
                      <a:pt x="1023111" y="51953"/>
                      <a:pt x="1023111" y="56303"/>
                    </a:cubicBezTo>
                    <a:cubicBezTo>
                      <a:pt x="1023111" y="60894"/>
                      <a:pt x="1023836" y="65002"/>
                      <a:pt x="1025286" y="68626"/>
                    </a:cubicBezTo>
                    <a:cubicBezTo>
                      <a:pt x="1026736" y="72251"/>
                      <a:pt x="1028669" y="75392"/>
                      <a:pt x="1031086" y="77809"/>
                    </a:cubicBezTo>
                    <a:cubicBezTo>
                      <a:pt x="1033502" y="80467"/>
                      <a:pt x="1036402" y="82400"/>
                      <a:pt x="1039785" y="83608"/>
                    </a:cubicBezTo>
                    <a:cubicBezTo>
                      <a:pt x="1043168" y="85058"/>
                      <a:pt x="1046551" y="85783"/>
                      <a:pt x="1050417" y="85783"/>
                    </a:cubicBezTo>
                    <a:cubicBezTo>
                      <a:pt x="1054283" y="85783"/>
                      <a:pt x="1057666" y="85058"/>
                      <a:pt x="1061049" y="83608"/>
                    </a:cubicBezTo>
                    <a:cubicBezTo>
                      <a:pt x="1064432" y="82158"/>
                      <a:pt x="1067332" y="80225"/>
                      <a:pt x="1069748" y="77809"/>
                    </a:cubicBezTo>
                    <a:cubicBezTo>
                      <a:pt x="1072165" y="75151"/>
                      <a:pt x="1074098" y="72251"/>
                      <a:pt x="1075548" y="68626"/>
                    </a:cubicBezTo>
                    <a:cubicBezTo>
                      <a:pt x="1076998" y="65002"/>
                      <a:pt x="1077722" y="60894"/>
                      <a:pt x="1077722" y="56303"/>
                    </a:cubicBezTo>
                    <a:cubicBezTo>
                      <a:pt x="1076998" y="51953"/>
                      <a:pt x="1076514" y="48087"/>
                      <a:pt x="1075306" y="44462"/>
                    </a:cubicBezTo>
                    <a:moveTo>
                      <a:pt x="998464" y="84816"/>
                    </a:moveTo>
                    <a:lnTo>
                      <a:pt x="1007888" y="83850"/>
                    </a:lnTo>
                    <a:cubicBezTo>
                      <a:pt x="1007888" y="83366"/>
                      <a:pt x="1007646" y="82641"/>
                      <a:pt x="1007646" y="81675"/>
                    </a:cubicBezTo>
                    <a:cubicBezTo>
                      <a:pt x="1007405" y="80708"/>
                      <a:pt x="1007405" y="79500"/>
                      <a:pt x="1007163" y="78050"/>
                    </a:cubicBezTo>
                    <a:cubicBezTo>
                      <a:pt x="1006921" y="76842"/>
                      <a:pt x="1006921" y="75392"/>
                      <a:pt x="1006921" y="73942"/>
                    </a:cubicBezTo>
                    <a:cubicBezTo>
                      <a:pt x="1006921" y="72493"/>
                      <a:pt x="1006680" y="71043"/>
                      <a:pt x="1006680" y="69834"/>
                    </a:cubicBezTo>
                    <a:lnTo>
                      <a:pt x="1006680" y="483"/>
                    </a:lnTo>
                    <a:lnTo>
                      <a:pt x="997497" y="483"/>
                    </a:lnTo>
                    <a:lnTo>
                      <a:pt x="997497" y="36730"/>
                    </a:lnTo>
                    <a:cubicBezTo>
                      <a:pt x="996048" y="34071"/>
                      <a:pt x="993873" y="31897"/>
                      <a:pt x="990973" y="29964"/>
                    </a:cubicBezTo>
                    <a:cubicBezTo>
                      <a:pt x="988073" y="28030"/>
                      <a:pt x="984449" y="27064"/>
                      <a:pt x="980341" y="27064"/>
                    </a:cubicBezTo>
                    <a:cubicBezTo>
                      <a:pt x="976958" y="27064"/>
                      <a:pt x="973575" y="27789"/>
                      <a:pt x="970675" y="28997"/>
                    </a:cubicBezTo>
                    <a:cubicBezTo>
                      <a:pt x="967534" y="30205"/>
                      <a:pt x="965117" y="32138"/>
                      <a:pt x="962701" y="34555"/>
                    </a:cubicBezTo>
                    <a:cubicBezTo>
                      <a:pt x="960526" y="36971"/>
                      <a:pt x="958593" y="40113"/>
                      <a:pt x="957385" y="43737"/>
                    </a:cubicBezTo>
                    <a:cubicBezTo>
                      <a:pt x="955935" y="47362"/>
                      <a:pt x="955452" y="51711"/>
                      <a:pt x="955452" y="56544"/>
                    </a:cubicBezTo>
                    <a:cubicBezTo>
                      <a:pt x="955452" y="60410"/>
                      <a:pt x="955935" y="64277"/>
                      <a:pt x="956902" y="67660"/>
                    </a:cubicBezTo>
                    <a:cubicBezTo>
                      <a:pt x="957868" y="71043"/>
                      <a:pt x="959318" y="74184"/>
                      <a:pt x="961251" y="76842"/>
                    </a:cubicBezTo>
                    <a:cubicBezTo>
                      <a:pt x="963184" y="79500"/>
                      <a:pt x="965842" y="81433"/>
                      <a:pt x="968742" y="83125"/>
                    </a:cubicBezTo>
                    <a:cubicBezTo>
                      <a:pt x="971883" y="84575"/>
                      <a:pt x="975508" y="85300"/>
                      <a:pt x="979616" y="85300"/>
                    </a:cubicBezTo>
                    <a:cubicBezTo>
                      <a:pt x="982274" y="85300"/>
                      <a:pt x="984690" y="84816"/>
                      <a:pt x="986623" y="84091"/>
                    </a:cubicBezTo>
                    <a:cubicBezTo>
                      <a:pt x="988557" y="83366"/>
                      <a:pt x="990248" y="82400"/>
                      <a:pt x="991698" y="81433"/>
                    </a:cubicBezTo>
                    <a:cubicBezTo>
                      <a:pt x="993148" y="80467"/>
                      <a:pt x="994114" y="79259"/>
                      <a:pt x="995081" y="78050"/>
                    </a:cubicBezTo>
                    <a:cubicBezTo>
                      <a:pt x="995806" y="76842"/>
                      <a:pt x="996531" y="75875"/>
                      <a:pt x="997014" y="74909"/>
                    </a:cubicBezTo>
                    <a:lnTo>
                      <a:pt x="998464" y="84816"/>
                    </a:lnTo>
                    <a:close/>
                    <a:moveTo>
                      <a:pt x="996048" y="67660"/>
                    </a:moveTo>
                    <a:cubicBezTo>
                      <a:pt x="994839" y="70559"/>
                      <a:pt x="993148" y="72976"/>
                      <a:pt x="991456" y="74667"/>
                    </a:cubicBezTo>
                    <a:cubicBezTo>
                      <a:pt x="989765" y="76359"/>
                      <a:pt x="987832" y="77325"/>
                      <a:pt x="985657" y="78050"/>
                    </a:cubicBezTo>
                    <a:cubicBezTo>
                      <a:pt x="983482" y="78775"/>
                      <a:pt x="982032" y="78775"/>
                      <a:pt x="980582" y="78775"/>
                    </a:cubicBezTo>
                    <a:cubicBezTo>
                      <a:pt x="978166" y="78775"/>
                      <a:pt x="975991" y="78292"/>
                      <a:pt x="974058" y="77084"/>
                    </a:cubicBezTo>
                    <a:cubicBezTo>
                      <a:pt x="972125" y="75875"/>
                      <a:pt x="970675" y="74426"/>
                      <a:pt x="969467" y="72493"/>
                    </a:cubicBezTo>
                    <a:cubicBezTo>
                      <a:pt x="968259" y="70559"/>
                      <a:pt x="967292" y="68143"/>
                      <a:pt x="966809" y="65243"/>
                    </a:cubicBezTo>
                    <a:cubicBezTo>
                      <a:pt x="966326" y="62585"/>
                      <a:pt x="965842" y="59444"/>
                      <a:pt x="965842" y="56303"/>
                    </a:cubicBezTo>
                    <a:cubicBezTo>
                      <a:pt x="965842" y="53161"/>
                      <a:pt x="966326" y="50020"/>
                      <a:pt x="967051" y="47362"/>
                    </a:cubicBezTo>
                    <a:cubicBezTo>
                      <a:pt x="967775" y="44704"/>
                      <a:pt x="968984" y="42287"/>
                      <a:pt x="970192" y="40354"/>
                    </a:cubicBezTo>
                    <a:cubicBezTo>
                      <a:pt x="971642" y="38421"/>
                      <a:pt x="973333" y="36971"/>
                      <a:pt x="975266" y="36005"/>
                    </a:cubicBezTo>
                    <a:cubicBezTo>
                      <a:pt x="977199" y="35038"/>
                      <a:pt x="979374" y="34555"/>
                      <a:pt x="981549" y="34555"/>
                    </a:cubicBezTo>
                    <a:cubicBezTo>
                      <a:pt x="983724" y="34555"/>
                      <a:pt x="985899" y="35038"/>
                      <a:pt x="987832" y="35763"/>
                    </a:cubicBezTo>
                    <a:cubicBezTo>
                      <a:pt x="989765" y="36488"/>
                      <a:pt x="991456" y="37938"/>
                      <a:pt x="992906" y="39629"/>
                    </a:cubicBezTo>
                    <a:cubicBezTo>
                      <a:pt x="994356" y="41321"/>
                      <a:pt x="995564" y="43496"/>
                      <a:pt x="996531" y="46395"/>
                    </a:cubicBezTo>
                    <a:cubicBezTo>
                      <a:pt x="997497" y="49053"/>
                      <a:pt x="997739" y="52195"/>
                      <a:pt x="997739" y="56061"/>
                    </a:cubicBezTo>
                    <a:cubicBezTo>
                      <a:pt x="997981" y="60652"/>
                      <a:pt x="997256" y="64760"/>
                      <a:pt x="996048" y="67660"/>
                    </a:cubicBezTo>
                    <a:moveTo>
                      <a:pt x="938537" y="725"/>
                    </a:moveTo>
                    <a:lnTo>
                      <a:pt x="928629" y="725"/>
                    </a:lnTo>
                    <a:lnTo>
                      <a:pt x="928629" y="84333"/>
                    </a:lnTo>
                    <a:lnTo>
                      <a:pt x="938537" y="84333"/>
                    </a:lnTo>
                    <a:lnTo>
                      <a:pt x="938537" y="725"/>
                    </a:lnTo>
                    <a:close/>
                    <a:moveTo>
                      <a:pt x="897699" y="38179"/>
                    </a:moveTo>
                    <a:cubicBezTo>
                      <a:pt x="899874" y="41079"/>
                      <a:pt x="900841" y="45187"/>
                      <a:pt x="900841" y="50262"/>
                    </a:cubicBezTo>
                    <a:lnTo>
                      <a:pt x="900841" y="52195"/>
                    </a:lnTo>
                    <a:lnTo>
                      <a:pt x="873535" y="52195"/>
                    </a:lnTo>
                    <a:cubicBezTo>
                      <a:pt x="873777" y="49778"/>
                      <a:pt x="874502" y="47362"/>
                      <a:pt x="875227" y="45187"/>
                    </a:cubicBezTo>
                    <a:cubicBezTo>
                      <a:pt x="875952" y="43012"/>
                      <a:pt x="877160" y="41079"/>
                      <a:pt x="878368" y="39388"/>
                    </a:cubicBezTo>
                    <a:cubicBezTo>
                      <a:pt x="879576" y="37696"/>
                      <a:pt x="881268" y="36246"/>
                      <a:pt x="882959" y="35280"/>
                    </a:cubicBezTo>
                    <a:cubicBezTo>
                      <a:pt x="884651" y="34313"/>
                      <a:pt x="886825" y="33830"/>
                      <a:pt x="889000" y="33830"/>
                    </a:cubicBezTo>
                    <a:cubicBezTo>
                      <a:pt x="892866" y="33588"/>
                      <a:pt x="895766" y="35038"/>
                      <a:pt x="897699" y="38179"/>
                    </a:cubicBezTo>
                    <a:moveTo>
                      <a:pt x="910748" y="58236"/>
                    </a:moveTo>
                    <a:lnTo>
                      <a:pt x="910748" y="52678"/>
                    </a:lnTo>
                    <a:cubicBezTo>
                      <a:pt x="910748" y="49537"/>
                      <a:pt x="910506" y="46395"/>
                      <a:pt x="909781" y="43496"/>
                    </a:cubicBezTo>
                    <a:cubicBezTo>
                      <a:pt x="909056" y="40354"/>
                      <a:pt x="907848" y="37696"/>
                      <a:pt x="906157" y="35280"/>
                    </a:cubicBezTo>
                    <a:cubicBezTo>
                      <a:pt x="904465" y="32863"/>
                      <a:pt x="902290" y="30930"/>
                      <a:pt x="899391" y="29480"/>
                    </a:cubicBezTo>
                    <a:cubicBezTo>
                      <a:pt x="896491" y="28030"/>
                      <a:pt x="893108" y="27306"/>
                      <a:pt x="888759" y="27306"/>
                    </a:cubicBezTo>
                    <a:cubicBezTo>
                      <a:pt x="885134" y="27306"/>
                      <a:pt x="881993" y="28030"/>
                      <a:pt x="878851" y="29480"/>
                    </a:cubicBezTo>
                    <a:cubicBezTo>
                      <a:pt x="875710" y="30930"/>
                      <a:pt x="873052" y="32863"/>
                      <a:pt x="870877" y="35521"/>
                    </a:cubicBezTo>
                    <a:cubicBezTo>
                      <a:pt x="868702" y="38179"/>
                      <a:pt x="866769" y="41079"/>
                      <a:pt x="865561" y="44704"/>
                    </a:cubicBezTo>
                    <a:cubicBezTo>
                      <a:pt x="864353" y="48328"/>
                      <a:pt x="863628" y="52195"/>
                      <a:pt x="863628" y="56544"/>
                    </a:cubicBezTo>
                    <a:cubicBezTo>
                      <a:pt x="863628" y="66210"/>
                      <a:pt x="865803" y="73459"/>
                      <a:pt x="870394" y="78292"/>
                    </a:cubicBezTo>
                    <a:cubicBezTo>
                      <a:pt x="874985" y="83125"/>
                      <a:pt x="881509" y="85783"/>
                      <a:pt x="890208" y="85783"/>
                    </a:cubicBezTo>
                    <a:cubicBezTo>
                      <a:pt x="894800" y="85783"/>
                      <a:pt x="898666" y="84816"/>
                      <a:pt x="902290" y="83125"/>
                    </a:cubicBezTo>
                    <a:cubicBezTo>
                      <a:pt x="905673" y="81192"/>
                      <a:pt x="909056" y="78534"/>
                      <a:pt x="911956" y="75151"/>
                    </a:cubicBezTo>
                    <a:lnTo>
                      <a:pt x="908090" y="71043"/>
                    </a:lnTo>
                    <a:cubicBezTo>
                      <a:pt x="904465" y="74426"/>
                      <a:pt x="901324" y="76359"/>
                      <a:pt x="898666" y="77567"/>
                    </a:cubicBezTo>
                    <a:cubicBezTo>
                      <a:pt x="896008" y="78534"/>
                      <a:pt x="893350" y="79017"/>
                      <a:pt x="890933" y="79017"/>
                    </a:cubicBezTo>
                    <a:cubicBezTo>
                      <a:pt x="885376" y="79017"/>
                      <a:pt x="881268" y="77325"/>
                      <a:pt x="878368" y="73701"/>
                    </a:cubicBezTo>
                    <a:cubicBezTo>
                      <a:pt x="875468" y="70076"/>
                      <a:pt x="874018" y="65002"/>
                      <a:pt x="873777" y="58477"/>
                    </a:cubicBezTo>
                    <a:lnTo>
                      <a:pt x="910748" y="58477"/>
                    </a:lnTo>
                    <a:close/>
                    <a:moveTo>
                      <a:pt x="848404" y="61377"/>
                    </a:moveTo>
                    <a:cubicBezTo>
                      <a:pt x="847438" y="59444"/>
                      <a:pt x="845988" y="57994"/>
                      <a:pt x="844296" y="56544"/>
                    </a:cubicBezTo>
                    <a:cubicBezTo>
                      <a:pt x="842605" y="55094"/>
                      <a:pt x="840913" y="54128"/>
                      <a:pt x="838980" y="53403"/>
                    </a:cubicBezTo>
                    <a:cubicBezTo>
                      <a:pt x="837047" y="52678"/>
                      <a:pt x="835114" y="51953"/>
                      <a:pt x="833181" y="51470"/>
                    </a:cubicBezTo>
                    <a:cubicBezTo>
                      <a:pt x="829798" y="50503"/>
                      <a:pt x="826898" y="49295"/>
                      <a:pt x="824723" y="47603"/>
                    </a:cubicBezTo>
                    <a:cubicBezTo>
                      <a:pt x="822549" y="45912"/>
                      <a:pt x="821582" y="43737"/>
                      <a:pt x="821582" y="40837"/>
                    </a:cubicBezTo>
                    <a:cubicBezTo>
                      <a:pt x="821582" y="38663"/>
                      <a:pt x="822549" y="36730"/>
                      <a:pt x="824482" y="35280"/>
                    </a:cubicBezTo>
                    <a:cubicBezTo>
                      <a:pt x="826415" y="33830"/>
                      <a:pt x="828831" y="33105"/>
                      <a:pt x="831731" y="33105"/>
                    </a:cubicBezTo>
                    <a:cubicBezTo>
                      <a:pt x="834872" y="33105"/>
                      <a:pt x="837289" y="33588"/>
                      <a:pt x="838980" y="34796"/>
                    </a:cubicBezTo>
                    <a:cubicBezTo>
                      <a:pt x="840672" y="36005"/>
                      <a:pt x="842122" y="37213"/>
                      <a:pt x="843572" y="38421"/>
                    </a:cubicBezTo>
                    <a:lnTo>
                      <a:pt x="848404" y="32380"/>
                    </a:lnTo>
                    <a:cubicBezTo>
                      <a:pt x="846955" y="31172"/>
                      <a:pt x="845021" y="29964"/>
                      <a:pt x="842605" y="28997"/>
                    </a:cubicBezTo>
                    <a:cubicBezTo>
                      <a:pt x="840189" y="28030"/>
                      <a:pt x="836564" y="27306"/>
                      <a:pt x="832214" y="27306"/>
                    </a:cubicBezTo>
                    <a:cubicBezTo>
                      <a:pt x="829556" y="27306"/>
                      <a:pt x="827140" y="27547"/>
                      <a:pt x="824723" y="28272"/>
                    </a:cubicBezTo>
                    <a:cubicBezTo>
                      <a:pt x="822307" y="28997"/>
                      <a:pt x="820374" y="29722"/>
                      <a:pt x="818441" y="31172"/>
                    </a:cubicBezTo>
                    <a:cubicBezTo>
                      <a:pt x="816749" y="32380"/>
                      <a:pt x="815299" y="34071"/>
                      <a:pt x="814091" y="36005"/>
                    </a:cubicBezTo>
                    <a:cubicBezTo>
                      <a:pt x="812883" y="37938"/>
                      <a:pt x="812400" y="40113"/>
                      <a:pt x="812400" y="42771"/>
                    </a:cubicBezTo>
                    <a:cubicBezTo>
                      <a:pt x="812400" y="45670"/>
                      <a:pt x="812883" y="48087"/>
                      <a:pt x="813850" y="50020"/>
                    </a:cubicBezTo>
                    <a:cubicBezTo>
                      <a:pt x="814816" y="51953"/>
                      <a:pt x="816266" y="53644"/>
                      <a:pt x="817716" y="54853"/>
                    </a:cubicBezTo>
                    <a:cubicBezTo>
                      <a:pt x="819407" y="56061"/>
                      <a:pt x="821099" y="57269"/>
                      <a:pt x="822790" y="57752"/>
                    </a:cubicBezTo>
                    <a:cubicBezTo>
                      <a:pt x="824723" y="58477"/>
                      <a:pt x="826415" y="58961"/>
                      <a:pt x="828106" y="59686"/>
                    </a:cubicBezTo>
                    <a:cubicBezTo>
                      <a:pt x="831731" y="60652"/>
                      <a:pt x="834389" y="61860"/>
                      <a:pt x="836564" y="63310"/>
                    </a:cubicBezTo>
                    <a:cubicBezTo>
                      <a:pt x="838739" y="64760"/>
                      <a:pt x="839705" y="67176"/>
                      <a:pt x="839705" y="70559"/>
                    </a:cubicBezTo>
                    <a:cubicBezTo>
                      <a:pt x="839705" y="73459"/>
                      <a:pt x="838739" y="75634"/>
                      <a:pt x="837047" y="77325"/>
                    </a:cubicBezTo>
                    <a:cubicBezTo>
                      <a:pt x="835356" y="78775"/>
                      <a:pt x="832939" y="79742"/>
                      <a:pt x="829556" y="79742"/>
                    </a:cubicBezTo>
                    <a:cubicBezTo>
                      <a:pt x="827865" y="79742"/>
                      <a:pt x="826415" y="79500"/>
                      <a:pt x="824723" y="79017"/>
                    </a:cubicBezTo>
                    <a:cubicBezTo>
                      <a:pt x="823274" y="78534"/>
                      <a:pt x="821824" y="77809"/>
                      <a:pt x="820616" y="76842"/>
                    </a:cubicBezTo>
                    <a:cubicBezTo>
                      <a:pt x="819407" y="76117"/>
                      <a:pt x="818199" y="75151"/>
                      <a:pt x="817233" y="74184"/>
                    </a:cubicBezTo>
                    <a:cubicBezTo>
                      <a:pt x="816266" y="73217"/>
                      <a:pt x="815541" y="72493"/>
                      <a:pt x="814816" y="71768"/>
                    </a:cubicBezTo>
                    <a:lnTo>
                      <a:pt x="809983" y="79500"/>
                    </a:lnTo>
                    <a:cubicBezTo>
                      <a:pt x="815299" y="83608"/>
                      <a:pt x="821582" y="85783"/>
                      <a:pt x="829073" y="85783"/>
                    </a:cubicBezTo>
                    <a:cubicBezTo>
                      <a:pt x="831731" y="85783"/>
                      <a:pt x="834389" y="85300"/>
                      <a:pt x="836806" y="84575"/>
                    </a:cubicBezTo>
                    <a:cubicBezTo>
                      <a:pt x="839222" y="83850"/>
                      <a:pt x="841397" y="82641"/>
                      <a:pt x="843088" y="81192"/>
                    </a:cubicBezTo>
                    <a:cubicBezTo>
                      <a:pt x="844780" y="79742"/>
                      <a:pt x="846230" y="77809"/>
                      <a:pt x="847438" y="75634"/>
                    </a:cubicBezTo>
                    <a:cubicBezTo>
                      <a:pt x="848404" y="73459"/>
                      <a:pt x="849129" y="71043"/>
                      <a:pt x="849129" y="68143"/>
                    </a:cubicBezTo>
                    <a:cubicBezTo>
                      <a:pt x="849854" y="65485"/>
                      <a:pt x="849371" y="63310"/>
                      <a:pt x="848404" y="61377"/>
                    </a:cubicBezTo>
                    <a:moveTo>
                      <a:pt x="796693" y="61377"/>
                    </a:moveTo>
                    <a:cubicBezTo>
                      <a:pt x="795726" y="59444"/>
                      <a:pt x="794277" y="57994"/>
                      <a:pt x="792585" y="56544"/>
                    </a:cubicBezTo>
                    <a:cubicBezTo>
                      <a:pt x="790894" y="55094"/>
                      <a:pt x="789202" y="54128"/>
                      <a:pt x="787269" y="53403"/>
                    </a:cubicBezTo>
                    <a:cubicBezTo>
                      <a:pt x="785336" y="52678"/>
                      <a:pt x="783403" y="51953"/>
                      <a:pt x="781470" y="51470"/>
                    </a:cubicBezTo>
                    <a:cubicBezTo>
                      <a:pt x="778087" y="50503"/>
                      <a:pt x="775187" y="49295"/>
                      <a:pt x="773012" y="47603"/>
                    </a:cubicBezTo>
                    <a:cubicBezTo>
                      <a:pt x="770837" y="45912"/>
                      <a:pt x="769871" y="43737"/>
                      <a:pt x="769871" y="40837"/>
                    </a:cubicBezTo>
                    <a:cubicBezTo>
                      <a:pt x="769871" y="38663"/>
                      <a:pt x="770837" y="36730"/>
                      <a:pt x="772770" y="35280"/>
                    </a:cubicBezTo>
                    <a:cubicBezTo>
                      <a:pt x="774704" y="33830"/>
                      <a:pt x="777120" y="33105"/>
                      <a:pt x="780020" y="33105"/>
                    </a:cubicBezTo>
                    <a:cubicBezTo>
                      <a:pt x="783161" y="33105"/>
                      <a:pt x="785578" y="33588"/>
                      <a:pt x="787269" y="34796"/>
                    </a:cubicBezTo>
                    <a:cubicBezTo>
                      <a:pt x="788960" y="36005"/>
                      <a:pt x="790410" y="37213"/>
                      <a:pt x="791860" y="38421"/>
                    </a:cubicBezTo>
                    <a:lnTo>
                      <a:pt x="796693" y="32380"/>
                    </a:lnTo>
                    <a:cubicBezTo>
                      <a:pt x="795243" y="31172"/>
                      <a:pt x="793310" y="29964"/>
                      <a:pt x="790894" y="28997"/>
                    </a:cubicBezTo>
                    <a:cubicBezTo>
                      <a:pt x="788236" y="27789"/>
                      <a:pt x="784853" y="27306"/>
                      <a:pt x="780503" y="27306"/>
                    </a:cubicBezTo>
                    <a:cubicBezTo>
                      <a:pt x="777845" y="27306"/>
                      <a:pt x="775429" y="27547"/>
                      <a:pt x="773012" y="28272"/>
                    </a:cubicBezTo>
                    <a:cubicBezTo>
                      <a:pt x="770596" y="28997"/>
                      <a:pt x="768663" y="29722"/>
                      <a:pt x="766729" y="31172"/>
                    </a:cubicBezTo>
                    <a:cubicBezTo>
                      <a:pt x="765038" y="32380"/>
                      <a:pt x="763346" y="34071"/>
                      <a:pt x="762380" y="36005"/>
                    </a:cubicBezTo>
                    <a:cubicBezTo>
                      <a:pt x="761172" y="37938"/>
                      <a:pt x="760688" y="40113"/>
                      <a:pt x="760688" y="42771"/>
                    </a:cubicBezTo>
                    <a:cubicBezTo>
                      <a:pt x="760688" y="45670"/>
                      <a:pt x="761172" y="48087"/>
                      <a:pt x="762138" y="50020"/>
                    </a:cubicBezTo>
                    <a:cubicBezTo>
                      <a:pt x="763105" y="51953"/>
                      <a:pt x="764555" y="53644"/>
                      <a:pt x="766005" y="54853"/>
                    </a:cubicBezTo>
                    <a:cubicBezTo>
                      <a:pt x="767696" y="56061"/>
                      <a:pt x="769387" y="57269"/>
                      <a:pt x="771079" y="57752"/>
                    </a:cubicBezTo>
                    <a:cubicBezTo>
                      <a:pt x="773012" y="58477"/>
                      <a:pt x="774704" y="58961"/>
                      <a:pt x="776395" y="59686"/>
                    </a:cubicBezTo>
                    <a:cubicBezTo>
                      <a:pt x="780020" y="60652"/>
                      <a:pt x="782678" y="61860"/>
                      <a:pt x="784853" y="63310"/>
                    </a:cubicBezTo>
                    <a:cubicBezTo>
                      <a:pt x="787027" y="64760"/>
                      <a:pt x="787994" y="67176"/>
                      <a:pt x="787994" y="70559"/>
                    </a:cubicBezTo>
                    <a:cubicBezTo>
                      <a:pt x="787994" y="73459"/>
                      <a:pt x="787027" y="75634"/>
                      <a:pt x="785336" y="77325"/>
                    </a:cubicBezTo>
                    <a:cubicBezTo>
                      <a:pt x="783644" y="78775"/>
                      <a:pt x="781228" y="79742"/>
                      <a:pt x="777845" y="79742"/>
                    </a:cubicBezTo>
                    <a:cubicBezTo>
                      <a:pt x="776154" y="79742"/>
                      <a:pt x="774704" y="79500"/>
                      <a:pt x="773012" y="79017"/>
                    </a:cubicBezTo>
                    <a:cubicBezTo>
                      <a:pt x="771562" y="78534"/>
                      <a:pt x="770112" y="77809"/>
                      <a:pt x="768904" y="76842"/>
                    </a:cubicBezTo>
                    <a:cubicBezTo>
                      <a:pt x="767696" y="76117"/>
                      <a:pt x="766488" y="75151"/>
                      <a:pt x="765521" y="74184"/>
                    </a:cubicBezTo>
                    <a:cubicBezTo>
                      <a:pt x="764555" y="73217"/>
                      <a:pt x="763830" y="72493"/>
                      <a:pt x="763105" y="71768"/>
                    </a:cubicBezTo>
                    <a:lnTo>
                      <a:pt x="758272" y="79500"/>
                    </a:lnTo>
                    <a:cubicBezTo>
                      <a:pt x="763588" y="83608"/>
                      <a:pt x="769871" y="85783"/>
                      <a:pt x="777362" y="85783"/>
                    </a:cubicBezTo>
                    <a:cubicBezTo>
                      <a:pt x="780261" y="85783"/>
                      <a:pt x="782678" y="85300"/>
                      <a:pt x="785094" y="84575"/>
                    </a:cubicBezTo>
                    <a:cubicBezTo>
                      <a:pt x="787511" y="83850"/>
                      <a:pt x="789685" y="82641"/>
                      <a:pt x="791377" y="81192"/>
                    </a:cubicBezTo>
                    <a:cubicBezTo>
                      <a:pt x="793068" y="79742"/>
                      <a:pt x="794518" y="77809"/>
                      <a:pt x="795726" y="75634"/>
                    </a:cubicBezTo>
                    <a:cubicBezTo>
                      <a:pt x="796693" y="73459"/>
                      <a:pt x="797418" y="71043"/>
                      <a:pt x="797418" y="68143"/>
                    </a:cubicBezTo>
                    <a:cubicBezTo>
                      <a:pt x="798385" y="65485"/>
                      <a:pt x="797660" y="63310"/>
                      <a:pt x="796693" y="61377"/>
                    </a:cubicBezTo>
                    <a:moveTo>
                      <a:pt x="711393" y="6041"/>
                    </a:moveTo>
                    <a:cubicBezTo>
                      <a:pt x="710185" y="4833"/>
                      <a:pt x="708977" y="4350"/>
                      <a:pt x="707286" y="4350"/>
                    </a:cubicBezTo>
                    <a:cubicBezTo>
                      <a:pt x="705594" y="4350"/>
                      <a:pt x="704386" y="4833"/>
                      <a:pt x="703178" y="6041"/>
                    </a:cubicBezTo>
                    <a:cubicBezTo>
                      <a:pt x="701969" y="7249"/>
                      <a:pt x="701486" y="8457"/>
                      <a:pt x="701486" y="9907"/>
                    </a:cubicBezTo>
                    <a:cubicBezTo>
                      <a:pt x="701486" y="11357"/>
                      <a:pt x="701969" y="12807"/>
                      <a:pt x="703178" y="13774"/>
                    </a:cubicBezTo>
                    <a:cubicBezTo>
                      <a:pt x="704386" y="14982"/>
                      <a:pt x="705594" y="15465"/>
                      <a:pt x="707286" y="15465"/>
                    </a:cubicBezTo>
                    <a:cubicBezTo>
                      <a:pt x="708977" y="15465"/>
                      <a:pt x="710427" y="14982"/>
                      <a:pt x="711393" y="13774"/>
                    </a:cubicBezTo>
                    <a:cubicBezTo>
                      <a:pt x="712602" y="12565"/>
                      <a:pt x="713085" y="11357"/>
                      <a:pt x="713085" y="9907"/>
                    </a:cubicBezTo>
                    <a:cubicBezTo>
                      <a:pt x="713085" y="8457"/>
                      <a:pt x="712602" y="7249"/>
                      <a:pt x="711393" y="6041"/>
                    </a:cubicBezTo>
                    <a:moveTo>
                      <a:pt x="734833" y="6041"/>
                    </a:moveTo>
                    <a:cubicBezTo>
                      <a:pt x="733625" y="4833"/>
                      <a:pt x="732416" y="4350"/>
                      <a:pt x="730725" y="4350"/>
                    </a:cubicBezTo>
                    <a:cubicBezTo>
                      <a:pt x="729033" y="4350"/>
                      <a:pt x="727583" y="4833"/>
                      <a:pt x="726617" y="6041"/>
                    </a:cubicBezTo>
                    <a:cubicBezTo>
                      <a:pt x="725409" y="7249"/>
                      <a:pt x="724925" y="8457"/>
                      <a:pt x="724925" y="9907"/>
                    </a:cubicBezTo>
                    <a:cubicBezTo>
                      <a:pt x="724925" y="11357"/>
                      <a:pt x="725409" y="12807"/>
                      <a:pt x="726617" y="13774"/>
                    </a:cubicBezTo>
                    <a:cubicBezTo>
                      <a:pt x="727825" y="14982"/>
                      <a:pt x="729033" y="15465"/>
                      <a:pt x="730725" y="15465"/>
                    </a:cubicBezTo>
                    <a:cubicBezTo>
                      <a:pt x="732416" y="15465"/>
                      <a:pt x="733625" y="14982"/>
                      <a:pt x="734833" y="13774"/>
                    </a:cubicBezTo>
                    <a:cubicBezTo>
                      <a:pt x="736041" y="12565"/>
                      <a:pt x="736524" y="11357"/>
                      <a:pt x="736524" y="9907"/>
                    </a:cubicBezTo>
                    <a:cubicBezTo>
                      <a:pt x="736524" y="8457"/>
                      <a:pt x="735799" y="7249"/>
                      <a:pt x="734833" y="6041"/>
                    </a:cubicBezTo>
                    <a:moveTo>
                      <a:pt x="695445" y="28997"/>
                    </a:moveTo>
                    <a:lnTo>
                      <a:pt x="695445" y="63552"/>
                    </a:lnTo>
                    <a:cubicBezTo>
                      <a:pt x="695445" y="66451"/>
                      <a:pt x="695687" y="69351"/>
                      <a:pt x="695928" y="72009"/>
                    </a:cubicBezTo>
                    <a:cubicBezTo>
                      <a:pt x="696170" y="74667"/>
                      <a:pt x="696895" y="77084"/>
                      <a:pt x="698103" y="79017"/>
                    </a:cubicBezTo>
                    <a:cubicBezTo>
                      <a:pt x="699311" y="80950"/>
                      <a:pt x="701245" y="82641"/>
                      <a:pt x="703903" y="83850"/>
                    </a:cubicBezTo>
                    <a:cubicBezTo>
                      <a:pt x="706561" y="85058"/>
                      <a:pt x="709944" y="85783"/>
                      <a:pt x="714535" y="85783"/>
                    </a:cubicBezTo>
                    <a:cubicBezTo>
                      <a:pt x="717435" y="85783"/>
                      <a:pt x="719851" y="85300"/>
                      <a:pt x="722026" y="84575"/>
                    </a:cubicBezTo>
                    <a:cubicBezTo>
                      <a:pt x="724201" y="83608"/>
                      <a:pt x="725892" y="82641"/>
                      <a:pt x="727342" y="81433"/>
                    </a:cubicBezTo>
                    <a:cubicBezTo>
                      <a:pt x="728792" y="80225"/>
                      <a:pt x="730000" y="79017"/>
                      <a:pt x="730725" y="77809"/>
                    </a:cubicBezTo>
                    <a:cubicBezTo>
                      <a:pt x="731450" y="76600"/>
                      <a:pt x="732175" y="75875"/>
                      <a:pt x="732658" y="75151"/>
                    </a:cubicBezTo>
                    <a:lnTo>
                      <a:pt x="733866" y="84575"/>
                    </a:lnTo>
                    <a:lnTo>
                      <a:pt x="743290" y="83608"/>
                    </a:lnTo>
                    <a:cubicBezTo>
                      <a:pt x="743290" y="83125"/>
                      <a:pt x="743049" y="82400"/>
                      <a:pt x="743049" y="81433"/>
                    </a:cubicBezTo>
                    <a:cubicBezTo>
                      <a:pt x="742807" y="80467"/>
                      <a:pt x="742807" y="79259"/>
                      <a:pt x="742565" y="77809"/>
                    </a:cubicBezTo>
                    <a:cubicBezTo>
                      <a:pt x="742324" y="76600"/>
                      <a:pt x="742324" y="75151"/>
                      <a:pt x="742324" y="73701"/>
                    </a:cubicBezTo>
                    <a:cubicBezTo>
                      <a:pt x="742324" y="72251"/>
                      <a:pt x="742082" y="70801"/>
                      <a:pt x="742082" y="69593"/>
                    </a:cubicBezTo>
                    <a:lnTo>
                      <a:pt x="742082" y="28755"/>
                    </a:lnTo>
                    <a:lnTo>
                      <a:pt x="732175" y="28755"/>
                    </a:lnTo>
                    <a:lnTo>
                      <a:pt x="732175" y="59686"/>
                    </a:lnTo>
                    <a:cubicBezTo>
                      <a:pt x="732175" y="62102"/>
                      <a:pt x="731691" y="64518"/>
                      <a:pt x="730966" y="66935"/>
                    </a:cubicBezTo>
                    <a:cubicBezTo>
                      <a:pt x="730242" y="69110"/>
                      <a:pt x="729033" y="71284"/>
                      <a:pt x="727583" y="72734"/>
                    </a:cubicBezTo>
                    <a:cubicBezTo>
                      <a:pt x="726134" y="74426"/>
                      <a:pt x="724442" y="75634"/>
                      <a:pt x="722751" y="76600"/>
                    </a:cubicBezTo>
                    <a:cubicBezTo>
                      <a:pt x="720817" y="77567"/>
                      <a:pt x="718884" y="78050"/>
                      <a:pt x="716468" y="78050"/>
                    </a:cubicBezTo>
                    <a:cubicBezTo>
                      <a:pt x="714052" y="78050"/>
                      <a:pt x="711877" y="77809"/>
                      <a:pt x="710427" y="77084"/>
                    </a:cubicBezTo>
                    <a:cubicBezTo>
                      <a:pt x="708977" y="76359"/>
                      <a:pt x="707769" y="75634"/>
                      <a:pt x="706802" y="74184"/>
                    </a:cubicBezTo>
                    <a:cubicBezTo>
                      <a:pt x="706077" y="72976"/>
                      <a:pt x="705594" y="71284"/>
                      <a:pt x="705111" y="69593"/>
                    </a:cubicBezTo>
                    <a:cubicBezTo>
                      <a:pt x="704869" y="67660"/>
                      <a:pt x="704628" y="65727"/>
                      <a:pt x="704628" y="63310"/>
                    </a:cubicBezTo>
                    <a:lnTo>
                      <a:pt x="704628" y="28755"/>
                    </a:lnTo>
                    <a:lnTo>
                      <a:pt x="695445" y="28755"/>
                    </a:lnTo>
                    <a:close/>
                    <a:moveTo>
                      <a:pt x="664515" y="60894"/>
                    </a:moveTo>
                    <a:cubicBezTo>
                      <a:pt x="662823" y="65243"/>
                      <a:pt x="660649" y="68626"/>
                      <a:pt x="657991" y="71284"/>
                    </a:cubicBezTo>
                    <a:cubicBezTo>
                      <a:pt x="655091" y="73701"/>
                      <a:pt x="651950" y="75634"/>
                      <a:pt x="648325" y="76600"/>
                    </a:cubicBezTo>
                    <a:cubicBezTo>
                      <a:pt x="644700" y="77567"/>
                      <a:pt x="640834" y="78050"/>
                      <a:pt x="636726" y="78050"/>
                    </a:cubicBezTo>
                    <a:cubicBezTo>
                      <a:pt x="635035" y="78050"/>
                      <a:pt x="633585" y="78050"/>
                      <a:pt x="631893" y="77809"/>
                    </a:cubicBezTo>
                    <a:cubicBezTo>
                      <a:pt x="630202" y="77809"/>
                      <a:pt x="628510" y="77567"/>
                      <a:pt x="626577" y="77325"/>
                    </a:cubicBezTo>
                    <a:lnTo>
                      <a:pt x="626577" y="10874"/>
                    </a:lnTo>
                    <a:cubicBezTo>
                      <a:pt x="628027" y="10874"/>
                      <a:pt x="629477" y="10632"/>
                      <a:pt x="630927" y="10632"/>
                    </a:cubicBezTo>
                    <a:lnTo>
                      <a:pt x="635276" y="10632"/>
                    </a:lnTo>
                    <a:cubicBezTo>
                      <a:pt x="646392" y="10632"/>
                      <a:pt x="654366" y="13290"/>
                      <a:pt x="659440" y="18848"/>
                    </a:cubicBezTo>
                    <a:cubicBezTo>
                      <a:pt x="664515" y="24406"/>
                      <a:pt x="666931" y="33588"/>
                      <a:pt x="666931" y="44220"/>
                    </a:cubicBezTo>
                    <a:cubicBezTo>
                      <a:pt x="666931" y="50986"/>
                      <a:pt x="666206" y="56544"/>
                      <a:pt x="664515" y="60894"/>
                    </a:cubicBezTo>
                    <a:moveTo>
                      <a:pt x="675389" y="25856"/>
                    </a:moveTo>
                    <a:cubicBezTo>
                      <a:pt x="673456" y="21023"/>
                      <a:pt x="670798" y="16915"/>
                      <a:pt x="667173" y="13774"/>
                    </a:cubicBezTo>
                    <a:cubicBezTo>
                      <a:pt x="663548" y="10632"/>
                      <a:pt x="659440" y="8216"/>
                      <a:pt x="654366" y="6524"/>
                    </a:cubicBezTo>
                    <a:cubicBezTo>
                      <a:pt x="649292" y="4833"/>
                      <a:pt x="643734" y="4108"/>
                      <a:pt x="637451" y="4108"/>
                    </a:cubicBezTo>
                    <a:cubicBezTo>
                      <a:pt x="634793" y="4108"/>
                      <a:pt x="632860" y="4108"/>
                      <a:pt x="631168" y="4108"/>
                    </a:cubicBezTo>
                    <a:cubicBezTo>
                      <a:pt x="629719" y="4108"/>
                      <a:pt x="628269" y="4108"/>
                      <a:pt x="627060" y="4350"/>
                    </a:cubicBezTo>
                    <a:cubicBezTo>
                      <a:pt x="625852" y="4350"/>
                      <a:pt x="624402" y="4350"/>
                      <a:pt x="622953" y="4350"/>
                    </a:cubicBezTo>
                    <a:cubicBezTo>
                      <a:pt x="621503" y="4350"/>
                      <a:pt x="619328" y="4350"/>
                      <a:pt x="616670" y="4591"/>
                    </a:cubicBezTo>
                    <a:lnTo>
                      <a:pt x="616670" y="84091"/>
                    </a:lnTo>
                    <a:cubicBezTo>
                      <a:pt x="619086" y="84091"/>
                      <a:pt x="622228" y="84091"/>
                      <a:pt x="625611" y="84333"/>
                    </a:cubicBezTo>
                    <a:cubicBezTo>
                      <a:pt x="629235" y="84333"/>
                      <a:pt x="633102" y="84575"/>
                      <a:pt x="637209" y="84575"/>
                    </a:cubicBezTo>
                    <a:cubicBezTo>
                      <a:pt x="641317" y="84575"/>
                      <a:pt x="645909" y="84091"/>
                      <a:pt x="650741" y="82883"/>
                    </a:cubicBezTo>
                    <a:cubicBezTo>
                      <a:pt x="655574" y="81675"/>
                      <a:pt x="659924" y="79742"/>
                      <a:pt x="664032" y="76842"/>
                    </a:cubicBezTo>
                    <a:cubicBezTo>
                      <a:pt x="668140" y="73942"/>
                      <a:pt x="671523" y="69834"/>
                      <a:pt x="674181" y="64518"/>
                    </a:cubicBezTo>
                    <a:cubicBezTo>
                      <a:pt x="676839" y="59202"/>
                      <a:pt x="678289" y="52436"/>
                      <a:pt x="678289" y="43979"/>
                    </a:cubicBezTo>
                    <a:cubicBezTo>
                      <a:pt x="678289" y="37454"/>
                      <a:pt x="677322" y="30689"/>
                      <a:pt x="675389" y="25856"/>
                    </a:cubicBezTo>
                    <a:moveTo>
                      <a:pt x="562059" y="77325"/>
                    </a:moveTo>
                    <a:cubicBezTo>
                      <a:pt x="560851" y="77809"/>
                      <a:pt x="559884" y="78292"/>
                      <a:pt x="558918" y="78534"/>
                    </a:cubicBezTo>
                    <a:cubicBezTo>
                      <a:pt x="557951" y="78775"/>
                      <a:pt x="556984" y="79017"/>
                      <a:pt x="555776" y="79017"/>
                    </a:cubicBezTo>
                    <a:cubicBezTo>
                      <a:pt x="555051" y="79017"/>
                      <a:pt x="554326" y="78775"/>
                      <a:pt x="553360" y="78534"/>
                    </a:cubicBezTo>
                    <a:cubicBezTo>
                      <a:pt x="552393" y="78292"/>
                      <a:pt x="551668" y="78050"/>
                      <a:pt x="551185" y="77567"/>
                    </a:cubicBezTo>
                    <a:cubicBezTo>
                      <a:pt x="549977" y="76600"/>
                      <a:pt x="549252" y="75634"/>
                      <a:pt x="549010" y="74184"/>
                    </a:cubicBezTo>
                    <a:cubicBezTo>
                      <a:pt x="548769" y="72734"/>
                      <a:pt x="548769" y="70801"/>
                      <a:pt x="548769" y="67901"/>
                    </a:cubicBezTo>
                    <a:lnTo>
                      <a:pt x="548769" y="35280"/>
                    </a:lnTo>
                    <a:lnTo>
                      <a:pt x="561817" y="35280"/>
                    </a:lnTo>
                    <a:lnTo>
                      <a:pt x="561817" y="28997"/>
                    </a:lnTo>
                    <a:lnTo>
                      <a:pt x="548769" y="28997"/>
                    </a:lnTo>
                    <a:lnTo>
                      <a:pt x="548769" y="12807"/>
                    </a:lnTo>
                    <a:lnTo>
                      <a:pt x="539103" y="14982"/>
                    </a:lnTo>
                    <a:lnTo>
                      <a:pt x="539103" y="28997"/>
                    </a:lnTo>
                    <a:lnTo>
                      <a:pt x="529679" y="28997"/>
                    </a:lnTo>
                    <a:lnTo>
                      <a:pt x="529679" y="35280"/>
                    </a:lnTo>
                    <a:lnTo>
                      <a:pt x="539103" y="35280"/>
                    </a:lnTo>
                    <a:lnTo>
                      <a:pt x="539103" y="68868"/>
                    </a:lnTo>
                    <a:cubicBezTo>
                      <a:pt x="539103" y="71768"/>
                      <a:pt x="539103" y="74184"/>
                      <a:pt x="539345" y="76117"/>
                    </a:cubicBezTo>
                    <a:cubicBezTo>
                      <a:pt x="539586" y="78050"/>
                      <a:pt x="540311" y="79983"/>
                      <a:pt x="541278" y="81433"/>
                    </a:cubicBezTo>
                    <a:cubicBezTo>
                      <a:pt x="542486" y="83125"/>
                      <a:pt x="543936" y="84091"/>
                      <a:pt x="545869" y="84816"/>
                    </a:cubicBezTo>
                    <a:cubicBezTo>
                      <a:pt x="547802" y="85541"/>
                      <a:pt x="549735" y="85783"/>
                      <a:pt x="551910" y="85783"/>
                    </a:cubicBezTo>
                    <a:cubicBezTo>
                      <a:pt x="554085" y="85783"/>
                      <a:pt x="556259" y="85541"/>
                      <a:pt x="558434" y="84816"/>
                    </a:cubicBezTo>
                    <a:cubicBezTo>
                      <a:pt x="560609" y="84091"/>
                      <a:pt x="562300" y="83125"/>
                      <a:pt x="563992" y="82158"/>
                    </a:cubicBezTo>
                    <a:lnTo>
                      <a:pt x="562059" y="77325"/>
                    </a:lnTo>
                    <a:close/>
                    <a:moveTo>
                      <a:pt x="487392" y="6041"/>
                    </a:moveTo>
                    <a:cubicBezTo>
                      <a:pt x="486183" y="4833"/>
                      <a:pt x="484975" y="4350"/>
                      <a:pt x="483284" y="4350"/>
                    </a:cubicBezTo>
                    <a:cubicBezTo>
                      <a:pt x="481592" y="4350"/>
                      <a:pt x="480384" y="4833"/>
                      <a:pt x="479176" y="6041"/>
                    </a:cubicBezTo>
                    <a:cubicBezTo>
                      <a:pt x="477967" y="7249"/>
                      <a:pt x="477484" y="8457"/>
                      <a:pt x="477484" y="9907"/>
                    </a:cubicBezTo>
                    <a:cubicBezTo>
                      <a:pt x="477484" y="11357"/>
                      <a:pt x="477967" y="12807"/>
                      <a:pt x="479176" y="13774"/>
                    </a:cubicBezTo>
                    <a:cubicBezTo>
                      <a:pt x="480384" y="14982"/>
                      <a:pt x="481592" y="15465"/>
                      <a:pt x="483284" y="15465"/>
                    </a:cubicBezTo>
                    <a:cubicBezTo>
                      <a:pt x="484975" y="15465"/>
                      <a:pt x="486425" y="14982"/>
                      <a:pt x="487392" y="13774"/>
                    </a:cubicBezTo>
                    <a:cubicBezTo>
                      <a:pt x="488600" y="12565"/>
                      <a:pt x="489083" y="11357"/>
                      <a:pt x="489083" y="9907"/>
                    </a:cubicBezTo>
                    <a:cubicBezTo>
                      <a:pt x="488841" y="8457"/>
                      <a:pt x="488358" y="7249"/>
                      <a:pt x="487392" y="6041"/>
                    </a:cubicBezTo>
                    <a:moveTo>
                      <a:pt x="510589" y="6041"/>
                    </a:moveTo>
                    <a:cubicBezTo>
                      <a:pt x="509381" y="4833"/>
                      <a:pt x="508173" y="4350"/>
                      <a:pt x="506481" y="4350"/>
                    </a:cubicBezTo>
                    <a:cubicBezTo>
                      <a:pt x="504790" y="4350"/>
                      <a:pt x="503340" y="4833"/>
                      <a:pt x="502373" y="6041"/>
                    </a:cubicBezTo>
                    <a:cubicBezTo>
                      <a:pt x="501165" y="7249"/>
                      <a:pt x="500682" y="8457"/>
                      <a:pt x="500682" y="9907"/>
                    </a:cubicBezTo>
                    <a:cubicBezTo>
                      <a:pt x="500682" y="11357"/>
                      <a:pt x="501165" y="12807"/>
                      <a:pt x="502373" y="13774"/>
                    </a:cubicBezTo>
                    <a:cubicBezTo>
                      <a:pt x="503582" y="14982"/>
                      <a:pt x="504790" y="15465"/>
                      <a:pt x="506481" y="15465"/>
                    </a:cubicBezTo>
                    <a:cubicBezTo>
                      <a:pt x="508173" y="15465"/>
                      <a:pt x="509381" y="14982"/>
                      <a:pt x="510589" y="13774"/>
                    </a:cubicBezTo>
                    <a:cubicBezTo>
                      <a:pt x="511797" y="12565"/>
                      <a:pt x="512281" y="11357"/>
                      <a:pt x="512281" y="9907"/>
                    </a:cubicBezTo>
                    <a:cubicBezTo>
                      <a:pt x="512281" y="8457"/>
                      <a:pt x="511797" y="7249"/>
                      <a:pt x="510589" y="6041"/>
                    </a:cubicBezTo>
                    <a:moveTo>
                      <a:pt x="504548" y="62827"/>
                    </a:moveTo>
                    <a:cubicBezTo>
                      <a:pt x="504548" y="64518"/>
                      <a:pt x="504306" y="65968"/>
                      <a:pt x="504306" y="67660"/>
                    </a:cubicBezTo>
                    <a:cubicBezTo>
                      <a:pt x="504065" y="69834"/>
                      <a:pt x="503340" y="71526"/>
                      <a:pt x="502373" y="72976"/>
                    </a:cubicBezTo>
                    <a:cubicBezTo>
                      <a:pt x="501407" y="74426"/>
                      <a:pt x="500199" y="75634"/>
                      <a:pt x="498990" y="76600"/>
                    </a:cubicBezTo>
                    <a:cubicBezTo>
                      <a:pt x="497782" y="77567"/>
                      <a:pt x="496332" y="78050"/>
                      <a:pt x="495124" y="78534"/>
                    </a:cubicBezTo>
                    <a:cubicBezTo>
                      <a:pt x="493916" y="79017"/>
                      <a:pt x="492708" y="79017"/>
                      <a:pt x="491741" y="79017"/>
                    </a:cubicBezTo>
                    <a:cubicBezTo>
                      <a:pt x="490533" y="79017"/>
                      <a:pt x="489325" y="78775"/>
                      <a:pt x="488116" y="78534"/>
                    </a:cubicBezTo>
                    <a:cubicBezTo>
                      <a:pt x="486908" y="78292"/>
                      <a:pt x="485942" y="77567"/>
                      <a:pt x="484975" y="76842"/>
                    </a:cubicBezTo>
                    <a:cubicBezTo>
                      <a:pt x="484009" y="76117"/>
                      <a:pt x="483284" y="75151"/>
                      <a:pt x="482800" y="73942"/>
                    </a:cubicBezTo>
                    <a:cubicBezTo>
                      <a:pt x="482317" y="72734"/>
                      <a:pt x="482075" y="71284"/>
                      <a:pt x="482075" y="69351"/>
                    </a:cubicBezTo>
                    <a:cubicBezTo>
                      <a:pt x="482075" y="67418"/>
                      <a:pt x="482559" y="65968"/>
                      <a:pt x="483284" y="64760"/>
                    </a:cubicBezTo>
                    <a:cubicBezTo>
                      <a:pt x="484009" y="63552"/>
                      <a:pt x="484975" y="62585"/>
                      <a:pt x="486183" y="61619"/>
                    </a:cubicBezTo>
                    <a:cubicBezTo>
                      <a:pt x="487392" y="60894"/>
                      <a:pt x="488358" y="60169"/>
                      <a:pt x="489566" y="59686"/>
                    </a:cubicBezTo>
                    <a:cubicBezTo>
                      <a:pt x="490775" y="59202"/>
                      <a:pt x="491741" y="58961"/>
                      <a:pt x="492708" y="58719"/>
                    </a:cubicBezTo>
                    <a:cubicBezTo>
                      <a:pt x="493674" y="58477"/>
                      <a:pt x="494882" y="58236"/>
                      <a:pt x="496091" y="58236"/>
                    </a:cubicBezTo>
                    <a:cubicBezTo>
                      <a:pt x="497299" y="58236"/>
                      <a:pt x="498507" y="57994"/>
                      <a:pt x="499715" y="57994"/>
                    </a:cubicBezTo>
                    <a:cubicBezTo>
                      <a:pt x="500923" y="57994"/>
                      <a:pt x="501890" y="57752"/>
                      <a:pt x="502857" y="57752"/>
                    </a:cubicBezTo>
                    <a:lnTo>
                      <a:pt x="505031" y="57752"/>
                    </a:lnTo>
                    <a:cubicBezTo>
                      <a:pt x="504548" y="59444"/>
                      <a:pt x="504548" y="61135"/>
                      <a:pt x="504548" y="62827"/>
                    </a:cubicBezTo>
                    <a:moveTo>
                      <a:pt x="522188" y="78292"/>
                    </a:moveTo>
                    <a:cubicBezTo>
                      <a:pt x="520738" y="78775"/>
                      <a:pt x="519288" y="79017"/>
                      <a:pt x="517838" y="79017"/>
                    </a:cubicBezTo>
                    <a:cubicBezTo>
                      <a:pt x="516630" y="79017"/>
                      <a:pt x="515664" y="78534"/>
                      <a:pt x="514939" y="77809"/>
                    </a:cubicBezTo>
                    <a:cubicBezTo>
                      <a:pt x="514214" y="77084"/>
                      <a:pt x="513972" y="75392"/>
                      <a:pt x="513972" y="72734"/>
                    </a:cubicBezTo>
                    <a:lnTo>
                      <a:pt x="513972" y="43496"/>
                    </a:lnTo>
                    <a:cubicBezTo>
                      <a:pt x="513972" y="42529"/>
                      <a:pt x="513972" y="41562"/>
                      <a:pt x="513972" y="40354"/>
                    </a:cubicBezTo>
                    <a:cubicBezTo>
                      <a:pt x="513972" y="39146"/>
                      <a:pt x="513730" y="38179"/>
                      <a:pt x="513489" y="36971"/>
                    </a:cubicBezTo>
                    <a:cubicBezTo>
                      <a:pt x="513247" y="35763"/>
                      <a:pt x="512764" y="34796"/>
                      <a:pt x="512281" y="33830"/>
                    </a:cubicBezTo>
                    <a:cubicBezTo>
                      <a:pt x="511797" y="32863"/>
                      <a:pt x="510831" y="31897"/>
                      <a:pt x="509864" y="31172"/>
                    </a:cubicBezTo>
                    <a:cubicBezTo>
                      <a:pt x="507689" y="29480"/>
                      <a:pt x="505273" y="28514"/>
                      <a:pt x="502615" y="27789"/>
                    </a:cubicBezTo>
                    <a:cubicBezTo>
                      <a:pt x="499957" y="27306"/>
                      <a:pt x="497540" y="27064"/>
                      <a:pt x="494882" y="27064"/>
                    </a:cubicBezTo>
                    <a:cubicBezTo>
                      <a:pt x="492708" y="27064"/>
                      <a:pt x="490291" y="27306"/>
                      <a:pt x="488116" y="27789"/>
                    </a:cubicBezTo>
                    <a:cubicBezTo>
                      <a:pt x="485942" y="28272"/>
                      <a:pt x="483767" y="28997"/>
                      <a:pt x="482075" y="29964"/>
                    </a:cubicBezTo>
                    <a:cubicBezTo>
                      <a:pt x="480142" y="30930"/>
                      <a:pt x="478692" y="32380"/>
                      <a:pt x="477243" y="33830"/>
                    </a:cubicBezTo>
                    <a:cubicBezTo>
                      <a:pt x="475793" y="35280"/>
                      <a:pt x="475068" y="37454"/>
                      <a:pt x="474584" y="40113"/>
                    </a:cubicBezTo>
                    <a:lnTo>
                      <a:pt x="482317" y="42529"/>
                    </a:lnTo>
                    <a:cubicBezTo>
                      <a:pt x="482559" y="41321"/>
                      <a:pt x="482800" y="40113"/>
                      <a:pt x="483284" y="38904"/>
                    </a:cubicBezTo>
                    <a:cubicBezTo>
                      <a:pt x="483767" y="37938"/>
                      <a:pt x="484250" y="36730"/>
                      <a:pt x="485217" y="36005"/>
                    </a:cubicBezTo>
                    <a:cubicBezTo>
                      <a:pt x="486183" y="35038"/>
                      <a:pt x="487150" y="34555"/>
                      <a:pt x="488600" y="33830"/>
                    </a:cubicBezTo>
                    <a:cubicBezTo>
                      <a:pt x="490050" y="33347"/>
                      <a:pt x="491741" y="33105"/>
                      <a:pt x="493916" y="33105"/>
                    </a:cubicBezTo>
                    <a:cubicBezTo>
                      <a:pt x="495124" y="33105"/>
                      <a:pt x="496332" y="33105"/>
                      <a:pt x="497299" y="33347"/>
                    </a:cubicBezTo>
                    <a:cubicBezTo>
                      <a:pt x="498507" y="33588"/>
                      <a:pt x="499474" y="33830"/>
                      <a:pt x="500440" y="34313"/>
                    </a:cubicBezTo>
                    <a:cubicBezTo>
                      <a:pt x="501890" y="35038"/>
                      <a:pt x="502857" y="36005"/>
                      <a:pt x="503582" y="37213"/>
                    </a:cubicBezTo>
                    <a:cubicBezTo>
                      <a:pt x="504065" y="38421"/>
                      <a:pt x="504548" y="40113"/>
                      <a:pt x="504548" y="42287"/>
                    </a:cubicBezTo>
                    <a:lnTo>
                      <a:pt x="504548" y="51711"/>
                    </a:lnTo>
                    <a:cubicBezTo>
                      <a:pt x="501648" y="51711"/>
                      <a:pt x="499232" y="51711"/>
                      <a:pt x="497057" y="51953"/>
                    </a:cubicBezTo>
                    <a:cubicBezTo>
                      <a:pt x="494882" y="51953"/>
                      <a:pt x="492949" y="52195"/>
                      <a:pt x="491016" y="52436"/>
                    </a:cubicBezTo>
                    <a:cubicBezTo>
                      <a:pt x="488358" y="52920"/>
                      <a:pt x="485942" y="53644"/>
                      <a:pt x="483525" y="54369"/>
                    </a:cubicBezTo>
                    <a:cubicBezTo>
                      <a:pt x="481350" y="55336"/>
                      <a:pt x="479176" y="56544"/>
                      <a:pt x="477484" y="57994"/>
                    </a:cubicBezTo>
                    <a:cubicBezTo>
                      <a:pt x="475793" y="59444"/>
                      <a:pt x="474584" y="61135"/>
                      <a:pt x="473618" y="63310"/>
                    </a:cubicBezTo>
                    <a:cubicBezTo>
                      <a:pt x="472651" y="65243"/>
                      <a:pt x="472168" y="67660"/>
                      <a:pt x="472168" y="70076"/>
                    </a:cubicBezTo>
                    <a:cubicBezTo>
                      <a:pt x="472168" y="72493"/>
                      <a:pt x="472651" y="74909"/>
                      <a:pt x="473618" y="76842"/>
                    </a:cubicBezTo>
                    <a:cubicBezTo>
                      <a:pt x="474584" y="78775"/>
                      <a:pt x="475793" y="80467"/>
                      <a:pt x="477243" y="81675"/>
                    </a:cubicBezTo>
                    <a:cubicBezTo>
                      <a:pt x="478692" y="82883"/>
                      <a:pt x="480384" y="83850"/>
                      <a:pt x="482317" y="84575"/>
                    </a:cubicBezTo>
                    <a:cubicBezTo>
                      <a:pt x="484250" y="85300"/>
                      <a:pt x="485942" y="85541"/>
                      <a:pt x="488116" y="85541"/>
                    </a:cubicBezTo>
                    <a:cubicBezTo>
                      <a:pt x="492708" y="85541"/>
                      <a:pt x="496332" y="84575"/>
                      <a:pt x="499232" y="82641"/>
                    </a:cubicBezTo>
                    <a:cubicBezTo>
                      <a:pt x="502132" y="80708"/>
                      <a:pt x="504065" y="78292"/>
                      <a:pt x="505031" y="75634"/>
                    </a:cubicBezTo>
                    <a:cubicBezTo>
                      <a:pt x="505273" y="78050"/>
                      <a:pt x="506240" y="80225"/>
                      <a:pt x="507689" y="82158"/>
                    </a:cubicBezTo>
                    <a:cubicBezTo>
                      <a:pt x="509139" y="84091"/>
                      <a:pt x="511314" y="84816"/>
                      <a:pt x="514214" y="84816"/>
                    </a:cubicBezTo>
                    <a:cubicBezTo>
                      <a:pt x="515905" y="84816"/>
                      <a:pt x="517597" y="84575"/>
                      <a:pt x="519047" y="84333"/>
                    </a:cubicBezTo>
                    <a:cubicBezTo>
                      <a:pt x="520496" y="84091"/>
                      <a:pt x="521705" y="83850"/>
                      <a:pt x="522430" y="83608"/>
                    </a:cubicBezTo>
                    <a:lnTo>
                      <a:pt x="522430" y="78292"/>
                    </a:lnTo>
                    <a:close/>
                    <a:moveTo>
                      <a:pt x="458636" y="77325"/>
                    </a:moveTo>
                    <a:cubicBezTo>
                      <a:pt x="457428" y="77809"/>
                      <a:pt x="456461" y="78292"/>
                      <a:pt x="455495" y="78534"/>
                    </a:cubicBezTo>
                    <a:cubicBezTo>
                      <a:pt x="454528" y="78775"/>
                      <a:pt x="453562" y="79017"/>
                      <a:pt x="452353" y="79017"/>
                    </a:cubicBezTo>
                    <a:cubicBezTo>
                      <a:pt x="451629" y="79017"/>
                      <a:pt x="450904" y="78775"/>
                      <a:pt x="449937" y="78534"/>
                    </a:cubicBezTo>
                    <a:cubicBezTo>
                      <a:pt x="448970" y="78292"/>
                      <a:pt x="448246" y="78050"/>
                      <a:pt x="447762" y="77567"/>
                    </a:cubicBezTo>
                    <a:cubicBezTo>
                      <a:pt x="446554" y="76600"/>
                      <a:pt x="445829" y="75634"/>
                      <a:pt x="445587" y="74184"/>
                    </a:cubicBezTo>
                    <a:cubicBezTo>
                      <a:pt x="445346" y="72734"/>
                      <a:pt x="445346" y="70801"/>
                      <a:pt x="445346" y="67901"/>
                    </a:cubicBezTo>
                    <a:lnTo>
                      <a:pt x="445346" y="35280"/>
                    </a:lnTo>
                    <a:lnTo>
                      <a:pt x="458394" y="35280"/>
                    </a:lnTo>
                    <a:lnTo>
                      <a:pt x="458394" y="28997"/>
                    </a:lnTo>
                    <a:lnTo>
                      <a:pt x="445346" y="28997"/>
                    </a:lnTo>
                    <a:lnTo>
                      <a:pt x="445346" y="12807"/>
                    </a:lnTo>
                    <a:lnTo>
                      <a:pt x="435680" y="14982"/>
                    </a:lnTo>
                    <a:lnTo>
                      <a:pt x="435680" y="28997"/>
                    </a:lnTo>
                    <a:lnTo>
                      <a:pt x="426256" y="28997"/>
                    </a:lnTo>
                    <a:lnTo>
                      <a:pt x="426256" y="35280"/>
                    </a:lnTo>
                    <a:lnTo>
                      <a:pt x="435680" y="35280"/>
                    </a:lnTo>
                    <a:lnTo>
                      <a:pt x="435680" y="68868"/>
                    </a:lnTo>
                    <a:cubicBezTo>
                      <a:pt x="435680" y="71768"/>
                      <a:pt x="435680" y="74184"/>
                      <a:pt x="435922" y="76117"/>
                    </a:cubicBezTo>
                    <a:cubicBezTo>
                      <a:pt x="436163" y="78050"/>
                      <a:pt x="436888" y="79983"/>
                      <a:pt x="437855" y="81433"/>
                    </a:cubicBezTo>
                    <a:cubicBezTo>
                      <a:pt x="439063" y="83125"/>
                      <a:pt x="440513" y="84091"/>
                      <a:pt x="442446" y="84816"/>
                    </a:cubicBezTo>
                    <a:cubicBezTo>
                      <a:pt x="444379" y="85541"/>
                      <a:pt x="446312" y="85783"/>
                      <a:pt x="448487" y="85783"/>
                    </a:cubicBezTo>
                    <a:cubicBezTo>
                      <a:pt x="450662" y="85783"/>
                      <a:pt x="452837" y="85541"/>
                      <a:pt x="455012" y="84816"/>
                    </a:cubicBezTo>
                    <a:cubicBezTo>
                      <a:pt x="457186" y="84091"/>
                      <a:pt x="458878" y="83125"/>
                      <a:pt x="460569" y="82158"/>
                    </a:cubicBezTo>
                    <a:lnTo>
                      <a:pt x="458636" y="77325"/>
                    </a:lnTo>
                    <a:close/>
                    <a:moveTo>
                      <a:pt x="409825" y="28997"/>
                    </a:moveTo>
                    <a:lnTo>
                      <a:pt x="399676" y="28997"/>
                    </a:lnTo>
                    <a:lnTo>
                      <a:pt x="399676" y="84091"/>
                    </a:lnTo>
                    <a:lnTo>
                      <a:pt x="409825" y="84091"/>
                    </a:lnTo>
                    <a:lnTo>
                      <a:pt x="409825" y="28997"/>
                    </a:lnTo>
                    <a:close/>
                    <a:moveTo>
                      <a:pt x="409341" y="2416"/>
                    </a:moveTo>
                    <a:cubicBezTo>
                      <a:pt x="408133" y="1208"/>
                      <a:pt x="406683" y="483"/>
                      <a:pt x="404992" y="483"/>
                    </a:cubicBezTo>
                    <a:cubicBezTo>
                      <a:pt x="403300" y="483"/>
                      <a:pt x="401609" y="1208"/>
                      <a:pt x="400400" y="2416"/>
                    </a:cubicBezTo>
                    <a:cubicBezTo>
                      <a:pt x="399192" y="3625"/>
                      <a:pt x="398467" y="5316"/>
                      <a:pt x="398467" y="6766"/>
                    </a:cubicBezTo>
                    <a:cubicBezTo>
                      <a:pt x="398467" y="8457"/>
                      <a:pt x="399192" y="9907"/>
                      <a:pt x="400400" y="11116"/>
                    </a:cubicBezTo>
                    <a:cubicBezTo>
                      <a:pt x="401609" y="12324"/>
                      <a:pt x="403059" y="13049"/>
                      <a:pt x="404992" y="13049"/>
                    </a:cubicBezTo>
                    <a:cubicBezTo>
                      <a:pt x="406683" y="13049"/>
                      <a:pt x="408133" y="12324"/>
                      <a:pt x="409341" y="11116"/>
                    </a:cubicBezTo>
                    <a:cubicBezTo>
                      <a:pt x="410549" y="9907"/>
                      <a:pt x="411274" y="8457"/>
                      <a:pt x="411274" y="6766"/>
                    </a:cubicBezTo>
                    <a:cubicBezTo>
                      <a:pt x="411274" y="5074"/>
                      <a:pt x="410549" y="3625"/>
                      <a:pt x="409341" y="2416"/>
                    </a:cubicBezTo>
                    <a:moveTo>
                      <a:pt x="379619" y="61377"/>
                    </a:moveTo>
                    <a:cubicBezTo>
                      <a:pt x="378653" y="59444"/>
                      <a:pt x="377203" y="57994"/>
                      <a:pt x="375511" y="56544"/>
                    </a:cubicBezTo>
                    <a:cubicBezTo>
                      <a:pt x="373820" y="55094"/>
                      <a:pt x="372128" y="54128"/>
                      <a:pt x="370195" y="53403"/>
                    </a:cubicBezTo>
                    <a:cubicBezTo>
                      <a:pt x="368262" y="52678"/>
                      <a:pt x="366329" y="51953"/>
                      <a:pt x="364396" y="51470"/>
                    </a:cubicBezTo>
                    <a:cubicBezTo>
                      <a:pt x="361013" y="50503"/>
                      <a:pt x="358113" y="49295"/>
                      <a:pt x="355938" y="47603"/>
                    </a:cubicBezTo>
                    <a:cubicBezTo>
                      <a:pt x="353764" y="45912"/>
                      <a:pt x="352797" y="43737"/>
                      <a:pt x="352797" y="40837"/>
                    </a:cubicBezTo>
                    <a:cubicBezTo>
                      <a:pt x="352797" y="38663"/>
                      <a:pt x="353764" y="36730"/>
                      <a:pt x="355697" y="35280"/>
                    </a:cubicBezTo>
                    <a:cubicBezTo>
                      <a:pt x="357630" y="33830"/>
                      <a:pt x="360046" y="33105"/>
                      <a:pt x="362946" y="33105"/>
                    </a:cubicBezTo>
                    <a:cubicBezTo>
                      <a:pt x="366087" y="33105"/>
                      <a:pt x="368504" y="33588"/>
                      <a:pt x="370195" y="34796"/>
                    </a:cubicBezTo>
                    <a:cubicBezTo>
                      <a:pt x="371887" y="36005"/>
                      <a:pt x="373337" y="37213"/>
                      <a:pt x="374786" y="38421"/>
                    </a:cubicBezTo>
                    <a:lnTo>
                      <a:pt x="379619" y="32380"/>
                    </a:lnTo>
                    <a:cubicBezTo>
                      <a:pt x="378169" y="31172"/>
                      <a:pt x="376236" y="29964"/>
                      <a:pt x="373820" y="28997"/>
                    </a:cubicBezTo>
                    <a:cubicBezTo>
                      <a:pt x="371162" y="27789"/>
                      <a:pt x="367779" y="27306"/>
                      <a:pt x="363429" y="27306"/>
                    </a:cubicBezTo>
                    <a:cubicBezTo>
                      <a:pt x="360771" y="27306"/>
                      <a:pt x="358355" y="27547"/>
                      <a:pt x="355938" y="28272"/>
                    </a:cubicBezTo>
                    <a:cubicBezTo>
                      <a:pt x="353522" y="28997"/>
                      <a:pt x="351589" y="29722"/>
                      <a:pt x="349656" y="31172"/>
                    </a:cubicBezTo>
                    <a:cubicBezTo>
                      <a:pt x="347964" y="32380"/>
                      <a:pt x="346514" y="34071"/>
                      <a:pt x="345306" y="36005"/>
                    </a:cubicBezTo>
                    <a:cubicBezTo>
                      <a:pt x="344098" y="37938"/>
                      <a:pt x="343615" y="40113"/>
                      <a:pt x="343615" y="42771"/>
                    </a:cubicBezTo>
                    <a:cubicBezTo>
                      <a:pt x="343615" y="45670"/>
                      <a:pt x="344098" y="48087"/>
                      <a:pt x="345065" y="50020"/>
                    </a:cubicBezTo>
                    <a:cubicBezTo>
                      <a:pt x="346031" y="51953"/>
                      <a:pt x="347481" y="53644"/>
                      <a:pt x="348931" y="54853"/>
                    </a:cubicBezTo>
                    <a:cubicBezTo>
                      <a:pt x="350622" y="56061"/>
                      <a:pt x="352314" y="57269"/>
                      <a:pt x="354005" y="57752"/>
                    </a:cubicBezTo>
                    <a:cubicBezTo>
                      <a:pt x="355938" y="58477"/>
                      <a:pt x="357630" y="58961"/>
                      <a:pt x="359321" y="59686"/>
                    </a:cubicBezTo>
                    <a:cubicBezTo>
                      <a:pt x="362946" y="60652"/>
                      <a:pt x="365604" y="61860"/>
                      <a:pt x="367779" y="63310"/>
                    </a:cubicBezTo>
                    <a:cubicBezTo>
                      <a:pt x="369954" y="64760"/>
                      <a:pt x="370920" y="67176"/>
                      <a:pt x="370920" y="70559"/>
                    </a:cubicBezTo>
                    <a:cubicBezTo>
                      <a:pt x="370920" y="73459"/>
                      <a:pt x="369954" y="75634"/>
                      <a:pt x="368262" y="77325"/>
                    </a:cubicBezTo>
                    <a:cubicBezTo>
                      <a:pt x="366571" y="78775"/>
                      <a:pt x="364154" y="79742"/>
                      <a:pt x="360771" y="79742"/>
                    </a:cubicBezTo>
                    <a:cubicBezTo>
                      <a:pt x="359080" y="79742"/>
                      <a:pt x="357630" y="79500"/>
                      <a:pt x="355938" y="79017"/>
                    </a:cubicBezTo>
                    <a:cubicBezTo>
                      <a:pt x="354489" y="78534"/>
                      <a:pt x="353039" y="77809"/>
                      <a:pt x="351830" y="76842"/>
                    </a:cubicBezTo>
                    <a:cubicBezTo>
                      <a:pt x="350622" y="76117"/>
                      <a:pt x="349414" y="75151"/>
                      <a:pt x="348447" y="74184"/>
                    </a:cubicBezTo>
                    <a:cubicBezTo>
                      <a:pt x="347481" y="73217"/>
                      <a:pt x="346756" y="72493"/>
                      <a:pt x="346031" y="71768"/>
                    </a:cubicBezTo>
                    <a:lnTo>
                      <a:pt x="341198" y="79500"/>
                    </a:lnTo>
                    <a:cubicBezTo>
                      <a:pt x="346514" y="83608"/>
                      <a:pt x="352797" y="85783"/>
                      <a:pt x="360288" y="85783"/>
                    </a:cubicBezTo>
                    <a:cubicBezTo>
                      <a:pt x="363188" y="85783"/>
                      <a:pt x="365604" y="85300"/>
                      <a:pt x="368020" y="84575"/>
                    </a:cubicBezTo>
                    <a:cubicBezTo>
                      <a:pt x="370437" y="83850"/>
                      <a:pt x="372612" y="82641"/>
                      <a:pt x="374303" y="81192"/>
                    </a:cubicBezTo>
                    <a:cubicBezTo>
                      <a:pt x="375995" y="79742"/>
                      <a:pt x="377444" y="77809"/>
                      <a:pt x="378411" y="75634"/>
                    </a:cubicBezTo>
                    <a:cubicBezTo>
                      <a:pt x="379378" y="73459"/>
                      <a:pt x="380103" y="71043"/>
                      <a:pt x="380103" y="68143"/>
                    </a:cubicBezTo>
                    <a:cubicBezTo>
                      <a:pt x="381069" y="65485"/>
                      <a:pt x="380586" y="63310"/>
                      <a:pt x="379619" y="61377"/>
                    </a:cubicBezTo>
                    <a:moveTo>
                      <a:pt x="298428" y="84091"/>
                    </a:moveTo>
                    <a:lnTo>
                      <a:pt x="307852" y="84091"/>
                    </a:lnTo>
                    <a:lnTo>
                      <a:pt x="307852" y="57511"/>
                    </a:lnTo>
                    <a:cubicBezTo>
                      <a:pt x="307852" y="55578"/>
                      <a:pt x="307852" y="53886"/>
                      <a:pt x="308093" y="51953"/>
                    </a:cubicBezTo>
                    <a:cubicBezTo>
                      <a:pt x="308335" y="50020"/>
                      <a:pt x="308577" y="48328"/>
                      <a:pt x="308818" y="46637"/>
                    </a:cubicBezTo>
                    <a:cubicBezTo>
                      <a:pt x="309785" y="43254"/>
                      <a:pt x="310993" y="40354"/>
                      <a:pt x="312926" y="37938"/>
                    </a:cubicBezTo>
                    <a:cubicBezTo>
                      <a:pt x="314618" y="35521"/>
                      <a:pt x="316792" y="34555"/>
                      <a:pt x="318967" y="34555"/>
                    </a:cubicBezTo>
                    <a:cubicBezTo>
                      <a:pt x="322833" y="34555"/>
                      <a:pt x="324767" y="36488"/>
                      <a:pt x="325008" y="40596"/>
                    </a:cubicBezTo>
                    <a:lnTo>
                      <a:pt x="333224" y="37696"/>
                    </a:lnTo>
                    <a:cubicBezTo>
                      <a:pt x="333224" y="35763"/>
                      <a:pt x="332741" y="34313"/>
                      <a:pt x="332016" y="32863"/>
                    </a:cubicBezTo>
                    <a:cubicBezTo>
                      <a:pt x="331291" y="31413"/>
                      <a:pt x="330566" y="30447"/>
                      <a:pt x="329599" y="29722"/>
                    </a:cubicBezTo>
                    <a:cubicBezTo>
                      <a:pt x="328633" y="28997"/>
                      <a:pt x="327425" y="28272"/>
                      <a:pt x="326216" y="28030"/>
                    </a:cubicBezTo>
                    <a:cubicBezTo>
                      <a:pt x="325008" y="27547"/>
                      <a:pt x="323800" y="27547"/>
                      <a:pt x="322833" y="27547"/>
                    </a:cubicBezTo>
                    <a:cubicBezTo>
                      <a:pt x="319450" y="27547"/>
                      <a:pt x="316792" y="28514"/>
                      <a:pt x="314134" y="30205"/>
                    </a:cubicBezTo>
                    <a:cubicBezTo>
                      <a:pt x="311718" y="32138"/>
                      <a:pt x="309543" y="34555"/>
                      <a:pt x="307852" y="37696"/>
                    </a:cubicBezTo>
                    <a:lnTo>
                      <a:pt x="306643" y="28272"/>
                    </a:lnTo>
                    <a:lnTo>
                      <a:pt x="297219" y="29239"/>
                    </a:lnTo>
                    <a:cubicBezTo>
                      <a:pt x="297219" y="29722"/>
                      <a:pt x="297461" y="30447"/>
                      <a:pt x="297461" y="31413"/>
                    </a:cubicBezTo>
                    <a:cubicBezTo>
                      <a:pt x="297703" y="32380"/>
                      <a:pt x="297703" y="33588"/>
                      <a:pt x="297944" y="35038"/>
                    </a:cubicBezTo>
                    <a:cubicBezTo>
                      <a:pt x="298186" y="36488"/>
                      <a:pt x="298186" y="37696"/>
                      <a:pt x="298186" y="39146"/>
                    </a:cubicBezTo>
                    <a:cubicBezTo>
                      <a:pt x="298186" y="40596"/>
                      <a:pt x="298428" y="41804"/>
                      <a:pt x="298428" y="43254"/>
                    </a:cubicBezTo>
                    <a:lnTo>
                      <a:pt x="298428" y="84091"/>
                    </a:lnTo>
                    <a:close/>
                    <a:moveTo>
                      <a:pt x="267981" y="38179"/>
                    </a:moveTo>
                    <a:cubicBezTo>
                      <a:pt x="270156" y="41079"/>
                      <a:pt x="271122" y="45187"/>
                      <a:pt x="271122" y="50262"/>
                    </a:cubicBezTo>
                    <a:lnTo>
                      <a:pt x="271122" y="52195"/>
                    </a:lnTo>
                    <a:lnTo>
                      <a:pt x="243817" y="52195"/>
                    </a:lnTo>
                    <a:cubicBezTo>
                      <a:pt x="244058" y="49778"/>
                      <a:pt x="244783" y="47362"/>
                      <a:pt x="245508" y="45187"/>
                    </a:cubicBezTo>
                    <a:cubicBezTo>
                      <a:pt x="246233" y="43012"/>
                      <a:pt x="247441" y="41079"/>
                      <a:pt x="248649" y="39388"/>
                    </a:cubicBezTo>
                    <a:cubicBezTo>
                      <a:pt x="249858" y="37696"/>
                      <a:pt x="251549" y="36246"/>
                      <a:pt x="253241" y="35280"/>
                    </a:cubicBezTo>
                    <a:cubicBezTo>
                      <a:pt x="254932" y="34313"/>
                      <a:pt x="257107" y="33830"/>
                      <a:pt x="259282" y="33830"/>
                    </a:cubicBezTo>
                    <a:cubicBezTo>
                      <a:pt x="262906" y="33588"/>
                      <a:pt x="265806" y="35038"/>
                      <a:pt x="267981" y="38179"/>
                    </a:cubicBezTo>
                    <a:moveTo>
                      <a:pt x="281029" y="58236"/>
                    </a:moveTo>
                    <a:lnTo>
                      <a:pt x="281029" y="52678"/>
                    </a:lnTo>
                    <a:cubicBezTo>
                      <a:pt x="281029" y="49537"/>
                      <a:pt x="280788" y="46395"/>
                      <a:pt x="280063" y="43496"/>
                    </a:cubicBezTo>
                    <a:cubicBezTo>
                      <a:pt x="279338" y="40354"/>
                      <a:pt x="278130" y="37696"/>
                      <a:pt x="276438" y="35280"/>
                    </a:cubicBezTo>
                    <a:cubicBezTo>
                      <a:pt x="274747" y="32863"/>
                      <a:pt x="272572" y="30930"/>
                      <a:pt x="269672" y="29480"/>
                    </a:cubicBezTo>
                    <a:cubicBezTo>
                      <a:pt x="266773" y="28030"/>
                      <a:pt x="263390" y="27306"/>
                      <a:pt x="259040" y="27306"/>
                    </a:cubicBezTo>
                    <a:cubicBezTo>
                      <a:pt x="255415" y="27306"/>
                      <a:pt x="252274" y="28030"/>
                      <a:pt x="249133" y="29480"/>
                    </a:cubicBezTo>
                    <a:cubicBezTo>
                      <a:pt x="245991" y="30930"/>
                      <a:pt x="243333" y="32863"/>
                      <a:pt x="241159" y="35521"/>
                    </a:cubicBezTo>
                    <a:cubicBezTo>
                      <a:pt x="238984" y="38179"/>
                      <a:pt x="237051" y="41079"/>
                      <a:pt x="235842" y="44704"/>
                    </a:cubicBezTo>
                    <a:cubicBezTo>
                      <a:pt x="234634" y="48328"/>
                      <a:pt x="233909" y="52195"/>
                      <a:pt x="233909" y="56544"/>
                    </a:cubicBezTo>
                    <a:cubicBezTo>
                      <a:pt x="233909" y="66210"/>
                      <a:pt x="236084" y="73459"/>
                      <a:pt x="240675" y="78292"/>
                    </a:cubicBezTo>
                    <a:cubicBezTo>
                      <a:pt x="245025" y="83125"/>
                      <a:pt x="251791" y="85783"/>
                      <a:pt x="260490" y="85783"/>
                    </a:cubicBezTo>
                    <a:cubicBezTo>
                      <a:pt x="265081" y="85783"/>
                      <a:pt x="268947" y="84816"/>
                      <a:pt x="272572" y="83125"/>
                    </a:cubicBezTo>
                    <a:cubicBezTo>
                      <a:pt x="275955" y="81192"/>
                      <a:pt x="279338" y="78534"/>
                      <a:pt x="282238" y="75151"/>
                    </a:cubicBezTo>
                    <a:lnTo>
                      <a:pt x="278371" y="71043"/>
                    </a:lnTo>
                    <a:cubicBezTo>
                      <a:pt x="274747" y="74426"/>
                      <a:pt x="271605" y="76359"/>
                      <a:pt x="268947" y="77567"/>
                    </a:cubicBezTo>
                    <a:cubicBezTo>
                      <a:pt x="266289" y="78534"/>
                      <a:pt x="263631" y="79017"/>
                      <a:pt x="261215" y="79017"/>
                    </a:cubicBezTo>
                    <a:cubicBezTo>
                      <a:pt x="255657" y="79017"/>
                      <a:pt x="251549" y="77325"/>
                      <a:pt x="248649" y="73701"/>
                    </a:cubicBezTo>
                    <a:cubicBezTo>
                      <a:pt x="245750" y="70076"/>
                      <a:pt x="244300" y="65002"/>
                      <a:pt x="244058" y="58477"/>
                    </a:cubicBezTo>
                    <a:lnTo>
                      <a:pt x="281029" y="58477"/>
                    </a:lnTo>
                    <a:close/>
                    <a:moveTo>
                      <a:pt x="183648" y="28997"/>
                    </a:moveTo>
                    <a:lnTo>
                      <a:pt x="172774" y="28997"/>
                    </a:lnTo>
                    <a:lnTo>
                      <a:pt x="195247" y="85300"/>
                    </a:lnTo>
                    <a:lnTo>
                      <a:pt x="203221" y="85300"/>
                    </a:lnTo>
                    <a:lnTo>
                      <a:pt x="226418" y="28997"/>
                    </a:lnTo>
                    <a:lnTo>
                      <a:pt x="217236" y="28997"/>
                    </a:lnTo>
                    <a:lnTo>
                      <a:pt x="202496" y="67660"/>
                    </a:lnTo>
                    <a:cubicBezTo>
                      <a:pt x="201046" y="71526"/>
                      <a:pt x="200321" y="74426"/>
                      <a:pt x="200079" y="76359"/>
                    </a:cubicBezTo>
                    <a:cubicBezTo>
                      <a:pt x="199838" y="75392"/>
                      <a:pt x="199596" y="74184"/>
                      <a:pt x="199354" y="72734"/>
                    </a:cubicBezTo>
                    <a:cubicBezTo>
                      <a:pt x="199113" y="71284"/>
                      <a:pt x="198388" y="69351"/>
                      <a:pt x="197663" y="67176"/>
                    </a:cubicBezTo>
                    <a:lnTo>
                      <a:pt x="183648" y="28997"/>
                    </a:lnTo>
                    <a:close/>
                    <a:moveTo>
                      <a:pt x="159000" y="28997"/>
                    </a:moveTo>
                    <a:lnTo>
                      <a:pt x="148851" y="28997"/>
                    </a:lnTo>
                    <a:lnTo>
                      <a:pt x="148851" y="84091"/>
                    </a:lnTo>
                    <a:lnTo>
                      <a:pt x="159000" y="84091"/>
                    </a:lnTo>
                    <a:lnTo>
                      <a:pt x="159000" y="28997"/>
                    </a:lnTo>
                    <a:close/>
                    <a:moveTo>
                      <a:pt x="158517" y="2416"/>
                    </a:moveTo>
                    <a:cubicBezTo>
                      <a:pt x="157309" y="1208"/>
                      <a:pt x="155859" y="483"/>
                      <a:pt x="154167" y="483"/>
                    </a:cubicBezTo>
                    <a:cubicBezTo>
                      <a:pt x="152476" y="483"/>
                      <a:pt x="150784" y="1208"/>
                      <a:pt x="149576" y="2416"/>
                    </a:cubicBezTo>
                    <a:cubicBezTo>
                      <a:pt x="148368" y="3625"/>
                      <a:pt x="147643" y="5316"/>
                      <a:pt x="147643" y="6766"/>
                    </a:cubicBezTo>
                    <a:cubicBezTo>
                      <a:pt x="147643" y="8457"/>
                      <a:pt x="148368" y="9907"/>
                      <a:pt x="149576" y="11116"/>
                    </a:cubicBezTo>
                    <a:cubicBezTo>
                      <a:pt x="150784" y="12324"/>
                      <a:pt x="152476" y="13049"/>
                      <a:pt x="154167" y="13049"/>
                    </a:cubicBezTo>
                    <a:cubicBezTo>
                      <a:pt x="155859" y="13049"/>
                      <a:pt x="157309" y="12324"/>
                      <a:pt x="158517" y="11116"/>
                    </a:cubicBezTo>
                    <a:cubicBezTo>
                      <a:pt x="159725" y="9907"/>
                      <a:pt x="160450" y="8457"/>
                      <a:pt x="160450" y="6766"/>
                    </a:cubicBezTo>
                    <a:cubicBezTo>
                      <a:pt x="160450" y="5074"/>
                      <a:pt x="159725" y="3625"/>
                      <a:pt x="158517" y="2416"/>
                    </a:cubicBezTo>
                    <a:moveTo>
                      <a:pt x="128795" y="84091"/>
                    </a:moveTo>
                    <a:lnTo>
                      <a:pt x="128795" y="49537"/>
                    </a:lnTo>
                    <a:cubicBezTo>
                      <a:pt x="128795" y="46637"/>
                      <a:pt x="128553" y="43737"/>
                      <a:pt x="128312" y="41079"/>
                    </a:cubicBezTo>
                    <a:cubicBezTo>
                      <a:pt x="128070" y="38421"/>
                      <a:pt x="127345" y="36005"/>
                      <a:pt x="126137" y="34071"/>
                    </a:cubicBezTo>
                    <a:cubicBezTo>
                      <a:pt x="124929" y="32138"/>
                      <a:pt x="122996" y="30447"/>
                      <a:pt x="120338" y="29239"/>
                    </a:cubicBezTo>
                    <a:cubicBezTo>
                      <a:pt x="117680" y="28030"/>
                      <a:pt x="114297" y="27306"/>
                      <a:pt x="109705" y="27306"/>
                    </a:cubicBezTo>
                    <a:cubicBezTo>
                      <a:pt x="106806" y="27306"/>
                      <a:pt x="104389" y="27789"/>
                      <a:pt x="102214" y="28514"/>
                    </a:cubicBezTo>
                    <a:cubicBezTo>
                      <a:pt x="100040" y="29480"/>
                      <a:pt x="98348" y="30447"/>
                      <a:pt x="96898" y="31655"/>
                    </a:cubicBezTo>
                    <a:cubicBezTo>
                      <a:pt x="95449" y="32863"/>
                      <a:pt x="94240" y="34071"/>
                      <a:pt x="93274" y="35280"/>
                    </a:cubicBezTo>
                    <a:cubicBezTo>
                      <a:pt x="92307" y="36488"/>
                      <a:pt x="91824" y="37213"/>
                      <a:pt x="91341" y="37938"/>
                    </a:cubicBezTo>
                    <a:lnTo>
                      <a:pt x="90132" y="28514"/>
                    </a:lnTo>
                    <a:lnTo>
                      <a:pt x="80708" y="29480"/>
                    </a:lnTo>
                    <a:cubicBezTo>
                      <a:pt x="80708" y="29964"/>
                      <a:pt x="80950" y="30689"/>
                      <a:pt x="80950" y="31655"/>
                    </a:cubicBezTo>
                    <a:cubicBezTo>
                      <a:pt x="81192" y="32622"/>
                      <a:pt x="81192" y="33830"/>
                      <a:pt x="81433" y="35280"/>
                    </a:cubicBezTo>
                    <a:cubicBezTo>
                      <a:pt x="81675" y="36730"/>
                      <a:pt x="81675" y="37938"/>
                      <a:pt x="81675" y="39388"/>
                    </a:cubicBezTo>
                    <a:cubicBezTo>
                      <a:pt x="81675" y="40837"/>
                      <a:pt x="81917" y="42046"/>
                      <a:pt x="81917" y="43496"/>
                    </a:cubicBezTo>
                    <a:lnTo>
                      <a:pt x="81917" y="84333"/>
                    </a:lnTo>
                    <a:lnTo>
                      <a:pt x="91824" y="84333"/>
                    </a:lnTo>
                    <a:lnTo>
                      <a:pt x="91824" y="53403"/>
                    </a:lnTo>
                    <a:cubicBezTo>
                      <a:pt x="91824" y="50986"/>
                      <a:pt x="92307" y="48570"/>
                      <a:pt x="93032" y="46154"/>
                    </a:cubicBezTo>
                    <a:cubicBezTo>
                      <a:pt x="93757" y="43979"/>
                      <a:pt x="94965" y="41804"/>
                      <a:pt x="96415" y="40354"/>
                    </a:cubicBezTo>
                    <a:cubicBezTo>
                      <a:pt x="97865" y="38663"/>
                      <a:pt x="99556" y="37454"/>
                      <a:pt x="101248" y="36488"/>
                    </a:cubicBezTo>
                    <a:cubicBezTo>
                      <a:pt x="103181" y="35521"/>
                      <a:pt x="105114" y="35038"/>
                      <a:pt x="107531" y="35038"/>
                    </a:cubicBezTo>
                    <a:cubicBezTo>
                      <a:pt x="109947" y="35038"/>
                      <a:pt x="112122" y="35280"/>
                      <a:pt x="113572" y="36005"/>
                    </a:cubicBezTo>
                    <a:cubicBezTo>
                      <a:pt x="115021" y="36730"/>
                      <a:pt x="116230" y="37454"/>
                      <a:pt x="117196" y="38904"/>
                    </a:cubicBezTo>
                    <a:cubicBezTo>
                      <a:pt x="117921" y="40113"/>
                      <a:pt x="118404" y="41804"/>
                      <a:pt x="118888" y="43496"/>
                    </a:cubicBezTo>
                    <a:cubicBezTo>
                      <a:pt x="119129" y="45429"/>
                      <a:pt x="119371" y="47362"/>
                      <a:pt x="119371" y="49778"/>
                    </a:cubicBezTo>
                    <a:lnTo>
                      <a:pt x="119371" y="84333"/>
                    </a:lnTo>
                    <a:lnTo>
                      <a:pt x="128795" y="84333"/>
                    </a:lnTo>
                    <a:close/>
                    <a:moveTo>
                      <a:pt x="60894" y="5799"/>
                    </a:moveTo>
                    <a:lnTo>
                      <a:pt x="50986" y="5799"/>
                    </a:lnTo>
                    <a:lnTo>
                      <a:pt x="50986" y="54128"/>
                    </a:lnTo>
                    <a:cubicBezTo>
                      <a:pt x="50986" y="59202"/>
                      <a:pt x="50503" y="63552"/>
                      <a:pt x="49295" y="66935"/>
                    </a:cubicBezTo>
                    <a:cubicBezTo>
                      <a:pt x="48328" y="70318"/>
                      <a:pt x="46879" y="72976"/>
                      <a:pt x="44945" y="74667"/>
                    </a:cubicBezTo>
                    <a:cubicBezTo>
                      <a:pt x="43012" y="76600"/>
                      <a:pt x="40837" y="77809"/>
                      <a:pt x="38421" y="78534"/>
                    </a:cubicBezTo>
                    <a:cubicBezTo>
                      <a:pt x="36005" y="79259"/>
                      <a:pt x="33347" y="79500"/>
                      <a:pt x="30447" y="79500"/>
                    </a:cubicBezTo>
                    <a:cubicBezTo>
                      <a:pt x="27547" y="79500"/>
                      <a:pt x="24889" y="79259"/>
                      <a:pt x="22231" y="78534"/>
                    </a:cubicBezTo>
                    <a:cubicBezTo>
                      <a:pt x="19815" y="77809"/>
                      <a:pt x="17640" y="76600"/>
                      <a:pt x="15707" y="74667"/>
                    </a:cubicBezTo>
                    <a:cubicBezTo>
                      <a:pt x="14015" y="72734"/>
                      <a:pt x="12565" y="70076"/>
                      <a:pt x="11357" y="66935"/>
                    </a:cubicBezTo>
                    <a:cubicBezTo>
                      <a:pt x="10391" y="63552"/>
                      <a:pt x="9666" y="59444"/>
                      <a:pt x="9666" y="54128"/>
                    </a:cubicBezTo>
                    <a:lnTo>
                      <a:pt x="9666" y="5799"/>
                    </a:lnTo>
                    <a:lnTo>
                      <a:pt x="0" y="5799"/>
                    </a:lnTo>
                    <a:lnTo>
                      <a:pt x="0" y="54853"/>
                    </a:lnTo>
                    <a:cubicBezTo>
                      <a:pt x="0" y="66451"/>
                      <a:pt x="2658" y="74667"/>
                      <a:pt x="7733" y="79500"/>
                    </a:cubicBezTo>
                    <a:cubicBezTo>
                      <a:pt x="12807" y="84333"/>
                      <a:pt x="20540" y="86749"/>
                      <a:pt x="30689" y="86749"/>
                    </a:cubicBezTo>
                    <a:cubicBezTo>
                      <a:pt x="40837" y="86749"/>
                      <a:pt x="48570" y="84333"/>
                      <a:pt x="53403" y="79500"/>
                    </a:cubicBezTo>
                    <a:cubicBezTo>
                      <a:pt x="58477" y="74667"/>
                      <a:pt x="60894" y="66451"/>
                      <a:pt x="60894" y="54853"/>
                    </a:cubicBezTo>
                    <a:lnTo>
                      <a:pt x="60894" y="5799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4" name="Freihandform: Form 63">
                <a:extLst>
                  <a:ext uri="{FF2B5EF4-FFF2-40B4-BE49-F238E27FC236}">
                    <a16:creationId xmlns:a16="http://schemas.microsoft.com/office/drawing/2014/main" id="{8EA9E0D8-953E-4386-A47D-85043DF818F8}"/>
                  </a:ext>
                </a:extLst>
              </p:cNvPr>
              <p:cNvSpPr/>
              <p:nvPr/>
            </p:nvSpPr>
            <p:spPr>
              <a:xfrm>
                <a:off x="11569754" y="1219314"/>
                <a:ext cx="152234" cy="132903"/>
              </a:xfrm>
              <a:custGeom>
                <a:avLst/>
                <a:gdLst>
                  <a:gd name="connsiteX0" fmla="*/ 0 w 152234"/>
                  <a:gd name="connsiteY0" fmla="*/ 134353 h 132902"/>
                  <a:gd name="connsiteX1" fmla="*/ 84816 w 152234"/>
                  <a:gd name="connsiteY1" fmla="*/ 134353 h 132902"/>
                  <a:gd name="connsiteX2" fmla="*/ 152234 w 152234"/>
                  <a:gd name="connsiteY2" fmla="*/ 67176 h 132902"/>
                  <a:gd name="connsiteX3" fmla="*/ 84816 w 152234"/>
                  <a:gd name="connsiteY3" fmla="*/ 0 h 132902"/>
                  <a:gd name="connsiteX4" fmla="*/ 0 w 152234"/>
                  <a:gd name="connsiteY4" fmla="*/ 0 h 132902"/>
                  <a:gd name="connsiteX5" fmla="*/ 0 w 152234"/>
                  <a:gd name="connsiteY5" fmla="*/ 134353 h 1329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52234" h="132902">
                    <a:moveTo>
                      <a:pt x="0" y="134353"/>
                    </a:moveTo>
                    <a:lnTo>
                      <a:pt x="84816" y="134353"/>
                    </a:lnTo>
                    <a:cubicBezTo>
                      <a:pt x="122029" y="134353"/>
                      <a:pt x="152234" y="104389"/>
                      <a:pt x="152234" y="67176"/>
                    </a:cubicBezTo>
                    <a:cubicBezTo>
                      <a:pt x="152234" y="29964"/>
                      <a:pt x="122029" y="0"/>
                      <a:pt x="84816" y="0"/>
                    </a:cubicBezTo>
                    <a:lnTo>
                      <a:pt x="0" y="0"/>
                    </a:lnTo>
                    <a:lnTo>
                      <a:pt x="0" y="134353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</p:grpSp>
      </p:grpSp>
      <p:sp>
        <p:nvSpPr>
          <p:cNvPr id="39" name="Textplatzhalter 3">
            <a:extLst>
              <a:ext uri="{FF2B5EF4-FFF2-40B4-BE49-F238E27FC236}">
                <a16:creationId xmlns:a16="http://schemas.microsoft.com/office/drawing/2014/main" id="{B5D41B38-F074-CA45-A2A6-6B6A14B25E0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167437" y="1450244"/>
            <a:ext cx="5330296" cy="443952"/>
          </a:xfrm>
        </p:spPr>
        <p:txBody>
          <a:bodyPr/>
          <a:lstStyle>
            <a:lvl1pPr marL="0" indent="0">
              <a:buNone/>
              <a:defRPr sz="2397">
                <a:solidFill>
                  <a:srgbClr val="006AB3"/>
                </a:solidFill>
              </a:defRPr>
            </a:lvl1pPr>
            <a:lvl5pPr marL="1431229" indent="0">
              <a:buNone/>
              <a:defRPr/>
            </a:lvl5pPr>
          </a:lstStyle>
          <a:p>
            <a:pPr lvl="0"/>
            <a:r>
              <a:rPr lang="de-DE" dirty="0"/>
              <a:t>Untertitel (bearbeiten)</a:t>
            </a:r>
          </a:p>
        </p:txBody>
      </p:sp>
    </p:spTree>
    <p:extLst>
      <p:ext uri="{BB962C8B-B14F-4D97-AF65-F5344CB8AC3E}">
        <p14:creationId xmlns:p14="http://schemas.microsoft.com/office/powerpoint/2010/main" val="3193995436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nhalt + zwei Bilder lin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Gruppieren 54">
            <a:extLst>
              <a:ext uri="{FF2B5EF4-FFF2-40B4-BE49-F238E27FC236}">
                <a16:creationId xmlns:a16="http://schemas.microsoft.com/office/drawing/2014/main" id="{CBB2739F-531B-406E-B9AE-7F5955A4C086}"/>
              </a:ext>
            </a:extLst>
          </p:cNvPr>
          <p:cNvGrpSpPr/>
          <p:nvPr userDrawn="1"/>
        </p:nvGrpSpPr>
        <p:grpSpPr>
          <a:xfrm>
            <a:off x="-6502" y="6593007"/>
            <a:ext cx="12198503" cy="263834"/>
            <a:chOff x="-4877" y="4950860"/>
            <a:chExt cx="9148877" cy="198120"/>
          </a:xfrm>
          <a:solidFill>
            <a:schemeClr val="tx2"/>
          </a:solidFill>
        </p:grpSpPr>
        <p:sp>
          <p:nvSpPr>
            <p:cNvPr id="56" name="bk object 18">
              <a:extLst>
                <a:ext uri="{FF2B5EF4-FFF2-40B4-BE49-F238E27FC236}">
                  <a16:creationId xmlns:a16="http://schemas.microsoft.com/office/drawing/2014/main" id="{10BD749C-F32D-4FA0-8B2F-E4376F4459C1}"/>
                </a:ext>
              </a:extLst>
            </p:cNvPr>
            <p:cNvSpPr/>
            <p:nvPr userDrawn="1"/>
          </p:nvSpPr>
          <p:spPr>
            <a:xfrm>
              <a:off x="-4877" y="4950860"/>
              <a:ext cx="484937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" name="bk object 18">
              <a:extLst>
                <a:ext uri="{FF2B5EF4-FFF2-40B4-BE49-F238E27FC236}">
                  <a16:creationId xmlns:a16="http://schemas.microsoft.com/office/drawing/2014/main" id="{75AD1741-5FE5-4A33-9577-F1F4588F6C91}"/>
                </a:ext>
              </a:extLst>
            </p:cNvPr>
            <p:cNvSpPr/>
            <p:nvPr userDrawn="1"/>
          </p:nvSpPr>
          <p:spPr>
            <a:xfrm>
              <a:off x="522288" y="4950860"/>
              <a:ext cx="8621712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" name="Holder 3">
              <a:extLst>
                <a:ext uri="{FF2B5EF4-FFF2-40B4-BE49-F238E27FC236}">
                  <a16:creationId xmlns:a16="http://schemas.microsoft.com/office/drawing/2014/main" id="{BF81CE3E-1239-4D0D-8337-4AABB0EB94BE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8194726" y="4966101"/>
              <a:ext cx="449579" cy="167639"/>
            </a:xfrm>
            <a:prstGeom prst="rect">
              <a:avLst/>
            </a:prstGeom>
            <a:grpFill/>
          </p:spPr>
          <p:txBody>
            <a:bodyPr lIns="0" tIns="0" rIns="0" bIns="0" anchor="ctr"/>
            <a:lstStyle>
              <a:defPPr>
                <a:defRPr lang="de-DE"/>
              </a:defPPr>
              <a:lvl1pPr marL="0" algn="l" defTabSz="686074" rtl="0" eaLnBrk="1" latinLnBrk="0" hangingPunct="1">
                <a:defRPr sz="1000" b="1" i="0" kern="1200">
                  <a:solidFill>
                    <a:schemeClr val="bg1"/>
                  </a:solidFill>
                  <a:latin typeface="Arial"/>
                  <a:ea typeface="+mn-ea"/>
                  <a:cs typeface="Arial"/>
                </a:defRPr>
              </a:lvl1pPr>
              <a:lvl2pPr marL="34303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6074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9111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2149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5186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223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1260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429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6913">
                <a:spcBef>
                  <a:spcPts val="7"/>
                </a:spcBef>
              </a:pPr>
              <a:r>
                <a:rPr lang="de-DE" sz="1332" spc="13"/>
                <a:t>hhu.de</a:t>
              </a:r>
            </a:p>
          </p:txBody>
        </p:sp>
      </p:grp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9D5327C6-E598-4991-AB22-BE7A8B832E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F4581514-8A34-423E-AF48-23D40C9BA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t>‹#›</a:t>
            </a:fld>
            <a:endParaRPr lang="de-DE"/>
          </a:p>
        </p:txBody>
      </p:sp>
      <p:sp>
        <p:nvSpPr>
          <p:cNvPr id="44" name="Titel 1">
            <a:extLst>
              <a:ext uri="{FF2B5EF4-FFF2-40B4-BE49-F238E27FC236}">
                <a16:creationId xmlns:a16="http://schemas.microsoft.com/office/drawing/2014/main" id="{A4C0BC30-E626-4EC3-B52E-EC6CECC18BA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167440" y="440669"/>
            <a:ext cx="3637049" cy="602352"/>
          </a:xfrm>
        </p:spPr>
        <p:txBody>
          <a:bodyPr/>
          <a:lstStyle/>
          <a:p>
            <a:r>
              <a:rPr lang="de-DE" dirty="0"/>
              <a:t>Inhalt + 2 Bilder</a:t>
            </a:r>
          </a:p>
        </p:txBody>
      </p:sp>
      <p:cxnSp>
        <p:nvCxnSpPr>
          <p:cNvPr id="48" name="Gerader Verbinder 47">
            <a:extLst>
              <a:ext uri="{FF2B5EF4-FFF2-40B4-BE49-F238E27FC236}">
                <a16:creationId xmlns:a16="http://schemas.microsoft.com/office/drawing/2014/main" id="{C79038B0-AD42-42B7-8D15-303CEBA1DC4C}"/>
              </a:ext>
            </a:extLst>
          </p:cNvPr>
          <p:cNvCxnSpPr>
            <a:cxnSpLocks/>
          </p:cNvCxnSpPr>
          <p:nvPr userDrawn="1"/>
        </p:nvCxnSpPr>
        <p:spPr>
          <a:xfrm>
            <a:off x="6167968" y="1298040"/>
            <a:ext cx="3636521" cy="0"/>
          </a:xfrm>
          <a:prstGeom prst="line">
            <a:avLst/>
          </a:prstGeom>
          <a:ln w="19050">
            <a:solidFill>
              <a:srgbClr val="CCDDE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D9464C44-AFA3-4DC5-AA03-2798F14ED87B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1" y="1"/>
            <a:ext cx="5701679" cy="3237530"/>
          </a:xfrm>
          <a:solidFill>
            <a:schemeClr val="bg2">
              <a:lumMod val="100000"/>
            </a:schemeClr>
          </a:solidFill>
          <a:ln/>
        </p:spPr>
        <p:txBody>
          <a:bodyPr vert="horz" lIns="0" tIns="540000" rIns="0" bIns="0" rtlCol="0" anchor="t">
            <a:noAutofit/>
          </a:bodyPr>
          <a:lstStyle>
            <a:lvl1pPr marL="241004" marR="0" indent="0" algn="l" defTabSz="121770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 lang="de-DE" b="0" dirty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241004" marR="0" lvl="0" indent="0" algn="l" defTabSz="121770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lang="de-DE" dirty="0"/>
              <a:t>Inhaltsplatzhalter</a:t>
            </a:r>
          </a:p>
          <a:p>
            <a:pPr marL="241004" lvl="0" indent="0">
              <a:buNone/>
            </a:pPr>
            <a:endParaRPr lang="de-DE" dirty="0"/>
          </a:p>
        </p:txBody>
      </p:sp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BE691ED2-3E52-4E4A-9F7C-C8A1129667C6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1" y="3321051"/>
            <a:ext cx="5701679" cy="3224069"/>
          </a:xfrm>
          <a:solidFill>
            <a:schemeClr val="bg2">
              <a:lumMod val="100000"/>
            </a:schemeClr>
          </a:solidFill>
          <a:ln/>
        </p:spPr>
        <p:txBody>
          <a:bodyPr vert="horz" lIns="0" tIns="540000" rIns="0" bIns="0" rtlCol="0" anchor="t">
            <a:noAutofit/>
          </a:bodyPr>
          <a:lstStyle>
            <a:lvl1pPr marL="241004" marR="0" indent="0" algn="l" defTabSz="121770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 lang="de-DE" b="0" dirty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241004" marR="0" lvl="0" indent="0" algn="l" defTabSz="121770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lang="de-DE" dirty="0"/>
              <a:t>Inhaltsplatzhalter</a:t>
            </a:r>
          </a:p>
          <a:p>
            <a:pPr marL="241004" lvl="0" indent="0">
              <a:buNone/>
            </a:pPr>
            <a:endParaRPr lang="de-DE" dirty="0"/>
          </a:p>
        </p:txBody>
      </p:sp>
      <p:sp>
        <p:nvSpPr>
          <p:cNvPr id="49" name="Textplatzhalter 6">
            <a:extLst>
              <a:ext uri="{FF2B5EF4-FFF2-40B4-BE49-F238E27FC236}">
                <a16:creationId xmlns:a16="http://schemas.microsoft.com/office/drawing/2014/main" id="{7826728D-0439-4A76-A6FC-AAE7B4BDFAF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167437" y="1894195"/>
            <a:ext cx="5333691" cy="4644583"/>
          </a:xfrm>
        </p:spPr>
        <p:txBody>
          <a:bodyPr>
            <a:noAutofit/>
          </a:bodyPr>
          <a:lstStyle/>
          <a:p>
            <a:pPr lvl="0"/>
            <a:r>
              <a:rPr lang="de-DE" dirty="0"/>
              <a:t>Text (bearbeiten)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0"/>
            <a:r>
              <a:rPr lang="de-DE" dirty="0"/>
              <a:t>Text bearbeiten
Text bearbeiten 
Text bearbeiten 
Text bearbeiten</a:t>
            </a:r>
          </a:p>
        </p:txBody>
      </p:sp>
      <p:grpSp>
        <p:nvGrpSpPr>
          <p:cNvPr id="43" name="Grafik 9">
            <a:extLst>
              <a:ext uri="{FF2B5EF4-FFF2-40B4-BE49-F238E27FC236}">
                <a16:creationId xmlns:a16="http://schemas.microsoft.com/office/drawing/2014/main" id="{076F09CB-2CC2-4309-BDB1-67804947A214}"/>
              </a:ext>
            </a:extLst>
          </p:cNvPr>
          <p:cNvGrpSpPr/>
          <p:nvPr userDrawn="1"/>
        </p:nvGrpSpPr>
        <p:grpSpPr>
          <a:xfrm>
            <a:off x="10321916" y="525078"/>
            <a:ext cx="1399107" cy="827140"/>
            <a:chOff x="10321916" y="525077"/>
            <a:chExt cx="1399106" cy="827140"/>
          </a:xfrm>
          <a:solidFill>
            <a:schemeClr val="accent1"/>
          </a:solidFill>
        </p:grpSpPr>
        <p:grpSp>
          <p:nvGrpSpPr>
            <p:cNvPr id="45" name="Grafik 9">
              <a:extLst>
                <a:ext uri="{FF2B5EF4-FFF2-40B4-BE49-F238E27FC236}">
                  <a16:creationId xmlns:a16="http://schemas.microsoft.com/office/drawing/2014/main" id="{AE4D5FB2-1354-4A1C-9AC6-94BA47AFA657}"/>
                </a:ext>
              </a:extLst>
            </p:cNvPr>
            <p:cNvGrpSpPr/>
            <p:nvPr/>
          </p:nvGrpSpPr>
          <p:grpSpPr>
            <a:xfrm>
              <a:off x="10321916" y="525077"/>
              <a:ext cx="1179212" cy="575107"/>
              <a:chOff x="10321916" y="525077"/>
              <a:chExt cx="1179212" cy="575107"/>
            </a:xfrm>
            <a:solidFill>
              <a:schemeClr val="accent1"/>
            </a:solidFill>
          </p:grpSpPr>
          <p:sp>
            <p:nvSpPr>
              <p:cNvPr id="70" name="Freihandform: Form 69">
                <a:extLst>
                  <a:ext uri="{FF2B5EF4-FFF2-40B4-BE49-F238E27FC236}">
                    <a16:creationId xmlns:a16="http://schemas.microsoft.com/office/drawing/2014/main" id="{FE59B463-359E-41D0-BD04-1F9F20933BC7}"/>
                  </a:ext>
                </a:extLst>
              </p:cNvPr>
              <p:cNvSpPr/>
              <p:nvPr/>
            </p:nvSpPr>
            <p:spPr>
              <a:xfrm>
                <a:off x="11143981" y="639857"/>
                <a:ext cx="357630" cy="357630"/>
              </a:xfrm>
              <a:custGeom>
                <a:avLst/>
                <a:gdLst>
                  <a:gd name="connsiteX0" fmla="*/ 358113 w 357629"/>
                  <a:gd name="connsiteY0" fmla="*/ 0 h 357629"/>
                  <a:gd name="connsiteX1" fmla="*/ 358113 w 357629"/>
                  <a:gd name="connsiteY1" fmla="*/ 179540 h 357629"/>
                  <a:gd name="connsiteX2" fmla="*/ 179057 w 357629"/>
                  <a:gd name="connsiteY2" fmla="*/ 359080 h 357629"/>
                  <a:gd name="connsiteX3" fmla="*/ 0 w 357629"/>
                  <a:gd name="connsiteY3" fmla="*/ 179540 h 357629"/>
                  <a:gd name="connsiteX4" fmla="*/ 0 w 357629"/>
                  <a:gd name="connsiteY4" fmla="*/ 0 h 357629"/>
                  <a:gd name="connsiteX5" fmla="*/ 90857 w 357629"/>
                  <a:gd name="connsiteY5" fmla="*/ 0 h 357629"/>
                  <a:gd name="connsiteX6" fmla="*/ 90857 w 357629"/>
                  <a:gd name="connsiteY6" fmla="*/ 171807 h 357629"/>
                  <a:gd name="connsiteX7" fmla="*/ 179057 w 357629"/>
                  <a:gd name="connsiteY7" fmla="*/ 265323 h 357629"/>
                  <a:gd name="connsiteX8" fmla="*/ 267256 w 357629"/>
                  <a:gd name="connsiteY8" fmla="*/ 171807 h 357629"/>
                  <a:gd name="connsiteX9" fmla="*/ 267256 w 357629"/>
                  <a:gd name="connsiteY9" fmla="*/ 0 h 357629"/>
                  <a:gd name="connsiteX10" fmla="*/ 358113 w 357629"/>
                  <a:gd name="connsiteY10" fmla="*/ 0 h 3576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57629" h="357629">
                    <a:moveTo>
                      <a:pt x="358113" y="0"/>
                    </a:moveTo>
                    <a:lnTo>
                      <a:pt x="358113" y="179540"/>
                    </a:lnTo>
                    <a:cubicBezTo>
                      <a:pt x="358113" y="286587"/>
                      <a:pt x="277888" y="359080"/>
                      <a:pt x="179057" y="359080"/>
                    </a:cubicBezTo>
                    <a:cubicBezTo>
                      <a:pt x="80225" y="359080"/>
                      <a:pt x="0" y="286587"/>
                      <a:pt x="0" y="179540"/>
                    </a:cubicBezTo>
                    <a:cubicBezTo>
                      <a:pt x="0" y="164075"/>
                      <a:pt x="0" y="0"/>
                      <a:pt x="0" y="0"/>
                    </a:cubicBezTo>
                    <a:lnTo>
                      <a:pt x="90857" y="0"/>
                    </a:lnTo>
                    <a:cubicBezTo>
                      <a:pt x="90857" y="32622"/>
                      <a:pt x="90857" y="165041"/>
                      <a:pt x="90857" y="171807"/>
                    </a:cubicBezTo>
                    <a:cubicBezTo>
                      <a:pt x="90857" y="227385"/>
                      <a:pt x="130487" y="265323"/>
                      <a:pt x="179057" y="265323"/>
                    </a:cubicBezTo>
                    <a:cubicBezTo>
                      <a:pt x="227868" y="265323"/>
                      <a:pt x="267256" y="227385"/>
                      <a:pt x="267256" y="171807"/>
                    </a:cubicBezTo>
                    <a:lnTo>
                      <a:pt x="267256" y="0"/>
                    </a:lnTo>
                    <a:lnTo>
                      <a:pt x="358113" y="0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71" name="Freihandform: Form 70">
                <a:extLst>
                  <a:ext uri="{FF2B5EF4-FFF2-40B4-BE49-F238E27FC236}">
                    <a16:creationId xmlns:a16="http://schemas.microsoft.com/office/drawing/2014/main" id="{0FB2DBB2-6B23-44DE-BAFF-BA7815BDA3A9}"/>
                  </a:ext>
                </a:extLst>
              </p:cNvPr>
              <p:cNvSpPr/>
              <p:nvPr/>
            </p:nvSpPr>
            <p:spPr>
              <a:xfrm>
                <a:off x="10321916" y="525077"/>
                <a:ext cx="357630" cy="463952"/>
              </a:xfrm>
              <a:custGeom>
                <a:avLst/>
                <a:gdLst>
                  <a:gd name="connsiteX0" fmla="*/ 90857 w 357629"/>
                  <a:gd name="connsiteY0" fmla="*/ 464435 h 463952"/>
                  <a:gd name="connsiteX1" fmla="*/ 0 w 357629"/>
                  <a:gd name="connsiteY1" fmla="*/ 464435 h 463952"/>
                  <a:gd name="connsiteX2" fmla="*/ 0 w 357629"/>
                  <a:gd name="connsiteY2" fmla="*/ 0 h 463952"/>
                  <a:gd name="connsiteX3" fmla="*/ 90857 w 357629"/>
                  <a:gd name="connsiteY3" fmla="*/ 0 h 463952"/>
                  <a:gd name="connsiteX4" fmla="*/ 90857 w 357629"/>
                  <a:gd name="connsiteY4" fmla="*/ 127345 h 463952"/>
                  <a:gd name="connsiteX5" fmla="*/ 179298 w 357629"/>
                  <a:gd name="connsiteY5" fmla="*/ 105597 h 463952"/>
                  <a:gd name="connsiteX6" fmla="*/ 358355 w 357629"/>
                  <a:gd name="connsiteY6" fmla="*/ 285137 h 463952"/>
                  <a:gd name="connsiteX7" fmla="*/ 358355 w 357629"/>
                  <a:gd name="connsiteY7" fmla="*/ 464677 h 463952"/>
                  <a:gd name="connsiteX8" fmla="*/ 267497 w 357629"/>
                  <a:gd name="connsiteY8" fmla="*/ 464677 h 463952"/>
                  <a:gd name="connsiteX9" fmla="*/ 267497 w 357629"/>
                  <a:gd name="connsiteY9" fmla="*/ 292870 h 463952"/>
                  <a:gd name="connsiteX10" fmla="*/ 179298 w 357629"/>
                  <a:gd name="connsiteY10" fmla="*/ 199354 h 463952"/>
                  <a:gd name="connsiteX11" fmla="*/ 91099 w 357629"/>
                  <a:gd name="connsiteY11" fmla="*/ 292870 h 463952"/>
                  <a:gd name="connsiteX12" fmla="*/ 91099 w 357629"/>
                  <a:gd name="connsiteY12" fmla="*/ 464435 h 4639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57629" h="463952">
                    <a:moveTo>
                      <a:pt x="90857" y="464435"/>
                    </a:moveTo>
                    <a:lnTo>
                      <a:pt x="0" y="464435"/>
                    </a:lnTo>
                    <a:lnTo>
                      <a:pt x="0" y="0"/>
                    </a:lnTo>
                    <a:lnTo>
                      <a:pt x="90857" y="0"/>
                    </a:lnTo>
                    <a:lnTo>
                      <a:pt x="90857" y="127345"/>
                    </a:lnTo>
                    <a:cubicBezTo>
                      <a:pt x="116955" y="113330"/>
                      <a:pt x="146918" y="105597"/>
                      <a:pt x="179298" y="105597"/>
                    </a:cubicBezTo>
                    <a:cubicBezTo>
                      <a:pt x="278130" y="105597"/>
                      <a:pt x="358355" y="178090"/>
                      <a:pt x="358355" y="285137"/>
                    </a:cubicBezTo>
                    <a:lnTo>
                      <a:pt x="358355" y="464677"/>
                    </a:lnTo>
                    <a:lnTo>
                      <a:pt x="267497" y="464677"/>
                    </a:lnTo>
                    <a:lnTo>
                      <a:pt x="267497" y="292870"/>
                    </a:lnTo>
                    <a:cubicBezTo>
                      <a:pt x="267497" y="237292"/>
                      <a:pt x="227868" y="199354"/>
                      <a:pt x="179298" y="199354"/>
                    </a:cubicBezTo>
                    <a:cubicBezTo>
                      <a:pt x="130728" y="199354"/>
                      <a:pt x="91099" y="237292"/>
                      <a:pt x="91099" y="292870"/>
                    </a:cubicBezTo>
                    <a:lnTo>
                      <a:pt x="91099" y="464435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72" name="Freihandform: Form 71">
                <a:extLst>
                  <a:ext uri="{FF2B5EF4-FFF2-40B4-BE49-F238E27FC236}">
                    <a16:creationId xmlns:a16="http://schemas.microsoft.com/office/drawing/2014/main" id="{0F2E9D98-4AD9-4DB8-99C6-0DF7955D45BD}"/>
                  </a:ext>
                </a:extLst>
              </p:cNvPr>
              <p:cNvSpPr/>
              <p:nvPr/>
            </p:nvSpPr>
            <p:spPr>
              <a:xfrm>
                <a:off x="10734399" y="525077"/>
                <a:ext cx="357630" cy="463952"/>
              </a:xfrm>
              <a:custGeom>
                <a:avLst/>
                <a:gdLst>
                  <a:gd name="connsiteX0" fmla="*/ 90857 w 357629"/>
                  <a:gd name="connsiteY0" fmla="*/ 464435 h 463952"/>
                  <a:gd name="connsiteX1" fmla="*/ 0 w 357629"/>
                  <a:gd name="connsiteY1" fmla="*/ 464435 h 463952"/>
                  <a:gd name="connsiteX2" fmla="*/ 0 w 357629"/>
                  <a:gd name="connsiteY2" fmla="*/ 0 h 463952"/>
                  <a:gd name="connsiteX3" fmla="*/ 90857 w 357629"/>
                  <a:gd name="connsiteY3" fmla="*/ 0 h 463952"/>
                  <a:gd name="connsiteX4" fmla="*/ 90857 w 357629"/>
                  <a:gd name="connsiteY4" fmla="*/ 127345 h 463952"/>
                  <a:gd name="connsiteX5" fmla="*/ 179298 w 357629"/>
                  <a:gd name="connsiteY5" fmla="*/ 105597 h 463952"/>
                  <a:gd name="connsiteX6" fmla="*/ 358355 w 357629"/>
                  <a:gd name="connsiteY6" fmla="*/ 285137 h 463952"/>
                  <a:gd name="connsiteX7" fmla="*/ 358355 w 357629"/>
                  <a:gd name="connsiteY7" fmla="*/ 464677 h 463952"/>
                  <a:gd name="connsiteX8" fmla="*/ 267497 w 357629"/>
                  <a:gd name="connsiteY8" fmla="*/ 464677 h 463952"/>
                  <a:gd name="connsiteX9" fmla="*/ 267497 w 357629"/>
                  <a:gd name="connsiteY9" fmla="*/ 292870 h 463952"/>
                  <a:gd name="connsiteX10" fmla="*/ 179298 w 357629"/>
                  <a:gd name="connsiteY10" fmla="*/ 199354 h 463952"/>
                  <a:gd name="connsiteX11" fmla="*/ 91099 w 357629"/>
                  <a:gd name="connsiteY11" fmla="*/ 292870 h 463952"/>
                  <a:gd name="connsiteX12" fmla="*/ 91099 w 357629"/>
                  <a:gd name="connsiteY12" fmla="*/ 464435 h 4639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57629" h="463952">
                    <a:moveTo>
                      <a:pt x="90857" y="464435"/>
                    </a:moveTo>
                    <a:lnTo>
                      <a:pt x="0" y="464435"/>
                    </a:lnTo>
                    <a:lnTo>
                      <a:pt x="0" y="0"/>
                    </a:lnTo>
                    <a:lnTo>
                      <a:pt x="90857" y="0"/>
                    </a:lnTo>
                    <a:lnTo>
                      <a:pt x="90857" y="127345"/>
                    </a:lnTo>
                    <a:cubicBezTo>
                      <a:pt x="116955" y="113330"/>
                      <a:pt x="146918" y="105597"/>
                      <a:pt x="179298" y="105597"/>
                    </a:cubicBezTo>
                    <a:cubicBezTo>
                      <a:pt x="278130" y="105597"/>
                      <a:pt x="358355" y="178090"/>
                      <a:pt x="358355" y="285137"/>
                    </a:cubicBezTo>
                    <a:lnTo>
                      <a:pt x="358355" y="464677"/>
                    </a:lnTo>
                    <a:lnTo>
                      <a:pt x="267497" y="464677"/>
                    </a:lnTo>
                    <a:lnTo>
                      <a:pt x="267497" y="292870"/>
                    </a:lnTo>
                    <a:cubicBezTo>
                      <a:pt x="267497" y="237292"/>
                      <a:pt x="227868" y="199354"/>
                      <a:pt x="179298" y="199354"/>
                    </a:cubicBezTo>
                    <a:cubicBezTo>
                      <a:pt x="130728" y="199354"/>
                      <a:pt x="91099" y="237292"/>
                      <a:pt x="91099" y="292870"/>
                    </a:cubicBezTo>
                    <a:lnTo>
                      <a:pt x="91099" y="464435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73" name="Freihandform: Form 72">
                <a:extLst>
                  <a:ext uri="{FF2B5EF4-FFF2-40B4-BE49-F238E27FC236}">
                    <a16:creationId xmlns:a16="http://schemas.microsoft.com/office/drawing/2014/main" id="{D351D8E0-4F29-4BBF-9D49-14AAEB93E919}"/>
                  </a:ext>
                </a:extLst>
              </p:cNvPr>
              <p:cNvSpPr/>
              <p:nvPr/>
            </p:nvSpPr>
            <p:spPr>
              <a:xfrm>
                <a:off x="10464001" y="1088585"/>
                <a:ext cx="12082" cy="12082"/>
              </a:xfrm>
              <a:custGeom>
                <a:avLst/>
                <a:gdLst>
                  <a:gd name="connsiteX0" fmla="*/ 10874 w 12082"/>
                  <a:gd name="connsiteY0" fmla="*/ 1933 h 12082"/>
                  <a:gd name="connsiteX1" fmla="*/ 6524 w 12082"/>
                  <a:gd name="connsiteY1" fmla="*/ 0 h 12082"/>
                  <a:gd name="connsiteX2" fmla="*/ 1933 w 12082"/>
                  <a:gd name="connsiteY2" fmla="*/ 1933 h 12082"/>
                  <a:gd name="connsiteX3" fmla="*/ 0 w 12082"/>
                  <a:gd name="connsiteY3" fmla="*/ 6283 h 12082"/>
                  <a:gd name="connsiteX4" fmla="*/ 1933 w 12082"/>
                  <a:gd name="connsiteY4" fmla="*/ 10632 h 12082"/>
                  <a:gd name="connsiteX5" fmla="*/ 6524 w 12082"/>
                  <a:gd name="connsiteY5" fmla="*/ 12565 h 12082"/>
                  <a:gd name="connsiteX6" fmla="*/ 10874 w 12082"/>
                  <a:gd name="connsiteY6" fmla="*/ 10632 h 12082"/>
                  <a:gd name="connsiteX7" fmla="*/ 12807 w 12082"/>
                  <a:gd name="connsiteY7" fmla="*/ 6283 h 12082"/>
                  <a:gd name="connsiteX8" fmla="*/ 10874 w 12082"/>
                  <a:gd name="connsiteY8" fmla="*/ 1933 h 120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082" h="12082">
                    <a:moveTo>
                      <a:pt x="10874" y="1933"/>
                    </a:moveTo>
                    <a:cubicBezTo>
                      <a:pt x="9666" y="725"/>
                      <a:pt x="8216" y="0"/>
                      <a:pt x="6524" y="0"/>
                    </a:cubicBezTo>
                    <a:cubicBezTo>
                      <a:pt x="4833" y="0"/>
                      <a:pt x="3141" y="725"/>
                      <a:pt x="1933" y="1933"/>
                    </a:cubicBezTo>
                    <a:cubicBezTo>
                      <a:pt x="725" y="3141"/>
                      <a:pt x="0" y="4833"/>
                      <a:pt x="0" y="6283"/>
                    </a:cubicBezTo>
                    <a:cubicBezTo>
                      <a:pt x="0" y="7733"/>
                      <a:pt x="725" y="9424"/>
                      <a:pt x="1933" y="10632"/>
                    </a:cubicBezTo>
                    <a:cubicBezTo>
                      <a:pt x="3141" y="11840"/>
                      <a:pt x="4591" y="12565"/>
                      <a:pt x="6524" y="12565"/>
                    </a:cubicBezTo>
                    <a:cubicBezTo>
                      <a:pt x="8216" y="12565"/>
                      <a:pt x="9666" y="11840"/>
                      <a:pt x="10874" y="10632"/>
                    </a:cubicBezTo>
                    <a:cubicBezTo>
                      <a:pt x="12082" y="9424"/>
                      <a:pt x="12807" y="7974"/>
                      <a:pt x="12807" y="6283"/>
                    </a:cubicBezTo>
                    <a:cubicBezTo>
                      <a:pt x="12807" y="4591"/>
                      <a:pt x="12082" y="3383"/>
                      <a:pt x="10874" y="1933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74" name="Freihandform: Form 73">
                <a:extLst>
                  <a:ext uri="{FF2B5EF4-FFF2-40B4-BE49-F238E27FC236}">
                    <a16:creationId xmlns:a16="http://schemas.microsoft.com/office/drawing/2014/main" id="{DCB72BFE-8B60-40AD-87F8-487863D43F75}"/>
                  </a:ext>
                </a:extLst>
              </p:cNvPr>
              <p:cNvSpPr/>
              <p:nvPr/>
            </p:nvSpPr>
            <p:spPr>
              <a:xfrm>
                <a:off x="10610678" y="1088585"/>
                <a:ext cx="12082" cy="12082"/>
              </a:xfrm>
              <a:custGeom>
                <a:avLst/>
                <a:gdLst>
                  <a:gd name="connsiteX0" fmla="*/ 10874 w 12082"/>
                  <a:gd name="connsiteY0" fmla="*/ 1933 h 12082"/>
                  <a:gd name="connsiteX1" fmla="*/ 6524 w 12082"/>
                  <a:gd name="connsiteY1" fmla="*/ 0 h 12082"/>
                  <a:gd name="connsiteX2" fmla="*/ 1933 w 12082"/>
                  <a:gd name="connsiteY2" fmla="*/ 1933 h 12082"/>
                  <a:gd name="connsiteX3" fmla="*/ 0 w 12082"/>
                  <a:gd name="connsiteY3" fmla="*/ 6283 h 12082"/>
                  <a:gd name="connsiteX4" fmla="*/ 1933 w 12082"/>
                  <a:gd name="connsiteY4" fmla="*/ 10632 h 12082"/>
                  <a:gd name="connsiteX5" fmla="*/ 6524 w 12082"/>
                  <a:gd name="connsiteY5" fmla="*/ 12565 h 12082"/>
                  <a:gd name="connsiteX6" fmla="*/ 10874 w 12082"/>
                  <a:gd name="connsiteY6" fmla="*/ 10632 h 12082"/>
                  <a:gd name="connsiteX7" fmla="*/ 12807 w 12082"/>
                  <a:gd name="connsiteY7" fmla="*/ 6283 h 12082"/>
                  <a:gd name="connsiteX8" fmla="*/ 10874 w 12082"/>
                  <a:gd name="connsiteY8" fmla="*/ 1933 h 120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082" h="12082">
                    <a:moveTo>
                      <a:pt x="10874" y="1933"/>
                    </a:moveTo>
                    <a:cubicBezTo>
                      <a:pt x="9666" y="725"/>
                      <a:pt x="8216" y="0"/>
                      <a:pt x="6524" y="0"/>
                    </a:cubicBezTo>
                    <a:cubicBezTo>
                      <a:pt x="4833" y="0"/>
                      <a:pt x="3141" y="725"/>
                      <a:pt x="1933" y="1933"/>
                    </a:cubicBezTo>
                    <a:cubicBezTo>
                      <a:pt x="725" y="3141"/>
                      <a:pt x="0" y="4833"/>
                      <a:pt x="0" y="6283"/>
                    </a:cubicBezTo>
                    <a:cubicBezTo>
                      <a:pt x="0" y="7733"/>
                      <a:pt x="725" y="9424"/>
                      <a:pt x="1933" y="10632"/>
                    </a:cubicBezTo>
                    <a:cubicBezTo>
                      <a:pt x="3141" y="11840"/>
                      <a:pt x="4591" y="12565"/>
                      <a:pt x="6524" y="12565"/>
                    </a:cubicBezTo>
                    <a:cubicBezTo>
                      <a:pt x="8216" y="12565"/>
                      <a:pt x="9666" y="11840"/>
                      <a:pt x="10874" y="10632"/>
                    </a:cubicBezTo>
                    <a:cubicBezTo>
                      <a:pt x="12082" y="9424"/>
                      <a:pt x="12807" y="7974"/>
                      <a:pt x="12807" y="6283"/>
                    </a:cubicBezTo>
                    <a:cubicBezTo>
                      <a:pt x="12807" y="4591"/>
                      <a:pt x="12082" y="3383"/>
                      <a:pt x="10874" y="1933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75" name="Freihandform: Form 74">
                <a:extLst>
                  <a:ext uri="{FF2B5EF4-FFF2-40B4-BE49-F238E27FC236}">
                    <a16:creationId xmlns:a16="http://schemas.microsoft.com/office/drawing/2014/main" id="{52E0BA5A-CC65-4BB8-81BB-4CB15A4D8CF1}"/>
                  </a:ext>
                </a:extLst>
              </p:cNvPr>
              <p:cNvSpPr/>
              <p:nvPr/>
            </p:nvSpPr>
            <p:spPr>
              <a:xfrm>
                <a:off x="10949701" y="1088585"/>
                <a:ext cx="12082" cy="12082"/>
              </a:xfrm>
              <a:custGeom>
                <a:avLst/>
                <a:gdLst>
                  <a:gd name="connsiteX0" fmla="*/ 10874 w 12082"/>
                  <a:gd name="connsiteY0" fmla="*/ 1933 h 12082"/>
                  <a:gd name="connsiteX1" fmla="*/ 6524 w 12082"/>
                  <a:gd name="connsiteY1" fmla="*/ 0 h 12082"/>
                  <a:gd name="connsiteX2" fmla="*/ 1933 w 12082"/>
                  <a:gd name="connsiteY2" fmla="*/ 1933 h 12082"/>
                  <a:gd name="connsiteX3" fmla="*/ 0 w 12082"/>
                  <a:gd name="connsiteY3" fmla="*/ 6283 h 12082"/>
                  <a:gd name="connsiteX4" fmla="*/ 1933 w 12082"/>
                  <a:gd name="connsiteY4" fmla="*/ 10632 h 12082"/>
                  <a:gd name="connsiteX5" fmla="*/ 6524 w 12082"/>
                  <a:gd name="connsiteY5" fmla="*/ 12565 h 12082"/>
                  <a:gd name="connsiteX6" fmla="*/ 10874 w 12082"/>
                  <a:gd name="connsiteY6" fmla="*/ 10632 h 12082"/>
                  <a:gd name="connsiteX7" fmla="*/ 12807 w 12082"/>
                  <a:gd name="connsiteY7" fmla="*/ 6283 h 12082"/>
                  <a:gd name="connsiteX8" fmla="*/ 10874 w 12082"/>
                  <a:gd name="connsiteY8" fmla="*/ 1933 h 120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082" h="12082">
                    <a:moveTo>
                      <a:pt x="10874" y="1933"/>
                    </a:moveTo>
                    <a:cubicBezTo>
                      <a:pt x="9666" y="725"/>
                      <a:pt x="8216" y="0"/>
                      <a:pt x="6524" y="0"/>
                    </a:cubicBezTo>
                    <a:cubicBezTo>
                      <a:pt x="4833" y="0"/>
                      <a:pt x="3141" y="725"/>
                      <a:pt x="1933" y="1933"/>
                    </a:cubicBezTo>
                    <a:cubicBezTo>
                      <a:pt x="725" y="3141"/>
                      <a:pt x="0" y="4833"/>
                      <a:pt x="0" y="6283"/>
                    </a:cubicBezTo>
                    <a:cubicBezTo>
                      <a:pt x="0" y="7733"/>
                      <a:pt x="725" y="9424"/>
                      <a:pt x="1933" y="10632"/>
                    </a:cubicBezTo>
                    <a:cubicBezTo>
                      <a:pt x="3141" y="11840"/>
                      <a:pt x="4591" y="12565"/>
                      <a:pt x="6524" y="12565"/>
                    </a:cubicBezTo>
                    <a:cubicBezTo>
                      <a:pt x="8216" y="12565"/>
                      <a:pt x="9666" y="11840"/>
                      <a:pt x="10874" y="10632"/>
                    </a:cubicBezTo>
                    <a:cubicBezTo>
                      <a:pt x="12082" y="9424"/>
                      <a:pt x="12807" y="7974"/>
                      <a:pt x="12807" y="6283"/>
                    </a:cubicBezTo>
                    <a:cubicBezTo>
                      <a:pt x="12807" y="4591"/>
                      <a:pt x="12324" y="3383"/>
                      <a:pt x="10874" y="1933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</p:grpSp>
        <p:sp>
          <p:nvSpPr>
            <p:cNvPr id="46" name="Freihandform: Form 45">
              <a:extLst>
                <a:ext uri="{FF2B5EF4-FFF2-40B4-BE49-F238E27FC236}">
                  <a16:creationId xmlns:a16="http://schemas.microsoft.com/office/drawing/2014/main" id="{359051EF-44DD-407B-AE1C-A76EDF0E837C}"/>
                </a:ext>
              </a:extLst>
            </p:cNvPr>
            <p:cNvSpPr/>
            <p:nvPr/>
          </p:nvSpPr>
          <p:spPr>
            <a:xfrm>
              <a:off x="10322158" y="1089069"/>
              <a:ext cx="57994" cy="77325"/>
            </a:xfrm>
            <a:custGeom>
              <a:avLst/>
              <a:gdLst>
                <a:gd name="connsiteX0" fmla="*/ 49053 w 57994"/>
                <a:gd name="connsiteY0" fmla="*/ 0 h 77325"/>
                <a:gd name="connsiteX1" fmla="*/ 49053 w 57994"/>
                <a:gd name="connsiteY1" fmla="*/ 34071 h 77325"/>
                <a:gd name="connsiteX2" fmla="*/ 10149 w 57994"/>
                <a:gd name="connsiteY2" fmla="*/ 34071 h 77325"/>
                <a:gd name="connsiteX3" fmla="*/ 10149 w 57994"/>
                <a:gd name="connsiteY3" fmla="*/ 0 h 77325"/>
                <a:gd name="connsiteX4" fmla="*/ 0 w 57994"/>
                <a:gd name="connsiteY4" fmla="*/ 0 h 77325"/>
                <a:gd name="connsiteX5" fmla="*/ 0 w 57994"/>
                <a:gd name="connsiteY5" fmla="*/ 78292 h 77325"/>
                <a:gd name="connsiteX6" fmla="*/ 10149 w 57994"/>
                <a:gd name="connsiteY6" fmla="*/ 78292 h 77325"/>
                <a:gd name="connsiteX7" fmla="*/ 10149 w 57994"/>
                <a:gd name="connsiteY7" fmla="*/ 40837 h 77325"/>
                <a:gd name="connsiteX8" fmla="*/ 49053 w 57994"/>
                <a:gd name="connsiteY8" fmla="*/ 40837 h 77325"/>
                <a:gd name="connsiteX9" fmla="*/ 49053 w 57994"/>
                <a:gd name="connsiteY9" fmla="*/ 78292 h 77325"/>
                <a:gd name="connsiteX10" fmla="*/ 58961 w 57994"/>
                <a:gd name="connsiteY10" fmla="*/ 78292 h 77325"/>
                <a:gd name="connsiteX11" fmla="*/ 58961 w 57994"/>
                <a:gd name="connsiteY11" fmla="*/ 0 h 77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7994" h="77325">
                  <a:moveTo>
                    <a:pt x="49053" y="0"/>
                  </a:moveTo>
                  <a:lnTo>
                    <a:pt x="49053" y="34071"/>
                  </a:lnTo>
                  <a:lnTo>
                    <a:pt x="10149" y="34071"/>
                  </a:lnTo>
                  <a:lnTo>
                    <a:pt x="10149" y="0"/>
                  </a:lnTo>
                  <a:lnTo>
                    <a:pt x="0" y="0"/>
                  </a:lnTo>
                  <a:lnTo>
                    <a:pt x="0" y="78292"/>
                  </a:lnTo>
                  <a:lnTo>
                    <a:pt x="10149" y="78292"/>
                  </a:lnTo>
                  <a:lnTo>
                    <a:pt x="10149" y="40837"/>
                  </a:lnTo>
                  <a:lnTo>
                    <a:pt x="49053" y="40837"/>
                  </a:lnTo>
                  <a:lnTo>
                    <a:pt x="49053" y="78292"/>
                  </a:lnTo>
                  <a:lnTo>
                    <a:pt x="58961" y="78292"/>
                  </a:lnTo>
                  <a:lnTo>
                    <a:pt x="58961" y="0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47" name="Freihandform: Form 46">
              <a:extLst>
                <a:ext uri="{FF2B5EF4-FFF2-40B4-BE49-F238E27FC236}">
                  <a16:creationId xmlns:a16="http://schemas.microsoft.com/office/drawing/2014/main" id="{C0514696-52F1-48B2-96C8-A3E4798980DC}"/>
                </a:ext>
              </a:extLst>
            </p:cNvPr>
            <p:cNvSpPr/>
            <p:nvPr/>
          </p:nvSpPr>
          <p:spPr>
            <a:xfrm>
              <a:off x="10399483" y="1110575"/>
              <a:ext cx="48328" cy="57994"/>
            </a:xfrm>
            <a:custGeom>
              <a:avLst/>
              <a:gdLst>
                <a:gd name="connsiteX0" fmla="*/ 9907 w 48328"/>
                <a:gd name="connsiteY0" fmla="*/ 24647 h 57994"/>
                <a:gd name="connsiteX1" fmla="*/ 11599 w 48328"/>
                <a:gd name="connsiteY1" fmla="*/ 17640 h 57994"/>
                <a:gd name="connsiteX2" fmla="*/ 14740 w 48328"/>
                <a:gd name="connsiteY2" fmla="*/ 11840 h 57994"/>
                <a:gd name="connsiteX3" fmla="*/ 19331 w 48328"/>
                <a:gd name="connsiteY3" fmla="*/ 7733 h 57994"/>
                <a:gd name="connsiteX4" fmla="*/ 25372 w 48328"/>
                <a:gd name="connsiteY4" fmla="*/ 6283 h 57994"/>
                <a:gd name="connsiteX5" fmla="*/ 33830 w 48328"/>
                <a:gd name="connsiteY5" fmla="*/ 10874 h 57994"/>
                <a:gd name="connsiteX6" fmla="*/ 36971 w 48328"/>
                <a:gd name="connsiteY6" fmla="*/ 22956 h 57994"/>
                <a:gd name="connsiteX7" fmla="*/ 36971 w 48328"/>
                <a:gd name="connsiteY7" fmla="*/ 24889 h 57994"/>
                <a:gd name="connsiteX8" fmla="*/ 9907 w 48328"/>
                <a:gd name="connsiteY8" fmla="*/ 24889 h 57994"/>
                <a:gd name="connsiteX9" fmla="*/ 9666 w 48328"/>
                <a:gd name="connsiteY9" fmla="*/ 30930 h 57994"/>
                <a:gd name="connsiteX10" fmla="*/ 47120 w 48328"/>
                <a:gd name="connsiteY10" fmla="*/ 30930 h 57994"/>
                <a:gd name="connsiteX11" fmla="*/ 47120 w 48328"/>
                <a:gd name="connsiteY11" fmla="*/ 25372 h 57994"/>
                <a:gd name="connsiteX12" fmla="*/ 46154 w 48328"/>
                <a:gd name="connsiteY12" fmla="*/ 16190 h 57994"/>
                <a:gd name="connsiteX13" fmla="*/ 42529 w 48328"/>
                <a:gd name="connsiteY13" fmla="*/ 7974 h 57994"/>
                <a:gd name="connsiteX14" fmla="*/ 35763 w 48328"/>
                <a:gd name="connsiteY14" fmla="*/ 2175 h 57994"/>
                <a:gd name="connsiteX15" fmla="*/ 25131 w 48328"/>
                <a:gd name="connsiteY15" fmla="*/ 0 h 57994"/>
                <a:gd name="connsiteX16" fmla="*/ 15223 w 48328"/>
                <a:gd name="connsiteY16" fmla="*/ 2175 h 57994"/>
                <a:gd name="connsiteX17" fmla="*/ 7249 w 48328"/>
                <a:gd name="connsiteY17" fmla="*/ 8216 h 57994"/>
                <a:gd name="connsiteX18" fmla="*/ 1933 w 48328"/>
                <a:gd name="connsiteY18" fmla="*/ 17398 h 57994"/>
                <a:gd name="connsiteX19" fmla="*/ 0 w 48328"/>
                <a:gd name="connsiteY19" fmla="*/ 29239 h 57994"/>
                <a:gd name="connsiteX20" fmla="*/ 6766 w 48328"/>
                <a:gd name="connsiteY20" fmla="*/ 50986 h 57994"/>
                <a:gd name="connsiteX21" fmla="*/ 26581 w 48328"/>
                <a:gd name="connsiteY21" fmla="*/ 58477 h 57994"/>
                <a:gd name="connsiteX22" fmla="*/ 38663 w 48328"/>
                <a:gd name="connsiteY22" fmla="*/ 55819 h 57994"/>
                <a:gd name="connsiteX23" fmla="*/ 48328 w 48328"/>
                <a:gd name="connsiteY23" fmla="*/ 47845 h 57994"/>
                <a:gd name="connsiteX24" fmla="*/ 44462 w 48328"/>
                <a:gd name="connsiteY24" fmla="*/ 43737 h 57994"/>
                <a:gd name="connsiteX25" fmla="*/ 35038 w 48328"/>
                <a:gd name="connsiteY25" fmla="*/ 50261 h 57994"/>
                <a:gd name="connsiteX26" fmla="*/ 27306 w 48328"/>
                <a:gd name="connsiteY26" fmla="*/ 51711 h 57994"/>
                <a:gd name="connsiteX27" fmla="*/ 14740 w 48328"/>
                <a:gd name="connsiteY27" fmla="*/ 46395 h 57994"/>
                <a:gd name="connsiteX28" fmla="*/ 9666 w 48328"/>
                <a:gd name="connsiteY28" fmla="*/ 30930 h 57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8328" h="57994">
                  <a:moveTo>
                    <a:pt x="9907" y="24647"/>
                  </a:moveTo>
                  <a:cubicBezTo>
                    <a:pt x="10149" y="22231"/>
                    <a:pt x="10874" y="19815"/>
                    <a:pt x="11599" y="17640"/>
                  </a:cubicBezTo>
                  <a:cubicBezTo>
                    <a:pt x="12324" y="15465"/>
                    <a:pt x="13532" y="13532"/>
                    <a:pt x="14740" y="11840"/>
                  </a:cubicBezTo>
                  <a:cubicBezTo>
                    <a:pt x="15948" y="10149"/>
                    <a:pt x="17640" y="8699"/>
                    <a:pt x="19331" y="7733"/>
                  </a:cubicBezTo>
                  <a:cubicBezTo>
                    <a:pt x="21023" y="6766"/>
                    <a:pt x="23198" y="6283"/>
                    <a:pt x="25372" y="6283"/>
                  </a:cubicBezTo>
                  <a:cubicBezTo>
                    <a:pt x="28755" y="6283"/>
                    <a:pt x="31655" y="7733"/>
                    <a:pt x="33830" y="10874"/>
                  </a:cubicBezTo>
                  <a:cubicBezTo>
                    <a:pt x="36005" y="13774"/>
                    <a:pt x="36971" y="17881"/>
                    <a:pt x="36971" y="22956"/>
                  </a:cubicBezTo>
                  <a:lnTo>
                    <a:pt x="36971" y="24889"/>
                  </a:lnTo>
                  <a:lnTo>
                    <a:pt x="9907" y="24889"/>
                  </a:lnTo>
                  <a:close/>
                  <a:moveTo>
                    <a:pt x="9666" y="30930"/>
                  </a:moveTo>
                  <a:lnTo>
                    <a:pt x="47120" y="30930"/>
                  </a:lnTo>
                  <a:lnTo>
                    <a:pt x="47120" y="25372"/>
                  </a:lnTo>
                  <a:cubicBezTo>
                    <a:pt x="47120" y="22231"/>
                    <a:pt x="46879" y="19090"/>
                    <a:pt x="46154" y="16190"/>
                  </a:cubicBezTo>
                  <a:cubicBezTo>
                    <a:pt x="45429" y="13049"/>
                    <a:pt x="44220" y="10391"/>
                    <a:pt x="42529" y="7974"/>
                  </a:cubicBezTo>
                  <a:cubicBezTo>
                    <a:pt x="40837" y="5558"/>
                    <a:pt x="38663" y="3625"/>
                    <a:pt x="35763" y="2175"/>
                  </a:cubicBezTo>
                  <a:cubicBezTo>
                    <a:pt x="32863" y="725"/>
                    <a:pt x="29480" y="0"/>
                    <a:pt x="25131" y="0"/>
                  </a:cubicBezTo>
                  <a:cubicBezTo>
                    <a:pt x="21506" y="0"/>
                    <a:pt x="18365" y="725"/>
                    <a:pt x="15223" y="2175"/>
                  </a:cubicBezTo>
                  <a:cubicBezTo>
                    <a:pt x="12082" y="3625"/>
                    <a:pt x="9424" y="5558"/>
                    <a:pt x="7249" y="8216"/>
                  </a:cubicBezTo>
                  <a:cubicBezTo>
                    <a:pt x="5074" y="10874"/>
                    <a:pt x="3141" y="13774"/>
                    <a:pt x="1933" y="17398"/>
                  </a:cubicBezTo>
                  <a:cubicBezTo>
                    <a:pt x="725" y="21023"/>
                    <a:pt x="0" y="24889"/>
                    <a:pt x="0" y="29239"/>
                  </a:cubicBezTo>
                  <a:cubicBezTo>
                    <a:pt x="0" y="38904"/>
                    <a:pt x="2175" y="46154"/>
                    <a:pt x="6766" y="50986"/>
                  </a:cubicBezTo>
                  <a:cubicBezTo>
                    <a:pt x="11116" y="55819"/>
                    <a:pt x="17881" y="58477"/>
                    <a:pt x="26581" y="58477"/>
                  </a:cubicBezTo>
                  <a:cubicBezTo>
                    <a:pt x="31172" y="58477"/>
                    <a:pt x="35038" y="57511"/>
                    <a:pt x="38663" y="55819"/>
                  </a:cubicBezTo>
                  <a:cubicBezTo>
                    <a:pt x="42046" y="53886"/>
                    <a:pt x="45429" y="51228"/>
                    <a:pt x="48328" y="47845"/>
                  </a:cubicBezTo>
                  <a:lnTo>
                    <a:pt x="44462" y="43737"/>
                  </a:lnTo>
                  <a:cubicBezTo>
                    <a:pt x="40837" y="47120"/>
                    <a:pt x="37696" y="49053"/>
                    <a:pt x="35038" y="50261"/>
                  </a:cubicBezTo>
                  <a:cubicBezTo>
                    <a:pt x="32380" y="51228"/>
                    <a:pt x="29722" y="51711"/>
                    <a:pt x="27306" y="51711"/>
                  </a:cubicBezTo>
                  <a:cubicBezTo>
                    <a:pt x="21748" y="51711"/>
                    <a:pt x="17640" y="50020"/>
                    <a:pt x="14740" y="46395"/>
                  </a:cubicBezTo>
                  <a:cubicBezTo>
                    <a:pt x="11599" y="42529"/>
                    <a:pt x="10149" y="37454"/>
                    <a:pt x="9666" y="30930"/>
                  </a:cubicBezTo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50" name="Freihandform: Form 49">
              <a:extLst>
                <a:ext uri="{FF2B5EF4-FFF2-40B4-BE49-F238E27FC236}">
                  <a16:creationId xmlns:a16="http://schemas.microsoft.com/office/drawing/2014/main" id="{E0DDF57D-AA32-45B9-BDC9-86A24A39DB9E}"/>
                </a:ext>
              </a:extLst>
            </p:cNvPr>
            <p:cNvSpPr/>
            <p:nvPr/>
          </p:nvSpPr>
          <p:spPr>
            <a:xfrm>
              <a:off x="10465451" y="1112266"/>
              <a:ext cx="9666" cy="53161"/>
            </a:xfrm>
            <a:custGeom>
              <a:avLst/>
              <a:gdLst>
                <a:gd name="connsiteX0" fmla="*/ 0 w 9665"/>
                <a:gd name="connsiteY0" fmla="*/ 0 h 53161"/>
                <a:gd name="connsiteX1" fmla="*/ 10149 w 9665"/>
                <a:gd name="connsiteY1" fmla="*/ 0 h 53161"/>
                <a:gd name="connsiteX2" fmla="*/ 10149 w 9665"/>
                <a:gd name="connsiteY2" fmla="*/ 55094 h 53161"/>
                <a:gd name="connsiteX3" fmla="*/ 0 w 9665"/>
                <a:gd name="connsiteY3" fmla="*/ 55094 h 53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65" h="53161">
                  <a:moveTo>
                    <a:pt x="0" y="0"/>
                  </a:moveTo>
                  <a:lnTo>
                    <a:pt x="10149" y="0"/>
                  </a:lnTo>
                  <a:lnTo>
                    <a:pt x="10149" y="55094"/>
                  </a:lnTo>
                  <a:lnTo>
                    <a:pt x="0" y="55094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grpSp>
          <p:nvGrpSpPr>
            <p:cNvPr id="51" name="Grafik 9">
              <a:extLst>
                <a:ext uri="{FF2B5EF4-FFF2-40B4-BE49-F238E27FC236}">
                  <a16:creationId xmlns:a16="http://schemas.microsoft.com/office/drawing/2014/main" id="{E7679A7C-9589-4CF8-9F8D-7E3A97D84278}"/>
                </a:ext>
              </a:extLst>
            </p:cNvPr>
            <p:cNvGrpSpPr/>
            <p:nvPr/>
          </p:nvGrpSpPr>
          <p:grpSpPr>
            <a:xfrm>
              <a:off x="10496140" y="1110575"/>
              <a:ext cx="101490" cy="55578"/>
              <a:chOff x="10496140" y="1110575"/>
              <a:chExt cx="101490" cy="55578"/>
            </a:xfrm>
            <a:solidFill>
              <a:srgbClr val="000000"/>
            </a:solidFill>
          </p:grpSpPr>
          <p:sp>
            <p:nvSpPr>
              <p:cNvPr id="68" name="Freihandform: Form 67">
                <a:extLst>
                  <a:ext uri="{FF2B5EF4-FFF2-40B4-BE49-F238E27FC236}">
                    <a16:creationId xmlns:a16="http://schemas.microsoft.com/office/drawing/2014/main" id="{C32EB792-112B-4098-B905-0403E3AB3D3B}"/>
                  </a:ext>
                </a:extLst>
              </p:cNvPr>
              <p:cNvSpPr/>
              <p:nvPr/>
            </p:nvSpPr>
            <p:spPr>
              <a:xfrm>
                <a:off x="10496140" y="1110575"/>
                <a:ext cx="45912" cy="55578"/>
              </a:xfrm>
              <a:custGeom>
                <a:avLst/>
                <a:gdLst>
                  <a:gd name="connsiteX0" fmla="*/ 48087 w 45911"/>
                  <a:gd name="connsiteY0" fmla="*/ 56786 h 55577"/>
                  <a:gd name="connsiteX1" fmla="*/ 48087 w 45911"/>
                  <a:gd name="connsiteY1" fmla="*/ 22231 h 55577"/>
                  <a:gd name="connsiteX2" fmla="*/ 47603 w 45911"/>
                  <a:gd name="connsiteY2" fmla="*/ 13774 h 55577"/>
                  <a:gd name="connsiteX3" fmla="*/ 45429 w 45911"/>
                  <a:gd name="connsiteY3" fmla="*/ 6766 h 55577"/>
                  <a:gd name="connsiteX4" fmla="*/ 39629 w 45911"/>
                  <a:gd name="connsiteY4" fmla="*/ 1933 h 55577"/>
                  <a:gd name="connsiteX5" fmla="*/ 28997 w 45911"/>
                  <a:gd name="connsiteY5" fmla="*/ 0 h 55577"/>
                  <a:gd name="connsiteX6" fmla="*/ 21506 w 45911"/>
                  <a:gd name="connsiteY6" fmla="*/ 1208 h 55577"/>
                  <a:gd name="connsiteX7" fmla="*/ 16190 w 45911"/>
                  <a:gd name="connsiteY7" fmla="*/ 4350 h 55577"/>
                  <a:gd name="connsiteX8" fmla="*/ 12565 w 45911"/>
                  <a:gd name="connsiteY8" fmla="*/ 7974 h 55577"/>
                  <a:gd name="connsiteX9" fmla="*/ 10632 w 45911"/>
                  <a:gd name="connsiteY9" fmla="*/ 10632 h 55577"/>
                  <a:gd name="connsiteX10" fmla="*/ 9424 w 45911"/>
                  <a:gd name="connsiteY10" fmla="*/ 967 h 55577"/>
                  <a:gd name="connsiteX11" fmla="*/ 0 w 45911"/>
                  <a:gd name="connsiteY11" fmla="*/ 1933 h 55577"/>
                  <a:gd name="connsiteX12" fmla="*/ 242 w 45911"/>
                  <a:gd name="connsiteY12" fmla="*/ 4108 h 55577"/>
                  <a:gd name="connsiteX13" fmla="*/ 725 w 45911"/>
                  <a:gd name="connsiteY13" fmla="*/ 7733 h 55577"/>
                  <a:gd name="connsiteX14" fmla="*/ 967 w 45911"/>
                  <a:gd name="connsiteY14" fmla="*/ 11840 h 55577"/>
                  <a:gd name="connsiteX15" fmla="*/ 1208 w 45911"/>
                  <a:gd name="connsiteY15" fmla="*/ 15948 h 55577"/>
                  <a:gd name="connsiteX16" fmla="*/ 1208 w 45911"/>
                  <a:gd name="connsiteY16" fmla="*/ 56786 h 55577"/>
                  <a:gd name="connsiteX17" fmla="*/ 11116 w 45911"/>
                  <a:gd name="connsiteY17" fmla="*/ 56786 h 55577"/>
                  <a:gd name="connsiteX18" fmla="*/ 11116 w 45911"/>
                  <a:gd name="connsiteY18" fmla="*/ 25856 h 55577"/>
                  <a:gd name="connsiteX19" fmla="*/ 12324 w 45911"/>
                  <a:gd name="connsiteY19" fmla="*/ 18606 h 55577"/>
                  <a:gd name="connsiteX20" fmla="*/ 15707 w 45911"/>
                  <a:gd name="connsiteY20" fmla="*/ 12807 h 55577"/>
                  <a:gd name="connsiteX21" fmla="*/ 20540 w 45911"/>
                  <a:gd name="connsiteY21" fmla="*/ 8941 h 55577"/>
                  <a:gd name="connsiteX22" fmla="*/ 26822 w 45911"/>
                  <a:gd name="connsiteY22" fmla="*/ 7491 h 55577"/>
                  <a:gd name="connsiteX23" fmla="*/ 32863 w 45911"/>
                  <a:gd name="connsiteY23" fmla="*/ 8457 h 55577"/>
                  <a:gd name="connsiteX24" fmla="*/ 36488 w 45911"/>
                  <a:gd name="connsiteY24" fmla="*/ 11357 h 55577"/>
                  <a:gd name="connsiteX25" fmla="*/ 38179 w 45911"/>
                  <a:gd name="connsiteY25" fmla="*/ 15948 h 55577"/>
                  <a:gd name="connsiteX26" fmla="*/ 38663 w 45911"/>
                  <a:gd name="connsiteY26" fmla="*/ 22231 h 55577"/>
                  <a:gd name="connsiteX27" fmla="*/ 38663 w 45911"/>
                  <a:gd name="connsiteY27" fmla="*/ 56786 h 55577"/>
                  <a:gd name="connsiteX28" fmla="*/ 48087 w 45911"/>
                  <a:gd name="connsiteY28" fmla="*/ 56786 h 55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5911" h="55577">
                    <a:moveTo>
                      <a:pt x="48087" y="56786"/>
                    </a:moveTo>
                    <a:lnTo>
                      <a:pt x="48087" y="22231"/>
                    </a:lnTo>
                    <a:cubicBezTo>
                      <a:pt x="48087" y="19331"/>
                      <a:pt x="47845" y="16432"/>
                      <a:pt x="47603" y="13774"/>
                    </a:cubicBezTo>
                    <a:cubicBezTo>
                      <a:pt x="47362" y="11115"/>
                      <a:pt x="46637" y="8699"/>
                      <a:pt x="45429" y="6766"/>
                    </a:cubicBezTo>
                    <a:cubicBezTo>
                      <a:pt x="44220" y="4833"/>
                      <a:pt x="42287" y="3141"/>
                      <a:pt x="39629" y="1933"/>
                    </a:cubicBezTo>
                    <a:cubicBezTo>
                      <a:pt x="36971" y="725"/>
                      <a:pt x="33588" y="0"/>
                      <a:pt x="28997" y="0"/>
                    </a:cubicBezTo>
                    <a:cubicBezTo>
                      <a:pt x="26097" y="0"/>
                      <a:pt x="23681" y="483"/>
                      <a:pt x="21506" y="1208"/>
                    </a:cubicBezTo>
                    <a:cubicBezTo>
                      <a:pt x="19331" y="2175"/>
                      <a:pt x="17640" y="3141"/>
                      <a:pt x="16190" y="4350"/>
                    </a:cubicBezTo>
                    <a:cubicBezTo>
                      <a:pt x="14740" y="5558"/>
                      <a:pt x="13532" y="6766"/>
                      <a:pt x="12565" y="7974"/>
                    </a:cubicBezTo>
                    <a:cubicBezTo>
                      <a:pt x="11599" y="9182"/>
                      <a:pt x="11116" y="10149"/>
                      <a:pt x="10632" y="10632"/>
                    </a:cubicBezTo>
                    <a:lnTo>
                      <a:pt x="9424" y="967"/>
                    </a:lnTo>
                    <a:lnTo>
                      <a:pt x="0" y="1933"/>
                    </a:lnTo>
                    <a:cubicBezTo>
                      <a:pt x="0" y="2416"/>
                      <a:pt x="242" y="3141"/>
                      <a:pt x="242" y="4108"/>
                    </a:cubicBezTo>
                    <a:cubicBezTo>
                      <a:pt x="483" y="5074"/>
                      <a:pt x="483" y="6283"/>
                      <a:pt x="725" y="7733"/>
                    </a:cubicBezTo>
                    <a:cubicBezTo>
                      <a:pt x="967" y="9182"/>
                      <a:pt x="967" y="10391"/>
                      <a:pt x="967" y="11840"/>
                    </a:cubicBezTo>
                    <a:cubicBezTo>
                      <a:pt x="967" y="13290"/>
                      <a:pt x="1208" y="14499"/>
                      <a:pt x="1208" y="15948"/>
                    </a:cubicBezTo>
                    <a:lnTo>
                      <a:pt x="1208" y="56786"/>
                    </a:lnTo>
                    <a:lnTo>
                      <a:pt x="11116" y="56786"/>
                    </a:lnTo>
                    <a:lnTo>
                      <a:pt x="11116" y="25856"/>
                    </a:lnTo>
                    <a:cubicBezTo>
                      <a:pt x="11116" y="23439"/>
                      <a:pt x="11599" y="21023"/>
                      <a:pt x="12324" y="18606"/>
                    </a:cubicBezTo>
                    <a:cubicBezTo>
                      <a:pt x="13049" y="16432"/>
                      <a:pt x="14257" y="14257"/>
                      <a:pt x="15707" y="12807"/>
                    </a:cubicBezTo>
                    <a:cubicBezTo>
                      <a:pt x="17157" y="11115"/>
                      <a:pt x="18848" y="9907"/>
                      <a:pt x="20540" y="8941"/>
                    </a:cubicBezTo>
                    <a:cubicBezTo>
                      <a:pt x="22473" y="7974"/>
                      <a:pt x="24406" y="7491"/>
                      <a:pt x="26822" y="7491"/>
                    </a:cubicBezTo>
                    <a:cubicBezTo>
                      <a:pt x="29239" y="7491"/>
                      <a:pt x="31413" y="7733"/>
                      <a:pt x="32863" y="8457"/>
                    </a:cubicBezTo>
                    <a:cubicBezTo>
                      <a:pt x="34313" y="9182"/>
                      <a:pt x="35521" y="9907"/>
                      <a:pt x="36488" y="11357"/>
                    </a:cubicBezTo>
                    <a:cubicBezTo>
                      <a:pt x="37213" y="12565"/>
                      <a:pt x="37696" y="14257"/>
                      <a:pt x="38179" y="15948"/>
                    </a:cubicBezTo>
                    <a:cubicBezTo>
                      <a:pt x="38421" y="17881"/>
                      <a:pt x="38663" y="19815"/>
                      <a:pt x="38663" y="22231"/>
                    </a:cubicBezTo>
                    <a:lnTo>
                      <a:pt x="38663" y="56786"/>
                    </a:lnTo>
                    <a:lnTo>
                      <a:pt x="48087" y="56786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9" name="Freihandform: Form 68">
                <a:extLst>
                  <a:ext uri="{FF2B5EF4-FFF2-40B4-BE49-F238E27FC236}">
                    <a16:creationId xmlns:a16="http://schemas.microsoft.com/office/drawing/2014/main" id="{2364557F-298E-4BF1-8A6D-06EF159C2726}"/>
                  </a:ext>
                </a:extLst>
              </p:cNvPr>
              <p:cNvSpPr/>
              <p:nvPr/>
            </p:nvSpPr>
            <p:spPr>
              <a:xfrm>
                <a:off x="10562833" y="1110816"/>
                <a:ext cx="33830" cy="55578"/>
              </a:xfrm>
              <a:custGeom>
                <a:avLst/>
                <a:gdLst>
                  <a:gd name="connsiteX0" fmla="*/ 1208 w 33829"/>
                  <a:gd name="connsiteY0" fmla="*/ 56544 h 55577"/>
                  <a:gd name="connsiteX1" fmla="*/ 10632 w 33829"/>
                  <a:gd name="connsiteY1" fmla="*/ 56544 h 55577"/>
                  <a:gd name="connsiteX2" fmla="*/ 10632 w 33829"/>
                  <a:gd name="connsiteY2" fmla="*/ 29964 h 55577"/>
                  <a:gd name="connsiteX3" fmla="*/ 10874 w 33829"/>
                  <a:gd name="connsiteY3" fmla="*/ 24406 h 55577"/>
                  <a:gd name="connsiteX4" fmla="*/ 11599 w 33829"/>
                  <a:gd name="connsiteY4" fmla="*/ 19090 h 55577"/>
                  <a:gd name="connsiteX5" fmla="*/ 15707 w 33829"/>
                  <a:gd name="connsiteY5" fmla="*/ 10391 h 55577"/>
                  <a:gd name="connsiteX6" fmla="*/ 21748 w 33829"/>
                  <a:gd name="connsiteY6" fmla="*/ 7008 h 55577"/>
                  <a:gd name="connsiteX7" fmla="*/ 27789 w 33829"/>
                  <a:gd name="connsiteY7" fmla="*/ 13049 h 55577"/>
                  <a:gd name="connsiteX8" fmla="*/ 36005 w 33829"/>
                  <a:gd name="connsiteY8" fmla="*/ 10149 h 55577"/>
                  <a:gd name="connsiteX9" fmla="*/ 34796 w 33829"/>
                  <a:gd name="connsiteY9" fmla="*/ 5316 h 55577"/>
                  <a:gd name="connsiteX10" fmla="*/ 32380 w 33829"/>
                  <a:gd name="connsiteY10" fmla="*/ 2175 h 55577"/>
                  <a:gd name="connsiteX11" fmla="*/ 28997 w 33829"/>
                  <a:gd name="connsiteY11" fmla="*/ 483 h 55577"/>
                  <a:gd name="connsiteX12" fmla="*/ 25614 w 33829"/>
                  <a:gd name="connsiteY12" fmla="*/ 0 h 55577"/>
                  <a:gd name="connsiteX13" fmla="*/ 16915 w 33829"/>
                  <a:gd name="connsiteY13" fmla="*/ 2658 h 55577"/>
                  <a:gd name="connsiteX14" fmla="*/ 10632 w 33829"/>
                  <a:gd name="connsiteY14" fmla="*/ 10149 h 55577"/>
                  <a:gd name="connsiteX15" fmla="*/ 9424 w 33829"/>
                  <a:gd name="connsiteY15" fmla="*/ 483 h 55577"/>
                  <a:gd name="connsiteX16" fmla="*/ 0 w 33829"/>
                  <a:gd name="connsiteY16" fmla="*/ 1450 h 55577"/>
                  <a:gd name="connsiteX17" fmla="*/ 242 w 33829"/>
                  <a:gd name="connsiteY17" fmla="*/ 3625 h 55577"/>
                  <a:gd name="connsiteX18" fmla="*/ 725 w 33829"/>
                  <a:gd name="connsiteY18" fmla="*/ 7249 h 55577"/>
                  <a:gd name="connsiteX19" fmla="*/ 967 w 33829"/>
                  <a:gd name="connsiteY19" fmla="*/ 11357 h 55577"/>
                  <a:gd name="connsiteX20" fmla="*/ 1208 w 33829"/>
                  <a:gd name="connsiteY20" fmla="*/ 15465 h 55577"/>
                  <a:gd name="connsiteX21" fmla="*/ 1208 w 33829"/>
                  <a:gd name="connsiteY21" fmla="*/ 56544 h 55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33829" h="55577">
                    <a:moveTo>
                      <a:pt x="1208" y="56544"/>
                    </a:moveTo>
                    <a:lnTo>
                      <a:pt x="10632" y="56544"/>
                    </a:lnTo>
                    <a:lnTo>
                      <a:pt x="10632" y="29964"/>
                    </a:lnTo>
                    <a:cubicBezTo>
                      <a:pt x="10632" y="28030"/>
                      <a:pt x="10632" y="26339"/>
                      <a:pt x="10874" y="24406"/>
                    </a:cubicBezTo>
                    <a:cubicBezTo>
                      <a:pt x="11116" y="22473"/>
                      <a:pt x="11357" y="20781"/>
                      <a:pt x="11599" y="19090"/>
                    </a:cubicBezTo>
                    <a:cubicBezTo>
                      <a:pt x="12565" y="15707"/>
                      <a:pt x="13774" y="12807"/>
                      <a:pt x="15707" y="10391"/>
                    </a:cubicBezTo>
                    <a:cubicBezTo>
                      <a:pt x="17398" y="7974"/>
                      <a:pt x="19573" y="7008"/>
                      <a:pt x="21748" y="7008"/>
                    </a:cubicBezTo>
                    <a:cubicBezTo>
                      <a:pt x="25614" y="7008"/>
                      <a:pt x="27547" y="8941"/>
                      <a:pt x="27789" y="13049"/>
                    </a:cubicBezTo>
                    <a:lnTo>
                      <a:pt x="36005" y="10149"/>
                    </a:lnTo>
                    <a:cubicBezTo>
                      <a:pt x="36005" y="8216"/>
                      <a:pt x="35521" y="6766"/>
                      <a:pt x="34796" y="5316"/>
                    </a:cubicBezTo>
                    <a:cubicBezTo>
                      <a:pt x="34072" y="3866"/>
                      <a:pt x="33347" y="2900"/>
                      <a:pt x="32380" y="2175"/>
                    </a:cubicBezTo>
                    <a:cubicBezTo>
                      <a:pt x="31413" y="1450"/>
                      <a:pt x="30205" y="725"/>
                      <a:pt x="28997" y="483"/>
                    </a:cubicBezTo>
                    <a:cubicBezTo>
                      <a:pt x="27789" y="0"/>
                      <a:pt x="26581" y="0"/>
                      <a:pt x="25614" y="0"/>
                    </a:cubicBezTo>
                    <a:cubicBezTo>
                      <a:pt x="22231" y="0"/>
                      <a:pt x="19573" y="967"/>
                      <a:pt x="16915" y="2658"/>
                    </a:cubicBezTo>
                    <a:cubicBezTo>
                      <a:pt x="14499" y="4591"/>
                      <a:pt x="12324" y="7008"/>
                      <a:pt x="10632" y="10149"/>
                    </a:cubicBezTo>
                    <a:lnTo>
                      <a:pt x="9424" y="483"/>
                    </a:lnTo>
                    <a:lnTo>
                      <a:pt x="0" y="1450"/>
                    </a:lnTo>
                    <a:cubicBezTo>
                      <a:pt x="0" y="1933"/>
                      <a:pt x="242" y="2658"/>
                      <a:pt x="242" y="3625"/>
                    </a:cubicBezTo>
                    <a:cubicBezTo>
                      <a:pt x="483" y="4591"/>
                      <a:pt x="483" y="5799"/>
                      <a:pt x="725" y="7249"/>
                    </a:cubicBezTo>
                    <a:cubicBezTo>
                      <a:pt x="967" y="8699"/>
                      <a:pt x="967" y="9907"/>
                      <a:pt x="967" y="11357"/>
                    </a:cubicBezTo>
                    <a:cubicBezTo>
                      <a:pt x="967" y="12807"/>
                      <a:pt x="1208" y="14015"/>
                      <a:pt x="1208" y="15465"/>
                    </a:cubicBezTo>
                    <a:lnTo>
                      <a:pt x="1208" y="56544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</p:grpSp>
        <p:sp>
          <p:nvSpPr>
            <p:cNvPr id="52" name="Freihandform: Form 51">
              <a:extLst>
                <a:ext uri="{FF2B5EF4-FFF2-40B4-BE49-F238E27FC236}">
                  <a16:creationId xmlns:a16="http://schemas.microsoft.com/office/drawing/2014/main" id="{9C8A17D1-D5DE-42B7-8090-E7E649D8A805}"/>
                </a:ext>
              </a:extLst>
            </p:cNvPr>
            <p:cNvSpPr/>
            <p:nvPr/>
          </p:nvSpPr>
          <p:spPr>
            <a:xfrm>
              <a:off x="10612128" y="1112266"/>
              <a:ext cx="9666" cy="53161"/>
            </a:xfrm>
            <a:custGeom>
              <a:avLst/>
              <a:gdLst>
                <a:gd name="connsiteX0" fmla="*/ 0 w 9665"/>
                <a:gd name="connsiteY0" fmla="*/ 0 h 53161"/>
                <a:gd name="connsiteX1" fmla="*/ 10149 w 9665"/>
                <a:gd name="connsiteY1" fmla="*/ 0 h 53161"/>
                <a:gd name="connsiteX2" fmla="*/ 10149 w 9665"/>
                <a:gd name="connsiteY2" fmla="*/ 55094 h 53161"/>
                <a:gd name="connsiteX3" fmla="*/ 0 w 9665"/>
                <a:gd name="connsiteY3" fmla="*/ 55094 h 53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65" h="53161">
                  <a:moveTo>
                    <a:pt x="0" y="0"/>
                  </a:moveTo>
                  <a:lnTo>
                    <a:pt x="10149" y="0"/>
                  </a:lnTo>
                  <a:lnTo>
                    <a:pt x="10149" y="55094"/>
                  </a:lnTo>
                  <a:lnTo>
                    <a:pt x="0" y="55094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grpSp>
          <p:nvGrpSpPr>
            <p:cNvPr id="53" name="Grafik 9">
              <a:extLst>
                <a:ext uri="{FF2B5EF4-FFF2-40B4-BE49-F238E27FC236}">
                  <a16:creationId xmlns:a16="http://schemas.microsoft.com/office/drawing/2014/main" id="{36D757E1-23B8-4B97-B880-F711EC0DB08D}"/>
                </a:ext>
              </a:extLst>
            </p:cNvPr>
            <p:cNvGrpSpPr/>
            <p:nvPr/>
          </p:nvGrpSpPr>
          <p:grpSpPr>
            <a:xfrm>
              <a:off x="10639675" y="1081336"/>
              <a:ext cx="106322" cy="86991"/>
              <a:chOff x="10639675" y="1081336"/>
              <a:chExt cx="106322" cy="86991"/>
            </a:xfrm>
            <a:solidFill>
              <a:srgbClr val="000000"/>
            </a:solidFill>
          </p:grpSpPr>
          <p:sp>
            <p:nvSpPr>
              <p:cNvPr id="66" name="Freihandform: Form 65">
                <a:extLst>
                  <a:ext uri="{FF2B5EF4-FFF2-40B4-BE49-F238E27FC236}">
                    <a16:creationId xmlns:a16="http://schemas.microsoft.com/office/drawing/2014/main" id="{E1960764-ED10-4D2C-88D0-696068264BC5}"/>
                  </a:ext>
                </a:extLst>
              </p:cNvPr>
              <p:cNvSpPr/>
              <p:nvPr/>
            </p:nvSpPr>
            <p:spPr>
              <a:xfrm>
                <a:off x="10639675" y="1110575"/>
                <a:ext cx="45912" cy="57994"/>
              </a:xfrm>
              <a:custGeom>
                <a:avLst/>
                <a:gdLst>
                  <a:gd name="connsiteX0" fmla="*/ 41804 w 45911"/>
                  <a:gd name="connsiteY0" fmla="*/ 44462 h 57994"/>
                  <a:gd name="connsiteX1" fmla="*/ 33830 w 45911"/>
                  <a:gd name="connsiteY1" fmla="*/ 50261 h 57994"/>
                  <a:gd name="connsiteX2" fmla="*/ 26581 w 45911"/>
                  <a:gd name="connsiteY2" fmla="*/ 51711 h 57994"/>
                  <a:gd name="connsiteX3" fmla="*/ 18848 w 45911"/>
                  <a:gd name="connsiteY3" fmla="*/ 50020 h 57994"/>
                  <a:gd name="connsiteX4" fmla="*/ 13774 w 45911"/>
                  <a:gd name="connsiteY4" fmla="*/ 45187 h 57994"/>
                  <a:gd name="connsiteX5" fmla="*/ 11116 w 45911"/>
                  <a:gd name="connsiteY5" fmla="*/ 38179 h 57994"/>
                  <a:gd name="connsiteX6" fmla="*/ 10391 w 45911"/>
                  <a:gd name="connsiteY6" fmla="*/ 30205 h 57994"/>
                  <a:gd name="connsiteX7" fmla="*/ 11357 w 45911"/>
                  <a:gd name="connsiteY7" fmla="*/ 21748 h 57994"/>
                  <a:gd name="connsiteX8" fmla="*/ 14257 w 45911"/>
                  <a:gd name="connsiteY8" fmla="*/ 14015 h 57994"/>
                  <a:gd name="connsiteX9" fmla="*/ 19331 w 45911"/>
                  <a:gd name="connsiteY9" fmla="*/ 8457 h 57994"/>
                  <a:gd name="connsiteX10" fmla="*/ 26822 w 45911"/>
                  <a:gd name="connsiteY10" fmla="*/ 6283 h 57994"/>
                  <a:gd name="connsiteX11" fmla="*/ 34555 w 45911"/>
                  <a:gd name="connsiteY11" fmla="*/ 7733 h 57994"/>
                  <a:gd name="connsiteX12" fmla="*/ 39629 w 45911"/>
                  <a:gd name="connsiteY12" fmla="*/ 11599 h 57994"/>
                  <a:gd name="connsiteX13" fmla="*/ 44462 w 45911"/>
                  <a:gd name="connsiteY13" fmla="*/ 4350 h 57994"/>
                  <a:gd name="connsiteX14" fmla="*/ 36488 w 45911"/>
                  <a:gd name="connsiteY14" fmla="*/ 967 h 57994"/>
                  <a:gd name="connsiteX15" fmla="*/ 28030 w 45911"/>
                  <a:gd name="connsiteY15" fmla="*/ 0 h 57994"/>
                  <a:gd name="connsiteX16" fmla="*/ 16432 w 45911"/>
                  <a:gd name="connsiteY16" fmla="*/ 2175 h 57994"/>
                  <a:gd name="connsiteX17" fmla="*/ 7491 w 45911"/>
                  <a:gd name="connsiteY17" fmla="*/ 8216 h 57994"/>
                  <a:gd name="connsiteX18" fmla="*/ 1933 w 45911"/>
                  <a:gd name="connsiteY18" fmla="*/ 17640 h 57994"/>
                  <a:gd name="connsiteX19" fmla="*/ 0 w 45911"/>
                  <a:gd name="connsiteY19" fmla="*/ 29722 h 57994"/>
                  <a:gd name="connsiteX20" fmla="*/ 7008 w 45911"/>
                  <a:gd name="connsiteY20" fmla="*/ 50986 h 57994"/>
                  <a:gd name="connsiteX21" fmla="*/ 26581 w 45911"/>
                  <a:gd name="connsiteY21" fmla="*/ 58236 h 57994"/>
                  <a:gd name="connsiteX22" fmla="*/ 31172 w 45911"/>
                  <a:gd name="connsiteY22" fmla="*/ 57752 h 57994"/>
                  <a:gd name="connsiteX23" fmla="*/ 36246 w 45911"/>
                  <a:gd name="connsiteY23" fmla="*/ 56303 h 57994"/>
                  <a:gd name="connsiteX24" fmla="*/ 41321 w 45911"/>
                  <a:gd name="connsiteY24" fmla="*/ 53403 h 57994"/>
                  <a:gd name="connsiteX25" fmla="*/ 46154 w 45911"/>
                  <a:gd name="connsiteY25" fmla="*/ 48328 h 57994"/>
                  <a:gd name="connsiteX26" fmla="*/ 41804 w 45911"/>
                  <a:gd name="connsiteY26" fmla="*/ 44462 h 579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45911" h="57994">
                    <a:moveTo>
                      <a:pt x="41804" y="44462"/>
                    </a:moveTo>
                    <a:cubicBezTo>
                      <a:pt x="38663" y="47362"/>
                      <a:pt x="36005" y="49295"/>
                      <a:pt x="33830" y="50261"/>
                    </a:cubicBezTo>
                    <a:cubicBezTo>
                      <a:pt x="31655" y="51228"/>
                      <a:pt x="28997" y="51711"/>
                      <a:pt x="26581" y="51711"/>
                    </a:cubicBezTo>
                    <a:cubicBezTo>
                      <a:pt x="23439" y="51711"/>
                      <a:pt x="21023" y="51228"/>
                      <a:pt x="18848" y="50020"/>
                    </a:cubicBezTo>
                    <a:cubicBezTo>
                      <a:pt x="16673" y="48812"/>
                      <a:pt x="15223" y="47362"/>
                      <a:pt x="13774" y="45187"/>
                    </a:cubicBezTo>
                    <a:cubicBezTo>
                      <a:pt x="12565" y="43254"/>
                      <a:pt x="11599" y="40837"/>
                      <a:pt x="11116" y="38179"/>
                    </a:cubicBezTo>
                    <a:cubicBezTo>
                      <a:pt x="10632" y="35521"/>
                      <a:pt x="10391" y="32863"/>
                      <a:pt x="10391" y="30205"/>
                    </a:cubicBezTo>
                    <a:cubicBezTo>
                      <a:pt x="10391" y="27547"/>
                      <a:pt x="10632" y="24647"/>
                      <a:pt x="11357" y="21748"/>
                    </a:cubicBezTo>
                    <a:cubicBezTo>
                      <a:pt x="12082" y="18848"/>
                      <a:pt x="13049" y="16432"/>
                      <a:pt x="14257" y="14015"/>
                    </a:cubicBezTo>
                    <a:cubicBezTo>
                      <a:pt x="15707" y="11599"/>
                      <a:pt x="17398" y="9907"/>
                      <a:pt x="19331" y="8457"/>
                    </a:cubicBezTo>
                    <a:cubicBezTo>
                      <a:pt x="21506" y="7008"/>
                      <a:pt x="23923" y="6283"/>
                      <a:pt x="26822" y="6283"/>
                    </a:cubicBezTo>
                    <a:cubicBezTo>
                      <a:pt x="29964" y="6283"/>
                      <a:pt x="32622" y="6766"/>
                      <a:pt x="34555" y="7733"/>
                    </a:cubicBezTo>
                    <a:cubicBezTo>
                      <a:pt x="36488" y="8699"/>
                      <a:pt x="38179" y="9907"/>
                      <a:pt x="39629" y="11599"/>
                    </a:cubicBezTo>
                    <a:lnTo>
                      <a:pt x="44462" y="4350"/>
                    </a:lnTo>
                    <a:cubicBezTo>
                      <a:pt x="42046" y="2658"/>
                      <a:pt x="39388" y="1450"/>
                      <a:pt x="36488" y="967"/>
                    </a:cubicBezTo>
                    <a:cubicBezTo>
                      <a:pt x="33588" y="483"/>
                      <a:pt x="30689" y="0"/>
                      <a:pt x="28030" y="0"/>
                    </a:cubicBezTo>
                    <a:cubicBezTo>
                      <a:pt x="23681" y="0"/>
                      <a:pt x="19815" y="725"/>
                      <a:pt x="16432" y="2175"/>
                    </a:cubicBezTo>
                    <a:cubicBezTo>
                      <a:pt x="13049" y="3625"/>
                      <a:pt x="9907" y="5799"/>
                      <a:pt x="7491" y="8216"/>
                    </a:cubicBezTo>
                    <a:cubicBezTo>
                      <a:pt x="5074" y="10874"/>
                      <a:pt x="3141" y="14015"/>
                      <a:pt x="1933" y="17640"/>
                    </a:cubicBezTo>
                    <a:cubicBezTo>
                      <a:pt x="725" y="21264"/>
                      <a:pt x="0" y="25372"/>
                      <a:pt x="0" y="29722"/>
                    </a:cubicBezTo>
                    <a:cubicBezTo>
                      <a:pt x="0" y="39146"/>
                      <a:pt x="2416" y="46154"/>
                      <a:pt x="7008" y="50986"/>
                    </a:cubicBezTo>
                    <a:cubicBezTo>
                      <a:pt x="11599" y="55819"/>
                      <a:pt x="18123" y="58236"/>
                      <a:pt x="26581" y="58236"/>
                    </a:cubicBezTo>
                    <a:cubicBezTo>
                      <a:pt x="28030" y="58236"/>
                      <a:pt x="29480" y="57994"/>
                      <a:pt x="31172" y="57752"/>
                    </a:cubicBezTo>
                    <a:cubicBezTo>
                      <a:pt x="32863" y="57511"/>
                      <a:pt x="34555" y="57027"/>
                      <a:pt x="36246" y="56303"/>
                    </a:cubicBezTo>
                    <a:cubicBezTo>
                      <a:pt x="37938" y="55578"/>
                      <a:pt x="39629" y="54611"/>
                      <a:pt x="41321" y="53403"/>
                    </a:cubicBezTo>
                    <a:cubicBezTo>
                      <a:pt x="43012" y="52195"/>
                      <a:pt x="44462" y="50503"/>
                      <a:pt x="46154" y="48328"/>
                    </a:cubicBezTo>
                    <a:lnTo>
                      <a:pt x="41804" y="44462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7" name="Freihandform: Form 66">
                <a:extLst>
                  <a:ext uri="{FF2B5EF4-FFF2-40B4-BE49-F238E27FC236}">
                    <a16:creationId xmlns:a16="http://schemas.microsoft.com/office/drawing/2014/main" id="{E6C9C067-792C-4C17-A5B3-D48C1665DD24}"/>
                  </a:ext>
                </a:extLst>
              </p:cNvPr>
              <p:cNvSpPr/>
              <p:nvPr/>
            </p:nvSpPr>
            <p:spPr>
              <a:xfrm>
                <a:off x="10699360" y="1081336"/>
                <a:ext cx="45912" cy="84575"/>
              </a:xfrm>
              <a:custGeom>
                <a:avLst/>
                <a:gdLst>
                  <a:gd name="connsiteX0" fmla="*/ 9907 w 45911"/>
                  <a:gd name="connsiteY0" fmla="*/ 0 h 84574"/>
                  <a:gd name="connsiteX1" fmla="*/ 0 w 45911"/>
                  <a:gd name="connsiteY1" fmla="*/ 0 h 84574"/>
                  <a:gd name="connsiteX2" fmla="*/ 0 w 45911"/>
                  <a:gd name="connsiteY2" fmla="*/ 86266 h 84574"/>
                  <a:gd name="connsiteX3" fmla="*/ 9907 w 45911"/>
                  <a:gd name="connsiteY3" fmla="*/ 86266 h 84574"/>
                  <a:gd name="connsiteX4" fmla="*/ 9907 w 45911"/>
                  <a:gd name="connsiteY4" fmla="*/ 55094 h 84574"/>
                  <a:gd name="connsiteX5" fmla="*/ 11116 w 45911"/>
                  <a:gd name="connsiteY5" fmla="*/ 47845 h 84574"/>
                  <a:gd name="connsiteX6" fmla="*/ 14499 w 45911"/>
                  <a:gd name="connsiteY6" fmla="*/ 42046 h 84574"/>
                  <a:gd name="connsiteX7" fmla="*/ 19331 w 45911"/>
                  <a:gd name="connsiteY7" fmla="*/ 38179 h 84574"/>
                  <a:gd name="connsiteX8" fmla="*/ 25614 w 45911"/>
                  <a:gd name="connsiteY8" fmla="*/ 36730 h 84574"/>
                  <a:gd name="connsiteX9" fmla="*/ 31655 w 45911"/>
                  <a:gd name="connsiteY9" fmla="*/ 37696 h 84574"/>
                  <a:gd name="connsiteX10" fmla="*/ 35280 w 45911"/>
                  <a:gd name="connsiteY10" fmla="*/ 40596 h 84574"/>
                  <a:gd name="connsiteX11" fmla="*/ 36971 w 45911"/>
                  <a:gd name="connsiteY11" fmla="*/ 45187 h 84574"/>
                  <a:gd name="connsiteX12" fmla="*/ 37454 w 45911"/>
                  <a:gd name="connsiteY12" fmla="*/ 51470 h 84574"/>
                  <a:gd name="connsiteX13" fmla="*/ 37454 w 45911"/>
                  <a:gd name="connsiteY13" fmla="*/ 86024 h 84574"/>
                  <a:gd name="connsiteX14" fmla="*/ 47362 w 45911"/>
                  <a:gd name="connsiteY14" fmla="*/ 86024 h 84574"/>
                  <a:gd name="connsiteX15" fmla="*/ 47362 w 45911"/>
                  <a:gd name="connsiteY15" fmla="*/ 51470 h 84574"/>
                  <a:gd name="connsiteX16" fmla="*/ 46879 w 45911"/>
                  <a:gd name="connsiteY16" fmla="*/ 43012 h 84574"/>
                  <a:gd name="connsiteX17" fmla="*/ 44704 w 45911"/>
                  <a:gd name="connsiteY17" fmla="*/ 36005 h 84574"/>
                  <a:gd name="connsiteX18" fmla="*/ 38904 w 45911"/>
                  <a:gd name="connsiteY18" fmla="*/ 31172 h 84574"/>
                  <a:gd name="connsiteX19" fmla="*/ 28272 w 45911"/>
                  <a:gd name="connsiteY19" fmla="*/ 29239 h 84574"/>
                  <a:gd name="connsiteX20" fmla="*/ 20781 w 45911"/>
                  <a:gd name="connsiteY20" fmla="*/ 30447 h 84574"/>
                  <a:gd name="connsiteX21" fmla="*/ 15465 w 45911"/>
                  <a:gd name="connsiteY21" fmla="*/ 33347 h 84574"/>
                  <a:gd name="connsiteX22" fmla="*/ 12082 w 45911"/>
                  <a:gd name="connsiteY22" fmla="*/ 36730 h 84574"/>
                  <a:gd name="connsiteX23" fmla="*/ 10149 w 45911"/>
                  <a:gd name="connsiteY23" fmla="*/ 39388 h 84574"/>
                  <a:gd name="connsiteX24" fmla="*/ 10149 w 45911"/>
                  <a:gd name="connsiteY24" fmla="*/ 0 h 84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5911" h="84574">
                    <a:moveTo>
                      <a:pt x="9907" y="0"/>
                    </a:moveTo>
                    <a:lnTo>
                      <a:pt x="0" y="0"/>
                    </a:lnTo>
                    <a:lnTo>
                      <a:pt x="0" y="86266"/>
                    </a:lnTo>
                    <a:lnTo>
                      <a:pt x="9907" y="86266"/>
                    </a:lnTo>
                    <a:lnTo>
                      <a:pt x="9907" y="55094"/>
                    </a:lnTo>
                    <a:cubicBezTo>
                      <a:pt x="9907" y="52678"/>
                      <a:pt x="10391" y="50261"/>
                      <a:pt x="11116" y="47845"/>
                    </a:cubicBezTo>
                    <a:cubicBezTo>
                      <a:pt x="11840" y="45670"/>
                      <a:pt x="13049" y="43737"/>
                      <a:pt x="14499" y="42046"/>
                    </a:cubicBezTo>
                    <a:cubicBezTo>
                      <a:pt x="15948" y="40354"/>
                      <a:pt x="17640" y="39146"/>
                      <a:pt x="19331" y="38179"/>
                    </a:cubicBezTo>
                    <a:cubicBezTo>
                      <a:pt x="21264" y="37213"/>
                      <a:pt x="23198" y="36730"/>
                      <a:pt x="25614" y="36730"/>
                    </a:cubicBezTo>
                    <a:cubicBezTo>
                      <a:pt x="28030" y="36730"/>
                      <a:pt x="30205" y="36971"/>
                      <a:pt x="31655" y="37696"/>
                    </a:cubicBezTo>
                    <a:cubicBezTo>
                      <a:pt x="33105" y="38421"/>
                      <a:pt x="34313" y="39146"/>
                      <a:pt x="35280" y="40596"/>
                    </a:cubicBezTo>
                    <a:cubicBezTo>
                      <a:pt x="36246" y="42046"/>
                      <a:pt x="36488" y="43496"/>
                      <a:pt x="36971" y="45187"/>
                    </a:cubicBezTo>
                    <a:cubicBezTo>
                      <a:pt x="37213" y="47120"/>
                      <a:pt x="37454" y="49053"/>
                      <a:pt x="37454" y="51470"/>
                    </a:cubicBezTo>
                    <a:lnTo>
                      <a:pt x="37454" y="86024"/>
                    </a:lnTo>
                    <a:lnTo>
                      <a:pt x="47362" y="86024"/>
                    </a:lnTo>
                    <a:lnTo>
                      <a:pt x="47362" y="51470"/>
                    </a:lnTo>
                    <a:cubicBezTo>
                      <a:pt x="47362" y="48570"/>
                      <a:pt x="47120" y="45670"/>
                      <a:pt x="46879" y="43012"/>
                    </a:cubicBezTo>
                    <a:cubicBezTo>
                      <a:pt x="46637" y="40354"/>
                      <a:pt x="45912" y="37938"/>
                      <a:pt x="44704" y="36005"/>
                    </a:cubicBezTo>
                    <a:cubicBezTo>
                      <a:pt x="43496" y="34071"/>
                      <a:pt x="41562" y="32380"/>
                      <a:pt x="38904" y="31172"/>
                    </a:cubicBezTo>
                    <a:cubicBezTo>
                      <a:pt x="36246" y="29964"/>
                      <a:pt x="32863" y="29239"/>
                      <a:pt x="28272" y="29239"/>
                    </a:cubicBezTo>
                    <a:cubicBezTo>
                      <a:pt x="25372" y="29239"/>
                      <a:pt x="22956" y="29722"/>
                      <a:pt x="20781" y="30447"/>
                    </a:cubicBezTo>
                    <a:cubicBezTo>
                      <a:pt x="18606" y="31172"/>
                      <a:pt x="16915" y="32380"/>
                      <a:pt x="15465" y="33347"/>
                    </a:cubicBezTo>
                    <a:cubicBezTo>
                      <a:pt x="14015" y="34555"/>
                      <a:pt x="12807" y="35521"/>
                      <a:pt x="12082" y="36730"/>
                    </a:cubicBezTo>
                    <a:cubicBezTo>
                      <a:pt x="11116" y="37938"/>
                      <a:pt x="10632" y="38663"/>
                      <a:pt x="10149" y="39388"/>
                    </a:cubicBezTo>
                    <a:lnTo>
                      <a:pt x="10149" y="0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</p:grpSp>
        <p:sp>
          <p:nvSpPr>
            <p:cNvPr id="54" name="Freihandform: Form 53">
              <a:extLst>
                <a:ext uri="{FF2B5EF4-FFF2-40B4-BE49-F238E27FC236}">
                  <a16:creationId xmlns:a16="http://schemas.microsoft.com/office/drawing/2014/main" id="{960872F2-485E-4F8B-8FCC-FC63006E79D3}"/>
                </a:ext>
              </a:extLst>
            </p:cNvPr>
            <p:cNvSpPr/>
            <p:nvPr/>
          </p:nvSpPr>
          <p:spPr>
            <a:xfrm>
              <a:off x="10808824" y="1089069"/>
              <a:ext cx="57994" cy="77325"/>
            </a:xfrm>
            <a:custGeom>
              <a:avLst/>
              <a:gdLst>
                <a:gd name="connsiteX0" fmla="*/ 10149 w 57994"/>
                <a:gd name="connsiteY0" fmla="*/ 78292 h 77325"/>
                <a:gd name="connsiteX1" fmla="*/ 10149 w 57994"/>
                <a:gd name="connsiteY1" fmla="*/ 40837 h 77325"/>
                <a:gd name="connsiteX2" fmla="*/ 48812 w 57994"/>
                <a:gd name="connsiteY2" fmla="*/ 40837 h 77325"/>
                <a:gd name="connsiteX3" fmla="*/ 48812 w 57994"/>
                <a:gd name="connsiteY3" fmla="*/ 78292 h 77325"/>
                <a:gd name="connsiteX4" fmla="*/ 58961 w 57994"/>
                <a:gd name="connsiteY4" fmla="*/ 78292 h 77325"/>
                <a:gd name="connsiteX5" fmla="*/ 58961 w 57994"/>
                <a:gd name="connsiteY5" fmla="*/ 0 h 77325"/>
                <a:gd name="connsiteX6" fmla="*/ 48812 w 57994"/>
                <a:gd name="connsiteY6" fmla="*/ 0 h 77325"/>
                <a:gd name="connsiteX7" fmla="*/ 48812 w 57994"/>
                <a:gd name="connsiteY7" fmla="*/ 34071 h 77325"/>
                <a:gd name="connsiteX8" fmla="*/ 10149 w 57994"/>
                <a:gd name="connsiteY8" fmla="*/ 34071 h 77325"/>
                <a:gd name="connsiteX9" fmla="*/ 10149 w 57994"/>
                <a:gd name="connsiteY9" fmla="*/ 0 h 77325"/>
                <a:gd name="connsiteX10" fmla="*/ 0 w 57994"/>
                <a:gd name="connsiteY10" fmla="*/ 0 h 77325"/>
                <a:gd name="connsiteX11" fmla="*/ 0 w 57994"/>
                <a:gd name="connsiteY11" fmla="*/ 78292 h 77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7994" h="77325">
                  <a:moveTo>
                    <a:pt x="10149" y="78292"/>
                  </a:moveTo>
                  <a:lnTo>
                    <a:pt x="10149" y="40837"/>
                  </a:lnTo>
                  <a:lnTo>
                    <a:pt x="48812" y="40837"/>
                  </a:lnTo>
                  <a:lnTo>
                    <a:pt x="48812" y="78292"/>
                  </a:lnTo>
                  <a:lnTo>
                    <a:pt x="58961" y="78292"/>
                  </a:lnTo>
                  <a:lnTo>
                    <a:pt x="58961" y="0"/>
                  </a:lnTo>
                  <a:lnTo>
                    <a:pt x="48812" y="0"/>
                  </a:lnTo>
                  <a:lnTo>
                    <a:pt x="48812" y="34071"/>
                  </a:lnTo>
                  <a:lnTo>
                    <a:pt x="10149" y="34071"/>
                  </a:lnTo>
                  <a:lnTo>
                    <a:pt x="10149" y="0"/>
                  </a:lnTo>
                  <a:lnTo>
                    <a:pt x="0" y="0"/>
                  </a:lnTo>
                  <a:lnTo>
                    <a:pt x="0" y="78292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59" name="Freihandform: Form 58">
              <a:extLst>
                <a:ext uri="{FF2B5EF4-FFF2-40B4-BE49-F238E27FC236}">
                  <a16:creationId xmlns:a16="http://schemas.microsoft.com/office/drawing/2014/main" id="{4E07D7C9-0535-4673-8091-4F17D0B62650}"/>
                </a:ext>
              </a:extLst>
            </p:cNvPr>
            <p:cNvSpPr/>
            <p:nvPr/>
          </p:nvSpPr>
          <p:spPr>
            <a:xfrm>
              <a:off x="10886391" y="1110575"/>
              <a:ext cx="48328" cy="57994"/>
            </a:xfrm>
            <a:custGeom>
              <a:avLst/>
              <a:gdLst>
                <a:gd name="connsiteX0" fmla="*/ 9907 w 48328"/>
                <a:gd name="connsiteY0" fmla="*/ 24647 h 57994"/>
                <a:gd name="connsiteX1" fmla="*/ 11599 w 48328"/>
                <a:gd name="connsiteY1" fmla="*/ 17640 h 57994"/>
                <a:gd name="connsiteX2" fmla="*/ 14740 w 48328"/>
                <a:gd name="connsiteY2" fmla="*/ 11840 h 57994"/>
                <a:gd name="connsiteX3" fmla="*/ 19331 w 48328"/>
                <a:gd name="connsiteY3" fmla="*/ 7733 h 57994"/>
                <a:gd name="connsiteX4" fmla="*/ 25372 w 48328"/>
                <a:gd name="connsiteY4" fmla="*/ 6283 h 57994"/>
                <a:gd name="connsiteX5" fmla="*/ 33830 w 48328"/>
                <a:gd name="connsiteY5" fmla="*/ 10874 h 57994"/>
                <a:gd name="connsiteX6" fmla="*/ 36971 w 48328"/>
                <a:gd name="connsiteY6" fmla="*/ 22956 h 57994"/>
                <a:gd name="connsiteX7" fmla="*/ 36971 w 48328"/>
                <a:gd name="connsiteY7" fmla="*/ 24889 h 57994"/>
                <a:gd name="connsiteX8" fmla="*/ 9907 w 48328"/>
                <a:gd name="connsiteY8" fmla="*/ 24889 h 57994"/>
                <a:gd name="connsiteX9" fmla="*/ 9666 w 48328"/>
                <a:gd name="connsiteY9" fmla="*/ 30930 h 57994"/>
                <a:gd name="connsiteX10" fmla="*/ 47120 w 48328"/>
                <a:gd name="connsiteY10" fmla="*/ 30930 h 57994"/>
                <a:gd name="connsiteX11" fmla="*/ 47120 w 48328"/>
                <a:gd name="connsiteY11" fmla="*/ 25372 h 57994"/>
                <a:gd name="connsiteX12" fmla="*/ 46154 w 48328"/>
                <a:gd name="connsiteY12" fmla="*/ 16190 h 57994"/>
                <a:gd name="connsiteX13" fmla="*/ 42529 w 48328"/>
                <a:gd name="connsiteY13" fmla="*/ 7974 h 57994"/>
                <a:gd name="connsiteX14" fmla="*/ 35763 w 48328"/>
                <a:gd name="connsiteY14" fmla="*/ 2175 h 57994"/>
                <a:gd name="connsiteX15" fmla="*/ 25131 w 48328"/>
                <a:gd name="connsiteY15" fmla="*/ 0 h 57994"/>
                <a:gd name="connsiteX16" fmla="*/ 15223 w 48328"/>
                <a:gd name="connsiteY16" fmla="*/ 2175 h 57994"/>
                <a:gd name="connsiteX17" fmla="*/ 7249 w 48328"/>
                <a:gd name="connsiteY17" fmla="*/ 8216 h 57994"/>
                <a:gd name="connsiteX18" fmla="*/ 1933 w 48328"/>
                <a:gd name="connsiteY18" fmla="*/ 17398 h 57994"/>
                <a:gd name="connsiteX19" fmla="*/ 0 w 48328"/>
                <a:gd name="connsiteY19" fmla="*/ 29239 h 57994"/>
                <a:gd name="connsiteX20" fmla="*/ 6766 w 48328"/>
                <a:gd name="connsiteY20" fmla="*/ 50986 h 57994"/>
                <a:gd name="connsiteX21" fmla="*/ 26581 w 48328"/>
                <a:gd name="connsiteY21" fmla="*/ 58477 h 57994"/>
                <a:gd name="connsiteX22" fmla="*/ 38663 w 48328"/>
                <a:gd name="connsiteY22" fmla="*/ 55819 h 57994"/>
                <a:gd name="connsiteX23" fmla="*/ 48328 w 48328"/>
                <a:gd name="connsiteY23" fmla="*/ 47845 h 57994"/>
                <a:gd name="connsiteX24" fmla="*/ 44462 w 48328"/>
                <a:gd name="connsiteY24" fmla="*/ 43737 h 57994"/>
                <a:gd name="connsiteX25" fmla="*/ 35038 w 48328"/>
                <a:gd name="connsiteY25" fmla="*/ 50261 h 57994"/>
                <a:gd name="connsiteX26" fmla="*/ 27305 w 48328"/>
                <a:gd name="connsiteY26" fmla="*/ 51711 h 57994"/>
                <a:gd name="connsiteX27" fmla="*/ 14740 w 48328"/>
                <a:gd name="connsiteY27" fmla="*/ 46395 h 57994"/>
                <a:gd name="connsiteX28" fmla="*/ 9666 w 48328"/>
                <a:gd name="connsiteY28" fmla="*/ 30930 h 57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8328" h="57994">
                  <a:moveTo>
                    <a:pt x="9907" y="24647"/>
                  </a:moveTo>
                  <a:cubicBezTo>
                    <a:pt x="10149" y="22231"/>
                    <a:pt x="10874" y="19815"/>
                    <a:pt x="11599" y="17640"/>
                  </a:cubicBezTo>
                  <a:cubicBezTo>
                    <a:pt x="12324" y="15465"/>
                    <a:pt x="13532" y="13532"/>
                    <a:pt x="14740" y="11840"/>
                  </a:cubicBezTo>
                  <a:cubicBezTo>
                    <a:pt x="15948" y="10149"/>
                    <a:pt x="17640" y="8699"/>
                    <a:pt x="19331" y="7733"/>
                  </a:cubicBezTo>
                  <a:cubicBezTo>
                    <a:pt x="21023" y="6766"/>
                    <a:pt x="23198" y="6283"/>
                    <a:pt x="25372" y="6283"/>
                  </a:cubicBezTo>
                  <a:cubicBezTo>
                    <a:pt x="28755" y="6283"/>
                    <a:pt x="31655" y="7733"/>
                    <a:pt x="33830" y="10874"/>
                  </a:cubicBezTo>
                  <a:cubicBezTo>
                    <a:pt x="36005" y="13774"/>
                    <a:pt x="36971" y="17881"/>
                    <a:pt x="36971" y="22956"/>
                  </a:cubicBezTo>
                  <a:lnTo>
                    <a:pt x="36971" y="24889"/>
                  </a:lnTo>
                  <a:lnTo>
                    <a:pt x="9907" y="24889"/>
                  </a:lnTo>
                  <a:close/>
                  <a:moveTo>
                    <a:pt x="9666" y="30930"/>
                  </a:moveTo>
                  <a:lnTo>
                    <a:pt x="47120" y="30930"/>
                  </a:lnTo>
                  <a:lnTo>
                    <a:pt x="47120" y="25372"/>
                  </a:lnTo>
                  <a:cubicBezTo>
                    <a:pt x="47120" y="22231"/>
                    <a:pt x="46878" y="19090"/>
                    <a:pt x="46154" y="16190"/>
                  </a:cubicBezTo>
                  <a:cubicBezTo>
                    <a:pt x="45429" y="13049"/>
                    <a:pt x="44220" y="10391"/>
                    <a:pt x="42529" y="7974"/>
                  </a:cubicBezTo>
                  <a:cubicBezTo>
                    <a:pt x="40837" y="5558"/>
                    <a:pt x="38663" y="3625"/>
                    <a:pt x="35763" y="2175"/>
                  </a:cubicBezTo>
                  <a:cubicBezTo>
                    <a:pt x="32863" y="725"/>
                    <a:pt x="29480" y="0"/>
                    <a:pt x="25131" y="0"/>
                  </a:cubicBezTo>
                  <a:cubicBezTo>
                    <a:pt x="21506" y="0"/>
                    <a:pt x="18365" y="725"/>
                    <a:pt x="15223" y="2175"/>
                  </a:cubicBezTo>
                  <a:cubicBezTo>
                    <a:pt x="12082" y="3625"/>
                    <a:pt x="9424" y="5558"/>
                    <a:pt x="7249" y="8216"/>
                  </a:cubicBezTo>
                  <a:cubicBezTo>
                    <a:pt x="5074" y="10874"/>
                    <a:pt x="3141" y="13774"/>
                    <a:pt x="1933" y="17398"/>
                  </a:cubicBezTo>
                  <a:cubicBezTo>
                    <a:pt x="725" y="21023"/>
                    <a:pt x="0" y="24889"/>
                    <a:pt x="0" y="29239"/>
                  </a:cubicBezTo>
                  <a:cubicBezTo>
                    <a:pt x="0" y="38904"/>
                    <a:pt x="2175" y="46154"/>
                    <a:pt x="6766" y="50986"/>
                  </a:cubicBezTo>
                  <a:cubicBezTo>
                    <a:pt x="11116" y="55819"/>
                    <a:pt x="17881" y="58477"/>
                    <a:pt x="26581" y="58477"/>
                  </a:cubicBezTo>
                  <a:cubicBezTo>
                    <a:pt x="31172" y="58477"/>
                    <a:pt x="35038" y="57511"/>
                    <a:pt x="38663" y="55819"/>
                  </a:cubicBezTo>
                  <a:cubicBezTo>
                    <a:pt x="42046" y="53886"/>
                    <a:pt x="45429" y="51228"/>
                    <a:pt x="48328" y="47845"/>
                  </a:cubicBezTo>
                  <a:lnTo>
                    <a:pt x="44462" y="43737"/>
                  </a:lnTo>
                  <a:cubicBezTo>
                    <a:pt x="40837" y="47120"/>
                    <a:pt x="37696" y="49053"/>
                    <a:pt x="35038" y="50261"/>
                  </a:cubicBezTo>
                  <a:cubicBezTo>
                    <a:pt x="32380" y="51228"/>
                    <a:pt x="29722" y="51711"/>
                    <a:pt x="27305" y="51711"/>
                  </a:cubicBezTo>
                  <a:cubicBezTo>
                    <a:pt x="21748" y="51711"/>
                    <a:pt x="17640" y="50020"/>
                    <a:pt x="14740" y="46395"/>
                  </a:cubicBezTo>
                  <a:cubicBezTo>
                    <a:pt x="11599" y="42529"/>
                    <a:pt x="9907" y="37454"/>
                    <a:pt x="9666" y="30930"/>
                  </a:cubicBezTo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60" name="Freihandform: Form 59">
              <a:extLst>
                <a:ext uri="{FF2B5EF4-FFF2-40B4-BE49-F238E27FC236}">
                  <a16:creationId xmlns:a16="http://schemas.microsoft.com/office/drawing/2014/main" id="{9B0B4093-9FAE-4FEC-9671-D0091528BD5B}"/>
                </a:ext>
              </a:extLst>
            </p:cNvPr>
            <p:cNvSpPr/>
            <p:nvPr/>
          </p:nvSpPr>
          <p:spPr>
            <a:xfrm>
              <a:off x="10951151" y="1112266"/>
              <a:ext cx="9666" cy="53161"/>
            </a:xfrm>
            <a:custGeom>
              <a:avLst/>
              <a:gdLst>
                <a:gd name="connsiteX0" fmla="*/ 0 w 9665"/>
                <a:gd name="connsiteY0" fmla="*/ 0 h 53161"/>
                <a:gd name="connsiteX1" fmla="*/ 10149 w 9665"/>
                <a:gd name="connsiteY1" fmla="*/ 0 h 53161"/>
                <a:gd name="connsiteX2" fmla="*/ 10149 w 9665"/>
                <a:gd name="connsiteY2" fmla="*/ 55094 h 53161"/>
                <a:gd name="connsiteX3" fmla="*/ 0 w 9665"/>
                <a:gd name="connsiteY3" fmla="*/ 55094 h 53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65" h="53161">
                  <a:moveTo>
                    <a:pt x="0" y="0"/>
                  </a:moveTo>
                  <a:lnTo>
                    <a:pt x="10149" y="0"/>
                  </a:lnTo>
                  <a:lnTo>
                    <a:pt x="10149" y="55094"/>
                  </a:lnTo>
                  <a:lnTo>
                    <a:pt x="0" y="55094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grpSp>
          <p:nvGrpSpPr>
            <p:cNvPr id="61" name="Grafik 9">
              <a:extLst>
                <a:ext uri="{FF2B5EF4-FFF2-40B4-BE49-F238E27FC236}">
                  <a16:creationId xmlns:a16="http://schemas.microsoft.com/office/drawing/2014/main" id="{D5D00B8F-439D-4A9C-AC31-D90D9CFAFF16}"/>
                </a:ext>
              </a:extLst>
            </p:cNvPr>
            <p:cNvGrpSpPr/>
            <p:nvPr/>
          </p:nvGrpSpPr>
          <p:grpSpPr>
            <a:xfrm>
              <a:off x="10321916" y="1110575"/>
              <a:ext cx="1399106" cy="241642"/>
              <a:chOff x="10321916" y="1110575"/>
              <a:chExt cx="1399106" cy="241642"/>
            </a:xfrm>
            <a:solidFill>
              <a:schemeClr val="accent1"/>
            </a:solidFill>
          </p:grpSpPr>
          <p:sp>
            <p:nvSpPr>
              <p:cNvPr id="62" name="Freihandform: Form 61">
                <a:extLst>
                  <a:ext uri="{FF2B5EF4-FFF2-40B4-BE49-F238E27FC236}">
                    <a16:creationId xmlns:a16="http://schemas.microsoft.com/office/drawing/2014/main" id="{A0B59116-9AC3-488B-B418-57F05127DD42}"/>
                  </a:ext>
                </a:extLst>
              </p:cNvPr>
              <p:cNvSpPr/>
              <p:nvPr/>
            </p:nvSpPr>
            <p:spPr>
              <a:xfrm>
                <a:off x="10981840" y="1110575"/>
                <a:ext cx="45912" cy="55578"/>
              </a:xfrm>
              <a:custGeom>
                <a:avLst/>
                <a:gdLst>
                  <a:gd name="connsiteX0" fmla="*/ 48087 w 45911"/>
                  <a:gd name="connsiteY0" fmla="*/ 56786 h 55577"/>
                  <a:gd name="connsiteX1" fmla="*/ 48087 w 45911"/>
                  <a:gd name="connsiteY1" fmla="*/ 22231 h 55577"/>
                  <a:gd name="connsiteX2" fmla="*/ 47603 w 45911"/>
                  <a:gd name="connsiteY2" fmla="*/ 13774 h 55577"/>
                  <a:gd name="connsiteX3" fmla="*/ 45429 w 45911"/>
                  <a:gd name="connsiteY3" fmla="*/ 6766 h 55577"/>
                  <a:gd name="connsiteX4" fmla="*/ 39629 w 45911"/>
                  <a:gd name="connsiteY4" fmla="*/ 1933 h 55577"/>
                  <a:gd name="connsiteX5" fmla="*/ 28997 w 45911"/>
                  <a:gd name="connsiteY5" fmla="*/ 0 h 55577"/>
                  <a:gd name="connsiteX6" fmla="*/ 21506 w 45911"/>
                  <a:gd name="connsiteY6" fmla="*/ 1208 h 55577"/>
                  <a:gd name="connsiteX7" fmla="*/ 16190 w 45911"/>
                  <a:gd name="connsiteY7" fmla="*/ 4350 h 55577"/>
                  <a:gd name="connsiteX8" fmla="*/ 12565 w 45911"/>
                  <a:gd name="connsiteY8" fmla="*/ 7974 h 55577"/>
                  <a:gd name="connsiteX9" fmla="*/ 10632 w 45911"/>
                  <a:gd name="connsiteY9" fmla="*/ 10632 h 55577"/>
                  <a:gd name="connsiteX10" fmla="*/ 9424 w 45911"/>
                  <a:gd name="connsiteY10" fmla="*/ 967 h 55577"/>
                  <a:gd name="connsiteX11" fmla="*/ 0 w 45911"/>
                  <a:gd name="connsiteY11" fmla="*/ 1933 h 55577"/>
                  <a:gd name="connsiteX12" fmla="*/ 242 w 45911"/>
                  <a:gd name="connsiteY12" fmla="*/ 4108 h 55577"/>
                  <a:gd name="connsiteX13" fmla="*/ 725 w 45911"/>
                  <a:gd name="connsiteY13" fmla="*/ 7733 h 55577"/>
                  <a:gd name="connsiteX14" fmla="*/ 967 w 45911"/>
                  <a:gd name="connsiteY14" fmla="*/ 11840 h 55577"/>
                  <a:gd name="connsiteX15" fmla="*/ 1208 w 45911"/>
                  <a:gd name="connsiteY15" fmla="*/ 15948 h 55577"/>
                  <a:gd name="connsiteX16" fmla="*/ 1208 w 45911"/>
                  <a:gd name="connsiteY16" fmla="*/ 56786 h 55577"/>
                  <a:gd name="connsiteX17" fmla="*/ 11116 w 45911"/>
                  <a:gd name="connsiteY17" fmla="*/ 56786 h 55577"/>
                  <a:gd name="connsiteX18" fmla="*/ 11116 w 45911"/>
                  <a:gd name="connsiteY18" fmla="*/ 25856 h 55577"/>
                  <a:gd name="connsiteX19" fmla="*/ 12324 w 45911"/>
                  <a:gd name="connsiteY19" fmla="*/ 18606 h 55577"/>
                  <a:gd name="connsiteX20" fmla="*/ 15707 w 45911"/>
                  <a:gd name="connsiteY20" fmla="*/ 12807 h 55577"/>
                  <a:gd name="connsiteX21" fmla="*/ 20540 w 45911"/>
                  <a:gd name="connsiteY21" fmla="*/ 8941 h 55577"/>
                  <a:gd name="connsiteX22" fmla="*/ 26822 w 45911"/>
                  <a:gd name="connsiteY22" fmla="*/ 7491 h 55577"/>
                  <a:gd name="connsiteX23" fmla="*/ 32863 w 45911"/>
                  <a:gd name="connsiteY23" fmla="*/ 8457 h 55577"/>
                  <a:gd name="connsiteX24" fmla="*/ 36488 w 45911"/>
                  <a:gd name="connsiteY24" fmla="*/ 11357 h 55577"/>
                  <a:gd name="connsiteX25" fmla="*/ 38179 w 45911"/>
                  <a:gd name="connsiteY25" fmla="*/ 15948 h 55577"/>
                  <a:gd name="connsiteX26" fmla="*/ 38663 w 45911"/>
                  <a:gd name="connsiteY26" fmla="*/ 22231 h 55577"/>
                  <a:gd name="connsiteX27" fmla="*/ 38663 w 45911"/>
                  <a:gd name="connsiteY27" fmla="*/ 56786 h 55577"/>
                  <a:gd name="connsiteX28" fmla="*/ 48087 w 45911"/>
                  <a:gd name="connsiteY28" fmla="*/ 56786 h 55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5911" h="55577">
                    <a:moveTo>
                      <a:pt x="48087" y="56786"/>
                    </a:moveTo>
                    <a:lnTo>
                      <a:pt x="48087" y="22231"/>
                    </a:lnTo>
                    <a:cubicBezTo>
                      <a:pt x="48087" y="19331"/>
                      <a:pt x="47845" y="16432"/>
                      <a:pt x="47603" y="13774"/>
                    </a:cubicBezTo>
                    <a:cubicBezTo>
                      <a:pt x="47362" y="11115"/>
                      <a:pt x="46637" y="8699"/>
                      <a:pt x="45429" y="6766"/>
                    </a:cubicBezTo>
                    <a:cubicBezTo>
                      <a:pt x="44220" y="4833"/>
                      <a:pt x="42287" y="3141"/>
                      <a:pt x="39629" y="1933"/>
                    </a:cubicBezTo>
                    <a:cubicBezTo>
                      <a:pt x="36971" y="725"/>
                      <a:pt x="33588" y="0"/>
                      <a:pt x="28997" y="0"/>
                    </a:cubicBezTo>
                    <a:cubicBezTo>
                      <a:pt x="26097" y="0"/>
                      <a:pt x="23681" y="483"/>
                      <a:pt x="21506" y="1208"/>
                    </a:cubicBezTo>
                    <a:cubicBezTo>
                      <a:pt x="19331" y="2175"/>
                      <a:pt x="17640" y="3141"/>
                      <a:pt x="16190" y="4350"/>
                    </a:cubicBezTo>
                    <a:cubicBezTo>
                      <a:pt x="14740" y="5558"/>
                      <a:pt x="13532" y="6766"/>
                      <a:pt x="12565" y="7974"/>
                    </a:cubicBezTo>
                    <a:cubicBezTo>
                      <a:pt x="11599" y="9182"/>
                      <a:pt x="11116" y="10149"/>
                      <a:pt x="10632" y="10632"/>
                    </a:cubicBezTo>
                    <a:lnTo>
                      <a:pt x="9424" y="967"/>
                    </a:lnTo>
                    <a:lnTo>
                      <a:pt x="0" y="1933"/>
                    </a:lnTo>
                    <a:cubicBezTo>
                      <a:pt x="0" y="2416"/>
                      <a:pt x="242" y="3141"/>
                      <a:pt x="242" y="4108"/>
                    </a:cubicBezTo>
                    <a:cubicBezTo>
                      <a:pt x="483" y="5074"/>
                      <a:pt x="483" y="6283"/>
                      <a:pt x="725" y="7733"/>
                    </a:cubicBezTo>
                    <a:cubicBezTo>
                      <a:pt x="967" y="9182"/>
                      <a:pt x="967" y="10391"/>
                      <a:pt x="967" y="11840"/>
                    </a:cubicBezTo>
                    <a:cubicBezTo>
                      <a:pt x="967" y="13290"/>
                      <a:pt x="1208" y="14499"/>
                      <a:pt x="1208" y="15948"/>
                    </a:cubicBezTo>
                    <a:lnTo>
                      <a:pt x="1208" y="56786"/>
                    </a:lnTo>
                    <a:lnTo>
                      <a:pt x="11116" y="56786"/>
                    </a:lnTo>
                    <a:lnTo>
                      <a:pt x="11116" y="25856"/>
                    </a:lnTo>
                    <a:cubicBezTo>
                      <a:pt x="11116" y="23439"/>
                      <a:pt x="11599" y="21023"/>
                      <a:pt x="12324" y="18606"/>
                    </a:cubicBezTo>
                    <a:cubicBezTo>
                      <a:pt x="13049" y="16432"/>
                      <a:pt x="14257" y="14257"/>
                      <a:pt x="15707" y="12807"/>
                    </a:cubicBezTo>
                    <a:cubicBezTo>
                      <a:pt x="17157" y="11115"/>
                      <a:pt x="18848" y="9907"/>
                      <a:pt x="20540" y="8941"/>
                    </a:cubicBezTo>
                    <a:cubicBezTo>
                      <a:pt x="22473" y="7974"/>
                      <a:pt x="24406" y="7491"/>
                      <a:pt x="26822" y="7491"/>
                    </a:cubicBezTo>
                    <a:cubicBezTo>
                      <a:pt x="29239" y="7491"/>
                      <a:pt x="31413" y="7733"/>
                      <a:pt x="32863" y="8457"/>
                    </a:cubicBezTo>
                    <a:cubicBezTo>
                      <a:pt x="34313" y="9182"/>
                      <a:pt x="35521" y="9907"/>
                      <a:pt x="36488" y="11357"/>
                    </a:cubicBezTo>
                    <a:cubicBezTo>
                      <a:pt x="37213" y="12565"/>
                      <a:pt x="37696" y="14257"/>
                      <a:pt x="38179" y="15948"/>
                    </a:cubicBezTo>
                    <a:cubicBezTo>
                      <a:pt x="38421" y="17881"/>
                      <a:pt x="38663" y="19815"/>
                      <a:pt x="38663" y="22231"/>
                    </a:cubicBezTo>
                    <a:lnTo>
                      <a:pt x="38663" y="56786"/>
                    </a:lnTo>
                    <a:lnTo>
                      <a:pt x="48087" y="56786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3" name="Freihandform: Form 62">
                <a:extLst>
                  <a:ext uri="{FF2B5EF4-FFF2-40B4-BE49-F238E27FC236}">
                    <a16:creationId xmlns:a16="http://schemas.microsoft.com/office/drawing/2014/main" id="{ED6E8E7E-1035-4870-8608-70848BB2B703}"/>
                  </a:ext>
                </a:extLst>
              </p:cNvPr>
              <p:cNvSpPr/>
              <p:nvPr/>
            </p:nvSpPr>
            <p:spPr>
              <a:xfrm>
                <a:off x="11046358" y="1110575"/>
                <a:ext cx="48328" cy="57994"/>
              </a:xfrm>
              <a:custGeom>
                <a:avLst/>
                <a:gdLst>
                  <a:gd name="connsiteX0" fmla="*/ 9907 w 48328"/>
                  <a:gd name="connsiteY0" fmla="*/ 24647 h 57994"/>
                  <a:gd name="connsiteX1" fmla="*/ 11599 w 48328"/>
                  <a:gd name="connsiteY1" fmla="*/ 17640 h 57994"/>
                  <a:gd name="connsiteX2" fmla="*/ 14740 w 48328"/>
                  <a:gd name="connsiteY2" fmla="*/ 11840 h 57994"/>
                  <a:gd name="connsiteX3" fmla="*/ 19331 w 48328"/>
                  <a:gd name="connsiteY3" fmla="*/ 7733 h 57994"/>
                  <a:gd name="connsiteX4" fmla="*/ 25372 w 48328"/>
                  <a:gd name="connsiteY4" fmla="*/ 6283 h 57994"/>
                  <a:gd name="connsiteX5" fmla="*/ 33830 w 48328"/>
                  <a:gd name="connsiteY5" fmla="*/ 10874 h 57994"/>
                  <a:gd name="connsiteX6" fmla="*/ 36971 w 48328"/>
                  <a:gd name="connsiteY6" fmla="*/ 22956 h 57994"/>
                  <a:gd name="connsiteX7" fmla="*/ 36971 w 48328"/>
                  <a:gd name="connsiteY7" fmla="*/ 24889 h 57994"/>
                  <a:gd name="connsiteX8" fmla="*/ 9907 w 48328"/>
                  <a:gd name="connsiteY8" fmla="*/ 24889 h 57994"/>
                  <a:gd name="connsiteX9" fmla="*/ 9666 w 48328"/>
                  <a:gd name="connsiteY9" fmla="*/ 30930 h 57994"/>
                  <a:gd name="connsiteX10" fmla="*/ 47120 w 48328"/>
                  <a:gd name="connsiteY10" fmla="*/ 30930 h 57994"/>
                  <a:gd name="connsiteX11" fmla="*/ 47120 w 48328"/>
                  <a:gd name="connsiteY11" fmla="*/ 25372 h 57994"/>
                  <a:gd name="connsiteX12" fmla="*/ 46154 w 48328"/>
                  <a:gd name="connsiteY12" fmla="*/ 16190 h 57994"/>
                  <a:gd name="connsiteX13" fmla="*/ 42529 w 48328"/>
                  <a:gd name="connsiteY13" fmla="*/ 7974 h 57994"/>
                  <a:gd name="connsiteX14" fmla="*/ 35763 w 48328"/>
                  <a:gd name="connsiteY14" fmla="*/ 2175 h 57994"/>
                  <a:gd name="connsiteX15" fmla="*/ 25131 w 48328"/>
                  <a:gd name="connsiteY15" fmla="*/ 0 h 57994"/>
                  <a:gd name="connsiteX16" fmla="*/ 15223 w 48328"/>
                  <a:gd name="connsiteY16" fmla="*/ 2175 h 57994"/>
                  <a:gd name="connsiteX17" fmla="*/ 7249 w 48328"/>
                  <a:gd name="connsiteY17" fmla="*/ 8216 h 57994"/>
                  <a:gd name="connsiteX18" fmla="*/ 1933 w 48328"/>
                  <a:gd name="connsiteY18" fmla="*/ 17398 h 57994"/>
                  <a:gd name="connsiteX19" fmla="*/ 0 w 48328"/>
                  <a:gd name="connsiteY19" fmla="*/ 29239 h 57994"/>
                  <a:gd name="connsiteX20" fmla="*/ 6766 w 48328"/>
                  <a:gd name="connsiteY20" fmla="*/ 50986 h 57994"/>
                  <a:gd name="connsiteX21" fmla="*/ 26581 w 48328"/>
                  <a:gd name="connsiteY21" fmla="*/ 58477 h 57994"/>
                  <a:gd name="connsiteX22" fmla="*/ 38663 w 48328"/>
                  <a:gd name="connsiteY22" fmla="*/ 55819 h 57994"/>
                  <a:gd name="connsiteX23" fmla="*/ 48328 w 48328"/>
                  <a:gd name="connsiteY23" fmla="*/ 47845 h 57994"/>
                  <a:gd name="connsiteX24" fmla="*/ 44462 w 48328"/>
                  <a:gd name="connsiteY24" fmla="*/ 43737 h 57994"/>
                  <a:gd name="connsiteX25" fmla="*/ 35038 w 48328"/>
                  <a:gd name="connsiteY25" fmla="*/ 50261 h 57994"/>
                  <a:gd name="connsiteX26" fmla="*/ 27306 w 48328"/>
                  <a:gd name="connsiteY26" fmla="*/ 51711 h 57994"/>
                  <a:gd name="connsiteX27" fmla="*/ 14740 w 48328"/>
                  <a:gd name="connsiteY27" fmla="*/ 46395 h 57994"/>
                  <a:gd name="connsiteX28" fmla="*/ 9666 w 48328"/>
                  <a:gd name="connsiteY28" fmla="*/ 30930 h 579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8328" h="57994">
                    <a:moveTo>
                      <a:pt x="9907" y="24647"/>
                    </a:moveTo>
                    <a:cubicBezTo>
                      <a:pt x="10149" y="22231"/>
                      <a:pt x="10874" y="19815"/>
                      <a:pt x="11599" y="17640"/>
                    </a:cubicBezTo>
                    <a:cubicBezTo>
                      <a:pt x="12324" y="15465"/>
                      <a:pt x="13532" y="13532"/>
                      <a:pt x="14740" y="11840"/>
                    </a:cubicBezTo>
                    <a:cubicBezTo>
                      <a:pt x="15948" y="10149"/>
                      <a:pt x="17640" y="8699"/>
                      <a:pt x="19331" y="7733"/>
                    </a:cubicBezTo>
                    <a:cubicBezTo>
                      <a:pt x="21023" y="6766"/>
                      <a:pt x="23198" y="6283"/>
                      <a:pt x="25372" y="6283"/>
                    </a:cubicBezTo>
                    <a:cubicBezTo>
                      <a:pt x="28755" y="6283"/>
                      <a:pt x="31655" y="7733"/>
                      <a:pt x="33830" y="10874"/>
                    </a:cubicBezTo>
                    <a:cubicBezTo>
                      <a:pt x="36005" y="13774"/>
                      <a:pt x="36971" y="17881"/>
                      <a:pt x="36971" y="22956"/>
                    </a:cubicBezTo>
                    <a:lnTo>
                      <a:pt x="36971" y="24889"/>
                    </a:lnTo>
                    <a:lnTo>
                      <a:pt x="9907" y="24889"/>
                    </a:lnTo>
                    <a:close/>
                    <a:moveTo>
                      <a:pt x="9666" y="30930"/>
                    </a:moveTo>
                    <a:lnTo>
                      <a:pt x="47120" y="30930"/>
                    </a:lnTo>
                    <a:lnTo>
                      <a:pt x="47120" y="25372"/>
                    </a:lnTo>
                    <a:cubicBezTo>
                      <a:pt x="47120" y="22231"/>
                      <a:pt x="46879" y="19090"/>
                      <a:pt x="46154" y="16190"/>
                    </a:cubicBezTo>
                    <a:cubicBezTo>
                      <a:pt x="45429" y="13049"/>
                      <a:pt x="44220" y="10391"/>
                      <a:pt x="42529" y="7974"/>
                    </a:cubicBezTo>
                    <a:cubicBezTo>
                      <a:pt x="40838" y="5558"/>
                      <a:pt x="38663" y="3625"/>
                      <a:pt x="35763" y="2175"/>
                    </a:cubicBezTo>
                    <a:cubicBezTo>
                      <a:pt x="32863" y="725"/>
                      <a:pt x="29480" y="0"/>
                      <a:pt x="25131" y="0"/>
                    </a:cubicBezTo>
                    <a:cubicBezTo>
                      <a:pt x="21506" y="0"/>
                      <a:pt x="18365" y="725"/>
                      <a:pt x="15223" y="2175"/>
                    </a:cubicBezTo>
                    <a:cubicBezTo>
                      <a:pt x="12082" y="3625"/>
                      <a:pt x="9424" y="5558"/>
                      <a:pt x="7249" y="8216"/>
                    </a:cubicBezTo>
                    <a:cubicBezTo>
                      <a:pt x="5074" y="10874"/>
                      <a:pt x="3141" y="13774"/>
                      <a:pt x="1933" y="17398"/>
                    </a:cubicBezTo>
                    <a:cubicBezTo>
                      <a:pt x="725" y="21023"/>
                      <a:pt x="0" y="24889"/>
                      <a:pt x="0" y="29239"/>
                    </a:cubicBezTo>
                    <a:cubicBezTo>
                      <a:pt x="0" y="38904"/>
                      <a:pt x="2175" y="46154"/>
                      <a:pt x="6766" y="50986"/>
                    </a:cubicBezTo>
                    <a:cubicBezTo>
                      <a:pt x="11116" y="55819"/>
                      <a:pt x="17882" y="58477"/>
                      <a:pt x="26581" y="58477"/>
                    </a:cubicBezTo>
                    <a:cubicBezTo>
                      <a:pt x="31172" y="58477"/>
                      <a:pt x="35038" y="57511"/>
                      <a:pt x="38663" y="55819"/>
                    </a:cubicBezTo>
                    <a:cubicBezTo>
                      <a:pt x="42046" y="53886"/>
                      <a:pt x="45429" y="51228"/>
                      <a:pt x="48328" y="47845"/>
                    </a:cubicBezTo>
                    <a:lnTo>
                      <a:pt x="44462" y="43737"/>
                    </a:lnTo>
                    <a:cubicBezTo>
                      <a:pt x="40838" y="47120"/>
                      <a:pt x="37696" y="49053"/>
                      <a:pt x="35038" y="50261"/>
                    </a:cubicBezTo>
                    <a:cubicBezTo>
                      <a:pt x="32380" y="51228"/>
                      <a:pt x="29722" y="51711"/>
                      <a:pt x="27306" y="51711"/>
                    </a:cubicBezTo>
                    <a:cubicBezTo>
                      <a:pt x="21748" y="51711"/>
                      <a:pt x="17640" y="50020"/>
                      <a:pt x="14740" y="46395"/>
                    </a:cubicBezTo>
                    <a:cubicBezTo>
                      <a:pt x="11357" y="42529"/>
                      <a:pt x="9907" y="37454"/>
                      <a:pt x="9666" y="30930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4" name="Freihandform: Form 63">
                <a:extLst>
                  <a:ext uri="{FF2B5EF4-FFF2-40B4-BE49-F238E27FC236}">
                    <a16:creationId xmlns:a16="http://schemas.microsoft.com/office/drawing/2014/main" id="{0A256F68-56C7-4D5B-BCCD-3A6858B05732}"/>
                  </a:ext>
                </a:extLst>
              </p:cNvPr>
              <p:cNvSpPr/>
              <p:nvPr/>
            </p:nvSpPr>
            <p:spPr>
              <a:xfrm>
                <a:off x="10321916" y="1217139"/>
                <a:ext cx="1179212" cy="84575"/>
              </a:xfrm>
              <a:custGeom>
                <a:avLst/>
                <a:gdLst>
                  <a:gd name="connsiteX0" fmla="*/ 1181145 w 1179211"/>
                  <a:gd name="connsiteY0" fmla="*/ 2658 h 84574"/>
                  <a:gd name="connsiteX1" fmla="*/ 1176071 w 1179211"/>
                  <a:gd name="connsiteY1" fmla="*/ 725 h 84574"/>
                  <a:gd name="connsiteX2" fmla="*/ 1168580 w 1179211"/>
                  <a:gd name="connsiteY2" fmla="*/ 0 h 84574"/>
                  <a:gd name="connsiteX3" fmla="*/ 1158672 w 1179211"/>
                  <a:gd name="connsiteY3" fmla="*/ 1933 h 84574"/>
                  <a:gd name="connsiteX4" fmla="*/ 1151182 w 1179211"/>
                  <a:gd name="connsiteY4" fmla="*/ 8941 h 84574"/>
                  <a:gd name="connsiteX5" fmla="*/ 1148282 w 1179211"/>
                  <a:gd name="connsiteY5" fmla="*/ 16915 h 84574"/>
                  <a:gd name="connsiteX6" fmla="*/ 1147799 w 1179211"/>
                  <a:gd name="connsiteY6" fmla="*/ 25131 h 84574"/>
                  <a:gd name="connsiteX7" fmla="*/ 1147799 w 1179211"/>
                  <a:gd name="connsiteY7" fmla="*/ 29239 h 84574"/>
                  <a:gd name="connsiteX8" fmla="*/ 1137891 w 1179211"/>
                  <a:gd name="connsiteY8" fmla="*/ 29239 h 84574"/>
                  <a:gd name="connsiteX9" fmla="*/ 1137891 w 1179211"/>
                  <a:gd name="connsiteY9" fmla="*/ 35521 h 84574"/>
                  <a:gd name="connsiteX10" fmla="*/ 1147799 w 1179211"/>
                  <a:gd name="connsiteY10" fmla="*/ 35521 h 84574"/>
                  <a:gd name="connsiteX11" fmla="*/ 1147799 w 1179211"/>
                  <a:gd name="connsiteY11" fmla="*/ 84333 h 84574"/>
                  <a:gd name="connsiteX12" fmla="*/ 1157223 w 1179211"/>
                  <a:gd name="connsiteY12" fmla="*/ 84333 h 84574"/>
                  <a:gd name="connsiteX13" fmla="*/ 1157223 w 1179211"/>
                  <a:gd name="connsiteY13" fmla="*/ 35280 h 84574"/>
                  <a:gd name="connsiteX14" fmla="*/ 1172446 w 1179211"/>
                  <a:gd name="connsiteY14" fmla="*/ 35280 h 84574"/>
                  <a:gd name="connsiteX15" fmla="*/ 1172446 w 1179211"/>
                  <a:gd name="connsiteY15" fmla="*/ 28997 h 84574"/>
                  <a:gd name="connsiteX16" fmla="*/ 1157223 w 1179211"/>
                  <a:gd name="connsiteY16" fmla="*/ 28997 h 84574"/>
                  <a:gd name="connsiteX17" fmla="*/ 1157223 w 1179211"/>
                  <a:gd name="connsiteY17" fmla="*/ 25372 h 84574"/>
                  <a:gd name="connsiteX18" fmla="*/ 1157464 w 1179211"/>
                  <a:gd name="connsiteY18" fmla="*/ 18606 h 84574"/>
                  <a:gd name="connsiteX19" fmla="*/ 1158672 w 1179211"/>
                  <a:gd name="connsiteY19" fmla="*/ 12324 h 84574"/>
                  <a:gd name="connsiteX20" fmla="*/ 1161572 w 1179211"/>
                  <a:gd name="connsiteY20" fmla="*/ 7733 h 84574"/>
                  <a:gd name="connsiteX21" fmla="*/ 1167130 w 1179211"/>
                  <a:gd name="connsiteY21" fmla="*/ 5799 h 84574"/>
                  <a:gd name="connsiteX22" fmla="*/ 1173413 w 1179211"/>
                  <a:gd name="connsiteY22" fmla="*/ 7008 h 84574"/>
                  <a:gd name="connsiteX23" fmla="*/ 1177762 w 1179211"/>
                  <a:gd name="connsiteY23" fmla="*/ 9666 h 84574"/>
                  <a:gd name="connsiteX24" fmla="*/ 1181145 w 1179211"/>
                  <a:gd name="connsiteY24" fmla="*/ 2658 h 84574"/>
                  <a:gd name="connsiteX25" fmla="*/ 1092946 w 1179211"/>
                  <a:gd name="connsiteY25" fmla="*/ 84091 h 84574"/>
                  <a:gd name="connsiteX26" fmla="*/ 1102370 w 1179211"/>
                  <a:gd name="connsiteY26" fmla="*/ 84091 h 84574"/>
                  <a:gd name="connsiteX27" fmla="*/ 1102370 w 1179211"/>
                  <a:gd name="connsiteY27" fmla="*/ 57511 h 84574"/>
                  <a:gd name="connsiteX28" fmla="*/ 1102612 w 1179211"/>
                  <a:gd name="connsiteY28" fmla="*/ 51953 h 84574"/>
                  <a:gd name="connsiteX29" fmla="*/ 1103337 w 1179211"/>
                  <a:gd name="connsiteY29" fmla="*/ 46637 h 84574"/>
                  <a:gd name="connsiteX30" fmla="*/ 1107444 w 1179211"/>
                  <a:gd name="connsiteY30" fmla="*/ 37938 h 84574"/>
                  <a:gd name="connsiteX31" fmla="*/ 1113485 w 1179211"/>
                  <a:gd name="connsiteY31" fmla="*/ 34555 h 84574"/>
                  <a:gd name="connsiteX32" fmla="*/ 1119526 w 1179211"/>
                  <a:gd name="connsiteY32" fmla="*/ 40596 h 84574"/>
                  <a:gd name="connsiteX33" fmla="*/ 1127742 w 1179211"/>
                  <a:gd name="connsiteY33" fmla="*/ 37696 h 84574"/>
                  <a:gd name="connsiteX34" fmla="*/ 1126534 w 1179211"/>
                  <a:gd name="connsiteY34" fmla="*/ 32863 h 84574"/>
                  <a:gd name="connsiteX35" fmla="*/ 1124118 w 1179211"/>
                  <a:gd name="connsiteY35" fmla="*/ 29722 h 84574"/>
                  <a:gd name="connsiteX36" fmla="*/ 1120735 w 1179211"/>
                  <a:gd name="connsiteY36" fmla="*/ 28030 h 84574"/>
                  <a:gd name="connsiteX37" fmla="*/ 1117352 w 1179211"/>
                  <a:gd name="connsiteY37" fmla="*/ 27547 h 84574"/>
                  <a:gd name="connsiteX38" fmla="*/ 1108653 w 1179211"/>
                  <a:gd name="connsiteY38" fmla="*/ 30205 h 84574"/>
                  <a:gd name="connsiteX39" fmla="*/ 1102370 w 1179211"/>
                  <a:gd name="connsiteY39" fmla="*/ 37696 h 84574"/>
                  <a:gd name="connsiteX40" fmla="*/ 1101162 w 1179211"/>
                  <a:gd name="connsiteY40" fmla="*/ 28272 h 84574"/>
                  <a:gd name="connsiteX41" fmla="*/ 1091738 w 1179211"/>
                  <a:gd name="connsiteY41" fmla="*/ 29239 h 84574"/>
                  <a:gd name="connsiteX42" fmla="*/ 1091979 w 1179211"/>
                  <a:gd name="connsiteY42" fmla="*/ 31413 h 84574"/>
                  <a:gd name="connsiteX43" fmla="*/ 1092463 w 1179211"/>
                  <a:gd name="connsiteY43" fmla="*/ 35038 h 84574"/>
                  <a:gd name="connsiteX44" fmla="*/ 1092704 w 1179211"/>
                  <a:gd name="connsiteY44" fmla="*/ 39146 h 84574"/>
                  <a:gd name="connsiteX45" fmla="*/ 1092946 w 1179211"/>
                  <a:gd name="connsiteY45" fmla="*/ 43254 h 84574"/>
                  <a:gd name="connsiteX46" fmla="*/ 1092946 w 1179211"/>
                  <a:gd name="connsiteY46" fmla="*/ 84091 h 84574"/>
                  <a:gd name="connsiteX47" fmla="*/ 1062016 w 1179211"/>
                  <a:gd name="connsiteY47" fmla="*/ 72251 h 84574"/>
                  <a:gd name="connsiteX48" fmla="*/ 1049934 w 1179211"/>
                  <a:gd name="connsiteY48" fmla="*/ 78292 h 84574"/>
                  <a:gd name="connsiteX49" fmla="*/ 1037852 w 1179211"/>
                  <a:gd name="connsiteY49" fmla="*/ 72251 h 84574"/>
                  <a:gd name="connsiteX50" fmla="*/ 1033502 w 1179211"/>
                  <a:gd name="connsiteY50" fmla="*/ 55819 h 84574"/>
                  <a:gd name="connsiteX51" fmla="*/ 1037852 w 1179211"/>
                  <a:gd name="connsiteY51" fmla="*/ 39629 h 84574"/>
                  <a:gd name="connsiteX52" fmla="*/ 1050175 w 1179211"/>
                  <a:gd name="connsiteY52" fmla="*/ 33588 h 84574"/>
                  <a:gd name="connsiteX53" fmla="*/ 1062499 w 1179211"/>
                  <a:gd name="connsiteY53" fmla="*/ 39629 h 84574"/>
                  <a:gd name="connsiteX54" fmla="*/ 1066849 w 1179211"/>
                  <a:gd name="connsiteY54" fmla="*/ 55819 h 84574"/>
                  <a:gd name="connsiteX55" fmla="*/ 1062016 w 1179211"/>
                  <a:gd name="connsiteY55" fmla="*/ 72251 h 84574"/>
                  <a:gd name="connsiteX56" fmla="*/ 1075306 w 1179211"/>
                  <a:gd name="connsiteY56" fmla="*/ 44462 h 84574"/>
                  <a:gd name="connsiteX57" fmla="*/ 1070232 w 1179211"/>
                  <a:gd name="connsiteY57" fmla="*/ 35280 h 84574"/>
                  <a:gd name="connsiteX58" fmla="*/ 1061774 w 1179211"/>
                  <a:gd name="connsiteY58" fmla="*/ 29480 h 84574"/>
                  <a:gd name="connsiteX59" fmla="*/ 1050175 w 1179211"/>
                  <a:gd name="connsiteY59" fmla="*/ 27306 h 84574"/>
                  <a:gd name="connsiteX60" fmla="*/ 1038576 w 1179211"/>
                  <a:gd name="connsiteY60" fmla="*/ 29480 h 84574"/>
                  <a:gd name="connsiteX61" fmla="*/ 1030119 w 1179211"/>
                  <a:gd name="connsiteY61" fmla="*/ 35280 h 84574"/>
                  <a:gd name="connsiteX62" fmla="*/ 1024803 w 1179211"/>
                  <a:gd name="connsiteY62" fmla="*/ 44462 h 84574"/>
                  <a:gd name="connsiteX63" fmla="*/ 1023111 w 1179211"/>
                  <a:gd name="connsiteY63" fmla="*/ 56303 h 84574"/>
                  <a:gd name="connsiteX64" fmla="*/ 1025286 w 1179211"/>
                  <a:gd name="connsiteY64" fmla="*/ 68626 h 84574"/>
                  <a:gd name="connsiteX65" fmla="*/ 1031086 w 1179211"/>
                  <a:gd name="connsiteY65" fmla="*/ 77809 h 84574"/>
                  <a:gd name="connsiteX66" fmla="*/ 1039785 w 1179211"/>
                  <a:gd name="connsiteY66" fmla="*/ 83608 h 84574"/>
                  <a:gd name="connsiteX67" fmla="*/ 1050417 w 1179211"/>
                  <a:gd name="connsiteY67" fmla="*/ 85783 h 84574"/>
                  <a:gd name="connsiteX68" fmla="*/ 1061049 w 1179211"/>
                  <a:gd name="connsiteY68" fmla="*/ 83608 h 84574"/>
                  <a:gd name="connsiteX69" fmla="*/ 1069748 w 1179211"/>
                  <a:gd name="connsiteY69" fmla="*/ 77809 h 84574"/>
                  <a:gd name="connsiteX70" fmla="*/ 1075548 w 1179211"/>
                  <a:gd name="connsiteY70" fmla="*/ 68626 h 84574"/>
                  <a:gd name="connsiteX71" fmla="*/ 1077722 w 1179211"/>
                  <a:gd name="connsiteY71" fmla="*/ 56303 h 84574"/>
                  <a:gd name="connsiteX72" fmla="*/ 1075306 w 1179211"/>
                  <a:gd name="connsiteY72" fmla="*/ 44462 h 84574"/>
                  <a:gd name="connsiteX73" fmla="*/ 998464 w 1179211"/>
                  <a:gd name="connsiteY73" fmla="*/ 84816 h 84574"/>
                  <a:gd name="connsiteX74" fmla="*/ 1007888 w 1179211"/>
                  <a:gd name="connsiteY74" fmla="*/ 83850 h 84574"/>
                  <a:gd name="connsiteX75" fmla="*/ 1007646 w 1179211"/>
                  <a:gd name="connsiteY75" fmla="*/ 81675 h 84574"/>
                  <a:gd name="connsiteX76" fmla="*/ 1007163 w 1179211"/>
                  <a:gd name="connsiteY76" fmla="*/ 78050 h 84574"/>
                  <a:gd name="connsiteX77" fmla="*/ 1006921 w 1179211"/>
                  <a:gd name="connsiteY77" fmla="*/ 73942 h 84574"/>
                  <a:gd name="connsiteX78" fmla="*/ 1006680 w 1179211"/>
                  <a:gd name="connsiteY78" fmla="*/ 69834 h 84574"/>
                  <a:gd name="connsiteX79" fmla="*/ 1006680 w 1179211"/>
                  <a:gd name="connsiteY79" fmla="*/ 483 h 84574"/>
                  <a:gd name="connsiteX80" fmla="*/ 997497 w 1179211"/>
                  <a:gd name="connsiteY80" fmla="*/ 483 h 84574"/>
                  <a:gd name="connsiteX81" fmla="*/ 997497 w 1179211"/>
                  <a:gd name="connsiteY81" fmla="*/ 36730 h 84574"/>
                  <a:gd name="connsiteX82" fmla="*/ 990973 w 1179211"/>
                  <a:gd name="connsiteY82" fmla="*/ 29964 h 84574"/>
                  <a:gd name="connsiteX83" fmla="*/ 980341 w 1179211"/>
                  <a:gd name="connsiteY83" fmla="*/ 27064 h 84574"/>
                  <a:gd name="connsiteX84" fmla="*/ 970675 w 1179211"/>
                  <a:gd name="connsiteY84" fmla="*/ 28997 h 84574"/>
                  <a:gd name="connsiteX85" fmla="*/ 962701 w 1179211"/>
                  <a:gd name="connsiteY85" fmla="*/ 34555 h 84574"/>
                  <a:gd name="connsiteX86" fmla="*/ 957385 w 1179211"/>
                  <a:gd name="connsiteY86" fmla="*/ 43737 h 84574"/>
                  <a:gd name="connsiteX87" fmla="*/ 955452 w 1179211"/>
                  <a:gd name="connsiteY87" fmla="*/ 56544 h 84574"/>
                  <a:gd name="connsiteX88" fmla="*/ 956902 w 1179211"/>
                  <a:gd name="connsiteY88" fmla="*/ 67660 h 84574"/>
                  <a:gd name="connsiteX89" fmla="*/ 961251 w 1179211"/>
                  <a:gd name="connsiteY89" fmla="*/ 76842 h 84574"/>
                  <a:gd name="connsiteX90" fmla="*/ 968742 w 1179211"/>
                  <a:gd name="connsiteY90" fmla="*/ 83125 h 84574"/>
                  <a:gd name="connsiteX91" fmla="*/ 979616 w 1179211"/>
                  <a:gd name="connsiteY91" fmla="*/ 85300 h 84574"/>
                  <a:gd name="connsiteX92" fmla="*/ 986623 w 1179211"/>
                  <a:gd name="connsiteY92" fmla="*/ 84091 h 84574"/>
                  <a:gd name="connsiteX93" fmla="*/ 991698 w 1179211"/>
                  <a:gd name="connsiteY93" fmla="*/ 81433 h 84574"/>
                  <a:gd name="connsiteX94" fmla="*/ 995081 w 1179211"/>
                  <a:gd name="connsiteY94" fmla="*/ 78050 h 84574"/>
                  <a:gd name="connsiteX95" fmla="*/ 997014 w 1179211"/>
                  <a:gd name="connsiteY95" fmla="*/ 74909 h 84574"/>
                  <a:gd name="connsiteX96" fmla="*/ 998464 w 1179211"/>
                  <a:gd name="connsiteY96" fmla="*/ 84816 h 84574"/>
                  <a:gd name="connsiteX97" fmla="*/ 996048 w 1179211"/>
                  <a:gd name="connsiteY97" fmla="*/ 67660 h 84574"/>
                  <a:gd name="connsiteX98" fmla="*/ 991456 w 1179211"/>
                  <a:gd name="connsiteY98" fmla="*/ 74667 h 84574"/>
                  <a:gd name="connsiteX99" fmla="*/ 985657 w 1179211"/>
                  <a:gd name="connsiteY99" fmla="*/ 78050 h 84574"/>
                  <a:gd name="connsiteX100" fmla="*/ 980582 w 1179211"/>
                  <a:gd name="connsiteY100" fmla="*/ 78775 h 84574"/>
                  <a:gd name="connsiteX101" fmla="*/ 974058 w 1179211"/>
                  <a:gd name="connsiteY101" fmla="*/ 77084 h 84574"/>
                  <a:gd name="connsiteX102" fmla="*/ 969467 w 1179211"/>
                  <a:gd name="connsiteY102" fmla="*/ 72493 h 84574"/>
                  <a:gd name="connsiteX103" fmla="*/ 966809 w 1179211"/>
                  <a:gd name="connsiteY103" fmla="*/ 65243 h 84574"/>
                  <a:gd name="connsiteX104" fmla="*/ 965842 w 1179211"/>
                  <a:gd name="connsiteY104" fmla="*/ 56303 h 84574"/>
                  <a:gd name="connsiteX105" fmla="*/ 967051 w 1179211"/>
                  <a:gd name="connsiteY105" fmla="*/ 47362 h 84574"/>
                  <a:gd name="connsiteX106" fmla="*/ 970192 w 1179211"/>
                  <a:gd name="connsiteY106" fmla="*/ 40354 h 84574"/>
                  <a:gd name="connsiteX107" fmla="*/ 975266 w 1179211"/>
                  <a:gd name="connsiteY107" fmla="*/ 36005 h 84574"/>
                  <a:gd name="connsiteX108" fmla="*/ 981549 w 1179211"/>
                  <a:gd name="connsiteY108" fmla="*/ 34555 h 84574"/>
                  <a:gd name="connsiteX109" fmla="*/ 987832 w 1179211"/>
                  <a:gd name="connsiteY109" fmla="*/ 35763 h 84574"/>
                  <a:gd name="connsiteX110" fmla="*/ 992906 w 1179211"/>
                  <a:gd name="connsiteY110" fmla="*/ 39629 h 84574"/>
                  <a:gd name="connsiteX111" fmla="*/ 996531 w 1179211"/>
                  <a:gd name="connsiteY111" fmla="*/ 46395 h 84574"/>
                  <a:gd name="connsiteX112" fmla="*/ 997739 w 1179211"/>
                  <a:gd name="connsiteY112" fmla="*/ 56061 h 84574"/>
                  <a:gd name="connsiteX113" fmla="*/ 996048 w 1179211"/>
                  <a:gd name="connsiteY113" fmla="*/ 67660 h 84574"/>
                  <a:gd name="connsiteX114" fmla="*/ 938537 w 1179211"/>
                  <a:gd name="connsiteY114" fmla="*/ 725 h 84574"/>
                  <a:gd name="connsiteX115" fmla="*/ 928629 w 1179211"/>
                  <a:gd name="connsiteY115" fmla="*/ 725 h 84574"/>
                  <a:gd name="connsiteX116" fmla="*/ 928629 w 1179211"/>
                  <a:gd name="connsiteY116" fmla="*/ 84333 h 84574"/>
                  <a:gd name="connsiteX117" fmla="*/ 938537 w 1179211"/>
                  <a:gd name="connsiteY117" fmla="*/ 84333 h 84574"/>
                  <a:gd name="connsiteX118" fmla="*/ 938537 w 1179211"/>
                  <a:gd name="connsiteY118" fmla="*/ 725 h 84574"/>
                  <a:gd name="connsiteX119" fmla="*/ 897699 w 1179211"/>
                  <a:gd name="connsiteY119" fmla="*/ 38179 h 84574"/>
                  <a:gd name="connsiteX120" fmla="*/ 900841 w 1179211"/>
                  <a:gd name="connsiteY120" fmla="*/ 50262 h 84574"/>
                  <a:gd name="connsiteX121" fmla="*/ 900841 w 1179211"/>
                  <a:gd name="connsiteY121" fmla="*/ 52195 h 84574"/>
                  <a:gd name="connsiteX122" fmla="*/ 873535 w 1179211"/>
                  <a:gd name="connsiteY122" fmla="*/ 52195 h 84574"/>
                  <a:gd name="connsiteX123" fmla="*/ 875227 w 1179211"/>
                  <a:gd name="connsiteY123" fmla="*/ 45187 h 84574"/>
                  <a:gd name="connsiteX124" fmla="*/ 878368 w 1179211"/>
                  <a:gd name="connsiteY124" fmla="*/ 39388 h 84574"/>
                  <a:gd name="connsiteX125" fmla="*/ 882959 w 1179211"/>
                  <a:gd name="connsiteY125" fmla="*/ 35280 h 84574"/>
                  <a:gd name="connsiteX126" fmla="*/ 889000 w 1179211"/>
                  <a:gd name="connsiteY126" fmla="*/ 33830 h 84574"/>
                  <a:gd name="connsiteX127" fmla="*/ 897699 w 1179211"/>
                  <a:gd name="connsiteY127" fmla="*/ 38179 h 84574"/>
                  <a:gd name="connsiteX128" fmla="*/ 910748 w 1179211"/>
                  <a:gd name="connsiteY128" fmla="*/ 58236 h 84574"/>
                  <a:gd name="connsiteX129" fmla="*/ 910748 w 1179211"/>
                  <a:gd name="connsiteY129" fmla="*/ 52678 h 84574"/>
                  <a:gd name="connsiteX130" fmla="*/ 909781 w 1179211"/>
                  <a:gd name="connsiteY130" fmla="*/ 43496 h 84574"/>
                  <a:gd name="connsiteX131" fmla="*/ 906157 w 1179211"/>
                  <a:gd name="connsiteY131" fmla="*/ 35280 h 84574"/>
                  <a:gd name="connsiteX132" fmla="*/ 899391 w 1179211"/>
                  <a:gd name="connsiteY132" fmla="*/ 29480 h 84574"/>
                  <a:gd name="connsiteX133" fmla="*/ 888759 w 1179211"/>
                  <a:gd name="connsiteY133" fmla="*/ 27306 h 84574"/>
                  <a:gd name="connsiteX134" fmla="*/ 878851 w 1179211"/>
                  <a:gd name="connsiteY134" fmla="*/ 29480 h 84574"/>
                  <a:gd name="connsiteX135" fmla="*/ 870877 w 1179211"/>
                  <a:gd name="connsiteY135" fmla="*/ 35521 h 84574"/>
                  <a:gd name="connsiteX136" fmla="*/ 865561 w 1179211"/>
                  <a:gd name="connsiteY136" fmla="*/ 44704 h 84574"/>
                  <a:gd name="connsiteX137" fmla="*/ 863628 w 1179211"/>
                  <a:gd name="connsiteY137" fmla="*/ 56544 h 84574"/>
                  <a:gd name="connsiteX138" fmla="*/ 870394 w 1179211"/>
                  <a:gd name="connsiteY138" fmla="*/ 78292 h 84574"/>
                  <a:gd name="connsiteX139" fmla="*/ 890208 w 1179211"/>
                  <a:gd name="connsiteY139" fmla="*/ 85783 h 84574"/>
                  <a:gd name="connsiteX140" fmla="*/ 902290 w 1179211"/>
                  <a:gd name="connsiteY140" fmla="*/ 83125 h 84574"/>
                  <a:gd name="connsiteX141" fmla="*/ 911956 w 1179211"/>
                  <a:gd name="connsiteY141" fmla="*/ 75151 h 84574"/>
                  <a:gd name="connsiteX142" fmla="*/ 908090 w 1179211"/>
                  <a:gd name="connsiteY142" fmla="*/ 71043 h 84574"/>
                  <a:gd name="connsiteX143" fmla="*/ 898666 w 1179211"/>
                  <a:gd name="connsiteY143" fmla="*/ 77567 h 84574"/>
                  <a:gd name="connsiteX144" fmla="*/ 890933 w 1179211"/>
                  <a:gd name="connsiteY144" fmla="*/ 79017 h 84574"/>
                  <a:gd name="connsiteX145" fmla="*/ 878368 w 1179211"/>
                  <a:gd name="connsiteY145" fmla="*/ 73701 h 84574"/>
                  <a:gd name="connsiteX146" fmla="*/ 873777 w 1179211"/>
                  <a:gd name="connsiteY146" fmla="*/ 58477 h 84574"/>
                  <a:gd name="connsiteX147" fmla="*/ 910748 w 1179211"/>
                  <a:gd name="connsiteY147" fmla="*/ 58477 h 84574"/>
                  <a:gd name="connsiteX148" fmla="*/ 848404 w 1179211"/>
                  <a:gd name="connsiteY148" fmla="*/ 61377 h 84574"/>
                  <a:gd name="connsiteX149" fmla="*/ 844296 w 1179211"/>
                  <a:gd name="connsiteY149" fmla="*/ 56544 h 84574"/>
                  <a:gd name="connsiteX150" fmla="*/ 838980 w 1179211"/>
                  <a:gd name="connsiteY150" fmla="*/ 53403 h 84574"/>
                  <a:gd name="connsiteX151" fmla="*/ 833181 w 1179211"/>
                  <a:gd name="connsiteY151" fmla="*/ 51470 h 84574"/>
                  <a:gd name="connsiteX152" fmla="*/ 824723 w 1179211"/>
                  <a:gd name="connsiteY152" fmla="*/ 47603 h 84574"/>
                  <a:gd name="connsiteX153" fmla="*/ 821582 w 1179211"/>
                  <a:gd name="connsiteY153" fmla="*/ 40837 h 84574"/>
                  <a:gd name="connsiteX154" fmla="*/ 824482 w 1179211"/>
                  <a:gd name="connsiteY154" fmla="*/ 35280 h 84574"/>
                  <a:gd name="connsiteX155" fmla="*/ 831731 w 1179211"/>
                  <a:gd name="connsiteY155" fmla="*/ 33105 h 84574"/>
                  <a:gd name="connsiteX156" fmla="*/ 838980 w 1179211"/>
                  <a:gd name="connsiteY156" fmla="*/ 34796 h 84574"/>
                  <a:gd name="connsiteX157" fmla="*/ 843572 w 1179211"/>
                  <a:gd name="connsiteY157" fmla="*/ 38421 h 84574"/>
                  <a:gd name="connsiteX158" fmla="*/ 848404 w 1179211"/>
                  <a:gd name="connsiteY158" fmla="*/ 32380 h 84574"/>
                  <a:gd name="connsiteX159" fmla="*/ 842605 w 1179211"/>
                  <a:gd name="connsiteY159" fmla="*/ 28997 h 84574"/>
                  <a:gd name="connsiteX160" fmla="*/ 832214 w 1179211"/>
                  <a:gd name="connsiteY160" fmla="*/ 27306 h 84574"/>
                  <a:gd name="connsiteX161" fmla="*/ 824723 w 1179211"/>
                  <a:gd name="connsiteY161" fmla="*/ 28272 h 84574"/>
                  <a:gd name="connsiteX162" fmla="*/ 818441 w 1179211"/>
                  <a:gd name="connsiteY162" fmla="*/ 31172 h 84574"/>
                  <a:gd name="connsiteX163" fmla="*/ 814091 w 1179211"/>
                  <a:gd name="connsiteY163" fmla="*/ 36005 h 84574"/>
                  <a:gd name="connsiteX164" fmla="*/ 812400 w 1179211"/>
                  <a:gd name="connsiteY164" fmla="*/ 42771 h 84574"/>
                  <a:gd name="connsiteX165" fmla="*/ 813850 w 1179211"/>
                  <a:gd name="connsiteY165" fmla="*/ 50020 h 84574"/>
                  <a:gd name="connsiteX166" fmla="*/ 817716 w 1179211"/>
                  <a:gd name="connsiteY166" fmla="*/ 54853 h 84574"/>
                  <a:gd name="connsiteX167" fmla="*/ 822790 w 1179211"/>
                  <a:gd name="connsiteY167" fmla="*/ 57752 h 84574"/>
                  <a:gd name="connsiteX168" fmla="*/ 828106 w 1179211"/>
                  <a:gd name="connsiteY168" fmla="*/ 59686 h 84574"/>
                  <a:gd name="connsiteX169" fmla="*/ 836564 w 1179211"/>
                  <a:gd name="connsiteY169" fmla="*/ 63310 h 84574"/>
                  <a:gd name="connsiteX170" fmla="*/ 839705 w 1179211"/>
                  <a:gd name="connsiteY170" fmla="*/ 70559 h 84574"/>
                  <a:gd name="connsiteX171" fmla="*/ 837047 w 1179211"/>
                  <a:gd name="connsiteY171" fmla="*/ 77325 h 84574"/>
                  <a:gd name="connsiteX172" fmla="*/ 829556 w 1179211"/>
                  <a:gd name="connsiteY172" fmla="*/ 79742 h 84574"/>
                  <a:gd name="connsiteX173" fmla="*/ 824723 w 1179211"/>
                  <a:gd name="connsiteY173" fmla="*/ 79017 h 84574"/>
                  <a:gd name="connsiteX174" fmla="*/ 820616 w 1179211"/>
                  <a:gd name="connsiteY174" fmla="*/ 76842 h 84574"/>
                  <a:gd name="connsiteX175" fmla="*/ 817233 w 1179211"/>
                  <a:gd name="connsiteY175" fmla="*/ 74184 h 84574"/>
                  <a:gd name="connsiteX176" fmla="*/ 814816 w 1179211"/>
                  <a:gd name="connsiteY176" fmla="*/ 71768 h 84574"/>
                  <a:gd name="connsiteX177" fmla="*/ 809983 w 1179211"/>
                  <a:gd name="connsiteY177" fmla="*/ 79500 h 84574"/>
                  <a:gd name="connsiteX178" fmla="*/ 829073 w 1179211"/>
                  <a:gd name="connsiteY178" fmla="*/ 85783 h 84574"/>
                  <a:gd name="connsiteX179" fmla="*/ 836806 w 1179211"/>
                  <a:gd name="connsiteY179" fmla="*/ 84575 h 84574"/>
                  <a:gd name="connsiteX180" fmla="*/ 843088 w 1179211"/>
                  <a:gd name="connsiteY180" fmla="*/ 81192 h 84574"/>
                  <a:gd name="connsiteX181" fmla="*/ 847438 w 1179211"/>
                  <a:gd name="connsiteY181" fmla="*/ 75634 h 84574"/>
                  <a:gd name="connsiteX182" fmla="*/ 849129 w 1179211"/>
                  <a:gd name="connsiteY182" fmla="*/ 68143 h 84574"/>
                  <a:gd name="connsiteX183" fmla="*/ 848404 w 1179211"/>
                  <a:gd name="connsiteY183" fmla="*/ 61377 h 84574"/>
                  <a:gd name="connsiteX184" fmla="*/ 796693 w 1179211"/>
                  <a:gd name="connsiteY184" fmla="*/ 61377 h 84574"/>
                  <a:gd name="connsiteX185" fmla="*/ 792585 w 1179211"/>
                  <a:gd name="connsiteY185" fmla="*/ 56544 h 84574"/>
                  <a:gd name="connsiteX186" fmla="*/ 787269 w 1179211"/>
                  <a:gd name="connsiteY186" fmla="*/ 53403 h 84574"/>
                  <a:gd name="connsiteX187" fmla="*/ 781470 w 1179211"/>
                  <a:gd name="connsiteY187" fmla="*/ 51470 h 84574"/>
                  <a:gd name="connsiteX188" fmla="*/ 773012 w 1179211"/>
                  <a:gd name="connsiteY188" fmla="*/ 47603 h 84574"/>
                  <a:gd name="connsiteX189" fmla="*/ 769871 w 1179211"/>
                  <a:gd name="connsiteY189" fmla="*/ 40837 h 84574"/>
                  <a:gd name="connsiteX190" fmla="*/ 772770 w 1179211"/>
                  <a:gd name="connsiteY190" fmla="*/ 35280 h 84574"/>
                  <a:gd name="connsiteX191" fmla="*/ 780020 w 1179211"/>
                  <a:gd name="connsiteY191" fmla="*/ 33105 h 84574"/>
                  <a:gd name="connsiteX192" fmla="*/ 787269 w 1179211"/>
                  <a:gd name="connsiteY192" fmla="*/ 34796 h 84574"/>
                  <a:gd name="connsiteX193" fmla="*/ 791860 w 1179211"/>
                  <a:gd name="connsiteY193" fmla="*/ 38421 h 84574"/>
                  <a:gd name="connsiteX194" fmla="*/ 796693 w 1179211"/>
                  <a:gd name="connsiteY194" fmla="*/ 32380 h 84574"/>
                  <a:gd name="connsiteX195" fmla="*/ 790894 w 1179211"/>
                  <a:gd name="connsiteY195" fmla="*/ 28997 h 84574"/>
                  <a:gd name="connsiteX196" fmla="*/ 780503 w 1179211"/>
                  <a:gd name="connsiteY196" fmla="*/ 27306 h 84574"/>
                  <a:gd name="connsiteX197" fmla="*/ 773012 w 1179211"/>
                  <a:gd name="connsiteY197" fmla="*/ 28272 h 84574"/>
                  <a:gd name="connsiteX198" fmla="*/ 766729 w 1179211"/>
                  <a:gd name="connsiteY198" fmla="*/ 31172 h 84574"/>
                  <a:gd name="connsiteX199" fmla="*/ 762380 w 1179211"/>
                  <a:gd name="connsiteY199" fmla="*/ 36005 h 84574"/>
                  <a:gd name="connsiteX200" fmla="*/ 760688 w 1179211"/>
                  <a:gd name="connsiteY200" fmla="*/ 42771 h 84574"/>
                  <a:gd name="connsiteX201" fmla="*/ 762138 w 1179211"/>
                  <a:gd name="connsiteY201" fmla="*/ 50020 h 84574"/>
                  <a:gd name="connsiteX202" fmla="*/ 766005 w 1179211"/>
                  <a:gd name="connsiteY202" fmla="*/ 54853 h 84574"/>
                  <a:gd name="connsiteX203" fmla="*/ 771079 w 1179211"/>
                  <a:gd name="connsiteY203" fmla="*/ 57752 h 84574"/>
                  <a:gd name="connsiteX204" fmla="*/ 776395 w 1179211"/>
                  <a:gd name="connsiteY204" fmla="*/ 59686 h 84574"/>
                  <a:gd name="connsiteX205" fmla="*/ 784853 w 1179211"/>
                  <a:gd name="connsiteY205" fmla="*/ 63310 h 84574"/>
                  <a:gd name="connsiteX206" fmla="*/ 787994 w 1179211"/>
                  <a:gd name="connsiteY206" fmla="*/ 70559 h 84574"/>
                  <a:gd name="connsiteX207" fmla="*/ 785336 w 1179211"/>
                  <a:gd name="connsiteY207" fmla="*/ 77325 h 84574"/>
                  <a:gd name="connsiteX208" fmla="*/ 777845 w 1179211"/>
                  <a:gd name="connsiteY208" fmla="*/ 79742 h 84574"/>
                  <a:gd name="connsiteX209" fmla="*/ 773012 w 1179211"/>
                  <a:gd name="connsiteY209" fmla="*/ 79017 h 84574"/>
                  <a:gd name="connsiteX210" fmla="*/ 768904 w 1179211"/>
                  <a:gd name="connsiteY210" fmla="*/ 76842 h 84574"/>
                  <a:gd name="connsiteX211" fmla="*/ 765521 w 1179211"/>
                  <a:gd name="connsiteY211" fmla="*/ 74184 h 84574"/>
                  <a:gd name="connsiteX212" fmla="*/ 763105 w 1179211"/>
                  <a:gd name="connsiteY212" fmla="*/ 71768 h 84574"/>
                  <a:gd name="connsiteX213" fmla="*/ 758272 w 1179211"/>
                  <a:gd name="connsiteY213" fmla="*/ 79500 h 84574"/>
                  <a:gd name="connsiteX214" fmla="*/ 777362 w 1179211"/>
                  <a:gd name="connsiteY214" fmla="*/ 85783 h 84574"/>
                  <a:gd name="connsiteX215" fmla="*/ 785094 w 1179211"/>
                  <a:gd name="connsiteY215" fmla="*/ 84575 h 84574"/>
                  <a:gd name="connsiteX216" fmla="*/ 791377 w 1179211"/>
                  <a:gd name="connsiteY216" fmla="*/ 81192 h 84574"/>
                  <a:gd name="connsiteX217" fmla="*/ 795726 w 1179211"/>
                  <a:gd name="connsiteY217" fmla="*/ 75634 h 84574"/>
                  <a:gd name="connsiteX218" fmla="*/ 797418 w 1179211"/>
                  <a:gd name="connsiteY218" fmla="*/ 68143 h 84574"/>
                  <a:gd name="connsiteX219" fmla="*/ 796693 w 1179211"/>
                  <a:gd name="connsiteY219" fmla="*/ 61377 h 84574"/>
                  <a:gd name="connsiteX220" fmla="*/ 711393 w 1179211"/>
                  <a:gd name="connsiteY220" fmla="*/ 6041 h 84574"/>
                  <a:gd name="connsiteX221" fmla="*/ 707286 w 1179211"/>
                  <a:gd name="connsiteY221" fmla="*/ 4350 h 84574"/>
                  <a:gd name="connsiteX222" fmla="*/ 703178 w 1179211"/>
                  <a:gd name="connsiteY222" fmla="*/ 6041 h 84574"/>
                  <a:gd name="connsiteX223" fmla="*/ 701486 w 1179211"/>
                  <a:gd name="connsiteY223" fmla="*/ 9907 h 84574"/>
                  <a:gd name="connsiteX224" fmla="*/ 703178 w 1179211"/>
                  <a:gd name="connsiteY224" fmla="*/ 13774 h 84574"/>
                  <a:gd name="connsiteX225" fmla="*/ 707286 w 1179211"/>
                  <a:gd name="connsiteY225" fmla="*/ 15465 h 84574"/>
                  <a:gd name="connsiteX226" fmla="*/ 711393 w 1179211"/>
                  <a:gd name="connsiteY226" fmla="*/ 13774 h 84574"/>
                  <a:gd name="connsiteX227" fmla="*/ 713085 w 1179211"/>
                  <a:gd name="connsiteY227" fmla="*/ 9907 h 84574"/>
                  <a:gd name="connsiteX228" fmla="*/ 711393 w 1179211"/>
                  <a:gd name="connsiteY228" fmla="*/ 6041 h 84574"/>
                  <a:gd name="connsiteX229" fmla="*/ 734833 w 1179211"/>
                  <a:gd name="connsiteY229" fmla="*/ 6041 h 84574"/>
                  <a:gd name="connsiteX230" fmla="*/ 730725 w 1179211"/>
                  <a:gd name="connsiteY230" fmla="*/ 4350 h 84574"/>
                  <a:gd name="connsiteX231" fmla="*/ 726617 w 1179211"/>
                  <a:gd name="connsiteY231" fmla="*/ 6041 h 84574"/>
                  <a:gd name="connsiteX232" fmla="*/ 724925 w 1179211"/>
                  <a:gd name="connsiteY232" fmla="*/ 9907 h 84574"/>
                  <a:gd name="connsiteX233" fmla="*/ 726617 w 1179211"/>
                  <a:gd name="connsiteY233" fmla="*/ 13774 h 84574"/>
                  <a:gd name="connsiteX234" fmla="*/ 730725 w 1179211"/>
                  <a:gd name="connsiteY234" fmla="*/ 15465 h 84574"/>
                  <a:gd name="connsiteX235" fmla="*/ 734833 w 1179211"/>
                  <a:gd name="connsiteY235" fmla="*/ 13774 h 84574"/>
                  <a:gd name="connsiteX236" fmla="*/ 736524 w 1179211"/>
                  <a:gd name="connsiteY236" fmla="*/ 9907 h 84574"/>
                  <a:gd name="connsiteX237" fmla="*/ 734833 w 1179211"/>
                  <a:gd name="connsiteY237" fmla="*/ 6041 h 84574"/>
                  <a:gd name="connsiteX238" fmla="*/ 695445 w 1179211"/>
                  <a:gd name="connsiteY238" fmla="*/ 28997 h 84574"/>
                  <a:gd name="connsiteX239" fmla="*/ 695445 w 1179211"/>
                  <a:gd name="connsiteY239" fmla="*/ 63552 h 84574"/>
                  <a:gd name="connsiteX240" fmla="*/ 695928 w 1179211"/>
                  <a:gd name="connsiteY240" fmla="*/ 72009 h 84574"/>
                  <a:gd name="connsiteX241" fmla="*/ 698103 w 1179211"/>
                  <a:gd name="connsiteY241" fmla="*/ 79017 h 84574"/>
                  <a:gd name="connsiteX242" fmla="*/ 703903 w 1179211"/>
                  <a:gd name="connsiteY242" fmla="*/ 83850 h 84574"/>
                  <a:gd name="connsiteX243" fmla="*/ 714535 w 1179211"/>
                  <a:gd name="connsiteY243" fmla="*/ 85783 h 84574"/>
                  <a:gd name="connsiteX244" fmla="*/ 722026 w 1179211"/>
                  <a:gd name="connsiteY244" fmla="*/ 84575 h 84574"/>
                  <a:gd name="connsiteX245" fmla="*/ 727342 w 1179211"/>
                  <a:gd name="connsiteY245" fmla="*/ 81433 h 84574"/>
                  <a:gd name="connsiteX246" fmla="*/ 730725 w 1179211"/>
                  <a:gd name="connsiteY246" fmla="*/ 77809 h 84574"/>
                  <a:gd name="connsiteX247" fmla="*/ 732658 w 1179211"/>
                  <a:gd name="connsiteY247" fmla="*/ 75151 h 84574"/>
                  <a:gd name="connsiteX248" fmla="*/ 733866 w 1179211"/>
                  <a:gd name="connsiteY248" fmla="*/ 84575 h 84574"/>
                  <a:gd name="connsiteX249" fmla="*/ 743290 w 1179211"/>
                  <a:gd name="connsiteY249" fmla="*/ 83608 h 84574"/>
                  <a:gd name="connsiteX250" fmla="*/ 743049 w 1179211"/>
                  <a:gd name="connsiteY250" fmla="*/ 81433 h 84574"/>
                  <a:gd name="connsiteX251" fmla="*/ 742565 w 1179211"/>
                  <a:gd name="connsiteY251" fmla="*/ 77809 h 84574"/>
                  <a:gd name="connsiteX252" fmla="*/ 742324 w 1179211"/>
                  <a:gd name="connsiteY252" fmla="*/ 73701 h 84574"/>
                  <a:gd name="connsiteX253" fmla="*/ 742082 w 1179211"/>
                  <a:gd name="connsiteY253" fmla="*/ 69593 h 84574"/>
                  <a:gd name="connsiteX254" fmla="*/ 742082 w 1179211"/>
                  <a:gd name="connsiteY254" fmla="*/ 28755 h 84574"/>
                  <a:gd name="connsiteX255" fmla="*/ 732175 w 1179211"/>
                  <a:gd name="connsiteY255" fmla="*/ 28755 h 84574"/>
                  <a:gd name="connsiteX256" fmla="*/ 732175 w 1179211"/>
                  <a:gd name="connsiteY256" fmla="*/ 59686 h 84574"/>
                  <a:gd name="connsiteX257" fmla="*/ 730966 w 1179211"/>
                  <a:gd name="connsiteY257" fmla="*/ 66935 h 84574"/>
                  <a:gd name="connsiteX258" fmla="*/ 727583 w 1179211"/>
                  <a:gd name="connsiteY258" fmla="*/ 72734 h 84574"/>
                  <a:gd name="connsiteX259" fmla="*/ 722751 w 1179211"/>
                  <a:gd name="connsiteY259" fmla="*/ 76600 h 84574"/>
                  <a:gd name="connsiteX260" fmla="*/ 716468 w 1179211"/>
                  <a:gd name="connsiteY260" fmla="*/ 78050 h 84574"/>
                  <a:gd name="connsiteX261" fmla="*/ 710427 w 1179211"/>
                  <a:gd name="connsiteY261" fmla="*/ 77084 h 84574"/>
                  <a:gd name="connsiteX262" fmla="*/ 706802 w 1179211"/>
                  <a:gd name="connsiteY262" fmla="*/ 74184 h 84574"/>
                  <a:gd name="connsiteX263" fmla="*/ 705111 w 1179211"/>
                  <a:gd name="connsiteY263" fmla="*/ 69593 h 84574"/>
                  <a:gd name="connsiteX264" fmla="*/ 704628 w 1179211"/>
                  <a:gd name="connsiteY264" fmla="*/ 63310 h 84574"/>
                  <a:gd name="connsiteX265" fmla="*/ 704628 w 1179211"/>
                  <a:gd name="connsiteY265" fmla="*/ 28755 h 84574"/>
                  <a:gd name="connsiteX266" fmla="*/ 695445 w 1179211"/>
                  <a:gd name="connsiteY266" fmla="*/ 28755 h 84574"/>
                  <a:gd name="connsiteX267" fmla="*/ 664515 w 1179211"/>
                  <a:gd name="connsiteY267" fmla="*/ 60894 h 84574"/>
                  <a:gd name="connsiteX268" fmla="*/ 657991 w 1179211"/>
                  <a:gd name="connsiteY268" fmla="*/ 71284 h 84574"/>
                  <a:gd name="connsiteX269" fmla="*/ 648325 w 1179211"/>
                  <a:gd name="connsiteY269" fmla="*/ 76600 h 84574"/>
                  <a:gd name="connsiteX270" fmla="*/ 636726 w 1179211"/>
                  <a:gd name="connsiteY270" fmla="*/ 78050 h 84574"/>
                  <a:gd name="connsiteX271" fmla="*/ 631893 w 1179211"/>
                  <a:gd name="connsiteY271" fmla="*/ 77809 h 84574"/>
                  <a:gd name="connsiteX272" fmla="*/ 626577 w 1179211"/>
                  <a:gd name="connsiteY272" fmla="*/ 77325 h 84574"/>
                  <a:gd name="connsiteX273" fmla="*/ 626577 w 1179211"/>
                  <a:gd name="connsiteY273" fmla="*/ 10874 h 84574"/>
                  <a:gd name="connsiteX274" fmla="*/ 630927 w 1179211"/>
                  <a:gd name="connsiteY274" fmla="*/ 10632 h 84574"/>
                  <a:gd name="connsiteX275" fmla="*/ 635276 w 1179211"/>
                  <a:gd name="connsiteY275" fmla="*/ 10632 h 84574"/>
                  <a:gd name="connsiteX276" fmla="*/ 659440 w 1179211"/>
                  <a:gd name="connsiteY276" fmla="*/ 18848 h 84574"/>
                  <a:gd name="connsiteX277" fmla="*/ 666931 w 1179211"/>
                  <a:gd name="connsiteY277" fmla="*/ 44220 h 84574"/>
                  <a:gd name="connsiteX278" fmla="*/ 664515 w 1179211"/>
                  <a:gd name="connsiteY278" fmla="*/ 60894 h 84574"/>
                  <a:gd name="connsiteX279" fmla="*/ 675389 w 1179211"/>
                  <a:gd name="connsiteY279" fmla="*/ 25856 h 84574"/>
                  <a:gd name="connsiteX280" fmla="*/ 667173 w 1179211"/>
                  <a:gd name="connsiteY280" fmla="*/ 13774 h 84574"/>
                  <a:gd name="connsiteX281" fmla="*/ 654366 w 1179211"/>
                  <a:gd name="connsiteY281" fmla="*/ 6524 h 84574"/>
                  <a:gd name="connsiteX282" fmla="*/ 637451 w 1179211"/>
                  <a:gd name="connsiteY282" fmla="*/ 4108 h 84574"/>
                  <a:gd name="connsiteX283" fmla="*/ 631168 w 1179211"/>
                  <a:gd name="connsiteY283" fmla="*/ 4108 h 84574"/>
                  <a:gd name="connsiteX284" fmla="*/ 627060 w 1179211"/>
                  <a:gd name="connsiteY284" fmla="*/ 4350 h 84574"/>
                  <a:gd name="connsiteX285" fmla="*/ 622953 w 1179211"/>
                  <a:gd name="connsiteY285" fmla="*/ 4350 h 84574"/>
                  <a:gd name="connsiteX286" fmla="*/ 616670 w 1179211"/>
                  <a:gd name="connsiteY286" fmla="*/ 4591 h 84574"/>
                  <a:gd name="connsiteX287" fmla="*/ 616670 w 1179211"/>
                  <a:gd name="connsiteY287" fmla="*/ 84091 h 84574"/>
                  <a:gd name="connsiteX288" fmla="*/ 625611 w 1179211"/>
                  <a:gd name="connsiteY288" fmla="*/ 84333 h 84574"/>
                  <a:gd name="connsiteX289" fmla="*/ 637209 w 1179211"/>
                  <a:gd name="connsiteY289" fmla="*/ 84575 h 84574"/>
                  <a:gd name="connsiteX290" fmla="*/ 650741 w 1179211"/>
                  <a:gd name="connsiteY290" fmla="*/ 82883 h 84574"/>
                  <a:gd name="connsiteX291" fmla="*/ 664032 w 1179211"/>
                  <a:gd name="connsiteY291" fmla="*/ 76842 h 84574"/>
                  <a:gd name="connsiteX292" fmla="*/ 674181 w 1179211"/>
                  <a:gd name="connsiteY292" fmla="*/ 64518 h 84574"/>
                  <a:gd name="connsiteX293" fmla="*/ 678289 w 1179211"/>
                  <a:gd name="connsiteY293" fmla="*/ 43979 h 84574"/>
                  <a:gd name="connsiteX294" fmla="*/ 675389 w 1179211"/>
                  <a:gd name="connsiteY294" fmla="*/ 25856 h 84574"/>
                  <a:gd name="connsiteX295" fmla="*/ 562059 w 1179211"/>
                  <a:gd name="connsiteY295" fmla="*/ 77325 h 84574"/>
                  <a:gd name="connsiteX296" fmla="*/ 558918 w 1179211"/>
                  <a:gd name="connsiteY296" fmla="*/ 78534 h 84574"/>
                  <a:gd name="connsiteX297" fmla="*/ 555776 w 1179211"/>
                  <a:gd name="connsiteY297" fmla="*/ 79017 h 84574"/>
                  <a:gd name="connsiteX298" fmla="*/ 553360 w 1179211"/>
                  <a:gd name="connsiteY298" fmla="*/ 78534 h 84574"/>
                  <a:gd name="connsiteX299" fmla="*/ 551185 w 1179211"/>
                  <a:gd name="connsiteY299" fmla="*/ 77567 h 84574"/>
                  <a:gd name="connsiteX300" fmla="*/ 549010 w 1179211"/>
                  <a:gd name="connsiteY300" fmla="*/ 74184 h 84574"/>
                  <a:gd name="connsiteX301" fmla="*/ 548769 w 1179211"/>
                  <a:gd name="connsiteY301" fmla="*/ 67901 h 84574"/>
                  <a:gd name="connsiteX302" fmla="*/ 548769 w 1179211"/>
                  <a:gd name="connsiteY302" fmla="*/ 35280 h 84574"/>
                  <a:gd name="connsiteX303" fmla="*/ 561817 w 1179211"/>
                  <a:gd name="connsiteY303" fmla="*/ 35280 h 84574"/>
                  <a:gd name="connsiteX304" fmla="*/ 561817 w 1179211"/>
                  <a:gd name="connsiteY304" fmla="*/ 28997 h 84574"/>
                  <a:gd name="connsiteX305" fmla="*/ 548769 w 1179211"/>
                  <a:gd name="connsiteY305" fmla="*/ 28997 h 84574"/>
                  <a:gd name="connsiteX306" fmla="*/ 548769 w 1179211"/>
                  <a:gd name="connsiteY306" fmla="*/ 12807 h 84574"/>
                  <a:gd name="connsiteX307" fmla="*/ 539103 w 1179211"/>
                  <a:gd name="connsiteY307" fmla="*/ 14982 h 84574"/>
                  <a:gd name="connsiteX308" fmla="*/ 539103 w 1179211"/>
                  <a:gd name="connsiteY308" fmla="*/ 28997 h 84574"/>
                  <a:gd name="connsiteX309" fmla="*/ 529679 w 1179211"/>
                  <a:gd name="connsiteY309" fmla="*/ 28997 h 84574"/>
                  <a:gd name="connsiteX310" fmla="*/ 529679 w 1179211"/>
                  <a:gd name="connsiteY310" fmla="*/ 35280 h 84574"/>
                  <a:gd name="connsiteX311" fmla="*/ 539103 w 1179211"/>
                  <a:gd name="connsiteY311" fmla="*/ 35280 h 84574"/>
                  <a:gd name="connsiteX312" fmla="*/ 539103 w 1179211"/>
                  <a:gd name="connsiteY312" fmla="*/ 68868 h 84574"/>
                  <a:gd name="connsiteX313" fmla="*/ 539345 w 1179211"/>
                  <a:gd name="connsiteY313" fmla="*/ 76117 h 84574"/>
                  <a:gd name="connsiteX314" fmla="*/ 541278 w 1179211"/>
                  <a:gd name="connsiteY314" fmla="*/ 81433 h 84574"/>
                  <a:gd name="connsiteX315" fmla="*/ 545869 w 1179211"/>
                  <a:gd name="connsiteY315" fmla="*/ 84816 h 84574"/>
                  <a:gd name="connsiteX316" fmla="*/ 551910 w 1179211"/>
                  <a:gd name="connsiteY316" fmla="*/ 85783 h 84574"/>
                  <a:gd name="connsiteX317" fmla="*/ 558434 w 1179211"/>
                  <a:gd name="connsiteY317" fmla="*/ 84816 h 84574"/>
                  <a:gd name="connsiteX318" fmla="*/ 563992 w 1179211"/>
                  <a:gd name="connsiteY318" fmla="*/ 82158 h 84574"/>
                  <a:gd name="connsiteX319" fmla="*/ 562059 w 1179211"/>
                  <a:gd name="connsiteY319" fmla="*/ 77325 h 84574"/>
                  <a:gd name="connsiteX320" fmla="*/ 487392 w 1179211"/>
                  <a:gd name="connsiteY320" fmla="*/ 6041 h 84574"/>
                  <a:gd name="connsiteX321" fmla="*/ 483284 w 1179211"/>
                  <a:gd name="connsiteY321" fmla="*/ 4350 h 84574"/>
                  <a:gd name="connsiteX322" fmla="*/ 479176 w 1179211"/>
                  <a:gd name="connsiteY322" fmla="*/ 6041 h 84574"/>
                  <a:gd name="connsiteX323" fmla="*/ 477484 w 1179211"/>
                  <a:gd name="connsiteY323" fmla="*/ 9907 h 84574"/>
                  <a:gd name="connsiteX324" fmla="*/ 479176 w 1179211"/>
                  <a:gd name="connsiteY324" fmla="*/ 13774 h 84574"/>
                  <a:gd name="connsiteX325" fmla="*/ 483284 w 1179211"/>
                  <a:gd name="connsiteY325" fmla="*/ 15465 h 84574"/>
                  <a:gd name="connsiteX326" fmla="*/ 487392 w 1179211"/>
                  <a:gd name="connsiteY326" fmla="*/ 13774 h 84574"/>
                  <a:gd name="connsiteX327" fmla="*/ 489083 w 1179211"/>
                  <a:gd name="connsiteY327" fmla="*/ 9907 h 84574"/>
                  <a:gd name="connsiteX328" fmla="*/ 487392 w 1179211"/>
                  <a:gd name="connsiteY328" fmla="*/ 6041 h 84574"/>
                  <a:gd name="connsiteX329" fmla="*/ 510589 w 1179211"/>
                  <a:gd name="connsiteY329" fmla="*/ 6041 h 84574"/>
                  <a:gd name="connsiteX330" fmla="*/ 506481 w 1179211"/>
                  <a:gd name="connsiteY330" fmla="*/ 4350 h 84574"/>
                  <a:gd name="connsiteX331" fmla="*/ 502373 w 1179211"/>
                  <a:gd name="connsiteY331" fmla="*/ 6041 h 84574"/>
                  <a:gd name="connsiteX332" fmla="*/ 500682 w 1179211"/>
                  <a:gd name="connsiteY332" fmla="*/ 9907 h 84574"/>
                  <a:gd name="connsiteX333" fmla="*/ 502373 w 1179211"/>
                  <a:gd name="connsiteY333" fmla="*/ 13774 h 84574"/>
                  <a:gd name="connsiteX334" fmla="*/ 506481 w 1179211"/>
                  <a:gd name="connsiteY334" fmla="*/ 15465 h 84574"/>
                  <a:gd name="connsiteX335" fmla="*/ 510589 w 1179211"/>
                  <a:gd name="connsiteY335" fmla="*/ 13774 h 84574"/>
                  <a:gd name="connsiteX336" fmla="*/ 512281 w 1179211"/>
                  <a:gd name="connsiteY336" fmla="*/ 9907 h 84574"/>
                  <a:gd name="connsiteX337" fmla="*/ 510589 w 1179211"/>
                  <a:gd name="connsiteY337" fmla="*/ 6041 h 84574"/>
                  <a:gd name="connsiteX338" fmla="*/ 504548 w 1179211"/>
                  <a:gd name="connsiteY338" fmla="*/ 62827 h 84574"/>
                  <a:gd name="connsiteX339" fmla="*/ 504306 w 1179211"/>
                  <a:gd name="connsiteY339" fmla="*/ 67660 h 84574"/>
                  <a:gd name="connsiteX340" fmla="*/ 502373 w 1179211"/>
                  <a:gd name="connsiteY340" fmla="*/ 72976 h 84574"/>
                  <a:gd name="connsiteX341" fmla="*/ 498990 w 1179211"/>
                  <a:gd name="connsiteY341" fmla="*/ 76600 h 84574"/>
                  <a:gd name="connsiteX342" fmla="*/ 495124 w 1179211"/>
                  <a:gd name="connsiteY342" fmla="*/ 78534 h 84574"/>
                  <a:gd name="connsiteX343" fmla="*/ 491741 w 1179211"/>
                  <a:gd name="connsiteY343" fmla="*/ 79017 h 84574"/>
                  <a:gd name="connsiteX344" fmla="*/ 488116 w 1179211"/>
                  <a:gd name="connsiteY344" fmla="*/ 78534 h 84574"/>
                  <a:gd name="connsiteX345" fmla="*/ 484975 w 1179211"/>
                  <a:gd name="connsiteY345" fmla="*/ 76842 h 84574"/>
                  <a:gd name="connsiteX346" fmla="*/ 482800 w 1179211"/>
                  <a:gd name="connsiteY346" fmla="*/ 73942 h 84574"/>
                  <a:gd name="connsiteX347" fmla="*/ 482075 w 1179211"/>
                  <a:gd name="connsiteY347" fmla="*/ 69351 h 84574"/>
                  <a:gd name="connsiteX348" fmla="*/ 483284 w 1179211"/>
                  <a:gd name="connsiteY348" fmla="*/ 64760 h 84574"/>
                  <a:gd name="connsiteX349" fmla="*/ 486183 w 1179211"/>
                  <a:gd name="connsiteY349" fmla="*/ 61619 h 84574"/>
                  <a:gd name="connsiteX350" fmla="*/ 489566 w 1179211"/>
                  <a:gd name="connsiteY350" fmla="*/ 59686 h 84574"/>
                  <a:gd name="connsiteX351" fmla="*/ 492708 w 1179211"/>
                  <a:gd name="connsiteY351" fmla="*/ 58719 h 84574"/>
                  <a:gd name="connsiteX352" fmla="*/ 496091 w 1179211"/>
                  <a:gd name="connsiteY352" fmla="*/ 58236 h 84574"/>
                  <a:gd name="connsiteX353" fmla="*/ 499715 w 1179211"/>
                  <a:gd name="connsiteY353" fmla="*/ 57994 h 84574"/>
                  <a:gd name="connsiteX354" fmla="*/ 502857 w 1179211"/>
                  <a:gd name="connsiteY354" fmla="*/ 57752 h 84574"/>
                  <a:gd name="connsiteX355" fmla="*/ 505031 w 1179211"/>
                  <a:gd name="connsiteY355" fmla="*/ 57752 h 84574"/>
                  <a:gd name="connsiteX356" fmla="*/ 504548 w 1179211"/>
                  <a:gd name="connsiteY356" fmla="*/ 62827 h 84574"/>
                  <a:gd name="connsiteX357" fmla="*/ 522188 w 1179211"/>
                  <a:gd name="connsiteY357" fmla="*/ 78292 h 84574"/>
                  <a:gd name="connsiteX358" fmla="*/ 517838 w 1179211"/>
                  <a:gd name="connsiteY358" fmla="*/ 79017 h 84574"/>
                  <a:gd name="connsiteX359" fmla="*/ 514939 w 1179211"/>
                  <a:gd name="connsiteY359" fmla="*/ 77809 h 84574"/>
                  <a:gd name="connsiteX360" fmla="*/ 513972 w 1179211"/>
                  <a:gd name="connsiteY360" fmla="*/ 72734 h 84574"/>
                  <a:gd name="connsiteX361" fmla="*/ 513972 w 1179211"/>
                  <a:gd name="connsiteY361" fmla="*/ 43496 h 84574"/>
                  <a:gd name="connsiteX362" fmla="*/ 513972 w 1179211"/>
                  <a:gd name="connsiteY362" fmla="*/ 40354 h 84574"/>
                  <a:gd name="connsiteX363" fmla="*/ 513489 w 1179211"/>
                  <a:gd name="connsiteY363" fmla="*/ 36971 h 84574"/>
                  <a:gd name="connsiteX364" fmla="*/ 512281 w 1179211"/>
                  <a:gd name="connsiteY364" fmla="*/ 33830 h 84574"/>
                  <a:gd name="connsiteX365" fmla="*/ 509864 w 1179211"/>
                  <a:gd name="connsiteY365" fmla="*/ 31172 h 84574"/>
                  <a:gd name="connsiteX366" fmla="*/ 502615 w 1179211"/>
                  <a:gd name="connsiteY366" fmla="*/ 27789 h 84574"/>
                  <a:gd name="connsiteX367" fmla="*/ 494882 w 1179211"/>
                  <a:gd name="connsiteY367" fmla="*/ 27064 h 84574"/>
                  <a:gd name="connsiteX368" fmla="*/ 488116 w 1179211"/>
                  <a:gd name="connsiteY368" fmla="*/ 27789 h 84574"/>
                  <a:gd name="connsiteX369" fmla="*/ 482075 w 1179211"/>
                  <a:gd name="connsiteY369" fmla="*/ 29964 h 84574"/>
                  <a:gd name="connsiteX370" fmla="*/ 477243 w 1179211"/>
                  <a:gd name="connsiteY370" fmla="*/ 33830 h 84574"/>
                  <a:gd name="connsiteX371" fmla="*/ 474584 w 1179211"/>
                  <a:gd name="connsiteY371" fmla="*/ 40113 h 84574"/>
                  <a:gd name="connsiteX372" fmla="*/ 482317 w 1179211"/>
                  <a:gd name="connsiteY372" fmla="*/ 42529 h 84574"/>
                  <a:gd name="connsiteX373" fmla="*/ 483284 w 1179211"/>
                  <a:gd name="connsiteY373" fmla="*/ 38904 h 84574"/>
                  <a:gd name="connsiteX374" fmla="*/ 485217 w 1179211"/>
                  <a:gd name="connsiteY374" fmla="*/ 36005 h 84574"/>
                  <a:gd name="connsiteX375" fmla="*/ 488600 w 1179211"/>
                  <a:gd name="connsiteY375" fmla="*/ 33830 h 84574"/>
                  <a:gd name="connsiteX376" fmla="*/ 493916 w 1179211"/>
                  <a:gd name="connsiteY376" fmla="*/ 33105 h 84574"/>
                  <a:gd name="connsiteX377" fmla="*/ 497299 w 1179211"/>
                  <a:gd name="connsiteY377" fmla="*/ 33347 h 84574"/>
                  <a:gd name="connsiteX378" fmla="*/ 500440 w 1179211"/>
                  <a:gd name="connsiteY378" fmla="*/ 34313 h 84574"/>
                  <a:gd name="connsiteX379" fmla="*/ 503582 w 1179211"/>
                  <a:gd name="connsiteY379" fmla="*/ 37213 h 84574"/>
                  <a:gd name="connsiteX380" fmla="*/ 504548 w 1179211"/>
                  <a:gd name="connsiteY380" fmla="*/ 42287 h 84574"/>
                  <a:gd name="connsiteX381" fmla="*/ 504548 w 1179211"/>
                  <a:gd name="connsiteY381" fmla="*/ 51711 h 84574"/>
                  <a:gd name="connsiteX382" fmla="*/ 497057 w 1179211"/>
                  <a:gd name="connsiteY382" fmla="*/ 51953 h 84574"/>
                  <a:gd name="connsiteX383" fmla="*/ 491016 w 1179211"/>
                  <a:gd name="connsiteY383" fmla="*/ 52436 h 84574"/>
                  <a:gd name="connsiteX384" fmla="*/ 483525 w 1179211"/>
                  <a:gd name="connsiteY384" fmla="*/ 54369 h 84574"/>
                  <a:gd name="connsiteX385" fmla="*/ 477484 w 1179211"/>
                  <a:gd name="connsiteY385" fmla="*/ 57994 h 84574"/>
                  <a:gd name="connsiteX386" fmla="*/ 473618 w 1179211"/>
                  <a:gd name="connsiteY386" fmla="*/ 63310 h 84574"/>
                  <a:gd name="connsiteX387" fmla="*/ 472168 w 1179211"/>
                  <a:gd name="connsiteY387" fmla="*/ 70076 h 84574"/>
                  <a:gd name="connsiteX388" fmla="*/ 473618 w 1179211"/>
                  <a:gd name="connsiteY388" fmla="*/ 76842 h 84574"/>
                  <a:gd name="connsiteX389" fmla="*/ 477243 w 1179211"/>
                  <a:gd name="connsiteY389" fmla="*/ 81675 h 84574"/>
                  <a:gd name="connsiteX390" fmla="*/ 482317 w 1179211"/>
                  <a:gd name="connsiteY390" fmla="*/ 84575 h 84574"/>
                  <a:gd name="connsiteX391" fmla="*/ 488116 w 1179211"/>
                  <a:gd name="connsiteY391" fmla="*/ 85541 h 84574"/>
                  <a:gd name="connsiteX392" fmla="*/ 499232 w 1179211"/>
                  <a:gd name="connsiteY392" fmla="*/ 82641 h 84574"/>
                  <a:gd name="connsiteX393" fmla="*/ 505031 w 1179211"/>
                  <a:gd name="connsiteY393" fmla="*/ 75634 h 84574"/>
                  <a:gd name="connsiteX394" fmla="*/ 507689 w 1179211"/>
                  <a:gd name="connsiteY394" fmla="*/ 82158 h 84574"/>
                  <a:gd name="connsiteX395" fmla="*/ 514214 w 1179211"/>
                  <a:gd name="connsiteY395" fmla="*/ 84816 h 84574"/>
                  <a:gd name="connsiteX396" fmla="*/ 519047 w 1179211"/>
                  <a:gd name="connsiteY396" fmla="*/ 84333 h 84574"/>
                  <a:gd name="connsiteX397" fmla="*/ 522430 w 1179211"/>
                  <a:gd name="connsiteY397" fmla="*/ 83608 h 84574"/>
                  <a:gd name="connsiteX398" fmla="*/ 522430 w 1179211"/>
                  <a:gd name="connsiteY398" fmla="*/ 78292 h 84574"/>
                  <a:gd name="connsiteX399" fmla="*/ 458636 w 1179211"/>
                  <a:gd name="connsiteY399" fmla="*/ 77325 h 84574"/>
                  <a:gd name="connsiteX400" fmla="*/ 455495 w 1179211"/>
                  <a:gd name="connsiteY400" fmla="*/ 78534 h 84574"/>
                  <a:gd name="connsiteX401" fmla="*/ 452353 w 1179211"/>
                  <a:gd name="connsiteY401" fmla="*/ 79017 h 84574"/>
                  <a:gd name="connsiteX402" fmla="*/ 449937 w 1179211"/>
                  <a:gd name="connsiteY402" fmla="*/ 78534 h 84574"/>
                  <a:gd name="connsiteX403" fmla="*/ 447762 w 1179211"/>
                  <a:gd name="connsiteY403" fmla="*/ 77567 h 84574"/>
                  <a:gd name="connsiteX404" fmla="*/ 445587 w 1179211"/>
                  <a:gd name="connsiteY404" fmla="*/ 74184 h 84574"/>
                  <a:gd name="connsiteX405" fmla="*/ 445346 w 1179211"/>
                  <a:gd name="connsiteY405" fmla="*/ 67901 h 84574"/>
                  <a:gd name="connsiteX406" fmla="*/ 445346 w 1179211"/>
                  <a:gd name="connsiteY406" fmla="*/ 35280 h 84574"/>
                  <a:gd name="connsiteX407" fmla="*/ 458394 w 1179211"/>
                  <a:gd name="connsiteY407" fmla="*/ 35280 h 84574"/>
                  <a:gd name="connsiteX408" fmla="*/ 458394 w 1179211"/>
                  <a:gd name="connsiteY408" fmla="*/ 28997 h 84574"/>
                  <a:gd name="connsiteX409" fmla="*/ 445346 w 1179211"/>
                  <a:gd name="connsiteY409" fmla="*/ 28997 h 84574"/>
                  <a:gd name="connsiteX410" fmla="*/ 445346 w 1179211"/>
                  <a:gd name="connsiteY410" fmla="*/ 12807 h 84574"/>
                  <a:gd name="connsiteX411" fmla="*/ 435680 w 1179211"/>
                  <a:gd name="connsiteY411" fmla="*/ 14982 h 84574"/>
                  <a:gd name="connsiteX412" fmla="*/ 435680 w 1179211"/>
                  <a:gd name="connsiteY412" fmla="*/ 28997 h 84574"/>
                  <a:gd name="connsiteX413" fmla="*/ 426256 w 1179211"/>
                  <a:gd name="connsiteY413" fmla="*/ 28997 h 84574"/>
                  <a:gd name="connsiteX414" fmla="*/ 426256 w 1179211"/>
                  <a:gd name="connsiteY414" fmla="*/ 35280 h 84574"/>
                  <a:gd name="connsiteX415" fmla="*/ 435680 w 1179211"/>
                  <a:gd name="connsiteY415" fmla="*/ 35280 h 84574"/>
                  <a:gd name="connsiteX416" fmla="*/ 435680 w 1179211"/>
                  <a:gd name="connsiteY416" fmla="*/ 68868 h 84574"/>
                  <a:gd name="connsiteX417" fmla="*/ 435922 w 1179211"/>
                  <a:gd name="connsiteY417" fmla="*/ 76117 h 84574"/>
                  <a:gd name="connsiteX418" fmla="*/ 437855 w 1179211"/>
                  <a:gd name="connsiteY418" fmla="*/ 81433 h 84574"/>
                  <a:gd name="connsiteX419" fmla="*/ 442446 w 1179211"/>
                  <a:gd name="connsiteY419" fmla="*/ 84816 h 84574"/>
                  <a:gd name="connsiteX420" fmla="*/ 448487 w 1179211"/>
                  <a:gd name="connsiteY420" fmla="*/ 85783 h 84574"/>
                  <a:gd name="connsiteX421" fmla="*/ 455012 w 1179211"/>
                  <a:gd name="connsiteY421" fmla="*/ 84816 h 84574"/>
                  <a:gd name="connsiteX422" fmla="*/ 460569 w 1179211"/>
                  <a:gd name="connsiteY422" fmla="*/ 82158 h 84574"/>
                  <a:gd name="connsiteX423" fmla="*/ 458636 w 1179211"/>
                  <a:gd name="connsiteY423" fmla="*/ 77325 h 84574"/>
                  <a:gd name="connsiteX424" fmla="*/ 409825 w 1179211"/>
                  <a:gd name="connsiteY424" fmla="*/ 28997 h 84574"/>
                  <a:gd name="connsiteX425" fmla="*/ 399676 w 1179211"/>
                  <a:gd name="connsiteY425" fmla="*/ 28997 h 84574"/>
                  <a:gd name="connsiteX426" fmla="*/ 399676 w 1179211"/>
                  <a:gd name="connsiteY426" fmla="*/ 84091 h 84574"/>
                  <a:gd name="connsiteX427" fmla="*/ 409825 w 1179211"/>
                  <a:gd name="connsiteY427" fmla="*/ 84091 h 84574"/>
                  <a:gd name="connsiteX428" fmla="*/ 409825 w 1179211"/>
                  <a:gd name="connsiteY428" fmla="*/ 28997 h 84574"/>
                  <a:gd name="connsiteX429" fmla="*/ 409341 w 1179211"/>
                  <a:gd name="connsiteY429" fmla="*/ 2416 h 84574"/>
                  <a:gd name="connsiteX430" fmla="*/ 404992 w 1179211"/>
                  <a:gd name="connsiteY430" fmla="*/ 483 h 84574"/>
                  <a:gd name="connsiteX431" fmla="*/ 400400 w 1179211"/>
                  <a:gd name="connsiteY431" fmla="*/ 2416 h 84574"/>
                  <a:gd name="connsiteX432" fmla="*/ 398467 w 1179211"/>
                  <a:gd name="connsiteY432" fmla="*/ 6766 h 84574"/>
                  <a:gd name="connsiteX433" fmla="*/ 400400 w 1179211"/>
                  <a:gd name="connsiteY433" fmla="*/ 11116 h 84574"/>
                  <a:gd name="connsiteX434" fmla="*/ 404992 w 1179211"/>
                  <a:gd name="connsiteY434" fmla="*/ 13049 h 84574"/>
                  <a:gd name="connsiteX435" fmla="*/ 409341 w 1179211"/>
                  <a:gd name="connsiteY435" fmla="*/ 11116 h 84574"/>
                  <a:gd name="connsiteX436" fmla="*/ 411274 w 1179211"/>
                  <a:gd name="connsiteY436" fmla="*/ 6766 h 84574"/>
                  <a:gd name="connsiteX437" fmla="*/ 409341 w 1179211"/>
                  <a:gd name="connsiteY437" fmla="*/ 2416 h 84574"/>
                  <a:gd name="connsiteX438" fmla="*/ 379619 w 1179211"/>
                  <a:gd name="connsiteY438" fmla="*/ 61377 h 84574"/>
                  <a:gd name="connsiteX439" fmla="*/ 375511 w 1179211"/>
                  <a:gd name="connsiteY439" fmla="*/ 56544 h 84574"/>
                  <a:gd name="connsiteX440" fmla="*/ 370195 w 1179211"/>
                  <a:gd name="connsiteY440" fmla="*/ 53403 h 84574"/>
                  <a:gd name="connsiteX441" fmla="*/ 364396 w 1179211"/>
                  <a:gd name="connsiteY441" fmla="*/ 51470 h 84574"/>
                  <a:gd name="connsiteX442" fmla="*/ 355938 w 1179211"/>
                  <a:gd name="connsiteY442" fmla="*/ 47603 h 84574"/>
                  <a:gd name="connsiteX443" fmla="*/ 352797 w 1179211"/>
                  <a:gd name="connsiteY443" fmla="*/ 40837 h 84574"/>
                  <a:gd name="connsiteX444" fmla="*/ 355697 w 1179211"/>
                  <a:gd name="connsiteY444" fmla="*/ 35280 h 84574"/>
                  <a:gd name="connsiteX445" fmla="*/ 362946 w 1179211"/>
                  <a:gd name="connsiteY445" fmla="*/ 33105 h 84574"/>
                  <a:gd name="connsiteX446" fmla="*/ 370195 w 1179211"/>
                  <a:gd name="connsiteY446" fmla="*/ 34796 h 84574"/>
                  <a:gd name="connsiteX447" fmla="*/ 374786 w 1179211"/>
                  <a:gd name="connsiteY447" fmla="*/ 38421 h 84574"/>
                  <a:gd name="connsiteX448" fmla="*/ 379619 w 1179211"/>
                  <a:gd name="connsiteY448" fmla="*/ 32380 h 84574"/>
                  <a:gd name="connsiteX449" fmla="*/ 373820 w 1179211"/>
                  <a:gd name="connsiteY449" fmla="*/ 28997 h 84574"/>
                  <a:gd name="connsiteX450" fmla="*/ 363429 w 1179211"/>
                  <a:gd name="connsiteY450" fmla="*/ 27306 h 84574"/>
                  <a:gd name="connsiteX451" fmla="*/ 355938 w 1179211"/>
                  <a:gd name="connsiteY451" fmla="*/ 28272 h 84574"/>
                  <a:gd name="connsiteX452" fmla="*/ 349656 w 1179211"/>
                  <a:gd name="connsiteY452" fmla="*/ 31172 h 84574"/>
                  <a:gd name="connsiteX453" fmla="*/ 345306 w 1179211"/>
                  <a:gd name="connsiteY453" fmla="*/ 36005 h 84574"/>
                  <a:gd name="connsiteX454" fmla="*/ 343615 w 1179211"/>
                  <a:gd name="connsiteY454" fmla="*/ 42771 h 84574"/>
                  <a:gd name="connsiteX455" fmla="*/ 345065 w 1179211"/>
                  <a:gd name="connsiteY455" fmla="*/ 50020 h 84574"/>
                  <a:gd name="connsiteX456" fmla="*/ 348931 w 1179211"/>
                  <a:gd name="connsiteY456" fmla="*/ 54853 h 84574"/>
                  <a:gd name="connsiteX457" fmla="*/ 354005 w 1179211"/>
                  <a:gd name="connsiteY457" fmla="*/ 57752 h 84574"/>
                  <a:gd name="connsiteX458" fmla="*/ 359321 w 1179211"/>
                  <a:gd name="connsiteY458" fmla="*/ 59686 h 84574"/>
                  <a:gd name="connsiteX459" fmla="*/ 367779 w 1179211"/>
                  <a:gd name="connsiteY459" fmla="*/ 63310 h 84574"/>
                  <a:gd name="connsiteX460" fmla="*/ 370920 w 1179211"/>
                  <a:gd name="connsiteY460" fmla="*/ 70559 h 84574"/>
                  <a:gd name="connsiteX461" fmla="*/ 368262 w 1179211"/>
                  <a:gd name="connsiteY461" fmla="*/ 77325 h 84574"/>
                  <a:gd name="connsiteX462" fmla="*/ 360771 w 1179211"/>
                  <a:gd name="connsiteY462" fmla="*/ 79742 h 84574"/>
                  <a:gd name="connsiteX463" fmla="*/ 355938 w 1179211"/>
                  <a:gd name="connsiteY463" fmla="*/ 79017 h 84574"/>
                  <a:gd name="connsiteX464" fmla="*/ 351830 w 1179211"/>
                  <a:gd name="connsiteY464" fmla="*/ 76842 h 84574"/>
                  <a:gd name="connsiteX465" fmla="*/ 348447 w 1179211"/>
                  <a:gd name="connsiteY465" fmla="*/ 74184 h 84574"/>
                  <a:gd name="connsiteX466" fmla="*/ 346031 w 1179211"/>
                  <a:gd name="connsiteY466" fmla="*/ 71768 h 84574"/>
                  <a:gd name="connsiteX467" fmla="*/ 341198 w 1179211"/>
                  <a:gd name="connsiteY467" fmla="*/ 79500 h 84574"/>
                  <a:gd name="connsiteX468" fmla="*/ 360288 w 1179211"/>
                  <a:gd name="connsiteY468" fmla="*/ 85783 h 84574"/>
                  <a:gd name="connsiteX469" fmla="*/ 368020 w 1179211"/>
                  <a:gd name="connsiteY469" fmla="*/ 84575 h 84574"/>
                  <a:gd name="connsiteX470" fmla="*/ 374303 w 1179211"/>
                  <a:gd name="connsiteY470" fmla="*/ 81192 h 84574"/>
                  <a:gd name="connsiteX471" fmla="*/ 378411 w 1179211"/>
                  <a:gd name="connsiteY471" fmla="*/ 75634 h 84574"/>
                  <a:gd name="connsiteX472" fmla="*/ 380103 w 1179211"/>
                  <a:gd name="connsiteY472" fmla="*/ 68143 h 84574"/>
                  <a:gd name="connsiteX473" fmla="*/ 379619 w 1179211"/>
                  <a:gd name="connsiteY473" fmla="*/ 61377 h 84574"/>
                  <a:gd name="connsiteX474" fmla="*/ 298428 w 1179211"/>
                  <a:gd name="connsiteY474" fmla="*/ 84091 h 84574"/>
                  <a:gd name="connsiteX475" fmla="*/ 307852 w 1179211"/>
                  <a:gd name="connsiteY475" fmla="*/ 84091 h 84574"/>
                  <a:gd name="connsiteX476" fmla="*/ 307852 w 1179211"/>
                  <a:gd name="connsiteY476" fmla="*/ 57511 h 84574"/>
                  <a:gd name="connsiteX477" fmla="*/ 308093 w 1179211"/>
                  <a:gd name="connsiteY477" fmla="*/ 51953 h 84574"/>
                  <a:gd name="connsiteX478" fmla="*/ 308818 w 1179211"/>
                  <a:gd name="connsiteY478" fmla="*/ 46637 h 84574"/>
                  <a:gd name="connsiteX479" fmla="*/ 312926 w 1179211"/>
                  <a:gd name="connsiteY479" fmla="*/ 37938 h 84574"/>
                  <a:gd name="connsiteX480" fmla="*/ 318967 w 1179211"/>
                  <a:gd name="connsiteY480" fmla="*/ 34555 h 84574"/>
                  <a:gd name="connsiteX481" fmla="*/ 325008 w 1179211"/>
                  <a:gd name="connsiteY481" fmla="*/ 40596 h 84574"/>
                  <a:gd name="connsiteX482" fmla="*/ 333224 w 1179211"/>
                  <a:gd name="connsiteY482" fmla="*/ 37696 h 84574"/>
                  <a:gd name="connsiteX483" fmla="*/ 332016 w 1179211"/>
                  <a:gd name="connsiteY483" fmla="*/ 32863 h 84574"/>
                  <a:gd name="connsiteX484" fmla="*/ 329599 w 1179211"/>
                  <a:gd name="connsiteY484" fmla="*/ 29722 h 84574"/>
                  <a:gd name="connsiteX485" fmla="*/ 326216 w 1179211"/>
                  <a:gd name="connsiteY485" fmla="*/ 28030 h 84574"/>
                  <a:gd name="connsiteX486" fmla="*/ 322833 w 1179211"/>
                  <a:gd name="connsiteY486" fmla="*/ 27547 h 84574"/>
                  <a:gd name="connsiteX487" fmla="*/ 314134 w 1179211"/>
                  <a:gd name="connsiteY487" fmla="*/ 30205 h 84574"/>
                  <a:gd name="connsiteX488" fmla="*/ 307852 w 1179211"/>
                  <a:gd name="connsiteY488" fmla="*/ 37696 h 84574"/>
                  <a:gd name="connsiteX489" fmla="*/ 306643 w 1179211"/>
                  <a:gd name="connsiteY489" fmla="*/ 28272 h 84574"/>
                  <a:gd name="connsiteX490" fmla="*/ 297219 w 1179211"/>
                  <a:gd name="connsiteY490" fmla="*/ 29239 h 84574"/>
                  <a:gd name="connsiteX491" fmla="*/ 297461 w 1179211"/>
                  <a:gd name="connsiteY491" fmla="*/ 31413 h 84574"/>
                  <a:gd name="connsiteX492" fmla="*/ 297944 w 1179211"/>
                  <a:gd name="connsiteY492" fmla="*/ 35038 h 84574"/>
                  <a:gd name="connsiteX493" fmla="*/ 298186 w 1179211"/>
                  <a:gd name="connsiteY493" fmla="*/ 39146 h 84574"/>
                  <a:gd name="connsiteX494" fmla="*/ 298428 w 1179211"/>
                  <a:gd name="connsiteY494" fmla="*/ 43254 h 84574"/>
                  <a:gd name="connsiteX495" fmla="*/ 298428 w 1179211"/>
                  <a:gd name="connsiteY495" fmla="*/ 84091 h 84574"/>
                  <a:gd name="connsiteX496" fmla="*/ 267981 w 1179211"/>
                  <a:gd name="connsiteY496" fmla="*/ 38179 h 84574"/>
                  <a:gd name="connsiteX497" fmla="*/ 271122 w 1179211"/>
                  <a:gd name="connsiteY497" fmla="*/ 50262 h 84574"/>
                  <a:gd name="connsiteX498" fmla="*/ 271122 w 1179211"/>
                  <a:gd name="connsiteY498" fmla="*/ 52195 h 84574"/>
                  <a:gd name="connsiteX499" fmla="*/ 243817 w 1179211"/>
                  <a:gd name="connsiteY499" fmla="*/ 52195 h 84574"/>
                  <a:gd name="connsiteX500" fmla="*/ 245508 w 1179211"/>
                  <a:gd name="connsiteY500" fmla="*/ 45187 h 84574"/>
                  <a:gd name="connsiteX501" fmla="*/ 248649 w 1179211"/>
                  <a:gd name="connsiteY501" fmla="*/ 39388 h 84574"/>
                  <a:gd name="connsiteX502" fmla="*/ 253241 w 1179211"/>
                  <a:gd name="connsiteY502" fmla="*/ 35280 h 84574"/>
                  <a:gd name="connsiteX503" fmla="*/ 259282 w 1179211"/>
                  <a:gd name="connsiteY503" fmla="*/ 33830 h 84574"/>
                  <a:gd name="connsiteX504" fmla="*/ 267981 w 1179211"/>
                  <a:gd name="connsiteY504" fmla="*/ 38179 h 84574"/>
                  <a:gd name="connsiteX505" fmla="*/ 281029 w 1179211"/>
                  <a:gd name="connsiteY505" fmla="*/ 58236 h 84574"/>
                  <a:gd name="connsiteX506" fmla="*/ 281029 w 1179211"/>
                  <a:gd name="connsiteY506" fmla="*/ 52678 h 84574"/>
                  <a:gd name="connsiteX507" fmla="*/ 280063 w 1179211"/>
                  <a:gd name="connsiteY507" fmla="*/ 43496 h 84574"/>
                  <a:gd name="connsiteX508" fmla="*/ 276438 w 1179211"/>
                  <a:gd name="connsiteY508" fmla="*/ 35280 h 84574"/>
                  <a:gd name="connsiteX509" fmla="*/ 269672 w 1179211"/>
                  <a:gd name="connsiteY509" fmla="*/ 29480 h 84574"/>
                  <a:gd name="connsiteX510" fmla="*/ 259040 w 1179211"/>
                  <a:gd name="connsiteY510" fmla="*/ 27306 h 84574"/>
                  <a:gd name="connsiteX511" fmla="*/ 249133 w 1179211"/>
                  <a:gd name="connsiteY511" fmla="*/ 29480 h 84574"/>
                  <a:gd name="connsiteX512" fmla="*/ 241159 w 1179211"/>
                  <a:gd name="connsiteY512" fmla="*/ 35521 h 84574"/>
                  <a:gd name="connsiteX513" fmla="*/ 235842 w 1179211"/>
                  <a:gd name="connsiteY513" fmla="*/ 44704 h 84574"/>
                  <a:gd name="connsiteX514" fmla="*/ 233909 w 1179211"/>
                  <a:gd name="connsiteY514" fmla="*/ 56544 h 84574"/>
                  <a:gd name="connsiteX515" fmla="*/ 240675 w 1179211"/>
                  <a:gd name="connsiteY515" fmla="*/ 78292 h 84574"/>
                  <a:gd name="connsiteX516" fmla="*/ 260490 w 1179211"/>
                  <a:gd name="connsiteY516" fmla="*/ 85783 h 84574"/>
                  <a:gd name="connsiteX517" fmla="*/ 272572 w 1179211"/>
                  <a:gd name="connsiteY517" fmla="*/ 83125 h 84574"/>
                  <a:gd name="connsiteX518" fmla="*/ 282238 w 1179211"/>
                  <a:gd name="connsiteY518" fmla="*/ 75151 h 84574"/>
                  <a:gd name="connsiteX519" fmla="*/ 278371 w 1179211"/>
                  <a:gd name="connsiteY519" fmla="*/ 71043 h 84574"/>
                  <a:gd name="connsiteX520" fmla="*/ 268947 w 1179211"/>
                  <a:gd name="connsiteY520" fmla="*/ 77567 h 84574"/>
                  <a:gd name="connsiteX521" fmla="*/ 261215 w 1179211"/>
                  <a:gd name="connsiteY521" fmla="*/ 79017 h 84574"/>
                  <a:gd name="connsiteX522" fmla="*/ 248649 w 1179211"/>
                  <a:gd name="connsiteY522" fmla="*/ 73701 h 84574"/>
                  <a:gd name="connsiteX523" fmla="*/ 244058 w 1179211"/>
                  <a:gd name="connsiteY523" fmla="*/ 58477 h 84574"/>
                  <a:gd name="connsiteX524" fmla="*/ 281029 w 1179211"/>
                  <a:gd name="connsiteY524" fmla="*/ 58477 h 84574"/>
                  <a:gd name="connsiteX525" fmla="*/ 183648 w 1179211"/>
                  <a:gd name="connsiteY525" fmla="*/ 28997 h 84574"/>
                  <a:gd name="connsiteX526" fmla="*/ 172774 w 1179211"/>
                  <a:gd name="connsiteY526" fmla="*/ 28997 h 84574"/>
                  <a:gd name="connsiteX527" fmla="*/ 195247 w 1179211"/>
                  <a:gd name="connsiteY527" fmla="*/ 85300 h 84574"/>
                  <a:gd name="connsiteX528" fmla="*/ 203221 w 1179211"/>
                  <a:gd name="connsiteY528" fmla="*/ 85300 h 84574"/>
                  <a:gd name="connsiteX529" fmla="*/ 226418 w 1179211"/>
                  <a:gd name="connsiteY529" fmla="*/ 28997 h 84574"/>
                  <a:gd name="connsiteX530" fmla="*/ 217236 w 1179211"/>
                  <a:gd name="connsiteY530" fmla="*/ 28997 h 84574"/>
                  <a:gd name="connsiteX531" fmla="*/ 202496 w 1179211"/>
                  <a:gd name="connsiteY531" fmla="*/ 67660 h 84574"/>
                  <a:gd name="connsiteX532" fmla="*/ 200079 w 1179211"/>
                  <a:gd name="connsiteY532" fmla="*/ 76359 h 84574"/>
                  <a:gd name="connsiteX533" fmla="*/ 199354 w 1179211"/>
                  <a:gd name="connsiteY533" fmla="*/ 72734 h 84574"/>
                  <a:gd name="connsiteX534" fmla="*/ 197663 w 1179211"/>
                  <a:gd name="connsiteY534" fmla="*/ 67176 h 84574"/>
                  <a:gd name="connsiteX535" fmla="*/ 183648 w 1179211"/>
                  <a:gd name="connsiteY535" fmla="*/ 28997 h 84574"/>
                  <a:gd name="connsiteX536" fmla="*/ 159000 w 1179211"/>
                  <a:gd name="connsiteY536" fmla="*/ 28997 h 84574"/>
                  <a:gd name="connsiteX537" fmla="*/ 148851 w 1179211"/>
                  <a:gd name="connsiteY537" fmla="*/ 28997 h 84574"/>
                  <a:gd name="connsiteX538" fmla="*/ 148851 w 1179211"/>
                  <a:gd name="connsiteY538" fmla="*/ 84091 h 84574"/>
                  <a:gd name="connsiteX539" fmla="*/ 159000 w 1179211"/>
                  <a:gd name="connsiteY539" fmla="*/ 84091 h 84574"/>
                  <a:gd name="connsiteX540" fmla="*/ 159000 w 1179211"/>
                  <a:gd name="connsiteY540" fmla="*/ 28997 h 84574"/>
                  <a:gd name="connsiteX541" fmla="*/ 158517 w 1179211"/>
                  <a:gd name="connsiteY541" fmla="*/ 2416 h 84574"/>
                  <a:gd name="connsiteX542" fmla="*/ 154167 w 1179211"/>
                  <a:gd name="connsiteY542" fmla="*/ 483 h 84574"/>
                  <a:gd name="connsiteX543" fmla="*/ 149576 w 1179211"/>
                  <a:gd name="connsiteY543" fmla="*/ 2416 h 84574"/>
                  <a:gd name="connsiteX544" fmla="*/ 147643 w 1179211"/>
                  <a:gd name="connsiteY544" fmla="*/ 6766 h 84574"/>
                  <a:gd name="connsiteX545" fmla="*/ 149576 w 1179211"/>
                  <a:gd name="connsiteY545" fmla="*/ 11116 h 84574"/>
                  <a:gd name="connsiteX546" fmla="*/ 154167 w 1179211"/>
                  <a:gd name="connsiteY546" fmla="*/ 13049 h 84574"/>
                  <a:gd name="connsiteX547" fmla="*/ 158517 w 1179211"/>
                  <a:gd name="connsiteY547" fmla="*/ 11116 h 84574"/>
                  <a:gd name="connsiteX548" fmla="*/ 160450 w 1179211"/>
                  <a:gd name="connsiteY548" fmla="*/ 6766 h 84574"/>
                  <a:gd name="connsiteX549" fmla="*/ 158517 w 1179211"/>
                  <a:gd name="connsiteY549" fmla="*/ 2416 h 84574"/>
                  <a:gd name="connsiteX550" fmla="*/ 128795 w 1179211"/>
                  <a:gd name="connsiteY550" fmla="*/ 84091 h 84574"/>
                  <a:gd name="connsiteX551" fmla="*/ 128795 w 1179211"/>
                  <a:gd name="connsiteY551" fmla="*/ 49537 h 84574"/>
                  <a:gd name="connsiteX552" fmla="*/ 128312 w 1179211"/>
                  <a:gd name="connsiteY552" fmla="*/ 41079 h 84574"/>
                  <a:gd name="connsiteX553" fmla="*/ 126137 w 1179211"/>
                  <a:gd name="connsiteY553" fmla="*/ 34071 h 84574"/>
                  <a:gd name="connsiteX554" fmla="*/ 120338 w 1179211"/>
                  <a:gd name="connsiteY554" fmla="*/ 29239 h 84574"/>
                  <a:gd name="connsiteX555" fmla="*/ 109705 w 1179211"/>
                  <a:gd name="connsiteY555" fmla="*/ 27306 h 84574"/>
                  <a:gd name="connsiteX556" fmla="*/ 102214 w 1179211"/>
                  <a:gd name="connsiteY556" fmla="*/ 28514 h 84574"/>
                  <a:gd name="connsiteX557" fmla="*/ 96898 w 1179211"/>
                  <a:gd name="connsiteY557" fmla="*/ 31655 h 84574"/>
                  <a:gd name="connsiteX558" fmla="*/ 93274 w 1179211"/>
                  <a:gd name="connsiteY558" fmla="*/ 35280 h 84574"/>
                  <a:gd name="connsiteX559" fmla="*/ 91341 w 1179211"/>
                  <a:gd name="connsiteY559" fmla="*/ 37938 h 84574"/>
                  <a:gd name="connsiteX560" fmla="*/ 90132 w 1179211"/>
                  <a:gd name="connsiteY560" fmla="*/ 28514 h 84574"/>
                  <a:gd name="connsiteX561" fmla="*/ 80708 w 1179211"/>
                  <a:gd name="connsiteY561" fmla="*/ 29480 h 84574"/>
                  <a:gd name="connsiteX562" fmla="*/ 80950 w 1179211"/>
                  <a:gd name="connsiteY562" fmla="*/ 31655 h 84574"/>
                  <a:gd name="connsiteX563" fmla="*/ 81433 w 1179211"/>
                  <a:gd name="connsiteY563" fmla="*/ 35280 h 84574"/>
                  <a:gd name="connsiteX564" fmla="*/ 81675 w 1179211"/>
                  <a:gd name="connsiteY564" fmla="*/ 39388 h 84574"/>
                  <a:gd name="connsiteX565" fmla="*/ 81917 w 1179211"/>
                  <a:gd name="connsiteY565" fmla="*/ 43496 h 84574"/>
                  <a:gd name="connsiteX566" fmla="*/ 81917 w 1179211"/>
                  <a:gd name="connsiteY566" fmla="*/ 84333 h 84574"/>
                  <a:gd name="connsiteX567" fmla="*/ 91824 w 1179211"/>
                  <a:gd name="connsiteY567" fmla="*/ 84333 h 84574"/>
                  <a:gd name="connsiteX568" fmla="*/ 91824 w 1179211"/>
                  <a:gd name="connsiteY568" fmla="*/ 53403 h 84574"/>
                  <a:gd name="connsiteX569" fmla="*/ 93032 w 1179211"/>
                  <a:gd name="connsiteY569" fmla="*/ 46154 h 84574"/>
                  <a:gd name="connsiteX570" fmla="*/ 96415 w 1179211"/>
                  <a:gd name="connsiteY570" fmla="*/ 40354 h 84574"/>
                  <a:gd name="connsiteX571" fmla="*/ 101248 w 1179211"/>
                  <a:gd name="connsiteY571" fmla="*/ 36488 h 84574"/>
                  <a:gd name="connsiteX572" fmla="*/ 107531 w 1179211"/>
                  <a:gd name="connsiteY572" fmla="*/ 35038 h 84574"/>
                  <a:gd name="connsiteX573" fmla="*/ 113572 w 1179211"/>
                  <a:gd name="connsiteY573" fmla="*/ 36005 h 84574"/>
                  <a:gd name="connsiteX574" fmla="*/ 117196 w 1179211"/>
                  <a:gd name="connsiteY574" fmla="*/ 38904 h 84574"/>
                  <a:gd name="connsiteX575" fmla="*/ 118888 w 1179211"/>
                  <a:gd name="connsiteY575" fmla="*/ 43496 h 84574"/>
                  <a:gd name="connsiteX576" fmla="*/ 119371 w 1179211"/>
                  <a:gd name="connsiteY576" fmla="*/ 49778 h 84574"/>
                  <a:gd name="connsiteX577" fmla="*/ 119371 w 1179211"/>
                  <a:gd name="connsiteY577" fmla="*/ 84333 h 84574"/>
                  <a:gd name="connsiteX578" fmla="*/ 128795 w 1179211"/>
                  <a:gd name="connsiteY578" fmla="*/ 84333 h 84574"/>
                  <a:gd name="connsiteX579" fmla="*/ 60894 w 1179211"/>
                  <a:gd name="connsiteY579" fmla="*/ 5799 h 84574"/>
                  <a:gd name="connsiteX580" fmla="*/ 50986 w 1179211"/>
                  <a:gd name="connsiteY580" fmla="*/ 5799 h 84574"/>
                  <a:gd name="connsiteX581" fmla="*/ 50986 w 1179211"/>
                  <a:gd name="connsiteY581" fmla="*/ 54128 h 84574"/>
                  <a:gd name="connsiteX582" fmla="*/ 49295 w 1179211"/>
                  <a:gd name="connsiteY582" fmla="*/ 66935 h 84574"/>
                  <a:gd name="connsiteX583" fmla="*/ 44945 w 1179211"/>
                  <a:gd name="connsiteY583" fmla="*/ 74667 h 84574"/>
                  <a:gd name="connsiteX584" fmla="*/ 38421 w 1179211"/>
                  <a:gd name="connsiteY584" fmla="*/ 78534 h 84574"/>
                  <a:gd name="connsiteX585" fmla="*/ 30447 w 1179211"/>
                  <a:gd name="connsiteY585" fmla="*/ 79500 h 84574"/>
                  <a:gd name="connsiteX586" fmla="*/ 22231 w 1179211"/>
                  <a:gd name="connsiteY586" fmla="*/ 78534 h 84574"/>
                  <a:gd name="connsiteX587" fmla="*/ 15707 w 1179211"/>
                  <a:gd name="connsiteY587" fmla="*/ 74667 h 84574"/>
                  <a:gd name="connsiteX588" fmla="*/ 11357 w 1179211"/>
                  <a:gd name="connsiteY588" fmla="*/ 66935 h 84574"/>
                  <a:gd name="connsiteX589" fmla="*/ 9666 w 1179211"/>
                  <a:gd name="connsiteY589" fmla="*/ 54128 h 84574"/>
                  <a:gd name="connsiteX590" fmla="*/ 9666 w 1179211"/>
                  <a:gd name="connsiteY590" fmla="*/ 5799 h 84574"/>
                  <a:gd name="connsiteX591" fmla="*/ 0 w 1179211"/>
                  <a:gd name="connsiteY591" fmla="*/ 5799 h 84574"/>
                  <a:gd name="connsiteX592" fmla="*/ 0 w 1179211"/>
                  <a:gd name="connsiteY592" fmla="*/ 54853 h 84574"/>
                  <a:gd name="connsiteX593" fmla="*/ 7733 w 1179211"/>
                  <a:gd name="connsiteY593" fmla="*/ 79500 h 84574"/>
                  <a:gd name="connsiteX594" fmla="*/ 30689 w 1179211"/>
                  <a:gd name="connsiteY594" fmla="*/ 86749 h 84574"/>
                  <a:gd name="connsiteX595" fmla="*/ 53403 w 1179211"/>
                  <a:gd name="connsiteY595" fmla="*/ 79500 h 84574"/>
                  <a:gd name="connsiteX596" fmla="*/ 60894 w 1179211"/>
                  <a:gd name="connsiteY596" fmla="*/ 54853 h 84574"/>
                  <a:gd name="connsiteX597" fmla="*/ 60894 w 1179211"/>
                  <a:gd name="connsiteY597" fmla="*/ 5799 h 84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  <a:cxn ang="0">
                    <a:pos x="connsiteX442" y="connsiteY442"/>
                  </a:cxn>
                  <a:cxn ang="0">
                    <a:pos x="connsiteX443" y="connsiteY443"/>
                  </a:cxn>
                  <a:cxn ang="0">
                    <a:pos x="connsiteX444" y="connsiteY444"/>
                  </a:cxn>
                  <a:cxn ang="0">
                    <a:pos x="connsiteX445" y="connsiteY445"/>
                  </a:cxn>
                  <a:cxn ang="0">
                    <a:pos x="connsiteX446" y="connsiteY446"/>
                  </a:cxn>
                  <a:cxn ang="0">
                    <a:pos x="connsiteX447" y="connsiteY447"/>
                  </a:cxn>
                  <a:cxn ang="0">
                    <a:pos x="connsiteX448" y="connsiteY448"/>
                  </a:cxn>
                  <a:cxn ang="0">
                    <a:pos x="connsiteX449" y="connsiteY449"/>
                  </a:cxn>
                  <a:cxn ang="0">
                    <a:pos x="connsiteX450" y="connsiteY450"/>
                  </a:cxn>
                  <a:cxn ang="0">
                    <a:pos x="connsiteX451" y="connsiteY451"/>
                  </a:cxn>
                  <a:cxn ang="0">
                    <a:pos x="connsiteX452" y="connsiteY452"/>
                  </a:cxn>
                  <a:cxn ang="0">
                    <a:pos x="connsiteX453" y="connsiteY453"/>
                  </a:cxn>
                  <a:cxn ang="0">
                    <a:pos x="connsiteX454" y="connsiteY454"/>
                  </a:cxn>
                  <a:cxn ang="0">
                    <a:pos x="connsiteX455" y="connsiteY455"/>
                  </a:cxn>
                  <a:cxn ang="0">
                    <a:pos x="connsiteX456" y="connsiteY456"/>
                  </a:cxn>
                  <a:cxn ang="0">
                    <a:pos x="connsiteX457" y="connsiteY457"/>
                  </a:cxn>
                  <a:cxn ang="0">
                    <a:pos x="connsiteX458" y="connsiteY458"/>
                  </a:cxn>
                  <a:cxn ang="0">
                    <a:pos x="connsiteX459" y="connsiteY459"/>
                  </a:cxn>
                  <a:cxn ang="0">
                    <a:pos x="connsiteX460" y="connsiteY460"/>
                  </a:cxn>
                  <a:cxn ang="0">
                    <a:pos x="connsiteX461" y="connsiteY461"/>
                  </a:cxn>
                  <a:cxn ang="0">
                    <a:pos x="connsiteX462" y="connsiteY462"/>
                  </a:cxn>
                  <a:cxn ang="0">
                    <a:pos x="connsiteX463" y="connsiteY463"/>
                  </a:cxn>
                  <a:cxn ang="0">
                    <a:pos x="connsiteX464" y="connsiteY464"/>
                  </a:cxn>
                  <a:cxn ang="0">
                    <a:pos x="connsiteX465" y="connsiteY465"/>
                  </a:cxn>
                  <a:cxn ang="0">
                    <a:pos x="connsiteX466" y="connsiteY466"/>
                  </a:cxn>
                  <a:cxn ang="0">
                    <a:pos x="connsiteX467" y="connsiteY467"/>
                  </a:cxn>
                  <a:cxn ang="0">
                    <a:pos x="connsiteX468" y="connsiteY468"/>
                  </a:cxn>
                  <a:cxn ang="0">
                    <a:pos x="connsiteX469" y="connsiteY469"/>
                  </a:cxn>
                  <a:cxn ang="0">
                    <a:pos x="connsiteX470" y="connsiteY470"/>
                  </a:cxn>
                  <a:cxn ang="0">
                    <a:pos x="connsiteX471" y="connsiteY471"/>
                  </a:cxn>
                  <a:cxn ang="0">
                    <a:pos x="connsiteX472" y="connsiteY472"/>
                  </a:cxn>
                  <a:cxn ang="0">
                    <a:pos x="connsiteX473" y="connsiteY473"/>
                  </a:cxn>
                  <a:cxn ang="0">
                    <a:pos x="connsiteX474" y="connsiteY474"/>
                  </a:cxn>
                  <a:cxn ang="0">
                    <a:pos x="connsiteX475" y="connsiteY475"/>
                  </a:cxn>
                  <a:cxn ang="0">
                    <a:pos x="connsiteX476" y="connsiteY476"/>
                  </a:cxn>
                  <a:cxn ang="0">
                    <a:pos x="connsiteX477" y="connsiteY477"/>
                  </a:cxn>
                  <a:cxn ang="0">
                    <a:pos x="connsiteX478" y="connsiteY478"/>
                  </a:cxn>
                  <a:cxn ang="0">
                    <a:pos x="connsiteX479" y="connsiteY479"/>
                  </a:cxn>
                  <a:cxn ang="0">
                    <a:pos x="connsiteX480" y="connsiteY480"/>
                  </a:cxn>
                  <a:cxn ang="0">
                    <a:pos x="connsiteX481" y="connsiteY481"/>
                  </a:cxn>
                  <a:cxn ang="0">
                    <a:pos x="connsiteX482" y="connsiteY482"/>
                  </a:cxn>
                  <a:cxn ang="0">
                    <a:pos x="connsiteX483" y="connsiteY483"/>
                  </a:cxn>
                  <a:cxn ang="0">
                    <a:pos x="connsiteX484" y="connsiteY484"/>
                  </a:cxn>
                  <a:cxn ang="0">
                    <a:pos x="connsiteX485" y="connsiteY485"/>
                  </a:cxn>
                  <a:cxn ang="0">
                    <a:pos x="connsiteX486" y="connsiteY486"/>
                  </a:cxn>
                  <a:cxn ang="0">
                    <a:pos x="connsiteX487" y="connsiteY487"/>
                  </a:cxn>
                  <a:cxn ang="0">
                    <a:pos x="connsiteX488" y="connsiteY488"/>
                  </a:cxn>
                  <a:cxn ang="0">
                    <a:pos x="connsiteX489" y="connsiteY489"/>
                  </a:cxn>
                  <a:cxn ang="0">
                    <a:pos x="connsiteX490" y="connsiteY490"/>
                  </a:cxn>
                  <a:cxn ang="0">
                    <a:pos x="connsiteX491" y="connsiteY491"/>
                  </a:cxn>
                  <a:cxn ang="0">
                    <a:pos x="connsiteX492" y="connsiteY492"/>
                  </a:cxn>
                  <a:cxn ang="0">
                    <a:pos x="connsiteX493" y="connsiteY493"/>
                  </a:cxn>
                  <a:cxn ang="0">
                    <a:pos x="connsiteX494" y="connsiteY494"/>
                  </a:cxn>
                  <a:cxn ang="0">
                    <a:pos x="connsiteX495" y="connsiteY495"/>
                  </a:cxn>
                  <a:cxn ang="0">
                    <a:pos x="connsiteX496" y="connsiteY496"/>
                  </a:cxn>
                  <a:cxn ang="0">
                    <a:pos x="connsiteX497" y="connsiteY497"/>
                  </a:cxn>
                  <a:cxn ang="0">
                    <a:pos x="connsiteX498" y="connsiteY498"/>
                  </a:cxn>
                  <a:cxn ang="0">
                    <a:pos x="connsiteX499" y="connsiteY499"/>
                  </a:cxn>
                  <a:cxn ang="0">
                    <a:pos x="connsiteX500" y="connsiteY500"/>
                  </a:cxn>
                  <a:cxn ang="0">
                    <a:pos x="connsiteX501" y="connsiteY501"/>
                  </a:cxn>
                  <a:cxn ang="0">
                    <a:pos x="connsiteX502" y="connsiteY502"/>
                  </a:cxn>
                  <a:cxn ang="0">
                    <a:pos x="connsiteX503" y="connsiteY503"/>
                  </a:cxn>
                  <a:cxn ang="0">
                    <a:pos x="connsiteX504" y="connsiteY504"/>
                  </a:cxn>
                  <a:cxn ang="0">
                    <a:pos x="connsiteX505" y="connsiteY505"/>
                  </a:cxn>
                  <a:cxn ang="0">
                    <a:pos x="connsiteX506" y="connsiteY506"/>
                  </a:cxn>
                  <a:cxn ang="0">
                    <a:pos x="connsiteX507" y="connsiteY507"/>
                  </a:cxn>
                  <a:cxn ang="0">
                    <a:pos x="connsiteX508" y="connsiteY508"/>
                  </a:cxn>
                  <a:cxn ang="0">
                    <a:pos x="connsiteX509" y="connsiteY509"/>
                  </a:cxn>
                  <a:cxn ang="0">
                    <a:pos x="connsiteX510" y="connsiteY510"/>
                  </a:cxn>
                  <a:cxn ang="0">
                    <a:pos x="connsiteX511" y="connsiteY511"/>
                  </a:cxn>
                  <a:cxn ang="0">
                    <a:pos x="connsiteX512" y="connsiteY512"/>
                  </a:cxn>
                  <a:cxn ang="0">
                    <a:pos x="connsiteX513" y="connsiteY513"/>
                  </a:cxn>
                  <a:cxn ang="0">
                    <a:pos x="connsiteX514" y="connsiteY514"/>
                  </a:cxn>
                  <a:cxn ang="0">
                    <a:pos x="connsiteX515" y="connsiteY515"/>
                  </a:cxn>
                  <a:cxn ang="0">
                    <a:pos x="connsiteX516" y="connsiteY516"/>
                  </a:cxn>
                  <a:cxn ang="0">
                    <a:pos x="connsiteX517" y="connsiteY517"/>
                  </a:cxn>
                  <a:cxn ang="0">
                    <a:pos x="connsiteX518" y="connsiteY518"/>
                  </a:cxn>
                  <a:cxn ang="0">
                    <a:pos x="connsiteX519" y="connsiteY519"/>
                  </a:cxn>
                  <a:cxn ang="0">
                    <a:pos x="connsiteX520" y="connsiteY520"/>
                  </a:cxn>
                  <a:cxn ang="0">
                    <a:pos x="connsiteX521" y="connsiteY521"/>
                  </a:cxn>
                  <a:cxn ang="0">
                    <a:pos x="connsiteX522" y="connsiteY522"/>
                  </a:cxn>
                  <a:cxn ang="0">
                    <a:pos x="connsiteX523" y="connsiteY523"/>
                  </a:cxn>
                  <a:cxn ang="0">
                    <a:pos x="connsiteX524" y="connsiteY524"/>
                  </a:cxn>
                  <a:cxn ang="0">
                    <a:pos x="connsiteX525" y="connsiteY525"/>
                  </a:cxn>
                  <a:cxn ang="0">
                    <a:pos x="connsiteX526" y="connsiteY526"/>
                  </a:cxn>
                  <a:cxn ang="0">
                    <a:pos x="connsiteX527" y="connsiteY527"/>
                  </a:cxn>
                  <a:cxn ang="0">
                    <a:pos x="connsiteX528" y="connsiteY528"/>
                  </a:cxn>
                  <a:cxn ang="0">
                    <a:pos x="connsiteX529" y="connsiteY529"/>
                  </a:cxn>
                  <a:cxn ang="0">
                    <a:pos x="connsiteX530" y="connsiteY530"/>
                  </a:cxn>
                  <a:cxn ang="0">
                    <a:pos x="connsiteX531" y="connsiteY531"/>
                  </a:cxn>
                  <a:cxn ang="0">
                    <a:pos x="connsiteX532" y="connsiteY532"/>
                  </a:cxn>
                  <a:cxn ang="0">
                    <a:pos x="connsiteX533" y="connsiteY533"/>
                  </a:cxn>
                  <a:cxn ang="0">
                    <a:pos x="connsiteX534" y="connsiteY534"/>
                  </a:cxn>
                  <a:cxn ang="0">
                    <a:pos x="connsiteX535" y="connsiteY535"/>
                  </a:cxn>
                  <a:cxn ang="0">
                    <a:pos x="connsiteX536" y="connsiteY536"/>
                  </a:cxn>
                  <a:cxn ang="0">
                    <a:pos x="connsiteX537" y="connsiteY537"/>
                  </a:cxn>
                  <a:cxn ang="0">
                    <a:pos x="connsiteX538" y="connsiteY538"/>
                  </a:cxn>
                  <a:cxn ang="0">
                    <a:pos x="connsiteX539" y="connsiteY539"/>
                  </a:cxn>
                  <a:cxn ang="0">
                    <a:pos x="connsiteX540" y="connsiteY540"/>
                  </a:cxn>
                  <a:cxn ang="0">
                    <a:pos x="connsiteX541" y="connsiteY541"/>
                  </a:cxn>
                  <a:cxn ang="0">
                    <a:pos x="connsiteX542" y="connsiteY542"/>
                  </a:cxn>
                  <a:cxn ang="0">
                    <a:pos x="connsiteX543" y="connsiteY543"/>
                  </a:cxn>
                  <a:cxn ang="0">
                    <a:pos x="connsiteX544" y="connsiteY544"/>
                  </a:cxn>
                  <a:cxn ang="0">
                    <a:pos x="connsiteX545" y="connsiteY545"/>
                  </a:cxn>
                  <a:cxn ang="0">
                    <a:pos x="connsiteX546" y="connsiteY546"/>
                  </a:cxn>
                  <a:cxn ang="0">
                    <a:pos x="connsiteX547" y="connsiteY547"/>
                  </a:cxn>
                  <a:cxn ang="0">
                    <a:pos x="connsiteX548" y="connsiteY548"/>
                  </a:cxn>
                  <a:cxn ang="0">
                    <a:pos x="connsiteX549" y="connsiteY549"/>
                  </a:cxn>
                  <a:cxn ang="0">
                    <a:pos x="connsiteX550" y="connsiteY550"/>
                  </a:cxn>
                  <a:cxn ang="0">
                    <a:pos x="connsiteX551" y="connsiteY551"/>
                  </a:cxn>
                  <a:cxn ang="0">
                    <a:pos x="connsiteX552" y="connsiteY552"/>
                  </a:cxn>
                  <a:cxn ang="0">
                    <a:pos x="connsiteX553" y="connsiteY553"/>
                  </a:cxn>
                  <a:cxn ang="0">
                    <a:pos x="connsiteX554" y="connsiteY554"/>
                  </a:cxn>
                  <a:cxn ang="0">
                    <a:pos x="connsiteX555" y="connsiteY555"/>
                  </a:cxn>
                  <a:cxn ang="0">
                    <a:pos x="connsiteX556" y="connsiteY556"/>
                  </a:cxn>
                  <a:cxn ang="0">
                    <a:pos x="connsiteX557" y="connsiteY557"/>
                  </a:cxn>
                  <a:cxn ang="0">
                    <a:pos x="connsiteX558" y="connsiteY558"/>
                  </a:cxn>
                  <a:cxn ang="0">
                    <a:pos x="connsiteX559" y="connsiteY559"/>
                  </a:cxn>
                  <a:cxn ang="0">
                    <a:pos x="connsiteX560" y="connsiteY560"/>
                  </a:cxn>
                  <a:cxn ang="0">
                    <a:pos x="connsiteX561" y="connsiteY561"/>
                  </a:cxn>
                  <a:cxn ang="0">
                    <a:pos x="connsiteX562" y="connsiteY562"/>
                  </a:cxn>
                  <a:cxn ang="0">
                    <a:pos x="connsiteX563" y="connsiteY563"/>
                  </a:cxn>
                  <a:cxn ang="0">
                    <a:pos x="connsiteX564" y="connsiteY564"/>
                  </a:cxn>
                  <a:cxn ang="0">
                    <a:pos x="connsiteX565" y="connsiteY565"/>
                  </a:cxn>
                  <a:cxn ang="0">
                    <a:pos x="connsiteX566" y="connsiteY566"/>
                  </a:cxn>
                  <a:cxn ang="0">
                    <a:pos x="connsiteX567" y="connsiteY567"/>
                  </a:cxn>
                  <a:cxn ang="0">
                    <a:pos x="connsiteX568" y="connsiteY568"/>
                  </a:cxn>
                  <a:cxn ang="0">
                    <a:pos x="connsiteX569" y="connsiteY569"/>
                  </a:cxn>
                  <a:cxn ang="0">
                    <a:pos x="connsiteX570" y="connsiteY570"/>
                  </a:cxn>
                  <a:cxn ang="0">
                    <a:pos x="connsiteX571" y="connsiteY571"/>
                  </a:cxn>
                  <a:cxn ang="0">
                    <a:pos x="connsiteX572" y="connsiteY572"/>
                  </a:cxn>
                  <a:cxn ang="0">
                    <a:pos x="connsiteX573" y="connsiteY573"/>
                  </a:cxn>
                  <a:cxn ang="0">
                    <a:pos x="connsiteX574" y="connsiteY574"/>
                  </a:cxn>
                  <a:cxn ang="0">
                    <a:pos x="connsiteX575" y="connsiteY575"/>
                  </a:cxn>
                  <a:cxn ang="0">
                    <a:pos x="connsiteX576" y="connsiteY576"/>
                  </a:cxn>
                  <a:cxn ang="0">
                    <a:pos x="connsiteX577" y="connsiteY577"/>
                  </a:cxn>
                  <a:cxn ang="0">
                    <a:pos x="connsiteX578" y="connsiteY578"/>
                  </a:cxn>
                  <a:cxn ang="0">
                    <a:pos x="connsiteX579" y="connsiteY579"/>
                  </a:cxn>
                  <a:cxn ang="0">
                    <a:pos x="connsiteX580" y="connsiteY580"/>
                  </a:cxn>
                  <a:cxn ang="0">
                    <a:pos x="connsiteX581" y="connsiteY581"/>
                  </a:cxn>
                  <a:cxn ang="0">
                    <a:pos x="connsiteX582" y="connsiteY582"/>
                  </a:cxn>
                  <a:cxn ang="0">
                    <a:pos x="connsiteX583" y="connsiteY583"/>
                  </a:cxn>
                  <a:cxn ang="0">
                    <a:pos x="connsiteX584" y="connsiteY584"/>
                  </a:cxn>
                  <a:cxn ang="0">
                    <a:pos x="connsiteX585" y="connsiteY585"/>
                  </a:cxn>
                  <a:cxn ang="0">
                    <a:pos x="connsiteX586" y="connsiteY586"/>
                  </a:cxn>
                  <a:cxn ang="0">
                    <a:pos x="connsiteX587" y="connsiteY587"/>
                  </a:cxn>
                  <a:cxn ang="0">
                    <a:pos x="connsiteX588" y="connsiteY588"/>
                  </a:cxn>
                  <a:cxn ang="0">
                    <a:pos x="connsiteX589" y="connsiteY589"/>
                  </a:cxn>
                  <a:cxn ang="0">
                    <a:pos x="connsiteX590" y="connsiteY590"/>
                  </a:cxn>
                  <a:cxn ang="0">
                    <a:pos x="connsiteX591" y="connsiteY591"/>
                  </a:cxn>
                  <a:cxn ang="0">
                    <a:pos x="connsiteX592" y="connsiteY592"/>
                  </a:cxn>
                  <a:cxn ang="0">
                    <a:pos x="connsiteX593" y="connsiteY593"/>
                  </a:cxn>
                  <a:cxn ang="0">
                    <a:pos x="connsiteX594" y="connsiteY594"/>
                  </a:cxn>
                  <a:cxn ang="0">
                    <a:pos x="connsiteX595" y="connsiteY595"/>
                  </a:cxn>
                  <a:cxn ang="0">
                    <a:pos x="connsiteX596" y="connsiteY596"/>
                  </a:cxn>
                  <a:cxn ang="0">
                    <a:pos x="connsiteX597" y="connsiteY597"/>
                  </a:cxn>
                </a:cxnLst>
                <a:rect l="l" t="t" r="r" b="b"/>
                <a:pathLst>
                  <a:path w="1179211" h="84574">
                    <a:moveTo>
                      <a:pt x="1181145" y="2658"/>
                    </a:moveTo>
                    <a:cubicBezTo>
                      <a:pt x="1179937" y="1933"/>
                      <a:pt x="1178245" y="1450"/>
                      <a:pt x="1176071" y="725"/>
                    </a:cubicBezTo>
                    <a:cubicBezTo>
                      <a:pt x="1173654" y="242"/>
                      <a:pt x="1171238" y="0"/>
                      <a:pt x="1168580" y="0"/>
                    </a:cubicBezTo>
                    <a:cubicBezTo>
                      <a:pt x="1164955" y="0"/>
                      <a:pt x="1161572" y="725"/>
                      <a:pt x="1158672" y="1933"/>
                    </a:cubicBezTo>
                    <a:cubicBezTo>
                      <a:pt x="1155773" y="3383"/>
                      <a:pt x="1153115" y="5558"/>
                      <a:pt x="1151182" y="8941"/>
                    </a:cubicBezTo>
                    <a:cubicBezTo>
                      <a:pt x="1149490" y="11357"/>
                      <a:pt x="1148523" y="14015"/>
                      <a:pt x="1148282" y="16915"/>
                    </a:cubicBezTo>
                    <a:cubicBezTo>
                      <a:pt x="1148040" y="19815"/>
                      <a:pt x="1147799" y="22473"/>
                      <a:pt x="1147799" y="25131"/>
                    </a:cubicBezTo>
                    <a:lnTo>
                      <a:pt x="1147799" y="29239"/>
                    </a:lnTo>
                    <a:lnTo>
                      <a:pt x="1137891" y="29239"/>
                    </a:lnTo>
                    <a:lnTo>
                      <a:pt x="1137891" y="35521"/>
                    </a:lnTo>
                    <a:lnTo>
                      <a:pt x="1147799" y="35521"/>
                    </a:lnTo>
                    <a:lnTo>
                      <a:pt x="1147799" y="84333"/>
                    </a:lnTo>
                    <a:lnTo>
                      <a:pt x="1157223" y="84333"/>
                    </a:lnTo>
                    <a:lnTo>
                      <a:pt x="1157223" y="35280"/>
                    </a:lnTo>
                    <a:lnTo>
                      <a:pt x="1172446" y="35280"/>
                    </a:lnTo>
                    <a:lnTo>
                      <a:pt x="1172446" y="28997"/>
                    </a:lnTo>
                    <a:lnTo>
                      <a:pt x="1157223" y="28997"/>
                    </a:lnTo>
                    <a:lnTo>
                      <a:pt x="1157223" y="25372"/>
                    </a:lnTo>
                    <a:cubicBezTo>
                      <a:pt x="1157223" y="23198"/>
                      <a:pt x="1157223" y="21023"/>
                      <a:pt x="1157464" y="18606"/>
                    </a:cubicBezTo>
                    <a:cubicBezTo>
                      <a:pt x="1157706" y="16190"/>
                      <a:pt x="1157948" y="14257"/>
                      <a:pt x="1158672" y="12324"/>
                    </a:cubicBezTo>
                    <a:cubicBezTo>
                      <a:pt x="1159397" y="10391"/>
                      <a:pt x="1160364" y="8941"/>
                      <a:pt x="1161572" y="7733"/>
                    </a:cubicBezTo>
                    <a:cubicBezTo>
                      <a:pt x="1162780" y="6524"/>
                      <a:pt x="1164714" y="5799"/>
                      <a:pt x="1167130" y="5799"/>
                    </a:cubicBezTo>
                    <a:cubicBezTo>
                      <a:pt x="1169546" y="5799"/>
                      <a:pt x="1171721" y="6283"/>
                      <a:pt x="1173413" y="7008"/>
                    </a:cubicBezTo>
                    <a:cubicBezTo>
                      <a:pt x="1175104" y="7733"/>
                      <a:pt x="1176554" y="8699"/>
                      <a:pt x="1177762" y="9666"/>
                    </a:cubicBezTo>
                    <a:lnTo>
                      <a:pt x="1181145" y="2658"/>
                    </a:lnTo>
                    <a:close/>
                    <a:moveTo>
                      <a:pt x="1092946" y="84091"/>
                    </a:moveTo>
                    <a:lnTo>
                      <a:pt x="1102370" y="84091"/>
                    </a:lnTo>
                    <a:lnTo>
                      <a:pt x="1102370" y="57511"/>
                    </a:lnTo>
                    <a:cubicBezTo>
                      <a:pt x="1102370" y="55578"/>
                      <a:pt x="1102370" y="53886"/>
                      <a:pt x="1102612" y="51953"/>
                    </a:cubicBezTo>
                    <a:cubicBezTo>
                      <a:pt x="1102853" y="50020"/>
                      <a:pt x="1103095" y="48328"/>
                      <a:pt x="1103337" y="46637"/>
                    </a:cubicBezTo>
                    <a:cubicBezTo>
                      <a:pt x="1104303" y="43254"/>
                      <a:pt x="1105511" y="40354"/>
                      <a:pt x="1107444" y="37938"/>
                    </a:cubicBezTo>
                    <a:cubicBezTo>
                      <a:pt x="1109136" y="35521"/>
                      <a:pt x="1111311" y="34555"/>
                      <a:pt x="1113485" y="34555"/>
                    </a:cubicBezTo>
                    <a:cubicBezTo>
                      <a:pt x="1117352" y="34555"/>
                      <a:pt x="1119285" y="36488"/>
                      <a:pt x="1119526" y="40596"/>
                    </a:cubicBezTo>
                    <a:lnTo>
                      <a:pt x="1127742" y="37696"/>
                    </a:lnTo>
                    <a:cubicBezTo>
                      <a:pt x="1127742" y="35763"/>
                      <a:pt x="1127259" y="34313"/>
                      <a:pt x="1126534" y="32863"/>
                    </a:cubicBezTo>
                    <a:cubicBezTo>
                      <a:pt x="1125809" y="31413"/>
                      <a:pt x="1125084" y="30447"/>
                      <a:pt x="1124118" y="29722"/>
                    </a:cubicBezTo>
                    <a:cubicBezTo>
                      <a:pt x="1123151" y="28997"/>
                      <a:pt x="1121943" y="28272"/>
                      <a:pt x="1120735" y="28030"/>
                    </a:cubicBezTo>
                    <a:cubicBezTo>
                      <a:pt x="1119526" y="27547"/>
                      <a:pt x="1118318" y="27547"/>
                      <a:pt x="1117352" y="27547"/>
                    </a:cubicBezTo>
                    <a:cubicBezTo>
                      <a:pt x="1113969" y="27547"/>
                      <a:pt x="1111311" y="28514"/>
                      <a:pt x="1108653" y="30205"/>
                    </a:cubicBezTo>
                    <a:cubicBezTo>
                      <a:pt x="1106236" y="32138"/>
                      <a:pt x="1104061" y="34555"/>
                      <a:pt x="1102370" y="37696"/>
                    </a:cubicBezTo>
                    <a:lnTo>
                      <a:pt x="1101162" y="28272"/>
                    </a:lnTo>
                    <a:lnTo>
                      <a:pt x="1091738" y="29239"/>
                    </a:lnTo>
                    <a:cubicBezTo>
                      <a:pt x="1091738" y="29722"/>
                      <a:pt x="1091979" y="30447"/>
                      <a:pt x="1091979" y="31413"/>
                    </a:cubicBezTo>
                    <a:cubicBezTo>
                      <a:pt x="1092221" y="32380"/>
                      <a:pt x="1092221" y="33588"/>
                      <a:pt x="1092463" y="35038"/>
                    </a:cubicBezTo>
                    <a:cubicBezTo>
                      <a:pt x="1092704" y="36488"/>
                      <a:pt x="1092704" y="37696"/>
                      <a:pt x="1092704" y="39146"/>
                    </a:cubicBezTo>
                    <a:cubicBezTo>
                      <a:pt x="1092704" y="40596"/>
                      <a:pt x="1092946" y="41804"/>
                      <a:pt x="1092946" y="43254"/>
                    </a:cubicBezTo>
                    <a:lnTo>
                      <a:pt x="1092946" y="84091"/>
                    </a:lnTo>
                    <a:close/>
                    <a:moveTo>
                      <a:pt x="1062016" y="72251"/>
                    </a:moveTo>
                    <a:cubicBezTo>
                      <a:pt x="1059116" y="76359"/>
                      <a:pt x="1055008" y="78292"/>
                      <a:pt x="1049934" y="78292"/>
                    </a:cubicBezTo>
                    <a:cubicBezTo>
                      <a:pt x="1044617" y="78292"/>
                      <a:pt x="1040751" y="76359"/>
                      <a:pt x="1037852" y="72251"/>
                    </a:cubicBezTo>
                    <a:cubicBezTo>
                      <a:pt x="1034952" y="68143"/>
                      <a:pt x="1033502" y="62827"/>
                      <a:pt x="1033502" y="55819"/>
                    </a:cubicBezTo>
                    <a:cubicBezTo>
                      <a:pt x="1033502" y="49053"/>
                      <a:pt x="1034952" y="43737"/>
                      <a:pt x="1037852" y="39629"/>
                    </a:cubicBezTo>
                    <a:cubicBezTo>
                      <a:pt x="1040751" y="35521"/>
                      <a:pt x="1044859" y="33588"/>
                      <a:pt x="1050175" y="33588"/>
                    </a:cubicBezTo>
                    <a:cubicBezTo>
                      <a:pt x="1055491" y="33588"/>
                      <a:pt x="1059599" y="35521"/>
                      <a:pt x="1062499" y="39629"/>
                    </a:cubicBezTo>
                    <a:cubicBezTo>
                      <a:pt x="1065399" y="43737"/>
                      <a:pt x="1066849" y="49053"/>
                      <a:pt x="1066849" y="55819"/>
                    </a:cubicBezTo>
                    <a:cubicBezTo>
                      <a:pt x="1066365" y="62827"/>
                      <a:pt x="1064915" y="68143"/>
                      <a:pt x="1062016" y="72251"/>
                    </a:cubicBezTo>
                    <a:moveTo>
                      <a:pt x="1075306" y="44462"/>
                    </a:moveTo>
                    <a:cubicBezTo>
                      <a:pt x="1074098" y="40837"/>
                      <a:pt x="1072406" y="37938"/>
                      <a:pt x="1070232" y="35280"/>
                    </a:cubicBezTo>
                    <a:cubicBezTo>
                      <a:pt x="1068057" y="32863"/>
                      <a:pt x="1065157" y="30930"/>
                      <a:pt x="1061774" y="29480"/>
                    </a:cubicBezTo>
                    <a:cubicBezTo>
                      <a:pt x="1058391" y="28030"/>
                      <a:pt x="1054525" y="27306"/>
                      <a:pt x="1050175" y="27306"/>
                    </a:cubicBezTo>
                    <a:cubicBezTo>
                      <a:pt x="1045826" y="27306"/>
                      <a:pt x="1041959" y="28030"/>
                      <a:pt x="1038576" y="29480"/>
                    </a:cubicBezTo>
                    <a:cubicBezTo>
                      <a:pt x="1035193" y="30930"/>
                      <a:pt x="1032294" y="32863"/>
                      <a:pt x="1030119" y="35280"/>
                    </a:cubicBezTo>
                    <a:cubicBezTo>
                      <a:pt x="1027703" y="37696"/>
                      <a:pt x="1026011" y="40837"/>
                      <a:pt x="1024803" y="44462"/>
                    </a:cubicBezTo>
                    <a:cubicBezTo>
                      <a:pt x="1023595" y="48087"/>
                      <a:pt x="1023111" y="51953"/>
                      <a:pt x="1023111" y="56303"/>
                    </a:cubicBezTo>
                    <a:cubicBezTo>
                      <a:pt x="1023111" y="60894"/>
                      <a:pt x="1023836" y="65002"/>
                      <a:pt x="1025286" y="68626"/>
                    </a:cubicBezTo>
                    <a:cubicBezTo>
                      <a:pt x="1026736" y="72251"/>
                      <a:pt x="1028669" y="75392"/>
                      <a:pt x="1031086" y="77809"/>
                    </a:cubicBezTo>
                    <a:cubicBezTo>
                      <a:pt x="1033502" y="80467"/>
                      <a:pt x="1036402" y="82400"/>
                      <a:pt x="1039785" y="83608"/>
                    </a:cubicBezTo>
                    <a:cubicBezTo>
                      <a:pt x="1043168" y="85058"/>
                      <a:pt x="1046551" y="85783"/>
                      <a:pt x="1050417" y="85783"/>
                    </a:cubicBezTo>
                    <a:cubicBezTo>
                      <a:pt x="1054283" y="85783"/>
                      <a:pt x="1057666" y="85058"/>
                      <a:pt x="1061049" y="83608"/>
                    </a:cubicBezTo>
                    <a:cubicBezTo>
                      <a:pt x="1064432" y="82158"/>
                      <a:pt x="1067332" y="80225"/>
                      <a:pt x="1069748" y="77809"/>
                    </a:cubicBezTo>
                    <a:cubicBezTo>
                      <a:pt x="1072165" y="75151"/>
                      <a:pt x="1074098" y="72251"/>
                      <a:pt x="1075548" y="68626"/>
                    </a:cubicBezTo>
                    <a:cubicBezTo>
                      <a:pt x="1076998" y="65002"/>
                      <a:pt x="1077722" y="60894"/>
                      <a:pt x="1077722" y="56303"/>
                    </a:cubicBezTo>
                    <a:cubicBezTo>
                      <a:pt x="1076998" y="51953"/>
                      <a:pt x="1076514" y="48087"/>
                      <a:pt x="1075306" y="44462"/>
                    </a:cubicBezTo>
                    <a:moveTo>
                      <a:pt x="998464" y="84816"/>
                    </a:moveTo>
                    <a:lnTo>
                      <a:pt x="1007888" y="83850"/>
                    </a:lnTo>
                    <a:cubicBezTo>
                      <a:pt x="1007888" y="83366"/>
                      <a:pt x="1007646" y="82641"/>
                      <a:pt x="1007646" y="81675"/>
                    </a:cubicBezTo>
                    <a:cubicBezTo>
                      <a:pt x="1007405" y="80708"/>
                      <a:pt x="1007405" y="79500"/>
                      <a:pt x="1007163" y="78050"/>
                    </a:cubicBezTo>
                    <a:cubicBezTo>
                      <a:pt x="1006921" y="76842"/>
                      <a:pt x="1006921" y="75392"/>
                      <a:pt x="1006921" y="73942"/>
                    </a:cubicBezTo>
                    <a:cubicBezTo>
                      <a:pt x="1006921" y="72493"/>
                      <a:pt x="1006680" y="71043"/>
                      <a:pt x="1006680" y="69834"/>
                    </a:cubicBezTo>
                    <a:lnTo>
                      <a:pt x="1006680" y="483"/>
                    </a:lnTo>
                    <a:lnTo>
                      <a:pt x="997497" y="483"/>
                    </a:lnTo>
                    <a:lnTo>
                      <a:pt x="997497" y="36730"/>
                    </a:lnTo>
                    <a:cubicBezTo>
                      <a:pt x="996048" y="34071"/>
                      <a:pt x="993873" y="31897"/>
                      <a:pt x="990973" y="29964"/>
                    </a:cubicBezTo>
                    <a:cubicBezTo>
                      <a:pt x="988073" y="28030"/>
                      <a:pt x="984449" y="27064"/>
                      <a:pt x="980341" y="27064"/>
                    </a:cubicBezTo>
                    <a:cubicBezTo>
                      <a:pt x="976958" y="27064"/>
                      <a:pt x="973575" y="27789"/>
                      <a:pt x="970675" y="28997"/>
                    </a:cubicBezTo>
                    <a:cubicBezTo>
                      <a:pt x="967534" y="30205"/>
                      <a:pt x="965117" y="32138"/>
                      <a:pt x="962701" y="34555"/>
                    </a:cubicBezTo>
                    <a:cubicBezTo>
                      <a:pt x="960526" y="36971"/>
                      <a:pt x="958593" y="40113"/>
                      <a:pt x="957385" y="43737"/>
                    </a:cubicBezTo>
                    <a:cubicBezTo>
                      <a:pt x="955935" y="47362"/>
                      <a:pt x="955452" y="51711"/>
                      <a:pt x="955452" y="56544"/>
                    </a:cubicBezTo>
                    <a:cubicBezTo>
                      <a:pt x="955452" y="60410"/>
                      <a:pt x="955935" y="64277"/>
                      <a:pt x="956902" y="67660"/>
                    </a:cubicBezTo>
                    <a:cubicBezTo>
                      <a:pt x="957868" y="71043"/>
                      <a:pt x="959318" y="74184"/>
                      <a:pt x="961251" y="76842"/>
                    </a:cubicBezTo>
                    <a:cubicBezTo>
                      <a:pt x="963184" y="79500"/>
                      <a:pt x="965842" y="81433"/>
                      <a:pt x="968742" y="83125"/>
                    </a:cubicBezTo>
                    <a:cubicBezTo>
                      <a:pt x="971883" y="84575"/>
                      <a:pt x="975508" y="85300"/>
                      <a:pt x="979616" y="85300"/>
                    </a:cubicBezTo>
                    <a:cubicBezTo>
                      <a:pt x="982274" y="85300"/>
                      <a:pt x="984690" y="84816"/>
                      <a:pt x="986623" y="84091"/>
                    </a:cubicBezTo>
                    <a:cubicBezTo>
                      <a:pt x="988557" y="83366"/>
                      <a:pt x="990248" y="82400"/>
                      <a:pt x="991698" y="81433"/>
                    </a:cubicBezTo>
                    <a:cubicBezTo>
                      <a:pt x="993148" y="80467"/>
                      <a:pt x="994114" y="79259"/>
                      <a:pt x="995081" y="78050"/>
                    </a:cubicBezTo>
                    <a:cubicBezTo>
                      <a:pt x="995806" y="76842"/>
                      <a:pt x="996531" y="75875"/>
                      <a:pt x="997014" y="74909"/>
                    </a:cubicBezTo>
                    <a:lnTo>
                      <a:pt x="998464" y="84816"/>
                    </a:lnTo>
                    <a:close/>
                    <a:moveTo>
                      <a:pt x="996048" y="67660"/>
                    </a:moveTo>
                    <a:cubicBezTo>
                      <a:pt x="994839" y="70559"/>
                      <a:pt x="993148" y="72976"/>
                      <a:pt x="991456" y="74667"/>
                    </a:cubicBezTo>
                    <a:cubicBezTo>
                      <a:pt x="989765" y="76359"/>
                      <a:pt x="987832" y="77325"/>
                      <a:pt x="985657" y="78050"/>
                    </a:cubicBezTo>
                    <a:cubicBezTo>
                      <a:pt x="983482" y="78775"/>
                      <a:pt x="982032" y="78775"/>
                      <a:pt x="980582" y="78775"/>
                    </a:cubicBezTo>
                    <a:cubicBezTo>
                      <a:pt x="978166" y="78775"/>
                      <a:pt x="975991" y="78292"/>
                      <a:pt x="974058" y="77084"/>
                    </a:cubicBezTo>
                    <a:cubicBezTo>
                      <a:pt x="972125" y="75875"/>
                      <a:pt x="970675" y="74426"/>
                      <a:pt x="969467" y="72493"/>
                    </a:cubicBezTo>
                    <a:cubicBezTo>
                      <a:pt x="968259" y="70559"/>
                      <a:pt x="967292" y="68143"/>
                      <a:pt x="966809" y="65243"/>
                    </a:cubicBezTo>
                    <a:cubicBezTo>
                      <a:pt x="966326" y="62585"/>
                      <a:pt x="965842" y="59444"/>
                      <a:pt x="965842" y="56303"/>
                    </a:cubicBezTo>
                    <a:cubicBezTo>
                      <a:pt x="965842" y="53161"/>
                      <a:pt x="966326" y="50020"/>
                      <a:pt x="967051" y="47362"/>
                    </a:cubicBezTo>
                    <a:cubicBezTo>
                      <a:pt x="967775" y="44704"/>
                      <a:pt x="968984" y="42287"/>
                      <a:pt x="970192" y="40354"/>
                    </a:cubicBezTo>
                    <a:cubicBezTo>
                      <a:pt x="971642" y="38421"/>
                      <a:pt x="973333" y="36971"/>
                      <a:pt x="975266" y="36005"/>
                    </a:cubicBezTo>
                    <a:cubicBezTo>
                      <a:pt x="977199" y="35038"/>
                      <a:pt x="979374" y="34555"/>
                      <a:pt x="981549" y="34555"/>
                    </a:cubicBezTo>
                    <a:cubicBezTo>
                      <a:pt x="983724" y="34555"/>
                      <a:pt x="985899" y="35038"/>
                      <a:pt x="987832" y="35763"/>
                    </a:cubicBezTo>
                    <a:cubicBezTo>
                      <a:pt x="989765" y="36488"/>
                      <a:pt x="991456" y="37938"/>
                      <a:pt x="992906" y="39629"/>
                    </a:cubicBezTo>
                    <a:cubicBezTo>
                      <a:pt x="994356" y="41321"/>
                      <a:pt x="995564" y="43496"/>
                      <a:pt x="996531" y="46395"/>
                    </a:cubicBezTo>
                    <a:cubicBezTo>
                      <a:pt x="997497" y="49053"/>
                      <a:pt x="997739" y="52195"/>
                      <a:pt x="997739" y="56061"/>
                    </a:cubicBezTo>
                    <a:cubicBezTo>
                      <a:pt x="997981" y="60652"/>
                      <a:pt x="997256" y="64760"/>
                      <a:pt x="996048" y="67660"/>
                    </a:cubicBezTo>
                    <a:moveTo>
                      <a:pt x="938537" y="725"/>
                    </a:moveTo>
                    <a:lnTo>
                      <a:pt x="928629" y="725"/>
                    </a:lnTo>
                    <a:lnTo>
                      <a:pt x="928629" y="84333"/>
                    </a:lnTo>
                    <a:lnTo>
                      <a:pt x="938537" y="84333"/>
                    </a:lnTo>
                    <a:lnTo>
                      <a:pt x="938537" y="725"/>
                    </a:lnTo>
                    <a:close/>
                    <a:moveTo>
                      <a:pt x="897699" y="38179"/>
                    </a:moveTo>
                    <a:cubicBezTo>
                      <a:pt x="899874" y="41079"/>
                      <a:pt x="900841" y="45187"/>
                      <a:pt x="900841" y="50262"/>
                    </a:cubicBezTo>
                    <a:lnTo>
                      <a:pt x="900841" y="52195"/>
                    </a:lnTo>
                    <a:lnTo>
                      <a:pt x="873535" y="52195"/>
                    </a:lnTo>
                    <a:cubicBezTo>
                      <a:pt x="873777" y="49778"/>
                      <a:pt x="874502" y="47362"/>
                      <a:pt x="875227" y="45187"/>
                    </a:cubicBezTo>
                    <a:cubicBezTo>
                      <a:pt x="875952" y="43012"/>
                      <a:pt x="877160" y="41079"/>
                      <a:pt x="878368" y="39388"/>
                    </a:cubicBezTo>
                    <a:cubicBezTo>
                      <a:pt x="879576" y="37696"/>
                      <a:pt x="881268" y="36246"/>
                      <a:pt x="882959" y="35280"/>
                    </a:cubicBezTo>
                    <a:cubicBezTo>
                      <a:pt x="884651" y="34313"/>
                      <a:pt x="886825" y="33830"/>
                      <a:pt x="889000" y="33830"/>
                    </a:cubicBezTo>
                    <a:cubicBezTo>
                      <a:pt x="892866" y="33588"/>
                      <a:pt x="895766" y="35038"/>
                      <a:pt x="897699" y="38179"/>
                    </a:cubicBezTo>
                    <a:moveTo>
                      <a:pt x="910748" y="58236"/>
                    </a:moveTo>
                    <a:lnTo>
                      <a:pt x="910748" y="52678"/>
                    </a:lnTo>
                    <a:cubicBezTo>
                      <a:pt x="910748" y="49537"/>
                      <a:pt x="910506" y="46395"/>
                      <a:pt x="909781" y="43496"/>
                    </a:cubicBezTo>
                    <a:cubicBezTo>
                      <a:pt x="909056" y="40354"/>
                      <a:pt x="907848" y="37696"/>
                      <a:pt x="906157" y="35280"/>
                    </a:cubicBezTo>
                    <a:cubicBezTo>
                      <a:pt x="904465" y="32863"/>
                      <a:pt x="902290" y="30930"/>
                      <a:pt x="899391" y="29480"/>
                    </a:cubicBezTo>
                    <a:cubicBezTo>
                      <a:pt x="896491" y="28030"/>
                      <a:pt x="893108" y="27306"/>
                      <a:pt x="888759" y="27306"/>
                    </a:cubicBezTo>
                    <a:cubicBezTo>
                      <a:pt x="885134" y="27306"/>
                      <a:pt x="881993" y="28030"/>
                      <a:pt x="878851" y="29480"/>
                    </a:cubicBezTo>
                    <a:cubicBezTo>
                      <a:pt x="875710" y="30930"/>
                      <a:pt x="873052" y="32863"/>
                      <a:pt x="870877" y="35521"/>
                    </a:cubicBezTo>
                    <a:cubicBezTo>
                      <a:pt x="868702" y="38179"/>
                      <a:pt x="866769" y="41079"/>
                      <a:pt x="865561" y="44704"/>
                    </a:cubicBezTo>
                    <a:cubicBezTo>
                      <a:pt x="864353" y="48328"/>
                      <a:pt x="863628" y="52195"/>
                      <a:pt x="863628" y="56544"/>
                    </a:cubicBezTo>
                    <a:cubicBezTo>
                      <a:pt x="863628" y="66210"/>
                      <a:pt x="865803" y="73459"/>
                      <a:pt x="870394" y="78292"/>
                    </a:cubicBezTo>
                    <a:cubicBezTo>
                      <a:pt x="874985" y="83125"/>
                      <a:pt x="881509" y="85783"/>
                      <a:pt x="890208" y="85783"/>
                    </a:cubicBezTo>
                    <a:cubicBezTo>
                      <a:pt x="894800" y="85783"/>
                      <a:pt x="898666" y="84816"/>
                      <a:pt x="902290" y="83125"/>
                    </a:cubicBezTo>
                    <a:cubicBezTo>
                      <a:pt x="905673" y="81192"/>
                      <a:pt x="909056" y="78534"/>
                      <a:pt x="911956" y="75151"/>
                    </a:cubicBezTo>
                    <a:lnTo>
                      <a:pt x="908090" y="71043"/>
                    </a:lnTo>
                    <a:cubicBezTo>
                      <a:pt x="904465" y="74426"/>
                      <a:pt x="901324" y="76359"/>
                      <a:pt x="898666" y="77567"/>
                    </a:cubicBezTo>
                    <a:cubicBezTo>
                      <a:pt x="896008" y="78534"/>
                      <a:pt x="893350" y="79017"/>
                      <a:pt x="890933" y="79017"/>
                    </a:cubicBezTo>
                    <a:cubicBezTo>
                      <a:pt x="885376" y="79017"/>
                      <a:pt x="881268" y="77325"/>
                      <a:pt x="878368" y="73701"/>
                    </a:cubicBezTo>
                    <a:cubicBezTo>
                      <a:pt x="875468" y="70076"/>
                      <a:pt x="874018" y="65002"/>
                      <a:pt x="873777" y="58477"/>
                    </a:cubicBezTo>
                    <a:lnTo>
                      <a:pt x="910748" y="58477"/>
                    </a:lnTo>
                    <a:close/>
                    <a:moveTo>
                      <a:pt x="848404" y="61377"/>
                    </a:moveTo>
                    <a:cubicBezTo>
                      <a:pt x="847438" y="59444"/>
                      <a:pt x="845988" y="57994"/>
                      <a:pt x="844296" y="56544"/>
                    </a:cubicBezTo>
                    <a:cubicBezTo>
                      <a:pt x="842605" y="55094"/>
                      <a:pt x="840913" y="54128"/>
                      <a:pt x="838980" y="53403"/>
                    </a:cubicBezTo>
                    <a:cubicBezTo>
                      <a:pt x="837047" y="52678"/>
                      <a:pt x="835114" y="51953"/>
                      <a:pt x="833181" y="51470"/>
                    </a:cubicBezTo>
                    <a:cubicBezTo>
                      <a:pt x="829798" y="50503"/>
                      <a:pt x="826898" y="49295"/>
                      <a:pt x="824723" y="47603"/>
                    </a:cubicBezTo>
                    <a:cubicBezTo>
                      <a:pt x="822549" y="45912"/>
                      <a:pt x="821582" y="43737"/>
                      <a:pt x="821582" y="40837"/>
                    </a:cubicBezTo>
                    <a:cubicBezTo>
                      <a:pt x="821582" y="38663"/>
                      <a:pt x="822549" y="36730"/>
                      <a:pt x="824482" y="35280"/>
                    </a:cubicBezTo>
                    <a:cubicBezTo>
                      <a:pt x="826415" y="33830"/>
                      <a:pt x="828831" y="33105"/>
                      <a:pt x="831731" y="33105"/>
                    </a:cubicBezTo>
                    <a:cubicBezTo>
                      <a:pt x="834872" y="33105"/>
                      <a:pt x="837289" y="33588"/>
                      <a:pt x="838980" y="34796"/>
                    </a:cubicBezTo>
                    <a:cubicBezTo>
                      <a:pt x="840672" y="36005"/>
                      <a:pt x="842122" y="37213"/>
                      <a:pt x="843572" y="38421"/>
                    </a:cubicBezTo>
                    <a:lnTo>
                      <a:pt x="848404" y="32380"/>
                    </a:lnTo>
                    <a:cubicBezTo>
                      <a:pt x="846955" y="31172"/>
                      <a:pt x="845021" y="29964"/>
                      <a:pt x="842605" y="28997"/>
                    </a:cubicBezTo>
                    <a:cubicBezTo>
                      <a:pt x="840189" y="28030"/>
                      <a:pt x="836564" y="27306"/>
                      <a:pt x="832214" y="27306"/>
                    </a:cubicBezTo>
                    <a:cubicBezTo>
                      <a:pt x="829556" y="27306"/>
                      <a:pt x="827140" y="27547"/>
                      <a:pt x="824723" y="28272"/>
                    </a:cubicBezTo>
                    <a:cubicBezTo>
                      <a:pt x="822307" y="28997"/>
                      <a:pt x="820374" y="29722"/>
                      <a:pt x="818441" y="31172"/>
                    </a:cubicBezTo>
                    <a:cubicBezTo>
                      <a:pt x="816749" y="32380"/>
                      <a:pt x="815299" y="34071"/>
                      <a:pt x="814091" y="36005"/>
                    </a:cubicBezTo>
                    <a:cubicBezTo>
                      <a:pt x="812883" y="37938"/>
                      <a:pt x="812400" y="40113"/>
                      <a:pt x="812400" y="42771"/>
                    </a:cubicBezTo>
                    <a:cubicBezTo>
                      <a:pt x="812400" y="45670"/>
                      <a:pt x="812883" y="48087"/>
                      <a:pt x="813850" y="50020"/>
                    </a:cubicBezTo>
                    <a:cubicBezTo>
                      <a:pt x="814816" y="51953"/>
                      <a:pt x="816266" y="53644"/>
                      <a:pt x="817716" y="54853"/>
                    </a:cubicBezTo>
                    <a:cubicBezTo>
                      <a:pt x="819407" y="56061"/>
                      <a:pt x="821099" y="57269"/>
                      <a:pt x="822790" y="57752"/>
                    </a:cubicBezTo>
                    <a:cubicBezTo>
                      <a:pt x="824723" y="58477"/>
                      <a:pt x="826415" y="58961"/>
                      <a:pt x="828106" y="59686"/>
                    </a:cubicBezTo>
                    <a:cubicBezTo>
                      <a:pt x="831731" y="60652"/>
                      <a:pt x="834389" y="61860"/>
                      <a:pt x="836564" y="63310"/>
                    </a:cubicBezTo>
                    <a:cubicBezTo>
                      <a:pt x="838739" y="64760"/>
                      <a:pt x="839705" y="67176"/>
                      <a:pt x="839705" y="70559"/>
                    </a:cubicBezTo>
                    <a:cubicBezTo>
                      <a:pt x="839705" y="73459"/>
                      <a:pt x="838739" y="75634"/>
                      <a:pt x="837047" y="77325"/>
                    </a:cubicBezTo>
                    <a:cubicBezTo>
                      <a:pt x="835356" y="78775"/>
                      <a:pt x="832939" y="79742"/>
                      <a:pt x="829556" y="79742"/>
                    </a:cubicBezTo>
                    <a:cubicBezTo>
                      <a:pt x="827865" y="79742"/>
                      <a:pt x="826415" y="79500"/>
                      <a:pt x="824723" y="79017"/>
                    </a:cubicBezTo>
                    <a:cubicBezTo>
                      <a:pt x="823274" y="78534"/>
                      <a:pt x="821824" y="77809"/>
                      <a:pt x="820616" y="76842"/>
                    </a:cubicBezTo>
                    <a:cubicBezTo>
                      <a:pt x="819407" y="76117"/>
                      <a:pt x="818199" y="75151"/>
                      <a:pt x="817233" y="74184"/>
                    </a:cubicBezTo>
                    <a:cubicBezTo>
                      <a:pt x="816266" y="73217"/>
                      <a:pt x="815541" y="72493"/>
                      <a:pt x="814816" y="71768"/>
                    </a:cubicBezTo>
                    <a:lnTo>
                      <a:pt x="809983" y="79500"/>
                    </a:lnTo>
                    <a:cubicBezTo>
                      <a:pt x="815299" y="83608"/>
                      <a:pt x="821582" y="85783"/>
                      <a:pt x="829073" y="85783"/>
                    </a:cubicBezTo>
                    <a:cubicBezTo>
                      <a:pt x="831731" y="85783"/>
                      <a:pt x="834389" y="85300"/>
                      <a:pt x="836806" y="84575"/>
                    </a:cubicBezTo>
                    <a:cubicBezTo>
                      <a:pt x="839222" y="83850"/>
                      <a:pt x="841397" y="82641"/>
                      <a:pt x="843088" y="81192"/>
                    </a:cubicBezTo>
                    <a:cubicBezTo>
                      <a:pt x="844780" y="79742"/>
                      <a:pt x="846230" y="77809"/>
                      <a:pt x="847438" y="75634"/>
                    </a:cubicBezTo>
                    <a:cubicBezTo>
                      <a:pt x="848404" y="73459"/>
                      <a:pt x="849129" y="71043"/>
                      <a:pt x="849129" y="68143"/>
                    </a:cubicBezTo>
                    <a:cubicBezTo>
                      <a:pt x="849854" y="65485"/>
                      <a:pt x="849371" y="63310"/>
                      <a:pt x="848404" y="61377"/>
                    </a:cubicBezTo>
                    <a:moveTo>
                      <a:pt x="796693" y="61377"/>
                    </a:moveTo>
                    <a:cubicBezTo>
                      <a:pt x="795726" y="59444"/>
                      <a:pt x="794277" y="57994"/>
                      <a:pt x="792585" y="56544"/>
                    </a:cubicBezTo>
                    <a:cubicBezTo>
                      <a:pt x="790894" y="55094"/>
                      <a:pt x="789202" y="54128"/>
                      <a:pt x="787269" y="53403"/>
                    </a:cubicBezTo>
                    <a:cubicBezTo>
                      <a:pt x="785336" y="52678"/>
                      <a:pt x="783403" y="51953"/>
                      <a:pt x="781470" y="51470"/>
                    </a:cubicBezTo>
                    <a:cubicBezTo>
                      <a:pt x="778087" y="50503"/>
                      <a:pt x="775187" y="49295"/>
                      <a:pt x="773012" y="47603"/>
                    </a:cubicBezTo>
                    <a:cubicBezTo>
                      <a:pt x="770837" y="45912"/>
                      <a:pt x="769871" y="43737"/>
                      <a:pt x="769871" y="40837"/>
                    </a:cubicBezTo>
                    <a:cubicBezTo>
                      <a:pt x="769871" y="38663"/>
                      <a:pt x="770837" y="36730"/>
                      <a:pt x="772770" y="35280"/>
                    </a:cubicBezTo>
                    <a:cubicBezTo>
                      <a:pt x="774704" y="33830"/>
                      <a:pt x="777120" y="33105"/>
                      <a:pt x="780020" y="33105"/>
                    </a:cubicBezTo>
                    <a:cubicBezTo>
                      <a:pt x="783161" y="33105"/>
                      <a:pt x="785578" y="33588"/>
                      <a:pt x="787269" y="34796"/>
                    </a:cubicBezTo>
                    <a:cubicBezTo>
                      <a:pt x="788960" y="36005"/>
                      <a:pt x="790410" y="37213"/>
                      <a:pt x="791860" y="38421"/>
                    </a:cubicBezTo>
                    <a:lnTo>
                      <a:pt x="796693" y="32380"/>
                    </a:lnTo>
                    <a:cubicBezTo>
                      <a:pt x="795243" y="31172"/>
                      <a:pt x="793310" y="29964"/>
                      <a:pt x="790894" y="28997"/>
                    </a:cubicBezTo>
                    <a:cubicBezTo>
                      <a:pt x="788236" y="27789"/>
                      <a:pt x="784853" y="27306"/>
                      <a:pt x="780503" y="27306"/>
                    </a:cubicBezTo>
                    <a:cubicBezTo>
                      <a:pt x="777845" y="27306"/>
                      <a:pt x="775429" y="27547"/>
                      <a:pt x="773012" y="28272"/>
                    </a:cubicBezTo>
                    <a:cubicBezTo>
                      <a:pt x="770596" y="28997"/>
                      <a:pt x="768663" y="29722"/>
                      <a:pt x="766729" y="31172"/>
                    </a:cubicBezTo>
                    <a:cubicBezTo>
                      <a:pt x="765038" y="32380"/>
                      <a:pt x="763346" y="34071"/>
                      <a:pt x="762380" y="36005"/>
                    </a:cubicBezTo>
                    <a:cubicBezTo>
                      <a:pt x="761172" y="37938"/>
                      <a:pt x="760688" y="40113"/>
                      <a:pt x="760688" y="42771"/>
                    </a:cubicBezTo>
                    <a:cubicBezTo>
                      <a:pt x="760688" y="45670"/>
                      <a:pt x="761172" y="48087"/>
                      <a:pt x="762138" y="50020"/>
                    </a:cubicBezTo>
                    <a:cubicBezTo>
                      <a:pt x="763105" y="51953"/>
                      <a:pt x="764555" y="53644"/>
                      <a:pt x="766005" y="54853"/>
                    </a:cubicBezTo>
                    <a:cubicBezTo>
                      <a:pt x="767696" y="56061"/>
                      <a:pt x="769387" y="57269"/>
                      <a:pt x="771079" y="57752"/>
                    </a:cubicBezTo>
                    <a:cubicBezTo>
                      <a:pt x="773012" y="58477"/>
                      <a:pt x="774704" y="58961"/>
                      <a:pt x="776395" y="59686"/>
                    </a:cubicBezTo>
                    <a:cubicBezTo>
                      <a:pt x="780020" y="60652"/>
                      <a:pt x="782678" y="61860"/>
                      <a:pt x="784853" y="63310"/>
                    </a:cubicBezTo>
                    <a:cubicBezTo>
                      <a:pt x="787027" y="64760"/>
                      <a:pt x="787994" y="67176"/>
                      <a:pt x="787994" y="70559"/>
                    </a:cubicBezTo>
                    <a:cubicBezTo>
                      <a:pt x="787994" y="73459"/>
                      <a:pt x="787027" y="75634"/>
                      <a:pt x="785336" y="77325"/>
                    </a:cubicBezTo>
                    <a:cubicBezTo>
                      <a:pt x="783644" y="78775"/>
                      <a:pt x="781228" y="79742"/>
                      <a:pt x="777845" y="79742"/>
                    </a:cubicBezTo>
                    <a:cubicBezTo>
                      <a:pt x="776154" y="79742"/>
                      <a:pt x="774704" y="79500"/>
                      <a:pt x="773012" y="79017"/>
                    </a:cubicBezTo>
                    <a:cubicBezTo>
                      <a:pt x="771562" y="78534"/>
                      <a:pt x="770112" y="77809"/>
                      <a:pt x="768904" y="76842"/>
                    </a:cubicBezTo>
                    <a:cubicBezTo>
                      <a:pt x="767696" y="76117"/>
                      <a:pt x="766488" y="75151"/>
                      <a:pt x="765521" y="74184"/>
                    </a:cubicBezTo>
                    <a:cubicBezTo>
                      <a:pt x="764555" y="73217"/>
                      <a:pt x="763830" y="72493"/>
                      <a:pt x="763105" y="71768"/>
                    </a:cubicBezTo>
                    <a:lnTo>
                      <a:pt x="758272" y="79500"/>
                    </a:lnTo>
                    <a:cubicBezTo>
                      <a:pt x="763588" y="83608"/>
                      <a:pt x="769871" y="85783"/>
                      <a:pt x="777362" y="85783"/>
                    </a:cubicBezTo>
                    <a:cubicBezTo>
                      <a:pt x="780261" y="85783"/>
                      <a:pt x="782678" y="85300"/>
                      <a:pt x="785094" y="84575"/>
                    </a:cubicBezTo>
                    <a:cubicBezTo>
                      <a:pt x="787511" y="83850"/>
                      <a:pt x="789685" y="82641"/>
                      <a:pt x="791377" y="81192"/>
                    </a:cubicBezTo>
                    <a:cubicBezTo>
                      <a:pt x="793068" y="79742"/>
                      <a:pt x="794518" y="77809"/>
                      <a:pt x="795726" y="75634"/>
                    </a:cubicBezTo>
                    <a:cubicBezTo>
                      <a:pt x="796693" y="73459"/>
                      <a:pt x="797418" y="71043"/>
                      <a:pt x="797418" y="68143"/>
                    </a:cubicBezTo>
                    <a:cubicBezTo>
                      <a:pt x="798385" y="65485"/>
                      <a:pt x="797660" y="63310"/>
                      <a:pt x="796693" y="61377"/>
                    </a:cubicBezTo>
                    <a:moveTo>
                      <a:pt x="711393" y="6041"/>
                    </a:moveTo>
                    <a:cubicBezTo>
                      <a:pt x="710185" y="4833"/>
                      <a:pt x="708977" y="4350"/>
                      <a:pt x="707286" y="4350"/>
                    </a:cubicBezTo>
                    <a:cubicBezTo>
                      <a:pt x="705594" y="4350"/>
                      <a:pt x="704386" y="4833"/>
                      <a:pt x="703178" y="6041"/>
                    </a:cubicBezTo>
                    <a:cubicBezTo>
                      <a:pt x="701969" y="7249"/>
                      <a:pt x="701486" y="8457"/>
                      <a:pt x="701486" y="9907"/>
                    </a:cubicBezTo>
                    <a:cubicBezTo>
                      <a:pt x="701486" y="11357"/>
                      <a:pt x="701969" y="12807"/>
                      <a:pt x="703178" y="13774"/>
                    </a:cubicBezTo>
                    <a:cubicBezTo>
                      <a:pt x="704386" y="14982"/>
                      <a:pt x="705594" y="15465"/>
                      <a:pt x="707286" y="15465"/>
                    </a:cubicBezTo>
                    <a:cubicBezTo>
                      <a:pt x="708977" y="15465"/>
                      <a:pt x="710427" y="14982"/>
                      <a:pt x="711393" y="13774"/>
                    </a:cubicBezTo>
                    <a:cubicBezTo>
                      <a:pt x="712602" y="12565"/>
                      <a:pt x="713085" y="11357"/>
                      <a:pt x="713085" y="9907"/>
                    </a:cubicBezTo>
                    <a:cubicBezTo>
                      <a:pt x="713085" y="8457"/>
                      <a:pt x="712602" y="7249"/>
                      <a:pt x="711393" y="6041"/>
                    </a:cubicBezTo>
                    <a:moveTo>
                      <a:pt x="734833" y="6041"/>
                    </a:moveTo>
                    <a:cubicBezTo>
                      <a:pt x="733625" y="4833"/>
                      <a:pt x="732416" y="4350"/>
                      <a:pt x="730725" y="4350"/>
                    </a:cubicBezTo>
                    <a:cubicBezTo>
                      <a:pt x="729033" y="4350"/>
                      <a:pt x="727583" y="4833"/>
                      <a:pt x="726617" y="6041"/>
                    </a:cubicBezTo>
                    <a:cubicBezTo>
                      <a:pt x="725409" y="7249"/>
                      <a:pt x="724925" y="8457"/>
                      <a:pt x="724925" y="9907"/>
                    </a:cubicBezTo>
                    <a:cubicBezTo>
                      <a:pt x="724925" y="11357"/>
                      <a:pt x="725409" y="12807"/>
                      <a:pt x="726617" y="13774"/>
                    </a:cubicBezTo>
                    <a:cubicBezTo>
                      <a:pt x="727825" y="14982"/>
                      <a:pt x="729033" y="15465"/>
                      <a:pt x="730725" y="15465"/>
                    </a:cubicBezTo>
                    <a:cubicBezTo>
                      <a:pt x="732416" y="15465"/>
                      <a:pt x="733625" y="14982"/>
                      <a:pt x="734833" y="13774"/>
                    </a:cubicBezTo>
                    <a:cubicBezTo>
                      <a:pt x="736041" y="12565"/>
                      <a:pt x="736524" y="11357"/>
                      <a:pt x="736524" y="9907"/>
                    </a:cubicBezTo>
                    <a:cubicBezTo>
                      <a:pt x="736524" y="8457"/>
                      <a:pt x="735799" y="7249"/>
                      <a:pt x="734833" y="6041"/>
                    </a:cubicBezTo>
                    <a:moveTo>
                      <a:pt x="695445" y="28997"/>
                    </a:moveTo>
                    <a:lnTo>
                      <a:pt x="695445" y="63552"/>
                    </a:lnTo>
                    <a:cubicBezTo>
                      <a:pt x="695445" y="66451"/>
                      <a:pt x="695687" y="69351"/>
                      <a:pt x="695928" y="72009"/>
                    </a:cubicBezTo>
                    <a:cubicBezTo>
                      <a:pt x="696170" y="74667"/>
                      <a:pt x="696895" y="77084"/>
                      <a:pt x="698103" y="79017"/>
                    </a:cubicBezTo>
                    <a:cubicBezTo>
                      <a:pt x="699311" y="80950"/>
                      <a:pt x="701245" y="82641"/>
                      <a:pt x="703903" y="83850"/>
                    </a:cubicBezTo>
                    <a:cubicBezTo>
                      <a:pt x="706561" y="85058"/>
                      <a:pt x="709944" y="85783"/>
                      <a:pt x="714535" y="85783"/>
                    </a:cubicBezTo>
                    <a:cubicBezTo>
                      <a:pt x="717435" y="85783"/>
                      <a:pt x="719851" y="85300"/>
                      <a:pt x="722026" y="84575"/>
                    </a:cubicBezTo>
                    <a:cubicBezTo>
                      <a:pt x="724201" y="83608"/>
                      <a:pt x="725892" y="82641"/>
                      <a:pt x="727342" y="81433"/>
                    </a:cubicBezTo>
                    <a:cubicBezTo>
                      <a:pt x="728792" y="80225"/>
                      <a:pt x="730000" y="79017"/>
                      <a:pt x="730725" y="77809"/>
                    </a:cubicBezTo>
                    <a:cubicBezTo>
                      <a:pt x="731450" y="76600"/>
                      <a:pt x="732175" y="75875"/>
                      <a:pt x="732658" y="75151"/>
                    </a:cubicBezTo>
                    <a:lnTo>
                      <a:pt x="733866" y="84575"/>
                    </a:lnTo>
                    <a:lnTo>
                      <a:pt x="743290" y="83608"/>
                    </a:lnTo>
                    <a:cubicBezTo>
                      <a:pt x="743290" y="83125"/>
                      <a:pt x="743049" y="82400"/>
                      <a:pt x="743049" y="81433"/>
                    </a:cubicBezTo>
                    <a:cubicBezTo>
                      <a:pt x="742807" y="80467"/>
                      <a:pt x="742807" y="79259"/>
                      <a:pt x="742565" y="77809"/>
                    </a:cubicBezTo>
                    <a:cubicBezTo>
                      <a:pt x="742324" y="76600"/>
                      <a:pt x="742324" y="75151"/>
                      <a:pt x="742324" y="73701"/>
                    </a:cubicBezTo>
                    <a:cubicBezTo>
                      <a:pt x="742324" y="72251"/>
                      <a:pt x="742082" y="70801"/>
                      <a:pt x="742082" y="69593"/>
                    </a:cubicBezTo>
                    <a:lnTo>
                      <a:pt x="742082" y="28755"/>
                    </a:lnTo>
                    <a:lnTo>
                      <a:pt x="732175" y="28755"/>
                    </a:lnTo>
                    <a:lnTo>
                      <a:pt x="732175" y="59686"/>
                    </a:lnTo>
                    <a:cubicBezTo>
                      <a:pt x="732175" y="62102"/>
                      <a:pt x="731691" y="64518"/>
                      <a:pt x="730966" y="66935"/>
                    </a:cubicBezTo>
                    <a:cubicBezTo>
                      <a:pt x="730242" y="69110"/>
                      <a:pt x="729033" y="71284"/>
                      <a:pt x="727583" y="72734"/>
                    </a:cubicBezTo>
                    <a:cubicBezTo>
                      <a:pt x="726134" y="74426"/>
                      <a:pt x="724442" y="75634"/>
                      <a:pt x="722751" y="76600"/>
                    </a:cubicBezTo>
                    <a:cubicBezTo>
                      <a:pt x="720817" y="77567"/>
                      <a:pt x="718884" y="78050"/>
                      <a:pt x="716468" y="78050"/>
                    </a:cubicBezTo>
                    <a:cubicBezTo>
                      <a:pt x="714052" y="78050"/>
                      <a:pt x="711877" y="77809"/>
                      <a:pt x="710427" y="77084"/>
                    </a:cubicBezTo>
                    <a:cubicBezTo>
                      <a:pt x="708977" y="76359"/>
                      <a:pt x="707769" y="75634"/>
                      <a:pt x="706802" y="74184"/>
                    </a:cubicBezTo>
                    <a:cubicBezTo>
                      <a:pt x="706077" y="72976"/>
                      <a:pt x="705594" y="71284"/>
                      <a:pt x="705111" y="69593"/>
                    </a:cubicBezTo>
                    <a:cubicBezTo>
                      <a:pt x="704869" y="67660"/>
                      <a:pt x="704628" y="65727"/>
                      <a:pt x="704628" y="63310"/>
                    </a:cubicBezTo>
                    <a:lnTo>
                      <a:pt x="704628" y="28755"/>
                    </a:lnTo>
                    <a:lnTo>
                      <a:pt x="695445" y="28755"/>
                    </a:lnTo>
                    <a:close/>
                    <a:moveTo>
                      <a:pt x="664515" y="60894"/>
                    </a:moveTo>
                    <a:cubicBezTo>
                      <a:pt x="662823" y="65243"/>
                      <a:pt x="660649" y="68626"/>
                      <a:pt x="657991" y="71284"/>
                    </a:cubicBezTo>
                    <a:cubicBezTo>
                      <a:pt x="655091" y="73701"/>
                      <a:pt x="651950" y="75634"/>
                      <a:pt x="648325" y="76600"/>
                    </a:cubicBezTo>
                    <a:cubicBezTo>
                      <a:pt x="644700" y="77567"/>
                      <a:pt x="640834" y="78050"/>
                      <a:pt x="636726" y="78050"/>
                    </a:cubicBezTo>
                    <a:cubicBezTo>
                      <a:pt x="635035" y="78050"/>
                      <a:pt x="633585" y="78050"/>
                      <a:pt x="631893" y="77809"/>
                    </a:cubicBezTo>
                    <a:cubicBezTo>
                      <a:pt x="630202" y="77809"/>
                      <a:pt x="628510" y="77567"/>
                      <a:pt x="626577" y="77325"/>
                    </a:cubicBezTo>
                    <a:lnTo>
                      <a:pt x="626577" y="10874"/>
                    </a:lnTo>
                    <a:cubicBezTo>
                      <a:pt x="628027" y="10874"/>
                      <a:pt x="629477" y="10632"/>
                      <a:pt x="630927" y="10632"/>
                    </a:cubicBezTo>
                    <a:lnTo>
                      <a:pt x="635276" y="10632"/>
                    </a:lnTo>
                    <a:cubicBezTo>
                      <a:pt x="646392" y="10632"/>
                      <a:pt x="654366" y="13290"/>
                      <a:pt x="659440" y="18848"/>
                    </a:cubicBezTo>
                    <a:cubicBezTo>
                      <a:pt x="664515" y="24406"/>
                      <a:pt x="666931" y="33588"/>
                      <a:pt x="666931" y="44220"/>
                    </a:cubicBezTo>
                    <a:cubicBezTo>
                      <a:pt x="666931" y="50986"/>
                      <a:pt x="666206" y="56544"/>
                      <a:pt x="664515" y="60894"/>
                    </a:cubicBezTo>
                    <a:moveTo>
                      <a:pt x="675389" y="25856"/>
                    </a:moveTo>
                    <a:cubicBezTo>
                      <a:pt x="673456" y="21023"/>
                      <a:pt x="670798" y="16915"/>
                      <a:pt x="667173" y="13774"/>
                    </a:cubicBezTo>
                    <a:cubicBezTo>
                      <a:pt x="663548" y="10632"/>
                      <a:pt x="659440" y="8216"/>
                      <a:pt x="654366" y="6524"/>
                    </a:cubicBezTo>
                    <a:cubicBezTo>
                      <a:pt x="649292" y="4833"/>
                      <a:pt x="643734" y="4108"/>
                      <a:pt x="637451" y="4108"/>
                    </a:cubicBezTo>
                    <a:cubicBezTo>
                      <a:pt x="634793" y="4108"/>
                      <a:pt x="632860" y="4108"/>
                      <a:pt x="631168" y="4108"/>
                    </a:cubicBezTo>
                    <a:cubicBezTo>
                      <a:pt x="629719" y="4108"/>
                      <a:pt x="628269" y="4108"/>
                      <a:pt x="627060" y="4350"/>
                    </a:cubicBezTo>
                    <a:cubicBezTo>
                      <a:pt x="625852" y="4350"/>
                      <a:pt x="624402" y="4350"/>
                      <a:pt x="622953" y="4350"/>
                    </a:cubicBezTo>
                    <a:cubicBezTo>
                      <a:pt x="621503" y="4350"/>
                      <a:pt x="619328" y="4350"/>
                      <a:pt x="616670" y="4591"/>
                    </a:cubicBezTo>
                    <a:lnTo>
                      <a:pt x="616670" y="84091"/>
                    </a:lnTo>
                    <a:cubicBezTo>
                      <a:pt x="619086" y="84091"/>
                      <a:pt x="622228" y="84091"/>
                      <a:pt x="625611" y="84333"/>
                    </a:cubicBezTo>
                    <a:cubicBezTo>
                      <a:pt x="629235" y="84333"/>
                      <a:pt x="633102" y="84575"/>
                      <a:pt x="637209" y="84575"/>
                    </a:cubicBezTo>
                    <a:cubicBezTo>
                      <a:pt x="641317" y="84575"/>
                      <a:pt x="645909" y="84091"/>
                      <a:pt x="650741" y="82883"/>
                    </a:cubicBezTo>
                    <a:cubicBezTo>
                      <a:pt x="655574" y="81675"/>
                      <a:pt x="659924" y="79742"/>
                      <a:pt x="664032" y="76842"/>
                    </a:cubicBezTo>
                    <a:cubicBezTo>
                      <a:pt x="668140" y="73942"/>
                      <a:pt x="671523" y="69834"/>
                      <a:pt x="674181" y="64518"/>
                    </a:cubicBezTo>
                    <a:cubicBezTo>
                      <a:pt x="676839" y="59202"/>
                      <a:pt x="678289" y="52436"/>
                      <a:pt x="678289" y="43979"/>
                    </a:cubicBezTo>
                    <a:cubicBezTo>
                      <a:pt x="678289" y="37454"/>
                      <a:pt x="677322" y="30689"/>
                      <a:pt x="675389" y="25856"/>
                    </a:cubicBezTo>
                    <a:moveTo>
                      <a:pt x="562059" y="77325"/>
                    </a:moveTo>
                    <a:cubicBezTo>
                      <a:pt x="560851" y="77809"/>
                      <a:pt x="559884" y="78292"/>
                      <a:pt x="558918" y="78534"/>
                    </a:cubicBezTo>
                    <a:cubicBezTo>
                      <a:pt x="557951" y="78775"/>
                      <a:pt x="556984" y="79017"/>
                      <a:pt x="555776" y="79017"/>
                    </a:cubicBezTo>
                    <a:cubicBezTo>
                      <a:pt x="555051" y="79017"/>
                      <a:pt x="554326" y="78775"/>
                      <a:pt x="553360" y="78534"/>
                    </a:cubicBezTo>
                    <a:cubicBezTo>
                      <a:pt x="552393" y="78292"/>
                      <a:pt x="551668" y="78050"/>
                      <a:pt x="551185" y="77567"/>
                    </a:cubicBezTo>
                    <a:cubicBezTo>
                      <a:pt x="549977" y="76600"/>
                      <a:pt x="549252" y="75634"/>
                      <a:pt x="549010" y="74184"/>
                    </a:cubicBezTo>
                    <a:cubicBezTo>
                      <a:pt x="548769" y="72734"/>
                      <a:pt x="548769" y="70801"/>
                      <a:pt x="548769" y="67901"/>
                    </a:cubicBezTo>
                    <a:lnTo>
                      <a:pt x="548769" y="35280"/>
                    </a:lnTo>
                    <a:lnTo>
                      <a:pt x="561817" y="35280"/>
                    </a:lnTo>
                    <a:lnTo>
                      <a:pt x="561817" y="28997"/>
                    </a:lnTo>
                    <a:lnTo>
                      <a:pt x="548769" y="28997"/>
                    </a:lnTo>
                    <a:lnTo>
                      <a:pt x="548769" y="12807"/>
                    </a:lnTo>
                    <a:lnTo>
                      <a:pt x="539103" y="14982"/>
                    </a:lnTo>
                    <a:lnTo>
                      <a:pt x="539103" y="28997"/>
                    </a:lnTo>
                    <a:lnTo>
                      <a:pt x="529679" y="28997"/>
                    </a:lnTo>
                    <a:lnTo>
                      <a:pt x="529679" y="35280"/>
                    </a:lnTo>
                    <a:lnTo>
                      <a:pt x="539103" y="35280"/>
                    </a:lnTo>
                    <a:lnTo>
                      <a:pt x="539103" y="68868"/>
                    </a:lnTo>
                    <a:cubicBezTo>
                      <a:pt x="539103" y="71768"/>
                      <a:pt x="539103" y="74184"/>
                      <a:pt x="539345" y="76117"/>
                    </a:cubicBezTo>
                    <a:cubicBezTo>
                      <a:pt x="539586" y="78050"/>
                      <a:pt x="540311" y="79983"/>
                      <a:pt x="541278" y="81433"/>
                    </a:cubicBezTo>
                    <a:cubicBezTo>
                      <a:pt x="542486" y="83125"/>
                      <a:pt x="543936" y="84091"/>
                      <a:pt x="545869" y="84816"/>
                    </a:cubicBezTo>
                    <a:cubicBezTo>
                      <a:pt x="547802" y="85541"/>
                      <a:pt x="549735" y="85783"/>
                      <a:pt x="551910" y="85783"/>
                    </a:cubicBezTo>
                    <a:cubicBezTo>
                      <a:pt x="554085" y="85783"/>
                      <a:pt x="556259" y="85541"/>
                      <a:pt x="558434" y="84816"/>
                    </a:cubicBezTo>
                    <a:cubicBezTo>
                      <a:pt x="560609" y="84091"/>
                      <a:pt x="562300" y="83125"/>
                      <a:pt x="563992" y="82158"/>
                    </a:cubicBezTo>
                    <a:lnTo>
                      <a:pt x="562059" y="77325"/>
                    </a:lnTo>
                    <a:close/>
                    <a:moveTo>
                      <a:pt x="487392" y="6041"/>
                    </a:moveTo>
                    <a:cubicBezTo>
                      <a:pt x="486183" y="4833"/>
                      <a:pt x="484975" y="4350"/>
                      <a:pt x="483284" y="4350"/>
                    </a:cubicBezTo>
                    <a:cubicBezTo>
                      <a:pt x="481592" y="4350"/>
                      <a:pt x="480384" y="4833"/>
                      <a:pt x="479176" y="6041"/>
                    </a:cubicBezTo>
                    <a:cubicBezTo>
                      <a:pt x="477967" y="7249"/>
                      <a:pt x="477484" y="8457"/>
                      <a:pt x="477484" y="9907"/>
                    </a:cubicBezTo>
                    <a:cubicBezTo>
                      <a:pt x="477484" y="11357"/>
                      <a:pt x="477967" y="12807"/>
                      <a:pt x="479176" y="13774"/>
                    </a:cubicBezTo>
                    <a:cubicBezTo>
                      <a:pt x="480384" y="14982"/>
                      <a:pt x="481592" y="15465"/>
                      <a:pt x="483284" y="15465"/>
                    </a:cubicBezTo>
                    <a:cubicBezTo>
                      <a:pt x="484975" y="15465"/>
                      <a:pt x="486425" y="14982"/>
                      <a:pt x="487392" y="13774"/>
                    </a:cubicBezTo>
                    <a:cubicBezTo>
                      <a:pt x="488600" y="12565"/>
                      <a:pt x="489083" y="11357"/>
                      <a:pt x="489083" y="9907"/>
                    </a:cubicBezTo>
                    <a:cubicBezTo>
                      <a:pt x="488841" y="8457"/>
                      <a:pt x="488358" y="7249"/>
                      <a:pt x="487392" y="6041"/>
                    </a:cubicBezTo>
                    <a:moveTo>
                      <a:pt x="510589" y="6041"/>
                    </a:moveTo>
                    <a:cubicBezTo>
                      <a:pt x="509381" y="4833"/>
                      <a:pt x="508173" y="4350"/>
                      <a:pt x="506481" y="4350"/>
                    </a:cubicBezTo>
                    <a:cubicBezTo>
                      <a:pt x="504790" y="4350"/>
                      <a:pt x="503340" y="4833"/>
                      <a:pt x="502373" y="6041"/>
                    </a:cubicBezTo>
                    <a:cubicBezTo>
                      <a:pt x="501165" y="7249"/>
                      <a:pt x="500682" y="8457"/>
                      <a:pt x="500682" y="9907"/>
                    </a:cubicBezTo>
                    <a:cubicBezTo>
                      <a:pt x="500682" y="11357"/>
                      <a:pt x="501165" y="12807"/>
                      <a:pt x="502373" y="13774"/>
                    </a:cubicBezTo>
                    <a:cubicBezTo>
                      <a:pt x="503582" y="14982"/>
                      <a:pt x="504790" y="15465"/>
                      <a:pt x="506481" y="15465"/>
                    </a:cubicBezTo>
                    <a:cubicBezTo>
                      <a:pt x="508173" y="15465"/>
                      <a:pt x="509381" y="14982"/>
                      <a:pt x="510589" y="13774"/>
                    </a:cubicBezTo>
                    <a:cubicBezTo>
                      <a:pt x="511797" y="12565"/>
                      <a:pt x="512281" y="11357"/>
                      <a:pt x="512281" y="9907"/>
                    </a:cubicBezTo>
                    <a:cubicBezTo>
                      <a:pt x="512281" y="8457"/>
                      <a:pt x="511797" y="7249"/>
                      <a:pt x="510589" y="6041"/>
                    </a:cubicBezTo>
                    <a:moveTo>
                      <a:pt x="504548" y="62827"/>
                    </a:moveTo>
                    <a:cubicBezTo>
                      <a:pt x="504548" y="64518"/>
                      <a:pt x="504306" y="65968"/>
                      <a:pt x="504306" y="67660"/>
                    </a:cubicBezTo>
                    <a:cubicBezTo>
                      <a:pt x="504065" y="69834"/>
                      <a:pt x="503340" y="71526"/>
                      <a:pt x="502373" y="72976"/>
                    </a:cubicBezTo>
                    <a:cubicBezTo>
                      <a:pt x="501407" y="74426"/>
                      <a:pt x="500199" y="75634"/>
                      <a:pt x="498990" y="76600"/>
                    </a:cubicBezTo>
                    <a:cubicBezTo>
                      <a:pt x="497782" y="77567"/>
                      <a:pt x="496332" y="78050"/>
                      <a:pt x="495124" y="78534"/>
                    </a:cubicBezTo>
                    <a:cubicBezTo>
                      <a:pt x="493916" y="79017"/>
                      <a:pt x="492708" y="79017"/>
                      <a:pt x="491741" y="79017"/>
                    </a:cubicBezTo>
                    <a:cubicBezTo>
                      <a:pt x="490533" y="79017"/>
                      <a:pt x="489325" y="78775"/>
                      <a:pt x="488116" y="78534"/>
                    </a:cubicBezTo>
                    <a:cubicBezTo>
                      <a:pt x="486908" y="78292"/>
                      <a:pt x="485942" y="77567"/>
                      <a:pt x="484975" y="76842"/>
                    </a:cubicBezTo>
                    <a:cubicBezTo>
                      <a:pt x="484009" y="76117"/>
                      <a:pt x="483284" y="75151"/>
                      <a:pt x="482800" y="73942"/>
                    </a:cubicBezTo>
                    <a:cubicBezTo>
                      <a:pt x="482317" y="72734"/>
                      <a:pt x="482075" y="71284"/>
                      <a:pt x="482075" y="69351"/>
                    </a:cubicBezTo>
                    <a:cubicBezTo>
                      <a:pt x="482075" y="67418"/>
                      <a:pt x="482559" y="65968"/>
                      <a:pt x="483284" y="64760"/>
                    </a:cubicBezTo>
                    <a:cubicBezTo>
                      <a:pt x="484009" y="63552"/>
                      <a:pt x="484975" y="62585"/>
                      <a:pt x="486183" y="61619"/>
                    </a:cubicBezTo>
                    <a:cubicBezTo>
                      <a:pt x="487392" y="60894"/>
                      <a:pt x="488358" y="60169"/>
                      <a:pt x="489566" y="59686"/>
                    </a:cubicBezTo>
                    <a:cubicBezTo>
                      <a:pt x="490775" y="59202"/>
                      <a:pt x="491741" y="58961"/>
                      <a:pt x="492708" y="58719"/>
                    </a:cubicBezTo>
                    <a:cubicBezTo>
                      <a:pt x="493674" y="58477"/>
                      <a:pt x="494882" y="58236"/>
                      <a:pt x="496091" y="58236"/>
                    </a:cubicBezTo>
                    <a:cubicBezTo>
                      <a:pt x="497299" y="58236"/>
                      <a:pt x="498507" y="57994"/>
                      <a:pt x="499715" y="57994"/>
                    </a:cubicBezTo>
                    <a:cubicBezTo>
                      <a:pt x="500923" y="57994"/>
                      <a:pt x="501890" y="57752"/>
                      <a:pt x="502857" y="57752"/>
                    </a:cubicBezTo>
                    <a:lnTo>
                      <a:pt x="505031" y="57752"/>
                    </a:lnTo>
                    <a:cubicBezTo>
                      <a:pt x="504548" y="59444"/>
                      <a:pt x="504548" y="61135"/>
                      <a:pt x="504548" y="62827"/>
                    </a:cubicBezTo>
                    <a:moveTo>
                      <a:pt x="522188" y="78292"/>
                    </a:moveTo>
                    <a:cubicBezTo>
                      <a:pt x="520738" y="78775"/>
                      <a:pt x="519288" y="79017"/>
                      <a:pt x="517838" y="79017"/>
                    </a:cubicBezTo>
                    <a:cubicBezTo>
                      <a:pt x="516630" y="79017"/>
                      <a:pt x="515664" y="78534"/>
                      <a:pt x="514939" y="77809"/>
                    </a:cubicBezTo>
                    <a:cubicBezTo>
                      <a:pt x="514214" y="77084"/>
                      <a:pt x="513972" y="75392"/>
                      <a:pt x="513972" y="72734"/>
                    </a:cubicBezTo>
                    <a:lnTo>
                      <a:pt x="513972" y="43496"/>
                    </a:lnTo>
                    <a:cubicBezTo>
                      <a:pt x="513972" y="42529"/>
                      <a:pt x="513972" y="41562"/>
                      <a:pt x="513972" y="40354"/>
                    </a:cubicBezTo>
                    <a:cubicBezTo>
                      <a:pt x="513972" y="39146"/>
                      <a:pt x="513730" y="38179"/>
                      <a:pt x="513489" y="36971"/>
                    </a:cubicBezTo>
                    <a:cubicBezTo>
                      <a:pt x="513247" y="35763"/>
                      <a:pt x="512764" y="34796"/>
                      <a:pt x="512281" y="33830"/>
                    </a:cubicBezTo>
                    <a:cubicBezTo>
                      <a:pt x="511797" y="32863"/>
                      <a:pt x="510831" y="31897"/>
                      <a:pt x="509864" y="31172"/>
                    </a:cubicBezTo>
                    <a:cubicBezTo>
                      <a:pt x="507689" y="29480"/>
                      <a:pt x="505273" y="28514"/>
                      <a:pt x="502615" y="27789"/>
                    </a:cubicBezTo>
                    <a:cubicBezTo>
                      <a:pt x="499957" y="27306"/>
                      <a:pt x="497540" y="27064"/>
                      <a:pt x="494882" y="27064"/>
                    </a:cubicBezTo>
                    <a:cubicBezTo>
                      <a:pt x="492708" y="27064"/>
                      <a:pt x="490291" y="27306"/>
                      <a:pt x="488116" y="27789"/>
                    </a:cubicBezTo>
                    <a:cubicBezTo>
                      <a:pt x="485942" y="28272"/>
                      <a:pt x="483767" y="28997"/>
                      <a:pt x="482075" y="29964"/>
                    </a:cubicBezTo>
                    <a:cubicBezTo>
                      <a:pt x="480142" y="30930"/>
                      <a:pt x="478692" y="32380"/>
                      <a:pt x="477243" y="33830"/>
                    </a:cubicBezTo>
                    <a:cubicBezTo>
                      <a:pt x="475793" y="35280"/>
                      <a:pt x="475068" y="37454"/>
                      <a:pt x="474584" y="40113"/>
                    </a:cubicBezTo>
                    <a:lnTo>
                      <a:pt x="482317" y="42529"/>
                    </a:lnTo>
                    <a:cubicBezTo>
                      <a:pt x="482559" y="41321"/>
                      <a:pt x="482800" y="40113"/>
                      <a:pt x="483284" y="38904"/>
                    </a:cubicBezTo>
                    <a:cubicBezTo>
                      <a:pt x="483767" y="37938"/>
                      <a:pt x="484250" y="36730"/>
                      <a:pt x="485217" y="36005"/>
                    </a:cubicBezTo>
                    <a:cubicBezTo>
                      <a:pt x="486183" y="35038"/>
                      <a:pt x="487150" y="34555"/>
                      <a:pt x="488600" y="33830"/>
                    </a:cubicBezTo>
                    <a:cubicBezTo>
                      <a:pt x="490050" y="33347"/>
                      <a:pt x="491741" y="33105"/>
                      <a:pt x="493916" y="33105"/>
                    </a:cubicBezTo>
                    <a:cubicBezTo>
                      <a:pt x="495124" y="33105"/>
                      <a:pt x="496332" y="33105"/>
                      <a:pt x="497299" y="33347"/>
                    </a:cubicBezTo>
                    <a:cubicBezTo>
                      <a:pt x="498507" y="33588"/>
                      <a:pt x="499474" y="33830"/>
                      <a:pt x="500440" y="34313"/>
                    </a:cubicBezTo>
                    <a:cubicBezTo>
                      <a:pt x="501890" y="35038"/>
                      <a:pt x="502857" y="36005"/>
                      <a:pt x="503582" y="37213"/>
                    </a:cubicBezTo>
                    <a:cubicBezTo>
                      <a:pt x="504065" y="38421"/>
                      <a:pt x="504548" y="40113"/>
                      <a:pt x="504548" y="42287"/>
                    </a:cubicBezTo>
                    <a:lnTo>
                      <a:pt x="504548" y="51711"/>
                    </a:lnTo>
                    <a:cubicBezTo>
                      <a:pt x="501648" y="51711"/>
                      <a:pt x="499232" y="51711"/>
                      <a:pt x="497057" y="51953"/>
                    </a:cubicBezTo>
                    <a:cubicBezTo>
                      <a:pt x="494882" y="51953"/>
                      <a:pt x="492949" y="52195"/>
                      <a:pt x="491016" y="52436"/>
                    </a:cubicBezTo>
                    <a:cubicBezTo>
                      <a:pt x="488358" y="52920"/>
                      <a:pt x="485942" y="53644"/>
                      <a:pt x="483525" y="54369"/>
                    </a:cubicBezTo>
                    <a:cubicBezTo>
                      <a:pt x="481350" y="55336"/>
                      <a:pt x="479176" y="56544"/>
                      <a:pt x="477484" y="57994"/>
                    </a:cubicBezTo>
                    <a:cubicBezTo>
                      <a:pt x="475793" y="59444"/>
                      <a:pt x="474584" y="61135"/>
                      <a:pt x="473618" y="63310"/>
                    </a:cubicBezTo>
                    <a:cubicBezTo>
                      <a:pt x="472651" y="65243"/>
                      <a:pt x="472168" y="67660"/>
                      <a:pt x="472168" y="70076"/>
                    </a:cubicBezTo>
                    <a:cubicBezTo>
                      <a:pt x="472168" y="72493"/>
                      <a:pt x="472651" y="74909"/>
                      <a:pt x="473618" y="76842"/>
                    </a:cubicBezTo>
                    <a:cubicBezTo>
                      <a:pt x="474584" y="78775"/>
                      <a:pt x="475793" y="80467"/>
                      <a:pt x="477243" y="81675"/>
                    </a:cubicBezTo>
                    <a:cubicBezTo>
                      <a:pt x="478692" y="82883"/>
                      <a:pt x="480384" y="83850"/>
                      <a:pt x="482317" y="84575"/>
                    </a:cubicBezTo>
                    <a:cubicBezTo>
                      <a:pt x="484250" y="85300"/>
                      <a:pt x="485942" y="85541"/>
                      <a:pt x="488116" y="85541"/>
                    </a:cubicBezTo>
                    <a:cubicBezTo>
                      <a:pt x="492708" y="85541"/>
                      <a:pt x="496332" y="84575"/>
                      <a:pt x="499232" y="82641"/>
                    </a:cubicBezTo>
                    <a:cubicBezTo>
                      <a:pt x="502132" y="80708"/>
                      <a:pt x="504065" y="78292"/>
                      <a:pt x="505031" y="75634"/>
                    </a:cubicBezTo>
                    <a:cubicBezTo>
                      <a:pt x="505273" y="78050"/>
                      <a:pt x="506240" y="80225"/>
                      <a:pt x="507689" y="82158"/>
                    </a:cubicBezTo>
                    <a:cubicBezTo>
                      <a:pt x="509139" y="84091"/>
                      <a:pt x="511314" y="84816"/>
                      <a:pt x="514214" y="84816"/>
                    </a:cubicBezTo>
                    <a:cubicBezTo>
                      <a:pt x="515905" y="84816"/>
                      <a:pt x="517597" y="84575"/>
                      <a:pt x="519047" y="84333"/>
                    </a:cubicBezTo>
                    <a:cubicBezTo>
                      <a:pt x="520496" y="84091"/>
                      <a:pt x="521705" y="83850"/>
                      <a:pt x="522430" y="83608"/>
                    </a:cubicBezTo>
                    <a:lnTo>
                      <a:pt x="522430" y="78292"/>
                    </a:lnTo>
                    <a:close/>
                    <a:moveTo>
                      <a:pt x="458636" y="77325"/>
                    </a:moveTo>
                    <a:cubicBezTo>
                      <a:pt x="457428" y="77809"/>
                      <a:pt x="456461" y="78292"/>
                      <a:pt x="455495" y="78534"/>
                    </a:cubicBezTo>
                    <a:cubicBezTo>
                      <a:pt x="454528" y="78775"/>
                      <a:pt x="453562" y="79017"/>
                      <a:pt x="452353" y="79017"/>
                    </a:cubicBezTo>
                    <a:cubicBezTo>
                      <a:pt x="451629" y="79017"/>
                      <a:pt x="450904" y="78775"/>
                      <a:pt x="449937" y="78534"/>
                    </a:cubicBezTo>
                    <a:cubicBezTo>
                      <a:pt x="448970" y="78292"/>
                      <a:pt x="448246" y="78050"/>
                      <a:pt x="447762" y="77567"/>
                    </a:cubicBezTo>
                    <a:cubicBezTo>
                      <a:pt x="446554" y="76600"/>
                      <a:pt x="445829" y="75634"/>
                      <a:pt x="445587" y="74184"/>
                    </a:cubicBezTo>
                    <a:cubicBezTo>
                      <a:pt x="445346" y="72734"/>
                      <a:pt x="445346" y="70801"/>
                      <a:pt x="445346" y="67901"/>
                    </a:cubicBezTo>
                    <a:lnTo>
                      <a:pt x="445346" y="35280"/>
                    </a:lnTo>
                    <a:lnTo>
                      <a:pt x="458394" y="35280"/>
                    </a:lnTo>
                    <a:lnTo>
                      <a:pt x="458394" y="28997"/>
                    </a:lnTo>
                    <a:lnTo>
                      <a:pt x="445346" y="28997"/>
                    </a:lnTo>
                    <a:lnTo>
                      <a:pt x="445346" y="12807"/>
                    </a:lnTo>
                    <a:lnTo>
                      <a:pt x="435680" y="14982"/>
                    </a:lnTo>
                    <a:lnTo>
                      <a:pt x="435680" y="28997"/>
                    </a:lnTo>
                    <a:lnTo>
                      <a:pt x="426256" y="28997"/>
                    </a:lnTo>
                    <a:lnTo>
                      <a:pt x="426256" y="35280"/>
                    </a:lnTo>
                    <a:lnTo>
                      <a:pt x="435680" y="35280"/>
                    </a:lnTo>
                    <a:lnTo>
                      <a:pt x="435680" y="68868"/>
                    </a:lnTo>
                    <a:cubicBezTo>
                      <a:pt x="435680" y="71768"/>
                      <a:pt x="435680" y="74184"/>
                      <a:pt x="435922" y="76117"/>
                    </a:cubicBezTo>
                    <a:cubicBezTo>
                      <a:pt x="436163" y="78050"/>
                      <a:pt x="436888" y="79983"/>
                      <a:pt x="437855" y="81433"/>
                    </a:cubicBezTo>
                    <a:cubicBezTo>
                      <a:pt x="439063" y="83125"/>
                      <a:pt x="440513" y="84091"/>
                      <a:pt x="442446" y="84816"/>
                    </a:cubicBezTo>
                    <a:cubicBezTo>
                      <a:pt x="444379" y="85541"/>
                      <a:pt x="446312" y="85783"/>
                      <a:pt x="448487" y="85783"/>
                    </a:cubicBezTo>
                    <a:cubicBezTo>
                      <a:pt x="450662" y="85783"/>
                      <a:pt x="452837" y="85541"/>
                      <a:pt x="455012" y="84816"/>
                    </a:cubicBezTo>
                    <a:cubicBezTo>
                      <a:pt x="457186" y="84091"/>
                      <a:pt x="458878" y="83125"/>
                      <a:pt x="460569" y="82158"/>
                    </a:cubicBezTo>
                    <a:lnTo>
                      <a:pt x="458636" y="77325"/>
                    </a:lnTo>
                    <a:close/>
                    <a:moveTo>
                      <a:pt x="409825" y="28997"/>
                    </a:moveTo>
                    <a:lnTo>
                      <a:pt x="399676" y="28997"/>
                    </a:lnTo>
                    <a:lnTo>
                      <a:pt x="399676" y="84091"/>
                    </a:lnTo>
                    <a:lnTo>
                      <a:pt x="409825" y="84091"/>
                    </a:lnTo>
                    <a:lnTo>
                      <a:pt x="409825" y="28997"/>
                    </a:lnTo>
                    <a:close/>
                    <a:moveTo>
                      <a:pt x="409341" y="2416"/>
                    </a:moveTo>
                    <a:cubicBezTo>
                      <a:pt x="408133" y="1208"/>
                      <a:pt x="406683" y="483"/>
                      <a:pt x="404992" y="483"/>
                    </a:cubicBezTo>
                    <a:cubicBezTo>
                      <a:pt x="403300" y="483"/>
                      <a:pt x="401609" y="1208"/>
                      <a:pt x="400400" y="2416"/>
                    </a:cubicBezTo>
                    <a:cubicBezTo>
                      <a:pt x="399192" y="3625"/>
                      <a:pt x="398467" y="5316"/>
                      <a:pt x="398467" y="6766"/>
                    </a:cubicBezTo>
                    <a:cubicBezTo>
                      <a:pt x="398467" y="8457"/>
                      <a:pt x="399192" y="9907"/>
                      <a:pt x="400400" y="11116"/>
                    </a:cubicBezTo>
                    <a:cubicBezTo>
                      <a:pt x="401609" y="12324"/>
                      <a:pt x="403059" y="13049"/>
                      <a:pt x="404992" y="13049"/>
                    </a:cubicBezTo>
                    <a:cubicBezTo>
                      <a:pt x="406683" y="13049"/>
                      <a:pt x="408133" y="12324"/>
                      <a:pt x="409341" y="11116"/>
                    </a:cubicBezTo>
                    <a:cubicBezTo>
                      <a:pt x="410549" y="9907"/>
                      <a:pt x="411274" y="8457"/>
                      <a:pt x="411274" y="6766"/>
                    </a:cubicBezTo>
                    <a:cubicBezTo>
                      <a:pt x="411274" y="5074"/>
                      <a:pt x="410549" y="3625"/>
                      <a:pt x="409341" y="2416"/>
                    </a:cubicBezTo>
                    <a:moveTo>
                      <a:pt x="379619" y="61377"/>
                    </a:moveTo>
                    <a:cubicBezTo>
                      <a:pt x="378653" y="59444"/>
                      <a:pt x="377203" y="57994"/>
                      <a:pt x="375511" y="56544"/>
                    </a:cubicBezTo>
                    <a:cubicBezTo>
                      <a:pt x="373820" y="55094"/>
                      <a:pt x="372128" y="54128"/>
                      <a:pt x="370195" y="53403"/>
                    </a:cubicBezTo>
                    <a:cubicBezTo>
                      <a:pt x="368262" y="52678"/>
                      <a:pt x="366329" y="51953"/>
                      <a:pt x="364396" y="51470"/>
                    </a:cubicBezTo>
                    <a:cubicBezTo>
                      <a:pt x="361013" y="50503"/>
                      <a:pt x="358113" y="49295"/>
                      <a:pt x="355938" y="47603"/>
                    </a:cubicBezTo>
                    <a:cubicBezTo>
                      <a:pt x="353764" y="45912"/>
                      <a:pt x="352797" y="43737"/>
                      <a:pt x="352797" y="40837"/>
                    </a:cubicBezTo>
                    <a:cubicBezTo>
                      <a:pt x="352797" y="38663"/>
                      <a:pt x="353764" y="36730"/>
                      <a:pt x="355697" y="35280"/>
                    </a:cubicBezTo>
                    <a:cubicBezTo>
                      <a:pt x="357630" y="33830"/>
                      <a:pt x="360046" y="33105"/>
                      <a:pt x="362946" y="33105"/>
                    </a:cubicBezTo>
                    <a:cubicBezTo>
                      <a:pt x="366087" y="33105"/>
                      <a:pt x="368504" y="33588"/>
                      <a:pt x="370195" y="34796"/>
                    </a:cubicBezTo>
                    <a:cubicBezTo>
                      <a:pt x="371887" y="36005"/>
                      <a:pt x="373337" y="37213"/>
                      <a:pt x="374786" y="38421"/>
                    </a:cubicBezTo>
                    <a:lnTo>
                      <a:pt x="379619" y="32380"/>
                    </a:lnTo>
                    <a:cubicBezTo>
                      <a:pt x="378169" y="31172"/>
                      <a:pt x="376236" y="29964"/>
                      <a:pt x="373820" y="28997"/>
                    </a:cubicBezTo>
                    <a:cubicBezTo>
                      <a:pt x="371162" y="27789"/>
                      <a:pt x="367779" y="27306"/>
                      <a:pt x="363429" y="27306"/>
                    </a:cubicBezTo>
                    <a:cubicBezTo>
                      <a:pt x="360771" y="27306"/>
                      <a:pt x="358355" y="27547"/>
                      <a:pt x="355938" y="28272"/>
                    </a:cubicBezTo>
                    <a:cubicBezTo>
                      <a:pt x="353522" y="28997"/>
                      <a:pt x="351589" y="29722"/>
                      <a:pt x="349656" y="31172"/>
                    </a:cubicBezTo>
                    <a:cubicBezTo>
                      <a:pt x="347964" y="32380"/>
                      <a:pt x="346514" y="34071"/>
                      <a:pt x="345306" y="36005"/>
                    </a:cubicBezTo>
                    <a:cubicBezTo>
                      <a:pt x="344098" y="37938"/>
                      <a:pt x="343615" y="40113"/>
                      <a:pt x="343615" y="42771"/>
                    </a:cubicBezTo>
                    <a:cubicBezTo>
                      <a:pt x="343615" y="45670"/>
                      <a:pt x="344098" y="48087"/>
                      <a:pt x="345065" y="50020"/>
                    </a:cubicBezTo>
                    <a:cubicBezTo>
                      <a:pt x="346031" y="51953"/>
                      <a:pt x="347481" y="53644"/>
                      <a:pt x="348931" y="54853"/>
                    </a:cubicBezTo>
                    <a:cubicBezTo>
                      <a:pt x="350622" y="56061"/>
                      <a:pt x="352314" y="57269"/>
                      <a:pt x="354005" y="57752"/>
                    </a:cubicBezTo>
                    <a:cubicBezTo>
                      <a:pt x="355938" y="58477"/>
                      <a:pt x="357630" y="58961"/>
                      <a:pt x="359321" y="59686"/>
                    </a:cubicBezTo>
                    <a:cubicBezTo>
                      <a:pt x="362946" y="60652"/>
                      <a:pt x="365604" y="61860"/>
                      <a:pt x="367779" y="63310"/>
                    </a:cubicBezTo>
                    <a:cubicBezTo>
                      <a:pt x="369954" y="64760"/>
                      <a:pt x="370920" y="67176"/>
                      <a:pt x="370920" y="70559"/>
                    </a:cubicBezTo>
                    <a:cubicBezTo>
                      <a:pt x="370920" y="73459"/>
                      <a:pt x="369954" y="75634"/>
                      <a:pt x="368262" y="77325"/>
                    </a:cubicBezTo>
                    <a:cubicBezTo>
                      <a:pt x="366571" y="78775"/>
                      <a:pt x="364154" y="79742"/>
                      <a:pt x="360771" y="79742"/>
                    </a:cubicBezTo>
                    <a:cubicBezTo>
                      <a:pt x="359080" y="79742"/>
                      <a:pt x="357630" y="79500"/>
                      <a:pt x="355938" y="79017"/>
                    </a:cubicBezTo>
                    <a:cubicBezTo>
                      <a:pt x="354489" y="78534"/>
                      <a:pt x="353039" y="77809"/>
                      <a:pt x="351830" y="76842"/>
                    </a:cubicBezTo>
                    <a:cubicBezTo>
                      <a:pt x="350622" y="76117"/>
                      <a:pt x="349414" y="75151"/>
                      <a:pt x="348447" y="74184"/>
                    </a:cubicBezTo>
                    <a:cubicBezTo>
                      <a:pt x="347481" y="73217"/>
                      <a:pt x="346756" y="72493"/>
                      <a:pt x="346031" y="71768"/>
                    </a:cubicBezTo>
                    <a:lnTo>
                      <a:pt x="341198" y="79500"/>
                    </a:lnTo>
                    <a:cubicBezTo>
                      <a:pt x="346514" y="83608"/>
                      <a:pt x="352797" y="85783"/>
                      <a:pt x="360288" y="85783"/>
                    </a:cubicBezTo>
                    <a:cubicBezTo>
                      <a:pt x="363188" y="85783"/>
                      <a:pt x="365604" y="85300"/>
                      <a:pt x="368020" y="84575"/>
                    </a:cubicBezTo>
                    <a:cubicBezTo>
                      <a:pt x="370437" y="83850"/>
                      <a:pt x="372612" y="82641"/>
                      <a:pt x="374303" y="81192"/>
                    </a:cubicBezTo>
                    <a:cubicBezTo>
                      <a:pt x="375995" y="79742"/>
                      <a:pt x="377444" y="77809"/>
                      <a:pt x="378411" y="75634"/>
                    </a:cubicBezTo>
                    <a:cubicBezTo>
                      <a:pt x="379378" y="73459"/>
                      <a:pt x="380103" y="71043"/>
                      <a:pt x="380103" y="68143"/>
                    </a:cubicBezTo>
                    <a:cubicBezTo>
                      <a:pt x="381069" y="65485"/>
                      <a:pt x="380586" y="63310"/>
                      <a:pt x="379619" y="61377"/>
                    </a:cubicBezTo>
                    <a:moveTo>
                      <a:pt x="298428" y="84091"/>
                    </a:moveTo>
                    <a:lnTo>
                      <a:pt x="307852" y="84091"/>
                    </a:lnTo>
                    <a:lnTo>
                      <a:pt x="307852" y="57511"/>
                    </a:lnTo>
                    <a:cubicBezTo>
                      <a:pt x="307852" y="55578"/>
                      <a:pt x="307852" y="53886"/>
                      <a:pt x="308093" y="51953"/>
                    </a:cubicBezTo>
                    <a:cubicBezTo>
                      <a:pt x="308335" y="50020"/>
                      <a:pt x="308577" y="48328"/>
                      <a:pt x="308818" y="46637"/>
                    </a:cubicBezTo>
                    <a:cubicBezTo>
                      <a:pt x="309785" y="43254"/>
                      <a:pt x="310993" y="40354"/>
                      <a:pt x="312926" y="37938"/>
                    </a:cubicBezTo>
                    <a:cubicBezTo>
                      <a:pt x="314618" y="35521"/>
                      <a:pt x="316792" y="34555"/>
                      <a:pt x="318967" y="34555"/>
                    </a:cubicBezTo>
                    <a:cubicBezTo>
                      <a:pt x="322833" y="34555"/>
                      <a:pt x="324767" y="36488"/>
                      <a:pt x="325008" y="40596"/>
                    </a:cubicBezTo>
                    <a:lnTo>
                      <a:pt x="333224" y="37696"/>
                    </a:lnTo>
                    <a:cubicBezTo>
                      <a:pt x="333224" y="35763"/>
                      <a:pt x="332741" y="34313"/>
                      <a:pt x="332016" y="32863"/>
                    </a:cubicBezTo>
                    <a:cubicBezTo>
                      <a:pt x="331291" y="31413"/>
                      <a:pt x="330566" y="30447"/>
                      <a:pt x="329599" y="29722"/>
                    </a:cubicBezTo>
                    <a:cubicBezTo>
                      <a:pt x="328633" y="28997"/>
                      <a:pt x="327425" y="28272"/>
                      <a:pt x="326216" y="28030"/>
                    </a:cubicBezTo>
                    <a:cubicBezTo>
                      <a:pt x="325008" y="27547"/>
                      <a:pt x="323800" y="27547"/>
                      <a:pt x="322833" y="27547"/>
                    </a:cubicBezTo>
                    <a:cubicBezTo>
                      <a:pt x="319450" y="27547"/>
                      <a:pt x="316792" y="28514"/>
                      <a:pt x="314134" y="30205"/>
                    </a:cubicBezTo>
                    <a:cubicBezTo>
                      <a:pt x="311718" y="32138"/>
                      <a:pt x="309543" y="34555"/>
                      <a:pt x="307852" y="37696"/>
                    </a:cubicBezTo>
                    <a:lnTo>
                      <a:pt x="306643" y="28272"/>
                    </a:lnTo>
                    <a:lnTo>
                      <a:pt x="297219" y="29239"/>
                    </a:lnTo>
                    <a:cubicBezTo>
                      <a:pt x="297219" y="29722"/>
                      <a:pt x="297461" y="30447"/>
                      <a:pt x="297461" y="31413"/>
                    </a:cubicBezTo>
                    <a:cubicBezTo>
                      <a:pt x="297703" y="32380"/>
                      <a:pt x="297703" y="33588"/>
                      <a:pt x="297944" y="35038"/>
                    </a:cubicBezTo>
                    <a:cubicBezTo>
                      <a:pt x="298186" y="36488"/>
                      <a:pt x="298186" y="37696"/>
                      <a:pt x="298186" y="39146"/>
                    </a:cubicBezTo>
                    <a:cubicBezTo>
                      <a:pt x="298186" y="40596"/>
                      <a:pt x="298428" y="41804"/>
                      <a:pt x="298428" y="43254"/>
                    </a:cubicBezTo>
                    <a:lnTo>
                      <a:pt x="298428" y="84091"/>
                    </a:lnTo>
                    <a:close/>
                    <a:moveTo>
                      <a:pt x="267981" y="38179"/>
                    </a:moveTo>
                    <a:cubicBezTo>
                      <a:pt x="270156" y="41079"/>
                      <a:pt x="271122" y="45187"/>
                      <a:pt x="271122" y="50262"/>
                    </a:cubicBezTo>
                    <a:lnTo>
                      <a:pt x="271122" y="52195"/>
                    </a:lnTo>
                    <a:lnTo>
                      <a:pt x="243817" y="52195"/>
                    </a:lnTo>
                    <a:cubicBezTo>
                      <a:pt x="244058" y="49778"/>
                      <a:pt x="244783" y="47362"/>
                      <a:pt x="245508" y="45187"/>
                    </a:cubicBezTo>
                    <a:cubicBezTo>
                      <a:pt x="246233" y="43012"/>
                      <a:pt x="247441" y="41079"/>
                      <a:pt x="248649" y="39388"/>
                    </a:cubicBezTo>
                    <a:cubicBezTo>
                      <a:pt x="249858" y="37696"/>
                      <a:pt x="251549" y="36246"/>
                      <a:pt x="253241" y="35280"/>
                    </a:cubicBezTo>
                    <a:cubicBezTo>
                      <a:pt x="254932" y="34313"/>
                      <a:pt x="257107" y="33830"/>
                      <a:pt x="259282" y="33830"/>
                    </a:cubicBezTo>
                    <a:cubicBezTo>
                      <a:pt x="262906" y="33588"/>
                      <a:pt x="265806" y="35038"/>
                      <a:pt x="267981" y="38179"/>
                    </a:cubicBezTo>
                    <a:moveTo>
                      <a:pt x="281029" y="58236"/>
                    </a:moveTo>
                    <a:lnTo>
                      <a:pt x="281029" y="52678"/>
                    </a:lnTo>
                    <a:cubicBezTo>
                      <a:pt x="281029" y="49537"/>
                      <a:pt x="280788" y="46395"/>
                      <a:pt x="280063" y="43496"/>
                    </a:cubicBezTo>
                    <a:cubicBezTo>
                      <a:pt x="279338" y="40354"/>
                      <a:pt x="278130" y="37696"/>
                      <a:pt x="276438" y="35280"/>
                    </a:cubicBezTo>
                    <a:cubicBezTo>
                      <a:pt x="274747" y="32863"/>
                      <a:pt x="272572" y="30930"/>
                      <a:pt x="269672" y="29480"/>
                    </a:cubicBezTo>
                    <a:cubicBezTo>
                      <a:pt x="266773" y="28030"/>
                      <a:pt x="263390" y="27306"/>
                      <a:pt x="259040" y="27306"/>
                    </a:cubicBezTo>
                    <a:cubicBezTo>
                      <a:pt x="255415" y="27306"/>
                      <a:pt x="252274" y="28030"/>
                      <a:pt x="249133" y="29480"/>
                    </a:cubicBezTo>
                    <a:cubicBezTo>
                      <a:pt x="245991" y="30930"/>
                      <a:pt x="243333" y="32863"/>
                      <a:pt x="241159" y="35521"/>
                    </a:cubicBezTo>
                    <a:cubicBezTo>
                      <a:pt x="238984" y="38179"/>
                      <a:pt x="237051" y="41079"/>
                      <a:pt x="235842" y="44704"/>
                    </a:cubicBezTo>
                    <a:cubicBezTo>
                      <a:pt x="234634" y="48328"/>
                      <a:pt x="233909" y="52195"/>
                      <a:pt x="233909" y="56544"/>
                    </a:cubicBezTo>
                    <a:cubicBezTo>
                      <a:pt x="233909" y="66210"/>
                      <a:pt x="236084" y="73459"/>
                      <a:pt x="240675" y="78292"/>
                    </a:cubicBezTo>
                    <a:cubicBezTo>
                      <a:pt x="245025" y="83125"/>
                      <a:pt x="251791" y="85783"/>
                      <a:pt x="260490" y="85783"/>
                    </a:cubicBezTo>
                    <a:cubicBezTo>
                      <a:pt x="265081" y="85783"/>
                      <a:pt x="268947" y="84816"/>
                      <a:pt x="272572" y="83125"/>
                    </a:cubicBezTo>
                    <a:cubicBezTo>
                      <a:pt x="275955" y="81192"/>
                      <a:pt x="279338" y="78534"/>
                      <a:pt x="282238" y="75151"/>
                    </a:cubicBezTo>
                    <a:lnTo>
                      <a:pt x="278371" y="71043"/>
                    </a:lnTo>
                    <a:cubicBezTo>
                      <a:pt x="274747" y="74426"/>
                      <a:pt x="271605" y="76359"/>
                      <a:pt x="268947" y="77567"/>
                    </a:cubicBezTo>
                    <a:cubicBezTo>
                      <a:pt x="266289" y="78534"/>
                      <a:pt x="263631" y="79017"/>
                      <a:pt x="261215" y="79017"/>
                    </a:cubicBezTo>
                    <a:cubicBezTo>
                      <a:pt x="255657" y="79017"/>
                      <a:pt x="251549" y="77325"/>
                      <a:pt x="248649" y="73701"/>
                    </a:cubicBezTo>
                    <a:cubicBezTo>
                      <a:pt x="245750" y="70076"/>
                      <a:pt x="244300" y="65002"/>
                      <a:pt x="244058" y="58477"/>
                    </a:cubicBezTo>
                    <a:lnTo>
                      <a:pt x="281029" y="58477"/>
                    </a:lnTo>
                    <a:close/>
                    <a:moveTo>
                      <a:pt x="183648" y="28997"/>
                    </a:moveTo>
                    <a:lnTo>
                      <a:pt x="172774" y="28997"/>
                    </a:lnTo>
                    <a:lnTo>
                      <a:pt x="195247" y="85300"/>
                    </a:lnTo>
                    <a:lnTo>
                      <a:pt x="203221" y="85300"/>
                    </a:lnTo>
                    <a:lnTo>
                      <a:pt x="226418" y="28997"/>
                    </a:lnTo>
                    <a:lnTo>
                      <a:pt x="217236" y="28997"/>
                    </a:lnTo>
                    <a:lnTo>
                      <a:pt x="202496" y="67660"/>
                    </a:lnTo>
                    <a:cubicBezTo>
                      <a:pt x="201046" y="71526"/>
                      <a:pt x="200321" y="74426"/>
                      <a:pt x="200079" y="76359"/>
                    </a:cubicBezTo>
                    <a:cubicBezTo>
                      <a:pt x="199838" y="75392"/>
                      <a:pt x="199596" y="74184"/>
                      <a:pt x="199354" y="72734"/>
                    </a:cubicBezTo>
                    <a:cubicBezTo>
                      <a:pt x="199113" y="71284"/>
                      <a:pt x="198388" y="69351"/>
                      <a:pt x="197663" y="67176"/>
                    </a:cubicBezTo>
                    <a:lnTo>
                      <a:pt x="183648" y="28997"/>
                    </a:lnTo>
                    <a:close/>
                    <a:moveTo>
                      <a:pt x="159000" y="28997"/>
                    </a:moveTo>
                    <a:lnTo>
                      <a:pt x="148851" y="28997"/>
                    </a:lnTo>
                    <a:lnTo>
                      <a:pt x="148851" y="84091"/>
                    </a:lnTo>
                    <a:lnTo>
                      <a:pt x="159000" y="84091"/>
                    </a:lnTo>
                    <a:lnTo>
                      <a:pt x="159000" y="28997"/>
                    </a:lnTo>
                    <a:close/>
                    <a:moveTo>
                      <a:pt x="158517" y="2416"/>
                    </a:moveTo>
                    <a:cubicBezTo>
                      <a:pt x="157309" y="1208"/>
                      <a:pt x="155859" y="483"/>
                      <a:pt x="154167" y="483"/>
                    </a:cubicBezTo>
                    <a:cubicBezTo>
                      <a:pt x="152476" y="483"/>
                      <a:pt x="150784" y="1208"/>
                      <a:pt x="149576" y="2416"/>
                    </a:cubicBezTo>
                    <a:cubicBezTo>
                      <a:pt x="148368" y="3625"/>
                      <a:pt x="147643" y="5316"/>
                      <a:pt x="147643" y="6766"/>
                    </a:cubicBezTo>
                    <a:cubicBezTo>
                      <a:pt x="147643" y="8457"/>
                      <a:pt x="148368" y="9907"/>
                      <a:pt x="149576" y="11116"/>
                    </a:cubicBezTo>
                    <a:cubicBezTo>
                      <a:pt x="150784" y="12324"/>
                      <a:pt x="152476" y="13049"/>
                      <a:pt x="154167" y="13049"/>
                    </a:cubicBezTo>
                    <a:cubicBezTo>
                      <a:pt x="155859" y="13049"/>
                      <a:pt x="157309" y="12324"/>
                      <a:pt x="158517" y="11116"/>
                    </a:cubicBezTo>
                    <a:cubicBezTo>
                      <a:pt x="159725" y="9907"/>
                      <a:pt x="160450" y="8457"/>
                      <a:pt x="160450" y="6766"/>
                    </a:cubicBezTo>
                    <a:cubicBezTo>
                      <a:pt x="160450" y="5074"/>
                      <a:pt x="159725" y="3625"/>
                      <a:pt x="158517" y="2416"/>
                    </a:cubicBezTo>
                    <a:moveTo>
                      <a:pt x="128795" y="84091"/>
                    </a:moveTo>
                    <a:lnTo>
                      <a:pt x="128795" y="49537"/>
                    </a:lnTo>
                    <a:cubicBezTo>
                      <a:pt x="128795" y="46637"/>
                      <a:pt x="128553" y="43737"/>
                      <a:pt x="128312" y="41079"/>
                    </a:cubicBezTo>
                    <a:cubicBezTo>
                      <a:pt x="128070" y="38421"/>
                      <a:pt x="127345" y="36005"/>
                      <a:pt x="126137" y="34071"/>
                    </a:cubicBezTo>
                    <a:cubicBezTo>
                      <a:pt x="124929" y="32138"/>
                      <a:pt x="122996" y="30447"/>
                      <a:pt x="120338" y="29239"/>
                    </a:cubicBezTo>
                    <a:cubicBezTo>
                      <a:pt x="117680" y="28030"/>
                      <a:pt x="114297" y="27306"/>
                      <a:pt x="109705" y="27306"/>
                    </a:cubicBezTo>
                    <a:cubicBezTo>
                      <a:pt x="106806" y="27306"/>
                      <a:pt x="104389" y="27789"/>
                      <a:pt x="102214" y="28514"/>
                    </a:cubicBezTo>
                    <a:cubicBezTo>
                      <a:pt x="100040" y="29480"/>
                      <a:pt x="98348" y="30447"/>
                      <a:pt x="96898" y="31655"/>
                    </a:cubicBezTo>
                    <a:cubicBezTo>
                      <a:pt x="95449" y="32863"/>
                      <a:pt x="94240" y="34071"/>
                      <a:pt x="93274" y="35280"/>
                    </a:cubicBezTo>
                    <a:cubicBezTo>
                      <a:pt x="92307" y="36488"/>
                      <a:pt x="91824" y="37213"/>
                      <a:pt x="91341" y="37938"/>
                    </a:cubicBezTo>
                    <a:lnTo>
                      <a:pt x="90132" y="28514"/>
                    </a:lnTo>
                    <a:lnTo>
                      <a:pt x="80708" y="29480"/>
                    </a:lnTo>
                    <a:cubicBezTo>
                      <a:pt x="80708" y="29964"/>
                      <a:pt x="80950" y="30689"/>
                      <a:pt x="80950" y="31655"/>
                    </a:cubicBezTo>
                    <a:cubicBezTo>
                      <a:pt x="81192" y="32622"/>
                      <a:pt x="81192" y="33830"/>
                      <a:pt x="81433" y="35280"/>
                    </a:cubicBezTo>
                    <a:cubicBezTo>
                      <a:pt x="81675" y="36730"/>
                      <a:pt x="81675" y="37938"/>
                      <a:pt x="81675" y="39388"/>
                    </a:cubicBezTo>
                    <a:cubicBezTo>
                      <a:pt x="81675" y="40837"/>
                      <a:pt x="81917" y="42046"/>
                      <a:pt x="81917" y="43496"/>
                    </a:cubicBezTo>
                    <a:lnTo>
                      <a:pt x="81917" y="84333"/>
                    </a:lnTo>
                    <a:lnTo>
                      <a:pt x="91824" y="84333"/>
                    </a:lnTo>
                    <a:lnTo>
                      <a:pt x="91824" y="53403"/>
                    </a:lnTo>
                    <a:cubicBezTo>
                      <a:pt x="91824" y="50986"/>
                      <a:pt x="92307" y="48570"/>
                      <a:pt x="93032" y="46154"/>
                    </a:cubicBezTo>
                    <a:cubicBezTo>
                      <a:pt x="93757" y="43979"/>
                      <a:pt x="94965" y="41804"/>
                      <a:pt x="96415" y="40354"/>
                    </a:cubicBezTo>
                    <a:cubicBezTo>
                      <a:pt x="97865" y="38663"/>
                      <a:pt x="99556" y="37454"/>
                      <a:pt x="101248" y="36488"/>
                    </a:cubicBezTo>
                    <a:cubicBezTo>
                      <a:pt x="103181" y="35521"/>
                      <a:pt x="105114" y="35038"/>
                      <a:pt x="107531" y="35038"/>
                    </a:cubicBezTo>
                    <a:cubicBezTo>
                      <a:pt x="109947" y="35038"/>
                      <a:pt x="112122" y="35280"/>
                      <a:pt x="113572" y="36005"/>
                    </a:cubicBezTo>
                    <a:cubicBezTo>
                      <a:pt x="115021" y="36730"/>
                      <a:pt x="116230" y="37454"/>
                      <a:pt x="117196" y="38904"/>
                    </a:cubicBezTo>
                    <a:cubicBezTo>
                      <a:pt x="117921" y="40113"/>
                      <a:pt x="118404" y="41804"/>
                      <a:pt x="118888" y="43496"/>
                    </a:cubicBezTo>
                    <a:cubicBezTo>
                      <a:pt x="119129" y="45429"/>
                      <a:pt x="119371" y="47362"/>
                      <a:pt x="119371" y="49778"/>
                    </a:cubicBezTo>
                    <a:lnTo>
                      <a:pt x="119371" y="84333"/>
                    </a:lnTo>
                    <a:lnTo>
                      <a:pt x="128795" y="84333"/>
                    </a:lnTo>
                    <a:close/>
                    <a:moveTo>
                      <a:pt x="60894" y="5799"/>
                    </a:moveTo>
                    <a:lnTo>
                      <a:pt x="50986" y="5799"/>
                    </a:lnTo>
                    <a:lnTo>
                      <a:pt x="50986" y="54128"/>
                    </a:lnTo>
                    <a:cubicBezTo>
                      <a:pt x="50986" y="59202"/>
                      <a:pt x="50503" y="63552"/>
                      <a:pt x="49295" y="66935"/>
                    </a:cubicBezTo>
                    <a:cubicBezTo>
                      <a:pt x="48328" y="70318"/>
                      <a:pt x="46879" y="72976"/>
                      <a:pt x="44945" y="74667"/>
                    </a:cubicBezTo>
                    <a:cubicBezTo>
                      <a:pt x="43012" y="76600"/>
                      <a:pt x="40837" y="77809"/>
                      <a:pt x="38421" y="78534"/>
                    </a:cubicBezTo>
                    <a:cubicBezTo>
                      <a:pt x="36005" y="79259"/>
                      <a:pt x="33347" y="79500"/>
                      <a:pt x="30447" y="79500"/>
                    </a:cubicBezTo>
                    <a:cubicBezTo>
                      <a:pt x="27547" y="79500"/>
                      <a:pt x="24889" y="79259"/>
                      <a:pt x="22231" y="78534"/>
                    </a:cubicBezTo>
                    <a:cubicBezTo>
                      <a:pt x="19815" y="77809"/>
                      <a:pt x="17640" y="76600"/>
                      <a:pt x="15707" y="74667"/>
                    </a:cubicBezTo>
                    <a:cubicBezTo>
                      <a:pt x="14015" y="72734"/>
                      <a:pt x="12565" y="70076"/>
                      <a:pt x="11357" y="66935"/>
                    </a:cubicBezTo>
                    <a:cubicBezTo>
                      <a:pt x="10391" y="63552"/>
                      <a:pt x="9666" y="59444"/>
                      <a:pt x="9666" y="54128"/>
                    </a:cubicBezTo>
                    <a:lnTo>
                      <a:pt x="9666" y="5799"/>
                    </a:lnTo>
                    <a:lnTo>
                      <a:pt x="0" y="5799"/>
                    </a:lnTo>
                    <a:lnTo>
                      <a:pt x="0" y="54853"/>
                    </a:lnTo>
                    <a:cubicBezTo>
                      <a:pt x="0" y="66451"/>
                      <a:pt x="2658" y="74667"/>
                      <a:pt x="7733" y="79500"/>
                    </a:cubicBezTo>
                    <a:cubicBezTo>
                      <a:pt x="12807" y="84333"/>
                      <a:pt x="20540" y="86749"/>
                      <a:pt x="30689" y="86749"/>
                    </a:cubicBezTo>
                    <a:cubicBezTo>
                      <a:pt x="40837" y="86749"/>
                      <a:pt x="48570" y="84333"/>
                      <a:pt x="53403" y="79500"/>
                    </a:cubicBezTo>
                    <a:cubicBezTo>
                      <a:pt x="58477" y="74667"/>
                      <a:pt x="60894" y="66451"/>
                      <a:pt x="60894" y="54853"/>
                    </a:cubicBezTo>
                    <a:lnTo>
                      <a:pt x="60894" y="5799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5" name="Freihandform: Form 64">
                <a:extLst>
                  <a:ext uri="{FF2B5EF4-FFF2-40B4-BE49-F238E27FC236}">
                    <a16:creationId xmlns:a16="http://schemas.microsoft.com/office/drawing/2014/main" id="{4EEEE710-875E-4346-9F6D-CFFB3EF72B31}"/>
                  </a:ext>
                </a:extLst>
              </p:cNvPr>
              <p:cNvSpPr/>
              <p:nvPr/>
            </p:nvSpPr>
            <p:spPr>
              <a:xfrm>
                <a:off x="11569754" y="1219314"/>
                <a:ext cx="152234" cy="132903"/>
              </a:xfrm>
              <a:custGeom>
                <a:avLst/>
                <a:gdLst>
                  <a:gd name="connsiteX0" fmla="*/ 0 w 152234"/>
                  <a:gd name="connsiteY0" fmla="*/ 134353 h 132902"/>
                  <a:gd name="connsiteX1" fmla="*/ 84816 w 152234"/>
                  <a:gd name="connsiteY1" fmla="*/ 134353 h 132902"/>
                  <a:gd name="connsiteX2" fmla="*/ 152234 w 152234"/>
                  <a:gd name="connsiteY2" fmla="*/ 67176 h 132902"/>
                  <a:gd name="connsiteX3" fmla="*/ 84816 w 152234"/>
                  <a:gd name="connsiteY3" fmla="*/ 0 h 132902"/>
                  <a:gd name="connsiteX4" fmla="*/ 0 w 152234"/>
                  <a:gd name="connsiteY4" fmla="*/ 0 h 132902"/>
                  <a:gd name="connsiteX5" fmla="*/ 0 w 152234"/>
                  <a:gd name="connsiteY5" fmla="*/ 134353 h 1329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52234" h="132902">
                    <a:moveTo>
                      <a:pt x="0" y="134353"/>
                    </a:moveTo>
                    <a:lnTo>
                      <a:pt x="84816" y="134353"/>
                    </a:lnTo>
                    <a:cubicBezTo>
                      <a:pt x="122029" y="134353"/>
                      <a:pt x="152234" y="104389"/>
                      <a:pt x="152234" y="67176"/>
                    </a:cubicBezTo>
                    <a:cubicBezTo>
                      <a:pt x="152234" y="29964"/>
                      <a:pt x="122029" y="0"/>
                      <a:pt x="84816" y="0"/>
                    </a:cubicBezTo>
                    <a:lnTo>
                      <a:pt x="0" y="0"/>
                    </a:lnTo>
                    <a:lnTo>
                      <a:pt x="0" y="134353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</p:grpSp>
      </p:grpSp>
      <p:sp>
        <p:nvSpPr>
          <p:cNvPr id="40" name="Textplatzhalter 3">
            <a:extLst>
              <a:ext uri="{FF2B5EF4-FFF2-40B4-BE49-F238E27FC236}">
                <a16:creationId xmlns:a16="http://schemas.microsoft.com/office/drawing/2014/main" id="{28366CDA-53C4-C445-BB35-C76A6EF75DE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164043" y="1450244"/>
            <a:ext cx="5333691" cy="443952"/>
          </a:xfrm>
        </p:spPr>
        <p:txBody>
          <a:bodyPr/>
          <a:lstStyle>
            <a:lvl1pPr marL="0" indent="0">
              <a:buNone/>
              <a:defRPr sz="2397">
                <a:solidFill>
                  <a:srgbClr val="006AB3"/>
                </a:solidFill>
              </a:defRPr>
            </a:lvl1pPr>
            <a:lvl5pPr marL="1431229" indent="0">
              <a:buNone/>
              <a:defRPr/>
            </a:lvl5pPr>
          </a:lstStyle>
          <a:p>
            <a:pPr lvl="0"/>
            <a:r>
              <a:rPr lang="de-DE" dirty="0"/>
              <a:t>Untertitel (bearbeiten)</a:t>
            </a:r>
          </a:p>
        </p:txBody>
      </p:sp>
    </p:spTree>
    <p:extLst>
      <p:ext uri="{BB962C8B-B14F-4D97-AF65-F5344CB8AC3E}">
        <p14:creationId xmlns:p14="http://schemas.microsoft.com/office/powerpoint/2010/main" val="265328567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571">
          <p15:clr>
            <a:srgbClr val="FBAE40"/>
          </p15:clr>
        </p15:guide>
        <p15:guide id="2" orient="horz" pos="1537">
          <p15:clr>
            <a:srgbClr val="FBAE40"/>
          </p15:clr>
        </p15:guide>
      </p15:sldGuideLst>
    </p:ext>
  </p:extLs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+ zwei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F6B91DF-85D8-463B-87B4-AC49FF3D804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2 Bilder (bearbeiten)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1F6D937-F931-4295-B1B7-42BB8F3F8D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1828BE-335D-4B57-A559-B7210FECF2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t>‹#›</a:t>
            </a:fld>
            <a:endParaRPr lang="de-DE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3133C81B-6C39-4BD5-9BF9-8617341D8014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0" y="1894195"/>
            <a:ext cx="6059488" cy="4650925"/>
          </a:xfrm>
          <a:solidFill>
            <a:schemeClr val="bg2">
              <a:lumMod val="100000"/>
            </a:schemeClr>
          </a:solidFill>
          <a:ln/>
        </p:spPr>
        <p:txBody>
          <a:bodyPr vert="horz" lIns="0" tIns="540000" rIns="0" bIns="0" rtlCol="0" anchor="t">
            <a:noAutofit/>
          </a:bodyPr>
          <a:lstStyle>
            <a:lvl1pPr marL="241004" marR="0" indent="0" algn="l" defTabSz="121770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 lang="de-DE" b="0" dirty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241004" marR="0" lvl="0" indent="0" algn="l" defTabSz="121770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lang="de-DE" dirty="0"/>
              <a:t>Inhaltsplatzhalter</a:t>
            </a:r>
          </a:p>
          <a:p>
            <a:pPr marL="241004" lvl="0" indent="0">
              <a:buNone/>
            </a:pPr>
            <a:endParaRPr lang="de-DE" dirty="0"/>
          </a:p>
        </p:txBody>
      </p:sp>
      <p:sp>
        <p:nvSpPr>
          <p:cNvPr id="11" name="Inhaltsplatzhalter 10">
            <a:extLst>
              <a:ext uri="{FF2B5EF4-FFF2-40B4-BE49-F238E27FC236}">
                <a16:creationId xmlns:a16="http://schemas.microsoft.com/office/drawing/2014/main" id="{915B8044-0142-42E8-8428-B098000CEBD6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6132512" y="1894195"/>
            <a:ext cx="6059488" cy="4650925"/>
          </a:xfrm>
          <a:solidFill>
            <a:schemeClr val="bg2">
              <a:lumMod val="100000"/>
            </a:schemeClr>
          </a:solidFill>
          <a:ln/>
        </p:spPr>
        <p:txBody>
          <a:bodyPr vert="horz" lIns="0" tIns="540000" rIns="0" bIns="0" rtlCol="0" anchor="t">
            <a:noAutofit/>
          </a:bodyPr>
          <a:lstStyle>
            <a:lvl1pPr marL="241004" marR="0" indent="0" algn="l" defTabSz="121770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 lang="de-DE" b="0" dirty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241004" marR="0" lvl="0" indent="0" algn="l" defTabSz="121770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lang="de-DE" dirty="0"/>
              <a:t>Inhaltsplatzhalter</a:t>
            </a:r>
          </a:p>
          <a:p>
            <a:pPr marL="241004" lvl="0" indent="0">
              <a:buNone/>
            </a:pPr>
            <a:endParaRPr lang="de-DE" dirty="0"/>
          </a:p>
        </p:txBody>
      </p:sp>
      <p:sp>
        <p:nvSpPr>
          <p:cNvPr id="9" name="Textplatzhalter 3">
            <a:extLst>
              <a:ext uri="{FF2B5EF4-FFF2-40B4-BE49-F238E27FC236}">
                <a16:creationId xmlns:a16="http://schemas.microsoft.com/office/drawing/2014/main" id="{FC4DC007-2365-A648-88B1-D6FDE125CD13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96384" y="1450244"/>
            <a:ext cx="10801349" cy="443952"/>
          </a:xfrm>
        </p:spPr>
        <p:txBody>
          <a:bodyPr/>
          <a:lstStyle>
            <a:lvl1pPr marL="0" indent="0">
              <a:buNone/>
              <a:defRPr sz="2397">
                <a:solidFill>
                  <a:srgbClr val="006AB3"/>
                </a:solidFill>
              </a:defRPr>
            </a:lvl1pPr>
            <a:lvl5pPr marL="1431229" indent="0">
              <a:buNone/>
              <a:defRPr/>
            </a:lvl5pPr>
          </a:lstStyle>
          <a:p>
            <a:pPr lvl="0"/>
            <a:r>
              <a:rPr lang="de-DE" dirty="0"/>
              <a:t>Untertitel (bearbeiten)</a:t>
            </a:r>
          </a:p>
        </p:txBody>
      </p:sp>
    </p:spTree>
    <p:extLst>
      <p:ext uri="{BB962C8B-B14F-4D97-AF65-F5344CB8AC3E}">
        <p14:creationId xmlns:p14="http://schemas.microsoft.com/office/powerpoint/2010/main" val="215766786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2897">
          <p15:clr>
            <a:srgbClr val="FBAE40"/>
          </p15:clr>
        </p15:guide>
        <p15:guide id="3" pos="2860">
          <p15:clr>
            <a:srgbClr val="FBAE40"/>
          </p15:clr>
        </p15:guide>
      </p15:sldGuideLst>
    </p:ext>
  </p:extLs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+ drei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F6B91DF-85D8-463B-87B4-AC49FF3D804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3 Bilder (bearbeiten)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1F6D937-F931-4295-B1B7-42BB8F3F8D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1828BE-335D-4B57-A559-B7210FECF2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t>‹#›</a:t>
            </a:fld>
            <a:endParaRPr lang="de-DE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C021923-B745-4638-A634-E1DA375F90EE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1" y="1894193"/>
            <a:ext cx="3971927" cy="4650925"/>
          </a:xfrm>
          <a:solidFill>
            <a:schemeClr val="bg2">
              <a:lumMod val="100000"/>
            </a:schemeClr>
          </a:solidFill>
          <a:ln/>
        </p:spPr>
        <p:txBody>
          <a:bodyPr vert="horz" lIns="0" tIns="540000" rIns="0" bIns="0" rtlCol="0" anchor="t">
            <a:noAutofit/>
          </a:bodyPr>
          <a:lstStyle>
            <a:lvl1pPr marL="241004" marR="0" indent="0" algn="l" defTabSz="121770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 lang="de-DE" b="0" dirty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241004" marR="0" lvl="0" indent="0" algn="l" defTabSz="121770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lang="de-DE" dirty="0"/>
              <a:t>Inhaltsplatzhalter</a:t>
            </a:r>
          </a:p>
          <a:p>
            <a:pPr marL="241004" lvl="0" indent="0">
              <a:buNone/>
            </a:pPr>
            <a:endParaRPr lang="de-DE" dirty="0"/>
          </a:p>
        </p:txBody>
      </p:sp>
      <p:sp>
        <p:nvSpPr>
          <p:cNvPr id="11" name="Inhaltsplatzhalter 3">
            <a:extLst>
              <a:ext uri="{FF2B5EF4-FFF2-40B4-BE49-F238E27FC236}">
                <a16:creationId xmlns:a16="http://schemas.microsoft.com/office/drawing/2014/main" id="{47556F71-EDA3-472E-9372-CE0F4A696721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4043363" y="1894195"/>
            <a:ext cx="4105275" cy="4650925"/>
          </a:xfrm>
          <a:solidFill>
            <a:schemeClr val="bg2">
              <a:lumMod val="100000"/>
            </a:schemeClr>
          </a:solidFill>
          <a:ln/>
        </p:spPr>
        <p:txBody>
          <a:bodyPr vert="horz" lIns="0" tIns="540000" rIns="0" bIns="0" rtlCol="0" anchor="t">
            <a:noAutofit/>
          </a:bodyPr>
          <a:lstStyle>
            <a:lvl1pPr marL="241004" marR="0" indent="0" algn="l" defTabSz="121770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 lang="de-DE" b="0" dirty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241004" marR="0" lvl="0" indent="0" algn="l" defTabSz="121770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lang="de-DE" dirty="0"/>
              <a:t>Inhaltsplatzhalter</a:t>
            </a:r>
          </a:p>
          <a:p>
            <a:pPr marL="241004" lvl="0" indent="0">
              <a:buNone/>
            </a:pPr>
            <a:endParaRPr lang="de-DE" dirty="0"/>
          </a:p>
        </p:txBody>
      </p:sp>
      <p:sp>
        <p:nvSpPr>
          <p:cNvPr id="12" name="Inhaltsplatzhalter 3">
            <a:extLst>
              <a:ext uri="{FF2B5EF4-FFF2-40B4-BE49-F238E27FC236}">
                <a16:creationId xmlns:a16="http://schemas.microsoft.com/office/drawing/2014/main" id="{C1ADC803-A245-408E-AB12-EC54C19B5108}"/>
              </a:ext>
            </a:extLst>
          </p:cNvPr>
          <p:cNvSpPr>
            <a:spLocks noGrp="1"/>
          </p:cNvSpPr>
          <p:nvPr>
            <p:ph sz="quarter" idx="19" hasCustomPrompt="1"/>
          </p:nvPr>
        </p:nvSpPr>
        <p:spPr>
          <a:xfrm>
            <a:off x="8220078" y="1894195"/>
            <a:ext cx="3971924" cy="4650925"/>
          </a:xfrm>
          <a:solidFill>
            <a:schemeClr val="bg2">
              <a:lumMod val="100000"/>
            </a:schemeClr>
          </a:solidFill>
          <a:ln/>
        </p:spPr>
        <p:txBody>
          <a:bodyPr vert="horz" lIns="0" tIns="540000" rIns="0" bIns="0" rtlCol="0" anchor="t">
            <a:noAutofit/>
          </a:bodyPr>
          <a:lstStyle>
            <a:lvl1pPr marL="241004" marR="0" indent="0" algn="l" defTabSz="121770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 lang="de-DE" b="0" dirty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241004" marR="0" lvl="0" indent="0" algn="l" defTabSz="121770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lang="de-DE" dirty="0"/>
              <a:t>Inhaltsplatzhalter</a:t>
            </a:r>
          </a:p>
          <a:p>
            <a:pPr marL="241004" lvl="0" indent="0">
              <a:buNone/>
            </a:pPr>
            <a:endParaRPr lang="de-DE" dirty="0"/>
          </a:p>
        </p:txBody>
      </p:sp>
      <p:sp>
        <p:nvSpPr>
          <p:cNvPr id="10" name="Textplatzhalter 3">
            <a:extLst>
              <a:ext uri="{FF2B5EF4-FFF2-40B4-BE49-F238E27FC236}">
                <a16:creationId xmlns:a16="http://schemas.microsoft.com/office/drawing/2014/main" id="{58BC8DE0-A3EE-804D-838F-898D4F788BC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96384" y="1450244"/>
            <a:ext cx="10801349" cy="443952"/>
          </a:xfrm>
        </p:spPr>
        <p:txBody>
          <a:bodyPr/>
          <a:lstStyle>
            <a:lvl1pPr marL="0" indent="0">
              <a:buNone/>
              <a:defRPr sz="2397">
                <a:solidFill>
                  <a:srgbClr val="006AB3"/>
                </a:solidFill>
              </a:defRPr>
            </a:lvl1pPr>
            <a:lvl5pPr marL="1431229" indent="0">
              <a:buNone/>
              <a:defRPr/>
            </a:lvl5pPr>
          </a:lstStyle>
          <a:p>
            <a:pPr lvl="0"/>
            <a:r>
              <a:rPr lang="de-DE" dirty="0"/>
              <a:t>Untertitel (bearbeiten)</a:t>
            </a:r>
          </a:p>
        </p:txBody>
      </p:sp>
    </p:spTree>
    <p:extLst>
      <p:ext uri="{BB962C8B-B14F-4D97-AF65-F5344CB8AC3E}">
        <p14:creationId xmlns:p14="http://schemas.microsoft.com/office/powerpoint/2010/main" val="275570747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1910">
          <p15:clr>
            <a:srgbClr val="FBAE40"/>
          </p15:clr>
        </p15:guide>
        <p15:guide id="3" pos="3850">
          <p15:clr>
            <a:srgbClr val="FBAE40"/>
          </p15:clr>
        </p15:guide>
        <p15:guide id="4" pos="3884">
          <p15:clr>
            <a:srgbClr val="FBAE40"/>
          </p15:clr>
        </p15:guide>
        <p15:guide id="5" pos="1877">
          <p15:clr>
            <a:srgbClr val="FBAE40"/>
          </p15:clr>
        </p15:guide>
      </p15:sldGuideLst>
    </p:ext>
  </p:extLs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+ Bild gro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F6B91DF-85D8-463B-87B4-AC49FF3D804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dirty="0"/>
              <a:t>Großes Bild (bearbeiten)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1F6D937-F931-4295-B1B7-42BB8F3F8D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1828BE-335D-4B57-A559-B7210FECF2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t>‹#›</a:t>
            </a:fld>
            <a:endParaRPr lang="de-DE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F40F789-6719-4203-8D60-D2478F651705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0" y="1894193"/>
            <a:ext cx="12192000" cy="4650925"/>
          </a:xfrm>
          <a:solidFill>
            <a:schemeClr val="bg2">
              <a:lumMod val="100000"/>
            </a:schemeClr>
          </a:solidFill>
          <a:ln/>
        </p:spPr>
        <p:txBody>
          <a:bodyPr vert="horz" lIns="0" tIns="540000" rIns="0" bIns="0" rtlCol="0" anchor="t">
            <a:noAutofit/>
          </a:bodyPr>
          <a:lstStyle>
            <a:lvl1pPr marL="241004" marR="0" indent="0" algn="l" defTabSz="121770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 lang="de-DE" b="0" dirty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241004" marR="0" lvl="0" indent="0" algn="l" defTabSz="121770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lang="de-DE" dirty="0"/>
              <a:t>Inhaltsplatzhalter</a:t>
            </a:r>
          </a:p>
          <a:p>
            <a:pPr marL="241004" lvl="0" indent="0">
              <a:buNone/>
            </a:pPr>
            <a:endParaRPr lang="de-DE" dirty="0"/>
          </a:p>
        </p:txBody>
      </p:sp>
      <p:sp>
        <p:nvSpPr>
          <p:cNvPr id="7" name="Textplatzhalter 3">
            <a:extLst>
              <a:ext uri="{FF2B5EF4-FFF2-40B4-BE49-F238E27FC236}">
                <a16:creationId xmlns:a16="http://schemas.microsoft.com/office/drawing/2014/main" id="{75616D54-86F2-9449-AA54-998236971EE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96384" y="1450244"/>
            <a:ext cx="10801349" cy="443952"/>
          </a:xfrm>
        </p:spPr>
        <p:txBody>
          <a:bodyPr/>
          <a:lstStyle>
            <a:lvl1pPr marL="0" indent="0">
              <a:buNone/>
              <a:defRPr sz="2397">
                <a:solidFill>
                  <a:srgbClr val="006AB3"/>
                </a:solidFill>
              </a:defRPr>
            </a:lvl1pPr>
            <a:lvl5pPr marL="1431229" indent="0">
              <a:buNone/>
              <a:defRPr/>
            </a:lvl5pPr>
          </a:lstStyle>
          <a:p>
            <a:pPr lvl="0"/>
            <a:r>
              <a:rPr lang="de-DE" dirty="0"/>
              <a:t>Untertitel (bearbeiten)</a:t>
            </a:r>
          </a:p>
        </p:txBody>
      </p:sp>
    </p:spTree>
    <p:extLst>
      <p:ext uri="{BB962C8B-B14F-4D97-AF65-F5344CB8AC3E}">
        <p14:creationId xmlns:p14="http://schemas.microsoft.com/office/powerpoint/2010/main" val="234770588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979">
          <p15:clr>
            <a:srgbClr val="FBAE40"/>
          </p15:clr>
        </p15:guide>
        <p15:guide id="2" orient="horz" pos="2014">
          <p15:clr>
            <a:srgbClr val="FBAE40"/>
          </p15:clr>
        </p15:guide>
        <p15:guide id="3" pos="2863">
          <p15:clr>
            <a:srgbClr val="FBAE40"/>
          </p15:clr>
        </p15:guide>
        <p15:guide id="4" pos="2897">
          <p15:clr>
            <a:srgbClr val="FBAE40"/>
          </p15:clr>
        </p15:guide>
        <p15:guide id="5" pos="1928">
          <p15:clr>
            <a:srgbClr val="FBAE40"/>
          </p15:clr>
        </p15:guide>
        <p15:guide id="6" pos="1894">
          <p15:clr>
            <a:srgbClr val="FBAE40"/>
          </p15:clr>
        </p15:guide>
        <p15:guide id="7" pos="958">
          <p15:clr>
            <a:srgbClr val="FBAE40"/>
          </p15:clr>
        </p15:guide>
        <p15:guide id="8" pos="924">
          <p15:clr>
            <a:srgbClr val="FBAE40"/>
          </p15:clr>
        </p15:guide>
        <p15:guide id="9" pos="4309">
          <p15:clr>
            <a:srgbClr val="FBAE40"/>
          </p15:clr>
        </p15:guide>
        <p15:guide id="10" pos="4343">
          <p15:clr>
            <a:srgbClr val="FBAE40"/>
          </p15:clr>
        </p15:guide>
      </p15:sldGuideLst>
    </p:ext>
  </p:extLs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+ Unter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46BC85E-9658-4D4D-BDC1-B9AA54CC6E1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Titel (bearbeiten)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A450C059-9EF2-4BF6-ACD1-CD0A42FA1F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4FF95CDF-AED9-4575-BFCF-0B8549EE49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t>‹#›</a:t>
            </a:fld>
            <a:endParaRPr lang="de-DE"/>
          </a:p>
        </p:txBody>
      </p:sp>
      <p:sp>
        <p:nvSpPr>
          <p:cNvPr id="6" name="Textplatzhalter 3">
            <a:extLst>
              <a:ext uri="{FF2B5EF4-FFF2-40B4-BE49-F238E27FC236}">
                <a16:creationId xmlns:a16="http://schemas.microsoft.com/office/drawing/2014/main" id="{D803084A-5ADB-8145-8DBF-2148A082678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96384" y="1450244"/>
            <a:ext cx="10801349" cy="443952"/>
          </a:xfrm>
        </p:spPr>
        <p:txBody>
          <a:bodyPr/>
          <a:lstStyle>
            <a:lvl1pPr marL="0" indent="0">
              <a:buNone/>
              <a:defRPr sz="2397">
                <a:solidFill>
                  <a:srgbClr val="006AB3"/>
                </a:solidFill>
              </a:defRPr>
            </a:lvl1pPr>
            <a:lvl5pPr marL="1431229" indent="0">
              <a:buNone/>
              <a:defRPr/>
            </a:lvl5pPr>
          </a:lstStyle>
          <a:p>
            <a:pPr lvl="0"/>
            <a:r>
              <a:rPr lang="de-DE" dirty="0"/>
              <a:t>Untertitel (bearbeiten)</a:t>
            </a:r>
          </a:p>
        </p:txBody>
      </p:sp>
    </p:spTree>
    <p:extLst>
      <p:ext uri="{BB962C8B-B14F-4D97-AF65-F5344CB8AC3E}">
        <p14:creationId xmlns:p14="http://schemas.microsoft.com/office/powerpoint/2010/main" val="3130368753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46BC85E-9658-4D4D-BDC1-B9AA54CC6E1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Titel (bearbeiten)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A450C059-9EF2-4BF6-ACD1-CD0A42FA1F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4FF95CDF-AED9-4575-BFCF-0B8549EE49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45711855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9D5327C6-E598-4991-AB22-BE7A8B832E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F4581514-8A34-423E-AF48-23D40C9BA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61657044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apiteltrenner + Heinekop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Gruppieren 49">
            <a:extLst>
              <a:ext uri="{FF2B5EF4-FFF2-40B4-BE49-F238E27FC236}">
                <a16:creationId xmlns:a16="http://schemas.microsoft.com/office/drawing/2014/main" id="{4F2D883D-86A1-4B38-BBBC-81F258AD3664}"/>
              </a:ext>
            </a:extLst>
          </p:cNvPr>
          <p:cNvGrpSpPr/>
          <p:nvPr userDrawn="1"/>
        </p:nvGrpSpPr>
        <p:grpSpPr>
          <a:xfrm>
            <a:off x="-6502" y="6593007"/>
            <a:ext cx="12198503" cy="263834"/>
            <a:chOff x="-4877" y="4950860"/>
            <a:chExt cx="9148877" cy="198120"/>
          </a:xfrm>
          <a:solidFill>
            <a:schemeClr val="tx2"/>
          </a:solidFill>
        </p:grpSpPr>
        <p:sp>
          <p:nvSpPr>
            <p:cNvPr id="51" name="bk object 18">
              <a:extLst>
                <a:ext uri="{FF2B5EF4-FFF2-40B4-BE49-F238E27FC236}">
                  <a16:creationId xmlns:a16="http://schemas.microsoft.com/office/drawing/2014/main" id="{A0B87E1F-4D99-4450-9167-085B1ECC6BB2}"/>
                </a:ext>
              </a:extLst>
            </p:cNvPr>
            <p:cNvSpPr/>
            <p:nvPr userDrawn="1"/>
          </p:nvSpPr>
          <p:spPr>
            <a:xfrm>
              <a:off x="-4877" y="4950860"/>
              <a:ext cx="484937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" name="bk object 18">
              <a:extLst>
                <a:ext uri="{FF2B5EF4-FFF2-40B4-BE49-F238E27FC236}">
                  <a16:creationId xmlns:a16="http://schemas.microsoft.com/office/drawing/2014/main" id="{29147ACE-4C7A-4AC3-A60F-A813EE08D57E}"/>
                </a:ext>
              </a:extLst>
            </p:cNvPr>
            <p:cNvSpPr/>
            <p:nvPr userDrawn="1"/>
          </p:nvSpPr>
          <p:spPr>
            <a:xfrm>
              <a:off x="522288" y="4950860"/>
              <a:ext cx="8621712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Holder 3">
              <a:extLst>
                <a:ext uri="{FF2B5EF4-FFF2-40B4-BE49-F238E27FC236}">
                  <a16:creationId xmlns:a16="http://schemas.microsoft.com/office/drawing/2014/main" id="{3187F65C-802F-454B-B4D7-B16EEF26A624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8194726" y="4966101"/>
              <a:ext cx="449579" cy="167639"/>
            </a:xfrm>
            <a:prstGeom prst="rect">
              <a:avLst/>
            </a:prstGeom>
            <a:grpFill/>
          </p:spPr>
          <p:txBody>
            <a:bodyPr lIns="0" tIns="0" rIns="0" bIns="0" anchor="ctr"/>
            <a:lstStyle>
              <a:defPPr>
                <a:defRPr lang="de-DE"/>
              </a:defPPr>
              <a:lvl1pPr marL="0" algn="l" defTabSz="686074" rtl="0" eaLnBrk="1" latinLnBrk="0" hangingPunct="1">
                <a:defRPr sz="1000" b="1" i="0" kern="1200">
                  <a:solidFill>
                    <a:schemeClr val="bg1"/>
                  </a:solidFill>
                  <a:latin typeface="Arial"/>
                  <a:ea typeface="+mn-ea"/>
                  <a:cs typeface="Arial"/>
                </a:defRPr>
              </a:lvl1pPr>
              <a:lvl2pPr marL="34303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6074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9111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2149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5186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223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1260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429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6913">
                <a:spcBef>
                  <a:spcPts val="7"/>
                </a:spcBef>
              </a:pPr>
              <a:r>
                <a:rPr lang="de-DE" sz="1332" spc="13"/>
                <a:t>hhu.de</a:t>
              </a:r>
            </a:p>
          </p:txBody>
        </p:sp>
      </p:grpSp>
      <p:sp>
        <p:nvSpPr>
          <p:cNvPr id="5" name="Titel 1">
            <a:extLst>
              <a:ext uri="{FF2B5EF4-FFF2-40B4-BE49-F238E27FC236}">
                <a16:creationId xmlns:a16="http://schemas.microsoft.com/office/drawing/2014/main" id="{B0EFD377-4EA8-4233-8819-69CE7EFB9E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23894" y="4041069"/>
            <a:ext cx="6372783" cy="1224135"/>
          </a:xfrm>
        </p:spPr>
        <p:txBody>
          <a:bodyPr/>
          <a:lstStyle>
            <a:lvl1pPr algn="r">
              <a:defRPr/>
            </a:lvl1pPr>
          </a:lstStyle>
          <a:p>
            <a:r>
              <a:rPr lang="de-DE" dirty="0" err="1"/>
              <a:t>Kapiteltrenner</a:t>
            </a:r>
            <a:r>
              <a:rPr lang="de-DE" dirty="0"/>
              <a:t> (bearbeiten)</a:t>
            </a: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3B9C8E9F-01A9-4CE0-8030-B76B3BE38D6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8921" t="8747" b="17591"/>
          <a:stretch>
            <a:fillRect/>
          </a:stretch>
        </p:blipFill>
        <p:spPr>
          <a:xfrm>
            <a:off x="0" y="0"/>
            <a:ext cx="4975944" cy="6545120"/>
          </a:xfrm>
          <a:custGeom>
            <a:avLst/>
            <a:gdLst>
              <a:gd name="connsiteX0" fmla="*/ 0 w 5015880"/>
              <a:gd name="connsiteY0" fmla="*/ 0 h 6597650"/>
              <a:gd name="connsiteX1" fmla="*/ 5015880 w 5015880"/>
              <a:gd name="connsiteY1" fmla="*/ 0 h 6597650"/>
              <a:gd name="connsiteX2" fmla="*/ 5015880 w 5015880"/>
              <a:gd name="connsiteY2" fmla="*/ 6597650 h 6597650"/>
              <a:gd name="connsiteX3" fmla="*/ 0 w 5015880"/>
              <a:gd name="connsiteY3" fmla="*/ 6597650 h 6597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15880" h="6597650">
                <a:moveTo>
                  <a:pt x="0" y="0"/>
                </a:moveTo>
                <a:lnTo>
                  <a:pt x="5015880" y="0"/>
                </a:lnTo>
                <a:lnTo>
                  <a:pt x="5015880" y="6597650"/>
                </a:lnTo>
                <a:lnTo>
                  <a:pt x="0" y="6597650"/>
                </a:lnTo>
                <a:close/>
              </a:path>
            </a:pathLst>
          </a:custGeom>
        </p:spPr>
      </p:pic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9D5327C6-E598-4991-AB22-BE7A8B832E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F4581514-8A34-423E-AF48-23D40C9BA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t>‹#›</a:t>
            </a:fld>
            <a:endParaRPr lang="de-DE"/>
          </a:p>
        </p:txBody>
      </p:sp>
      <p:grpSp>
        <p:nvGrpSpPr>
          <p:cNvPr id="42" name="Grafik 9">
            <a:extLst>
              <a:ext uri="{FF2B5EF4-FFF2-40B4-BE49-F238E27FC236}">
                <a16:creationId xmlns:a16="http://schemas.microsoft.com/office/drawing/2014/main" id="{4667E34A-CC7E-4835-9AC5-FE237F81C03D}"/>
              </a:ext>
            </a:extLst>
          </p:cNvPr>
          <p:cNvGrpSpPr/>
          <p:nvPr userDrawn="1"/>
        </p:nvGrpSpPr>
        <p:grpSpPr>
          <a:xfrm>
            <a:off x="10321916" y="525078"/>
            <a:ext cx="1399107" cy="827140"/>
            <a:chOff x="10321916" y="525077"/>
            <a:chExt cx="1399106" cy="827140"/>
          </a:xfrm>
          <a:solidFill>
            <a:schemeClr val="accent1"/>
          </a:solidFill>
        </p:grpSpPr>
        <p:grpSp>
          <p:nvGrpSpPr>
            <p:cNvPr id="43" name="Grafik 9">
              <a:extLst>
                <a:ext uri="{FF2B5EF4-FFF2-40B4-BE49-F238E27FC236}">
                  <a16:creationId xmlns:a16="http://schemas.microsoft.com/office/drawing/2014/main" id="{626385F0-EFB3-4177-8D2F-2F9907091087}"/>
                </a:ext>
              </a:extLst>
            </p:cNvPr>
            <p:cNvGrpSpPr/>
            <p:nvPr/>
          </p:nvGrpSpPr>
          <p:grpSpPr>
            <a:xfrm>
              <a:off x="10321916" y="525077"/>
              <a:ext cx="1179212" cy="575107"/>
              <a:chOff x="10321916" y="525077"/>
              <a:chExt cx="1179212" cy="575107"/>
            </a:xfrm>
            <a:solidFill>
              <a:schemeClr val="accent1"/>
            </a:solidFill>
          </p:grpSpPr>
          <p:sp>
            <p:nvSpPr>
              <p:cNvPr id="66" name="Freihandform: Form 65">
                <a:extLst>
                  <a:ext uri="{FF2B5EF4-FFF2-40B4-BE49-F238E27FC236}">
                    <a16:creationId xmlns:a16="http://schemas.microsoft.com/office/drawing/2014/main" id="{6808F36E-77C0-40F5-86F8-7030FC5D0DFD}"/>
                  </a:ext>
                </a:extLst>
              </p:cNvPr>
              <p:cNvSpPr/>
              <p:nvPr/>
            </p:nvSpPr>
            <p:spPr>
              <a:xfrm>
                <a:off x="11143981" y="639857"/>
                <a:ext cx="357630" cy="357630"/>
              </a:xfrm>
              <a:custGeom>
                <a:avLst/>
                <a:gdLst>
                  <a:gd name="connsiteX0" fmla="*/ 358113 w 357629"/>
                  <a:gd name="connsiteY0" fmla="*/ 0 h 357629"/>
                  <a:gd name="connsiteX1" fmla="*/ 358113 w 357629"/>
                  <a:gd name="connsiteY1" fmla="*/ 179540 h 357629"/>
                  <a:gd name="connsiteX2" fmla="*/ 179057 w 357629"/>
                  <a:gd name="connsiteY2" fmla="*/ 359080 h 357629"/>
                  <a:gd name="connsiteX3" fmla="*/ 0 w 357629"/>
                  <a:gd name="connsiteY3" fmla="*/ 179540 h 357629"/>
                  <a:gd name="connsiteX4" fmla="*/ 0 w 357629"/>
                  <a:gd name="connsiteY4" fmla="*/ 0 h 357629"/>
                  <a:gd name="connsiteX5" fmla="*/ 90857 w 357629"/>
                  <a:gd name="connsiteY5" fmla="*/ 0 h 357629"/>
                  <a:gd name="connsiteX6" fmla="*/ 90857 w 357629"/>
                  <a:gd name="connsiteY6" fmla="*/ 171807 h 357629"/>
                  <a:gd name="connsiteX7" fmla="*/ 179057 w 357629"/>
                  <a:gd name="connsiteY7" fmla="*/ 265323 h 357629"/>
                  <a:gd name="connsiteX8" fmla="*/ 267256 w 357629"/>
                  <a:gd name="connsiteY8" fmla="*/ 171807 h 357629"/>
                  <a:gd name="connsiteX9" fmla="*/ 267256 w 357629"/>
                  <a:gd name="connsiteY9" fmla="*/ 0 h 357629"/>
                  <a:gd name="connsiteX10" fmla="*/ 358113 w 357629"/>
                  <a:gd name="connsiteY10" fmla="*/ 0 h 3576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57629" h="357629">
                    <a:moveTo>
                      <a:pt x="358113" y="0"/>
                    </a:moveTo>
                    <a:lnTo>
                      <a:pt x="358113" y="179540"/>
                    </a:lnTo>
                    <a:cubicBezTo>
                      <a:pt x="358113" y="286587"/>
                      <a:pt x="277888" y="359080"/>
                      <a:pt x="179057" y="359080"/>
                    </a:cubicBezTo>
                    <a:cubicBezTo>
                      <a:pt x="80225" y="359080"/>
                      <a:pt x="0" y="286587"/>
                      <a:pt x="0" y="179540"/>
                    </a:cubicBezTo>
                    <a:cubicBezTo>
                      <a:pt x="0" y="164075"/>
                      <a:pt x="0" y="0"/>
                      <a:pt x="0" y="0"/>
                    </a:cubicBezTo>
                    <a:lnTo>
                      <a:pt x="90857" y="0"/>
                    </a:lnTo>
                    <a:cubicBezTo>
                      <a:pt x="90857" y="32622"/>
                      <a:pt x="90857" y="165041"/>
                      <a:pt x="90857" y="171807"/>
                    </a:cubicBezTo>
                    <a:cubicBezTo>
                      <a:pt x="90857" y="227385"/>
                      <a:pt x="130487" y="265323"/>
                      <a:pt x="179057" y="265323"/>
                    </a:cubicBezTo>
                    <a:cubicBezTo>
                      <a:pt x="227868" y="265323"/>
                      <a:pt x="267256" y="227385"/>
                      <a:pt x="267256" y="171807"/>
                    </a:cubicBezTo>
                    <a:lnTo>
                      <a:pt x="267256" y="0"/>
                    </a:lnTo>
                    <a:lnTo>
                      <a:pt x="358113" y="0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7" name="Freihandform: Form 66">
                <a:extLst>
                  <a:ext uri="{FF2B5EF4-FFF2-40B4-BE49-F238E27FC236}">
                    <a16:creationId xmlns:a16="http://schemas.microsoft.com/office/drawing/2014/main" id="{46CD7CF4-F97B-47E8-A3F8-5B4275184858}"/>
                  </a:ext>
                </a:extLst>
              </p:cNvPr>
              <p:cNvSpPr/>
              <p:nvPr/>
            </p:nvSpPr>
            <p:spPr>
              <a:xfrm>
                <a:off x="10321916" y="525077"/>
                <a:ext cx="357630" cy="463952"/>
              </a:xfrm>
              <a:custGeom>
                <a:avLst/>
                <a:gdLst>
                  <a:gd name="connsiteX0" fmla="*/ 90857 w 357629"/>
                  <a:gd name="connsiteY0" fmla="*/ 464435 h 463952"/>
                  <a:gd name="connsiteX1" fmla="*/ 0 w 357629"/>
                  <a:gd name="connsiteY1" fmla="*/ 464435 h 463952"/>
                  <a:gd name="connsiteX2" fmla="*/ 0 w 357629"/>
                  <a:gd name="connsiteY2" fmla="*/ 0 h 463952"/>
                  <a:gd name="connsiteX3" fmla="*/ 90857 w 357629"/>
                  <a:gd name="connsiteY3" fmla="*/ 0 h 463952"/>
                  <a:gd name="connsiteX4" fmla="*/ 90857 w 357629"/>
                  <a:gd name="connsiteY4" fmla="*/ 127345 h 463952"/>
                  <a:gd name="connsiteX5" fmla="*/ 179298 w 357629"/>
                  <a:gd name="connsiteY5" fmla="*/ 105597 h 463952"/>
                  <a:gd name="connsiteX6" fmla="*/ 358355 w 357629"/>
                  <a:gd name="connsiteY6" fmla="*/ 285137 h 463952"/>
                  <a:gd name="connsiteX7" fmla="*/ 358355 w 357629"/>
                  <a:gd name="connsiteY7" fmla="*/ 464677 h 463952"/>
                  <a:gd name="connsiteX8" fmla="*/ 267497 w 357629"/>
                  <a:gd name="connsiteY8" fmla="*/ 464677 h 463952"/>
                  <a:gd name="connsiteX9" fmla="*/ 267497 w 357629"/>
                  <a:gd name="connsiteY9" fmla="*/ 292870 h 463952"/>
                  <a:gd name="connsiteX10" fmla="*/ 179298 w 357629"/>
                  <a:gd name="connsiteY10" fmla="*/ 199354 h 463952"/>
                  <a:gd name="connsiteX11" fmla="*/ 91099 w 357629"/>
                  <a:gd name="connsiteY11" fmla="*/ 292870 h 463952"/>
                  <a:gd name="connsiteX12" fmla="*/ 91099 w 357629"/>
                  <a:gd name="connsiteY12" fmla="*/ 464435 h 4639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57629" h="463952">
                    <a:moveTo>
                      <a:pt x="90857" y="464435"/>
                    </a:moveTo>
                    <a:lnTo>
                      <a:pt x="0" y="464435"/>
                    </a:lnTo>
                    <a:lnTo>
                      <a:pt x="0" y="0"/>
                    </a:lnTo>
                    <a:lnTo>
                      <a:pt x="90857" y="0"/>
                    </a:lnTo>
                    <a:lnTo>
                      <a:pt x="90857" y="127345"/>
                    </a:lnTo>
                    <a:cubicBezTo>
                      <a:pt x="116955" y="113330"/>
                      <a:pt x="146918" y="105597"/>
                      <a:pt x="179298" y="105597"/>
                    </a:cubicBezTo>
                    <a:cubicBezTo>
                      <a:pt x="278130" y="105597"/>
                      <a:pt x="358355" y="178090"/>
                      <a:pt x="358355" y="285137"/>
                    </a:cubicBezTo>
                    <a:lnTo>
                      <a:pt x="358355" y="464677"/>
                    </a:lnTo>
                    <a:lnTo>
                      <a:pt x="267497" y="464677"/>
                    </a:lnTo>
                    <a:lnTo>
                      <a:pt x="267497" y="292870"/>
                    </a:lnTo>
                    <a:cubicBezTo>
                      <a:pt x="267497" y="237292"/>
                      <a:pt x="227868" y="199354"/>
                      <a:pt x="179298" y="199354"/>
                    </a:cubicBezTo>
                    <a:cubicBezTo>
                      <a:pt x="130728" y="199354"/>
                      <a:pt x="91099" y="237292"/>
                      <a:pt x="91099" y="292870"/>
                    </a:cubicBezTo>
                    <a:lnTo>
                      <a:pt x="91099" y="464435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8" name="Freihandform: Form 67">
                <a:extLst>
                  <a:ext uri="{FF2B5EF4-FFF2-40B4-BE49-F238E27FC236}">
                    <a16:creationId xmlns:a16="http://schemas.microsoft.com/office/drawing/2014/main" id="{5C9615FD-3950-4AAF-91D1-B7E0D1523EB1}"/>
                  </a:ext>
                </a:extLst>
              </p:cNvPr>
              <p:cNvSpPr/>
              <p:nvPr/>
            </p:nvSpPr>
            <p:spPr>
              <a:xfrm>
                <a:off x="10734399" y="525077"/>
                <a:ext cx="357630" cy="463952"/>
              </a:xfrm>
              <a:custGeom>
                <a:avLst/>
                <a:gdLst>
                  <a:gd name="connsiteX0" fmla="*/ 90857 w 357629"/>
                  <a:gd name="connsiteY0" fmla="*/ 464435 h 463952"/>
                  <a:gd name="connsiteX1" fmla="*/ 0 w 357629"/>
                  <a:gd name="connsiteY1" fmla="*/ 464435 h 463952"/>
                  <a:gd name="connsiteX2" fmla="*/ 0 w 357629"/>
                  <a:gd name="connsiteY2" fmla="*/ 0 h 463952"/>
                  <a:gd name="connsiteX3" fmla="*/ 90857 w 357629"/>
                  <a:gd name="connsiteY3" fmla="*/ 0 h 463952"/>
                  <a:gd name="connsiteX4" fmla="*/ 90857 w 357629"/>
                  <a:gd name="connsiteY4" fmla="*/ 127345 h 463952"/>
                  <a:gd name="connsiteX5" fmla="*/ 179298 w 357629"/>
                  <a:gd name="connsiteY5" fmla="*/ 105597 h 463952"/>
                  <a:gd name="connsiteX6" fmla="*/ 358355 w 357629"/>
                  <a:gd name="connsiteY6" fmla="*/ 285137 h 463952"/>
                  <a:gd name="connsiteX7" fmla="*/ 358355 w 357629"/>
                  <a:gd name="connsiteY7" fmla="*/ 464677 h 463952"/>
                  <a:gd name="connsiteX8" fmla="*/ 267497 w 357629"/>
                  <a:gd name="connsiteY8" fmla="*/ 464677 h 463952"/>
                  <a:gd name="connsiteX9" fmla="*/ 267497 w 357629"/>
                  <a:gd name="connsiteY9" fmla="*/ 292870 h 463952"/>
                  <a:gd name="connsiteX10" fmla="*/ 179298 w 357629"/>
                  <a:gd name="connsiteY10" fmla="*/ 199354 h 463952"/>
                  <a:gd name="connsiteX11" fmla="*/ 91099 w 357629"/>
                  <a:gd name="connsiteY11" fmla="*/ 292870 h 463952"/>
                  <a:gd name="connsiteX12" fmla="*/ 91099 w 357629"/>
                  <a:gd name="connsiteY12" fmla="*/ 464435 h 4639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57629" h="463952">
                    <a:moveTo>
                      <a:pt x="90857" y="464435"/>
                    </a:moveTo>
                    <a:lnTo>
                      <a:pt x="0" y="464435"/>
                    </a:lnTo>
                    <a:lnTo>
                      <a:pt x="0" y="0"/>
                    </a:lnTo>
                    <a:lnTo>
                      <a:pt x="90857" y="0"/>
                    </a:lnTo>
                    <a:lnTo>
                      <a:pt x="90857" y="127345"/>
                    </a:lnTo>
                    <a:cubicBezTo>
                      <a:pt x="116955" y="113330"/>
                      <a:pt x="146918" y="105597"/>
                      <a:pt x="179298" y="105597"/>
                    </a:cubicBezTo>
                    <a:cubicBezTo>
                      <a:pt x="278130" y="105597"/>
                      <a:pt x="358355" y="178090"/>
                      <a:pt x="358355" y="285137"/>
                    </a:cubicBezTo>
                    <a:lnTo>
                      <a:pt x="358355" y="464677"/>
                    </a:lnTo>
                    <a:lnTo>
                      <a:pt x="267497" y="464677"/>
                    </a:lnTo>
                    <a:lnTo>
                      <a:pt x="267497" y="292870"/>
                    </a:lnTo>
                    <a:cubicBezTo>
                      <a:pt x="267497" y="237292"/>
                      <a:pt x="227868" y="199354"/>
                      <a:pt x="179298" y="199354"/>
                    </a:cubicBezTo>
                    <a:cubicBezTo>
                      <a:pt x="130728" y="199354"/>
                      <a:pt x="91099" y="237292"/>
                      <a:pt x="91099" y="292870"/>
                    </a:cubicBezTo>
                    <a:lnTo>
                      <a:pt x="91099" y="464435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9" name="Freihandform: Form 68">
                <a:extLst>
                  <a:ext uri="{FF2B5EF4-FFF2-40B4-BE49-F238E27FC236}">
                    <a16:creationId xmlns:a16="http://schemas.microsoft.com/office/drawing/2014/main" id="{6D61BCB8-A392-44BE-9B58-0C8894F2C6E3}"/>
                  </a:ext>
                </a:extLst>
              </p:cNvPr>
              <p:cNvSpPr/>
              <p:nvPr/>
            </p:nvSpPr>
            <p:spPr>
              <a:xfrm>
                <a:off x="10464001" y="1088585"/>
                <a:ext cx="12082" cy="12082"/>
              </a:xfrm>
              <a:custGeom>
                <a:avLst/>
                <a:gdLst>
                  <a:gd name="connsiteX0" fmla="*/ 10874 w 12082"/>
                  <a:gd name="connsiteY0" fmla="*/ 1933 h 12082"/>
                  <a:gd name="connsiteX1" fmla="*/ 6524 w 12082"/>
                  <a:gd name="connsiteY1" fmla="*/ 0 h 12082"/>
                  <a:gd name="connsiteX2" fmla="*/ 1933 w 12082"/>
                  <a:gd name="connsiteY2" fmla="*/ 1933 h 12082"/>
                  <a:gd name="connsiteX3" fmla="*/ 0 w 12082"/>
                  <a:gd name="connsiteY3" fmla="*/ 6283 h 12082"/>
                  <a:gd name="connsiteX4" fmla="*/ 1933 w 12082"/>
                  <a:gd name="connsiteY4" fmla="*/ 10632 h 12082"/>
                  <a:gd name="connsiteX5" fmla="*/ 6524 w 12082"/>
                  <a:gd name="connsiteY5" fmla="*/ 12565 h 12082"/>
                  <a:gd name="connsiteX6" fmla="*/ 10874 w 12082"/>
                  <a:gd name="connsiteY6" fmla="*/ 10632 h 12082"/>
                  <a:gd name="connsiteX7" fmla="*/ 12807 w 12082"/>
                  <a:gd name="connsiteY7" fmla="*/ 6283 h 12082"/>
                  <a:gd name="connsiteX8" fmla="*/ 10874 w 12082"/>
                  <a:gd name="connsiteY8" fmla="*/ 1933 h 120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082" h="12082">
                    <a:moveTo>
                      <a:pt x="10874" y="1933"/>
                    </a:moveTo>
                    <a:cubicBezTo>
                      <a:pt x="9666" y="725"/>
                      <a:pt x="8216" y="0"/>
                      <a:pt x="6524" y="0"/>
                    </a:cubicBezTo>
                    <a:cubicBezTo>
                      <a:pt x="4833" y="0"/>
                      <a:pt x="3141" y="725"/>
                      <a:pt x="1933" y="1933"/>
                    </a:cubicBezTo>
                    <a:cubicBezTo>
                      <a:pt x="725" y="3141"/>
                      <a:pt x="0" y="4833"/>
                      <a:pt x="0" y="6283"/>
                    </a:cubicBezTo>
                    <a:cubicBezTo>
                      <a:pt x="0" y="7733"/>
                      <a:pt x="725" y="9424"/>
                      <a:pt x="1933" y="10632"/>
                    </a:cubicBezTo>
                    <a:cubicBezTo>
                      <a:pt x="3141" y="11840"/>
                      <a:pt x="4591" y="12565"/>
                      <a:pt x="6524" y="12565"/>
                    </a:cubicBezTo>
                    <a:cubicBezTo>
                      <a:pt x="8216" y="12565"/>
                      <a:pt x="9666" y="11840"/>
                      <a:pt x="10874" y="10632"/>
                    </a:cubicBezTo>
                    <a:cubicBezTo>
                      <a:pt x="12082" y="9424"/>
                      <a:pt x="12807" y="7974"/>
                      <a:pt x="12807" y="6283"/>
                    </a:cubicBezTo>
                    <a:cubicBezTo>
                      <a:pt x="12807" y="4591"/>
                      <a:pt x="12082" y="3383"/>
                      <a:pt x="10874" y="1933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70" name="Freihandform: Form 69">
                <a:extLst>
                  <a:ext uri="{FF2B5EF4-FFF2-40B4-BE49-F238E27FC236}">
                    <a16:creationId xmlns:a16="http://schemas.microsoft.com/office/drawing/2014/main" id="{5651F35B-CB90-42B4-A471-984346A049EA}"/>
                  </a:ext>
                </a:extLst>
              </p:cNvPr>
              <p:cNvSpPr/>
              <p:nvPr/>
            </p:nvSpPr>
            <p:spPr>
              <a:xfrm>
                <a:off x="10610678" y="1088585"/>
                <a:ext cx="12082" cy="12082"/>
              </a:xfrm>
              <a:custGeom>
                <a:avLst/>
                <a:gdLst>
                  <a:gd name="connsiteX0" fmla="*/ 10874 w 12082"/>
                  <a:gd name="connsiteY0" fmla="*/ 1933 h 12082"/>
                  <a:gd name="connsiteX1" fmla="*/ 6524 w 12082"/>
                  <a:gd name="connsiteY1" fmla="*/ 0 h 12082"/>
                  <a:gd name="connsiteX2" fmla="*/ 1933 w 12082"/>
                  <a:gd name="connsiteY2" fmla="*/ 1933 h 12082"/>
                  <a:gd name="connsiteX3" fmla="*/ 0 w 12082"/>
                  <a:gd name="connsiteY3" fmla="*/ 6283 h 12082"/>
                  <a:gd name="connsiteX4" fmla="*/ 1933 w 12082"/>
                  <a:gd name="connsiteY4" fmla="*/ 10632 h 12082"/>
                  <a:gd name="connsiteX5" fmla="*/ 6524 w 12082"/>
                  <a:gd name="connsiteY5" fmla="*/ 12565 h 12082"/>
                  <a:gd name="connsiteX6" fmla="*/ 10874 w 12082"/>
                  <a:gd name="connsiteY6" fmla="*/ 10632 h 12082"/>
                  <a:gd name="connsiteX7" fmla="*/ 12807 w 12082"/>
                  <a:gd name="connsiteY7" fmla="*/ 6283 h 12082"/>
                  <a:gd name="connsiteX8" fmla="*/ 10874 w 12082"/>
                  <a:gd name="connsiteY8" fmla="*/ 1933 h 120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082" h="12082">
                    <a:moveTo>
                      <a:pt x="10874" y="1933"/>
                    </a:moveTo>
                    <a:cubicBezTo>
                      <a:pt x="9666" y="725"/>
                      <a:pt x="8216" y="0"/>
                      <a:pt x="6524" y="0"/>
                    </a:cubicBezTo>
                    <a:cubicBezTo>
                      <a:pt x="4833" y="0"/>
                      <a:pt x="3141" y="725"/>
                      <a:pt x="1933" y="1933"/>
                    </a:cubicBezTo>
                    <a:cubicBezTo>
                      <a:pt x="725" y="3141"/>
                      <a:pt x="0" y="4833"/>
                      <a:pt x="0" y="6283"/>
                    </a:cubicBezTo>
                    <a:cubicBezTo>
                      <a:pt x="0" y="7733"/>
                      <a:pt x="725" y="9424"/>
                      <a:pt x="1933" y="10632"/>
                    </a:cubicBezTo>
                    <a:cubicBezTo>
                      <a:pt x="3141" y="11840"/>
                      <a:pt x="4591" y="12565"/>
                      <a:pt x="6524" y="12565"/>
                    </a:cubicBezTo>
                    <a:cubicBezTo>
                      <a:pt x="8216" y="12565"/>
                      <a:pt x="9666" y="11840"/>
                      <a:pt x="10874" y="10632"/>
                    </a:cubicBezTo>
                    <a:cubicBezTo>
                      <a:pt x="12082" y="9424"/>
                      <a:pt x="12807" y="7974"/>
                      <a:pt x="12807" y="6283"/>
                    </a:cubicBezTo>
                    <a:cubicBezTo>
                      <a:pt x="12807" y="4591"/>
                      <a:pt x="12082" y="3383"/>
                      <a:pt x="10874" y="1933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71" name="Freihandform: Form 70">
                <a:extLst>
                  <a:ext uri="{FF2B5EF4-FFF2-40B4-BE49-F238E27FC236}">
                    <a16:creationId xmlns:a16="http://schemas.microsoft.com/office/drawing/2014/main" id="{8CE6B607-72CF-4173-94CC-C59F836899DC}"/>
                  </a:ext>
                </a:extLst>
              </p:cNvPr>
              <p:cNvSpPr/>
              <p:nvPr/>
            </p:nvSpPr>
            <p:spPr>
              <a:xfrm>
                <a:off x="10949701" y="1088585"/>
                <a:ext cx="12082" cy="12082"/>
              </a:xfrm>
              <a:custGeom>
                <a:avLst/>
                <a:gdLst>
                  <a:gd name="connsiteX0" fmla="*/ 10874 w 12082"/>
                  <a:gd name="connsiteY0" fmla="*/ 1933 h 12082"/>
                  <a:gd name="connsiteX1" fmla="*/ 6524 w 12082"/>
                  <a:gd name="connsiteY1" fmla="*/ 0 h 12082"/>
                  <a:gd name="connsiteX2" fmla="*/ 1933 w 12082"/>
                  <a:gd name="connsiteY2" fmla="*/ 1933 h 12082"/>
                  <a:gd name="connsiteX3" fmla="*/ 0 w 12082"/>
                  <a:gd name="connsiteY3" fmla="*/ 6283 h 12082"/>
                  <a:gd name="connsiteX4" fmla="*/ 1933 w 12082"/>
                  <a:gd name="connsiteY4" fmla="*/ 10632 h 12082"/>
                  <a:gd name="connsiteX5" fmla="*/ 6524 w 12082"/>
                  <a:gd name="connsiteY5" fmla="*/ 12565 h 12082"/>
                  <a:gd name="connsiteX6" fmla="*/ 10874 w 12082"/>
                  <a:gd name="connsiteY6" fmla="*/ 10632 h 12082"/>
                  <a:gd name="connsiteX7" fmla="*/ 12807 w 12082"/>
                  <a:gd name="connsiteY7" fmla="*/ 6283 h 12082"/>
                  <a:gd name="connsiteX8" fmla="*/ 10874 w 12082"/>
                  <a:gd name="connsiteY8" fmla="*/ 1933 h 120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082" h="12082">
                    <a:moveTo>
                      <a:pt x="10874" y="1933"/>
                    </a:moveTo>
                    <a:cubicBezTo>
                      <a:pt x="9666" y="725"/>
                      <a:pt x="8216" y="0"/>
                      <a:pt x="6524" y="0"/>
                    </a:cubicBezTo>
                    <a:cubicBezTo>
                      <a:pt x="4833" y="0"/>
                      <a:pt x="3141" y="725"/>
                      <a:pt x="1933" y="1933"/>
                    </a:cubicBezTo>
                    <a:cubicBezTo>
                      <a:pt x="725" y="3141"/>
                      <a:pt x="0" y="4833"/>
                      <a:pt x="0" y="6283"/>
                    </a:cubicBezTo>
                    <a:cubicBezTo>
                      <a:pt x="0" y="7733"/>
                      <a:pt x="725" y="9424"/>
                      <a:pt x="1933" y="10632"/>
                    </a:cubicBezTo>
                    <a:cubicBezTo>
                      <a:pt x="3141" y="11840"/>
                      <a:pt x="4591" y="12565"/>
                      <a:pt x="6524" y="12565"/>
                    </a:cubicBezTo>
                    <a:cubicBezTo>
                      <a:pt x="8216" y="12565"/>
                      <a:pt x="9666" y="11840"/>
                      <a:pt x="10874" y="10632"/>
                    </a:cubicBezTo>
                    <a:cubicBezTo>
                      <a:pt x="12082" y="9424"/>
                      <a:pt x="12807" y="7974"/>
                      <a:pt x="12807" y="6283"/>
                    </a:cubicBezTo>
                    <a:cubicBezTo>
                      <a:pt x="12807" y="4591"/>
                      <a:pt x="12324" y="3383"/>
                      <a:pt x="10874" y="1933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</p:grpSp>
        <p:sp>
          <p:nvSpPr>
            <p:cNvPr id="44" name="Freihandform: Form 43">
              <a:extLst>
                <a:ext uri="{FF2B5EF4-FFF2-40B4-BE49-F238E27FC236}">
                  <a16:creationId xmlns:a16="http://schemas.microsoft.com/office/drawing/2014/main" id="{500087AB-383E-4624-A927-873B03065E80}"/>
                </a:ext>
              </a:extLst>
            </p:cNvPr>
            <p:cNvSpPr/>
            <p:nvPr/>
          </p:nvSpPr>
          <p:spPr>
            <a:xfrm>
              <a:off x="10322158" y="1089069"/>
              <a:ext cx="57994" cy="77325"/>
            </a:xfrm>
            <a:custGeom>
              <a:avLst/>
              <a:gdLst>
                <a:gd name="connsiteX0" fmla="*/ 49053 w 57994"/>
                <a:gd name="connsiteY0" fmla="*/ 0 h 77325"/>
                <a:gd name="connsiteX1" fmla="*/ 49053 w 57994"/>
                <a:gd name="connsiteY1" fmla="*/ 34071 h 77325"/>
                <a:gd name="connsiteX2" fmla="*/ 10149 w 57994"/>
                <a:gd name="connsiteY2" fmla="*/ 34071 h 77325"/>
                <a:gd name="connsiteX3" fmla="*/ 10149 w 57994"/>
                <a:gd name="connsiteY3" fmla="*/ 0 h 77325"/>
                <a:gd name="connsiteX4" fmla="*/ 0 w 57994"/>
                <a:gd name="connsiteY4" fmla="*/ 0 h 77325"/>
                <a:gd name="connsiteX5" fmla="*/ 0 w 57994"/>
                <a:gd name="connsiteY5" fmla="*/ 78292 h 77325"/>
                <a:gd name="connsiteX6" fmla="*/ 10149 w 57994"/>
                <a:gd name="connsiteY6" fmla="*/ 78292 h 77325"/>
                <a:gd name="connsiteX7" fmla="*/ 10149 w 57994"/>
                <a:gd name="connsiteY7" fmla="*/ 40837 h 77325"/>
                <a:gd name="connsiteX8" fmla="*/ 49053 w 57994"/>
                <a:gd name="connsiteY8" fmla="*/ 40837 h 77325"/>
                <a:gd name="connsiteX9" fmla="*/ 49053 w 57994"/>
                <a:gd name="connsiteY9" fmla="*/ 78292 h 77325"/>
                <a:gd name="connsiteX10" fmla="*/ 58961 w 57994"/>
                <a:gd name="connsiteY10" fmla="*/ 78292 h 77325"/>
                <a:gd name="connsiteX11" fmla="*/ 58961 w 57994"/>
                <a:gd name="connsiteY11" fmla="*/ 0 h 77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7994" h="77325">
                  <a:moveTo>
                    <a:pt x="49053" y="0"/>
                  </a:moveTo>
                  <a:lnTo>
                    <a:pt x="49053" y="34071"/>
                  </a:lnTo>
                  <a:lnTo>
                    <a:pt x="10149" y="34071"/>
                  </a:lnTo>
                  <a:lnTo>
                    <a:pt x="10149" y="0"/>
                  </a:lnTo>
                  <a:lnTo>
                    <a:pt x="0" y="0"/>
                  </a:lnTo>
                  <a:lnTo>
                    <a:pt x="0" y="78292"/>
                  </a:lnTo>
                  <a:lnTo>
                    <a:pt x="10149" y="78292"/>
                  </a:lnTo>
                  <a:lnTo>
                    <a:pt x="10149" y="40837"/>
                  </a:lnTo>
                  <a:lnTo>
                    <a:pt x="49053" y="40837"/>
                  </a:lnTo>
                  <a:lnTo>
                    <a:pt x="49053" y="78292"/>
                  </a:lnTo>
                  <a:lnTo>
                    <a:pt x="58961" y="78292"/>
                  </a:lnTo>
                  <a:lnTo>
                    <a:pt x="58961" y="0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45" name="Freihandform: Form 44">
              <a:extLst>
                <a:ext uri="{FF2B5EF4-FFF2-40B4-BE49-F238E27FC236}">
                  <a16:creationId xmlns:a16="http://schemas.microsoft.com/office/drawing/2014/main" id="{22AA03D7-3F03-4C4F-A0C9-836B56272C8C}"/>
                </a:ext>
              </a:extLst>
            </p:cNvPr>
            <p:cNvSpPr/>
            <p:nvPr/>
          </p:nvSpPr>
          <p:spPr>
            <a:xfrm>
              <a:off x="10399483" y="1110575"/>
              <a:ext cx="48328" cy="57994"/>
            </a:xfrm>
            <a:custGeom>
              <a:avLst/>
              <a:gdLst>
                <a:gd name="connsiteX0" fmla="*/ 9907 w 48328"/>
                <a:gd name="connsiteY0" fmla="*/ 24647 h 57994"/>
                <a:gd name="connsiteX1" fmla="*/ 11599 w 48328"/>
                <a:gd name="connsiteY1" fmla="*/ 17640 h 57994"/>
                <a:gd name="connsiteX2" fmla="*/ 14740 w 48328"/>
                <a:gd name="connsiteY2" fmla="*/ 11840 h 57994"/>
                <a:gd name="connsiteX3" fmla="*/ 19331 w 48328"/>
                <a:gd name="connsiteY3" fmla="*/ 7733 h 57994"/>
                <a:gd name="connsiteX4" fmla="*/ 25372 w 48328"/>
                <a:gd name="connsiteY4" fmla="*/ 6283 h 57994"/>
                <a:gd name="connsiteX5" fmla="*/ 33830 w 48328"/>
                <a:gd name="connsiteY5" fmla="*/ 10874 h 57994"/>
                <a:gd name="connsiteX6" fmla="*/ 36971 w 48328"/>
                <a:gd name="connsiteY6" fmla="*/ 22956 h 57994"/>
                <a:gd name="connsiteX7" fmla="*/ 36971 w 48328"/>
                <a:gd name="connsiteY7" fmla="*/ 24889 h 57994"/>
                <a:gd name="connsiteX8" fmla="*/ 9907 w 48328"/>
                <a:gd name="connsiteY8" fmla="*/ 24889 h 57994"/>
                <a:gd name="connsiteX9" fmla="*/ 9666 w 48328"/>
                <a:gd name="connsiteY9" fmla="*/ 30930 h 57994"/>
                <a:gd name="connsiteX10" fmla="*/ 47120 w 48328"/>
                <a:gd name="connsiteY10" fmla="*/ 30930 h 57994"/>
                <a:gd name="connsiteX11" fmla="*/ 47120 w 48328"/>
                <a:gd name="connsiteY11" fmla="*/ 25372 h 57994"/>
                <a:gd name="connsiteX12" fmla="*/ 46154 w 48328"/>
                <a:gd name="connsiteY12" fmla="*/ 16190 h 57994"/>
                <a:gd name="connsiteX13" fmla="*/ 42529 w 48328"/>
                <a:gd name="connsiteY13" fmla="*/ 7974 h 57994"/>
                <a:gd name="connsiteX14" fmla="*/ 35763 w 48328"/>
                <a:gd name="connsiteY14" fmla="*/ 2175 h 57994"/>
                <a:gd name="connsiteX15" fmla="*/ 25131 w 48328"/>
                <a:gd name="connsiteY15" fmla="*/ 0 h 57994"/>
                <a:gd name="connsiteX16" fmla="*/ 15223 w 48328"/>
                <a:gd name="connsiteY16" fmla="*/ 2175 h 57994"/>
                <a:gd name="connsiteX17" fmla="*/ 7249 w 48328"/>
                <a:gd name="connsiteY17" fmla="*/ 8216 h 57994"/>
                <a:gd name="connsiteX18" fmla="*/ 1933 w 48328"/>
                <a:gd name="connsiteY18" fmla="*/ 17398 h 57994"/>
                <a:gd name="connsiteX19" fmla="*/ 0 w 48328"/>
                <a:gd name="connsiteY19" fmla="*/ 29239 h 57994"/>
                <a:gd name="connsiteX20" fmla="*/ 6766 w 48328"/>
                <a:gd name="connsiteY20" fmla="*/ 50986 h 57994"/>
                <a:gd name="connsiteX21" fmla="*/ 26581 w 48328"/>
                <a:gd name="connsiteY21" fmla="*/ 58477 h 57994"/>
                <a:gd name="connsiteX22" fmla="*/ 38663 w 48328"/>
                <a:gd name="connsiteY22" fmla="*/ 55819 h 57994"/>
                <a:gd name="connsiteX23" fmla="*/ 48328 w 48328"/>
                <a:gd name="connsiteY23" fmla="*/ 47845 h 57994"/>
                <a:gd name="connsiteX24" fmla="*/ 44462 w 48328"/>
                <a:gd name="connsiteY24" fmla="*/ 43737 h 57994"/>
                <a:gd name="connsiteX25" fmla="*/ 35038 w 48328"/>
                <a:gd name="connsiteY25" fmla="*/ 50261 h 57994"/>
                <a:gd name="connsiteX26" fmla="*/ 27306 w 48328"/>
                <a:gd name="connsiteY26" fmla="*/ 51711 h 57994"/>
                <a:gd name="connsiteX27" fmla="*/ 14740 w 48328"/>
                <a:gd name="connsiteY27" fmla="*/ 46395 h 57994"/>
                <a:gd name="connsiteX28" fmla="*/ 9666 w 48328"/>
                <a:gd name="connsiteY28" fmla="*/ 30930 h 57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8328" h="57994">
                  <a:moveTo>
                    <a:pt x="9907" y="24647"/>
                  </a:moveTo>
                  <a:cubicBezTo>
                    <a:pt x="10149" y="22231"/>
                    <a:pt x="10874" y="19815"/>
                    <a:pt x="11599" y="17640"/>
                  </a:cubicBezTo>
                  <a:cubicBezTo>
                    <a:pt x="12324" y="15465"/>
                    <a:pt x="13532" y="13532"/>
                    <a:pt x="14740" y="11840"/>
                  </a:cubicBezTo>
                  <a:cubicBezTo>
                    <a:pt x="15948" y="10149"/>
                    <a:pt x="17640" y="8699"/>
                    <a:pt x="19331" y="7733"/>
                  </a:cubicBezTo>
                  <a:cubicBezTo>
                    <a:pt x="21023" y="6766"/>
                    <a:pt x="23198" y="6283"/>
                    <a:pt x="25372" y="6283"/>
                  </a:cubicBezTo>
                  <a:cubicBezTo>
                    <a:pt x="28755" y="6283"/>
                    <a:pt x="31655" y="7733"/>
                    <a:pt x="33830" y="10874"/>
                  </a:cubicBezTo>
                  <a:cubicBezTo>
                    <a:pt x="36005" y="13774"/>
                    <a:pt x="36971" y="17881"/>
                    <a:pt x="36971" y="22956"/>
                  </a:cubicBezTo>
                  <a:lnTo>
                    <a:pt x="36971" y="24889"/>
                  </a:lnTo>
                  <a:lnTo>
                    <a:pt x="9907" y="24889"/>
                  </a:lnTo>
                  <a:close/>
                  <a:moveTo>
                    <a:pt x="9666" y="30930"/>
                  </a:moveTo>
                  <a:lnTo>
                    <a:pt x="47120" y="30930"/>
                  </a:lnTo>
                  <a:lnTo>
                    <a:pt x="47120" y="25372"/>
                  </a:lnTo>
                  <a:cubicBezTo>
                    <a:pt x="47120" y="22231"/>
                    <a:pt x="46879" y="19090"/>
                    <a:pt x="46154" y="16190"/>
                  </a:cubicBezTo>
                  <a:cubicBezTo>
                    <a:pt x="45429" y="13049"/>
                    <a:pt x="44220" y="10391"/>
                    <a:pt x="42529" y="7974"/>
                  </a:cubicBezTo>
                  <a:cubicBezTo>
                    <a:pt x="40837" y="5558"/>
                    <a:pt x="38663" y="3625"/>
                    <a:pt x="35763" y="2175"/>
                  </a:cubicBezTo>
                  <a:cubicBezTo>
                    <a:pt x="32863" y="725"/>
                    <a:pt x="29480" y="0"/>
                    <a:pt x="25131" y="0"/>
                  </a:cubicBezTo>
                  <a:cubicBezTo>
                    <a:pt x="21506" y="0"/>
                    <a:pt x="18365" y="725"/>
                    <a:pt x="15223" y="2175"/>
                  </a:cubicBezTo>
                  <a:cubicBezTo>
                    <a:pt x="12082" y="3625"/>
                    <a:pt x="9424" y="5558"/>
                    <a:pt x="7249" y="8216"/>
                  </a:cubicBezTo>
                  <a:cubicBezTo>
                    <a:pt x="5074" y="10874"/>
                    <a:pt x="3141" y="13774"/>
                    <a:pt x="1933" y="17398"/>
                  </a:cubicBezTo>
                  <a:cubicBezTo>
                    <a:pt x="725" y="21023"/>
                    <a:pt x="0" y="24889"/>
                    <a:pt x="0" y="29239"/>
                  </a:cubicBezTo>
                  <a:cubicBezTo>
                    <a:pt x="0" y="38904"/>
                    <a:pt x="2175" y="46154"/>
                    <a:pt x="6766" y="50986"/>
                  </a:cubicBezTo>
                  <a:cubicBezTo>
                    <a:pt x="11116" y="55819"/>
                    <a:pt x="17881" y="58477"/>
                    <a:pt x="26581" y="58477"/>
                  </a:cubicBezTo>
                  <a:cubicBezTo>
                    <a:pt x="31172" y="58477"/>
                    <a:pt x="35038" y="57511"/>
                    <a:pt x="38663" y="55819"/>
                  </a:cubicBezTo>
                  <a:cubicBezTo>
                    <a:pt x="42046" y="53886"/>
                    <a:pt x="45429" y="51228"/>
                    <a:pt x="48328" y="47845"/>
                  </a:cubicBezTo>
                  <a:lnTo>
                    <a:pt x="44462" y="43737"/>
                  </a:lnTo>
                  <a:cubicBezTo>
                    <a:pt x="40837" y="47120"/>
                    <a:pt x="37696" y="49053"/>
                    <a:pt x="35038" y="50261"/>
                  </a:cubicBezTo>
                  <a:cubicBezTo>
                    <a:pt x="32380" y="51228"/>
                    <a:pt x="29722" y="51711"/>
                    <a:pt x="27306" y="51711"/>
                  </a:cubicBezTo>
                  <a:cubicBezTo>
                    <a:pt x="21748" y="51711"/>
                    <a:pt x="17640" y="50020"/>
                    <a:pt x="14740" y="46395"/>
                  </a:cubicBezTo>
                  <a:cubicBezTo>
                    <a:pt x="11599" y="42529"/>
                    <a:pt x="10149" y="37454"/>
                    <a:pt x="9666" y="30930"/>
                  </a:cubicBezTo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46" name="Freihandform: Form 45">
              <a:extLst>
                <a:ext uri="{FF2B5EF4-FFF2-40B4-BE49-F238E27FC236}">
                  <a16:creationId xmlns:a16="http://schemas.microsoft.com/office/drawing/2014/main" id="{908EC93F-835E-4D0F-A675-2F99EC043AA5}"/>
                </a:ext>
              </a:extLst>
            </p:cNvPr>
            <p:cNvSpPr/>
            <p:nvPr/>
          </p:nvSpPr>
          <p:spPr>
            <a:xfrm>
              <a:off x="10465451" y="1112266"/>
              <a:ext cx="9666" cy="53161"/>
            </a:xfrm>
            <a:custGeom>
              <a:avLst/>
              <a:gdLst>
                <a:gd name="connsiteX0" fmla="*/ 0 w 9665"/>
                <a:gd name="connsiteY0" fmla="*/ 0 h 53161"/>
                <a:gd name="connsiteX1" fmla="*/ 10149 w 9665"/>
                <a:gd name="connsiteY1" fmla="*/ 0 h 53161"/>
                <a:gd name="connsiteX2" fmla="*/ 10149 w 9665"/>
                <a:gd name="connsiteY2" fmla="*/ 55094 h 53161"/>
                <a:gd name="connsiteX3" fmla="*/ 0 w 9665"/>
                <a:gd name="connsiteY3" fmla="*/ 55094 h 53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65" h="53161">
                  <a:moveTo>
                    <a:pt x="0" y="0"/>
                  </a:moveTo>
                  <a:lnTo>
                    <a:pt x="10149" y="0"/>
                  </a:lnTo>
                  <a:lnTo>
                    <a:pt x="10149" y="55094"/>
                  </a:lnTo>
                  <a:lnTo>
                    <a:pt x="0" y="55094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grpSp>
          <p:nvGrpSpPr>
            <p:cNvPr id="47" name="Grafik 9">
              <a:extLst>
                <a:ext uri="{FF2B5EF4-FFF2-40B4-BE49-F238E27FC236}">
                  <a16:creationId xmlns:a16="http://schemas.microsoft.com/office/drawing/2014/main" id="{2CEF44ED-A72E-4351-9881-F8B58E7CA517}"/>
                </a:ext>
              </a:extLst>
            </p:cNvPr>
            <p:cNvGrpSpPr/>
            <p:nvPr/>
          </p:nvGrpSpPr>
          <p:grpSpPr>
            <a:xfrm>
              <a:off x="10496140" y="1110575"/>
              <a:ext cx="101490" cy="55578"/>
              <a:chOff x="10496140" y="1110575"/>
              <a:chExt cx="101490" cy="55578"/>
            </a:xfrm>
            <a:solidFill>
              <a:srgbClr val="000000"/>
            </a:solidFill>
          </p:grpSpPr>
          <p:sp>
            <p:nvSpPr>
              <p:cNvPr id="64" name="Freihandform: Form 63">
                <a:extLst>
                  <a:ext uri="{FF2B5EF4-FFF2-40B4-BE49-F238E27FC236}">
                    <a16:creationId xmlns:a16="http://schemas.microsoft.com/office/drawing/2014/main" id="{38C57ED4-5249-44F6-A846-8A50E1B0A8AE}"/>
                  </a:ext>
                </a:extLst>
              </p:cNvPr>
              <p:cNvSpPr/>
              <p:nvPr/>
            </p:nvSpPr>
            <p:spPr>
              <a:xfrm>
                <a:off x="10496140" y="1110575"/>
                <a:ext cx="45912" cy="55578"/>
              </a:xfrm>
              <a:custGeom>
                <a:avLst/>
                <a:gdLst>
                  <a:gd name="connsiteX0" fmla="*/ 48087 w 45911"/>
                  <a:gd name="connsiteY0" fmla="*/ 56786 h 55577"/>
                  <a:gd name="connsiteX1" fmla="*/ 48087 w 45911"/>
                  <a:gd name="connsiteY1" fmla="*/ 22231 h 55577"/>
                  <a:gd name="connsiteX2" fmla="*/ 47603 w 45911"/>
                  <a:gd name="connsiteY2" fmla="*/ 13774 h 55577"/>
                  <a:gd name="connsiteX3" fmla="*/ 45429 w 45911"/>
                  <a:gd name="connsiteY3" fmla="*/ 6766 h 55577"/>
                  <a:gd name="connsiteX4" fmla="*/ 39629 w 45911"/>
                  <a:gd name="connsiteY4" fmla="*/ 1933 h 55577"/>
                  <a:gd name="connsiteX5" fmla="*/ 28997 w 45911"/>
                  <a:gd name="connsiteY5" fmla="*/ 0 h 55577"/>
                  <a:gd name="connsiteX6" fmla="*/ 21506 w 45911"/>
                  <a:gd name="connsiteY6" fmla="*/ 1208 h 55577"/>
                  <a:gd name="connsiteX7" fmla="*/ 16190 w 45911"/>
                  <a:gd name="connsiteY7" fmla="*/ 4350 h 55577"/>
                  <a:gd name="connsiteX8" fmla="*/ 12565 w 45911"/>
                  <a:gd name="connsiteY8" fmla="*/ 7974 h 55577"/>
                  <a:gd name="connsiteX9" fmla="*/ 10632 w 45911"/>
                  <a:gd name="connsiteY9" fmla="*/ 10632 h 55577"/>
                  <a:gd name="connsiteX10" fmla="*/ 9424 w 45911"/>
                  <a:gd name="connsiteY10" fmla="*/ 967 h 55577"/>
                  <a:gd name="connsiteX11" fmla="*/ 0 w 45911"/>
                  <a:gd name="connsiteY11" fmla="*/ 1933 h 55577"/>
                  <a:gd name="connsiteX12" fmla="*/ 242 w 45911"/>
                  <a:gd name="connsiteY12" fmla="*/ 4108 h 55577"/>
                  <a:gd name="connsiteX13" fmla="*/ 725 w 45911"/>
                  <a:gd name="connsiteY13" fmla="*/ 7733 h 55577"/>
                  <a:gd name="connsiteX14" fmla="*/ 967 w 45911"/>
                  <a:gd name="connsiteY14" fmla="*/ 11840 h 55577"/>
                  <a:gd name="connsiteX15" fmla="*/ 1208 w 45911"/>
                  <a:gd name="connsiteY15" fmla="*/ 15948 h 55577"/>
                  <a:gd name="connsiteX16" fmla="*/ 1208 w 45911"/>
                  <a:gd name="connsiteY16" fmla="*/ 56786 h 55577"/>
                  <a:gd name="connsiteX17" fmla="*/ 11116 w 45911"/>
                  <a:gd name="connsiteY17" fmla="*/ 56786 h 55577"/>
                  <a:gd name="connsiteX18" fmla="*/ 11116 w 45911"/>
                  <a:gd name="connsiteY18" fmla="*/ 25856 h 55577"/>
                  <a:gd name="connsiteX19" fmla="*/ 12324 w 45911"/>
                  <a:gd name="connsiteY19" fmla="*/ 18606 h 55577"/>
                  <a:gd name="connsiteX20" fmla="*/ 15707 w 45911"/>
                  <a:gd name="connsiteY20" fmla="*/ 12807 h 55577"/>
                  <a:gd name="connsiteX21" fmla="*/ 20540 w 45911"/>
                  <a:gd name="connsiteY21" fmla="*/ 8941 h 55577"/>
                  <a:gd name="connsiteX22" fmla="*/ 26822 w 45911"/>
                  <a:gd name="connsiteY22" fmla="*/ 7491 h 55577"/>
                  <a:gd name="connsiteX23" fmla="*/ 32863 w 45911"/>
                  <a:gd name="connsiteY23" fmla="*/ 8457 h 55577"/>
                  <a:gd name="connsiteX24" fmla="*/ 36488 w 45911"/>
                  <a:gd name="connsiteY24" fmla="*/ 11357 h 55577"/>
                  <a:gd name="connsiteX25" fmla="*/ 38179 w 45911"/>
                  <a:gd name="connsiteY25" fmla="*/ 15948 h 55577"/>
                  <a:gd name="connsiteX26" fmla="*/ 38663 w 45911"/>
                  <a:gd name="connsiteY26" fmla="*/ 22231 h 55577"/>
                  <a:gd name="connsiteX27" fmla="*/ 38663 w 45911"/>
                  <a:gd name="connsiteY27" fmla="*/ 56786 h 55577"/>
                  <a:gd name="connsiteX28" fmla="*/ 48087 w 45911"/>
                  <a:gd name="connsiteY28" fmla="*/ 56786 h 55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5911" h="55577">
                    <a:moveTo>
                      <a:pt x="48087" y="56786"/>
                    </a:moveTo>
                    <a:lnTo>
                      <a:pt x="48087" y="22231"/>
                    </a:lnTo>
                    <a:cubicBezTo>
                      <a:pt x="48087" y="19331"/>
                      <a:pt x="47845" y="16432"/>
                      <a:pt x="47603" y="13774"/>
                    </a:cubicBezTo>
                    <a:cubicBezTo>
                      <a:pt x="47362" y="11115"/>
                      <a:pt x="46637" y="8699"/>
                      <a:pt x="45429" y="6766"/>
                    </a:cubicBezTo>
                    <a:cubicBezTo>
                      <a:pt x="44220" y="4833"/>
                      <a:pt x="42287" y="3141"/>
                      <a:pt x="39629" y="1933"/>
                    </a:cubicBezTo>
                    <a:cubicBezTo>
                      <a:pt x="36971" y="725"/>
                      <a:pt x="33588" y="0"/>
                      <a:pt x="28997" y="0"/>
                    </a:cubicBezTo>
                    <a:cubicBezTo>
                      <a:pt x="26097" y="0"/>
                      <a:pt x="23681" y="483"/>
                      <a:pt x="21506" y="1208"/>
                    </a:cubicBezTo>
                    <a:cubicBezTo>
                      <a:pt x="19331" y="2175"/>
                      <a:pt x="17640" y="3141"/>
                      <a:pt x="16190" y="4350"/>
                    </a:cubicBezTo>
                    <a:cubicBezTo>
                      <a:pt x="14740" y="5558"/>
                      <a:pt x="13532" y="6766"/>
                      <a:pt x="12565" y="7974"/>
                    </a:cubicBezTo>
                    <a:cubicBezTo>
                      <a:pt x="11599" y="9182"/>
                      <a:pt x="11116" y="10149"/>
                      <a:pt x="10632" y="10632"/>
                    </a:cubicBezTo>
                    <a:lnTo>
                      <a:pt x="9424" y="967"/>
                    </a:lnTo>
                    <a:lnTo>
                      <a:pt x="0" y="1933"/>
                    </a:lnTo>
                    <a:cubicBezTo>
                      <a:pt x="0" y="2416"/>
                      <a:pt x="242" y="3141"/>
                      <a:pt x="242" y="4108"/>
                    </a:cubicBezTo>
                    <a:cubicBezTo>
                      <a:pt x="483" y="5074"/>
                      <a:pt x="483" y="6283"/>
                      <a:pt x="725" y="7733"/>
                    </a:cubicBezTo>
                    <a:cubicBezTo>
                      <a:pt x="967" y="9182"/>
                      <a:pt x="967" y="10391"/>
                      <a:pt x="967" y="11840"/>
                    </a:cubicBezTo>
                    <a:cubicBezTo>
                      <a:pt x="967" y="13290"/>
                      <a:pt x="1208" y="14499"/>
                      <a:pt x="1208" y="15948"/>
                    </a:cubicBezTo>
                    <a:lnTo>
                      <a:pt x="1208" y="56786"/>
                    </a:lnTo>
                    <a:lnTo>
                      <a:pt x="11116" y="56786"/>
                    </a:lnTo>
                    <a:lnTo>
                      <a:pt x="11116" y="25856"/>
                    </a:lnTo>
                    <a:cubicBezTo>
                      <a:pt x="11116" y="23439"/>
                      <a:pt x="11599" y="21023"/>
                      <a:pt x="12324" y="18606"/>
                    </a:cubicBezTo>
                    <a:cubicBezTo>
                      <a:pt x="13049" y="16432"/>
                      <a:pt x="14257" y="14257"/>
                      <a:pt x="15707" y="12807"/>
                    </a:cubicBezTo>
                    <a:cubicBezTo>
                      <a:pt x="17157" y="11115"/>
                      <a:pt x="18848" y="9907"/>
                      <a:pt x="20540" y="8941"/>
                    </a:cubicBezTo>
                    <a:cubicBezTo>
                      <a:pt x="22473" y="7974"/>
                      <a:pt x="24406" y="7491"/>
                      <a:pt x="26822" y="7491"/>
                    </a:cubicBezTo>
                    <a:cubicBezTo>
                      <a:pt x="29239" y="7491"/>
                      <a:pt x="31413" y="7733"/>
                      <a:pt x="32863" y="8457"/>
                    </a:cubicBezTo>
                    <a:cubicBezTo>
                      <a:pt x="34313" y="9182"/>
                      <a:pt x="35521" y="9907"/>
                      <a:pt x="36488" y="11357"/>
                    </a:cubicBezTo>
                    <a:cubicBezTo>
                      <a:pt x="37213" y="12565"/>
                      <a:pt x="37696" y="14257"/>
                      <a:pt x="38179" y="15948"/>
                    </a:cubicBezTo>
                    <a:cubicBezTo>
                      <a:pt x="38421" y="17881"/>
                      <a:pt x="38663" y="19815"/>
                      <a:pt x="38663" y="22231"/>
                    </a:cubicBezTo>
                    <a:lnTo>
                      <a:pt x="38663" y="56786"/>
                    </a:lnTo>
                    <a:lnTo>
                      <a:pt x="48087" y="56786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5" name="Freihandform: Form 64">
                <a:extLst>
                  <a:ext uri="{FF2B5EF4-FFF2-40B4-BE49-F238E27FC236}">
                    <a16:creationId xmlns:a16="http://schemas.microsoft.com/office/drawing/2014/main" id="{A3174859-C1AB-4E2C-AD75-5F35D1D33C1A}"/>
                  </a:ext>
                </a:extLst>
              </p:cNvPr>
              <p:cNvSpPr/>
              <p:nvPr/>
            </p:nvSpPr>
            <p:spPr>
              <a:xfrm>
                <a:off x="10562833" y="1110816"/>
                <a:ext cx="33830" cy="55578"/>
              </a:xfrm>
              <a:custGeom>
                <a:avLst/>
                <a:gdLst>
                  <a:gd name="connsiteX0" fmla="*/ 1208 w 33829"/>
                  <a:gd name="connsiteY0" fmla="*/ 56544 h 55577"/>
                  <a:gd name="connsiteX1" fmla="*/ 10632 w 33829"/>
                  <a:gd name="connsiteY1" fmla="*/ 56544 h 55577"/>
                  <a:gd name="connsiteX2" fmla="*/ 10632 w 33829"/>
                  <a:gd name="connsiteY2" fmla="*/ 29964 h 55577"/>
                  <a:gd name="connsiteX3" fmla="*/ 10874 w 33829"/>
                  <a:gd name="connsiteY3" fmla="*/ 24406 h 55577"/>
                  <a:gd name="connsiteX4" fmla="*/ 11599 w 33829"/>
                  <a:gd name="connsiteY4" fmla="*/ 19090 h 55577"/>
                  <a:gd name="connsiteX5" fmla="*/ 15707 w 33829"/>
                  <a:gd name="connsiteY5" fmla="*/ 10391 h 55577"/>
                  <a:gd name="connsiteX6" fmla="*/ 21748 w 33829"/>
                  <a:gd name="connsiteY6" fmla="*/ 7008 h 55577"/>
                  <a:gd name="connsiteX7" fmla="*/ 27789 w 33829"/>
                  <a:gd name="connsiteY7" fmla="*/ 13049 h 55577"/>
                  <a:gd name="connsiteX8" fmla="*/ 36005 w 33829"/>
                  <a:gd name="connsiteY8" fmla="*/ 10149 h 55577"/>
                  <a:gd name="connsiteX9" fmla="*/ 34796 w 33829"/>
                  <a:gd name="connsiteY9" fmla="*/ 5316 h 55577"/>
                  <a:gd name="connsiteX10" fmla="*/ 32380 w 33829"/>
                  <a:gd name="connsiteY10" fmla="*/ 2175 h 55577"/>
                  <a:gd name="connsiteX11" fmla="*/ 28997 w 33829"/>
                  <a:gd name="connsiteY11" fmla="*/ 483 h 55577"/>
                  <a:gd name="connsiteX12" fmla="*/ 25614 w 33829"/>
                  <a:gd name="connsiteY12" fmla="*/ 0 h 55577"/>
                  <a:gd name="connsiteX13" fmla="*/ 16915 w 33829"/>
                  <a:gd name="connsiteY13" fmla="*/ 2658 h 55577"/>
                  <a:gd name="connsiteX14" fmla="*/ 10632 w 33829"/>
                  <a:gd name="connsiteY14" fmla="*/ 10149 h 55577"/>
                  <a:gd name="connsiteX15" fmla="*/ 9424 w 33829"/>
                  <a:gd name="connsiteY15" fmla="*/ 483 h 55577"/>
                  <a:gd name="connsiteX16" fmla="*/ 0 w 33829"/>
                  <a:gd name="connsiteY16" fmla="*/ 1450 h 55577"/>
                  <a:gd name="connsiteX17" fmla="*/ 242 w 33829"/>
                  <a:gd name="connsiteY17" fmla="*/ 3625 h 55577"/>
                  <a:gd name="connsiteX18" fmla="*/ 725 w 33829"/>
                  <a:gd name="connsiteY18" fmla="*/ 7249 h 55577"/>
                  <a:gd name="connsiteX19" fmla="*/ 967 w 33829"/>
                  <a:gd name="connsiteY19" fmla="*/ 11357 h 55577"/>
                  <a:gd name="connsiteX20" fmla="*/ 1208 w 33829"/>
                  <a:gd name="connsiteY20" fmla="*/ 15465 h 55577"/>
                  <a:gd name="connsiteX21" fmla="*/ 1208 w 33829"/>
                  <a:gd name="connsiteY21" fmla="*/ 56544 h 55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33829" h="55577">
                    <a:moveTo>
                      <a:pt x="1208" y="56544"/>
                    </a:moveTo>
                    <a:lnTo>
                      <a:pt x="10632" y="56544"/>
                    </a:lnTo>
                    <a:lnTo>
                      <a:pt x="10632" y="29964"/>
                    </a:lnTo>
                    <a:cubicBezTo>
                      <a:pt x="10632" y="28030"/>
                      <a:pt x="10632" y="26339"/>
                      <a:pt x="10874" y="24406"/>
                    </a:cubicBezTo>
                    <a:cubicBezTo>
                      <a:pt x="11116" y="22473"/>
                      <a:pt x="11357" y="20781"/>
                      <a:pt x="11599" y="19090"/>
                    </a:cubicBezTo>
                    <a:cubicBezTo>
                      <a:pt x="12565" y="15707"/>
                      <a:pt x="13774" y="12807"/>
                      <a:pt x="15707" y="10391"/>
                    </a:cubicBezTo>
                    <a:cubicBezTo>
                      <a:pt x="17398" y="7974"/>
                      <a:pt x="19573" y="7008"/>
                      <a:pt x="21748" y="7008"/>
                    </a:cubicBezTo>
                    <a:cubicBezTo>
                      <a:pt x="25614" y="7008"/>
                      <a:pt x="27547" y="8941"/>
                      <a:pt x="27789" y="13049"/>
                    </a:cubicBezTo>
                    <a:lnTo>
                      <a:pt x="36005" y="10149"/>
                    </a:lnTo>
                    <a:cubicBezTo>
                      <a:pt x="36005" y="8216"/>
                      <a:pt x="35521" y="6766"/>
                      <a:pt x="34796" y="5316"/>
                    </a:cubicBezTo>
                    <a:cubicBezTo>
                      <a:pt x="34072" y="3866"/>
                      <a:pt x="33347" y="2900"/>
                      <a:pt x="32380" y="2175"/>
                    </a:cubicBezTo>
                    <a:cubicBezTo>
                      <a:pt x="31413" y="1450"/>
                      <a:pt x="30205" y="725"/>
                      <a:pt x="28997" y="483"/>
                    </a:cubicBezTo>
                    <a:cubicBezTo>
                      <a:pt x="27789" y="0"/>
                      <a:pt x="26581" y="0"/>
                      <a:pt x="25614" y="0"/>
                    </a:cubicBezTo>
                    <a:cubicBezTo>
                      <a:pt x="22231" y="0"/>
                      <a:pt x="19573" y="967"/>
                      <a:pt x="16915" y="2658"/>
                    </a:cubicBezTo>
                    <a:cubicBezTo>
                      <a:pt x="14499" y="4591"/>
                      <a:pt x="12324" y="7008"/>
                      <a:pt x="10632" y="10149"/>
                    </a:cubicBezTo>
                    <a:lnTo>
                      <a:pt x="9424" y="483"/>
                    </a:lnTo>
                    <a:lnTo>
                      <a:pt x="0" y="1450"/>
                    </a:lnTo>
                    <a:cubicBezTo>
                      <a:pt x="0" y="1933"/>
                      <a:pt x="242" y="2658"/>
                      <a:pt x="242" y="3625"/>
                    </a:cubicBezTo>
                    <a:cubicBezTo>
                      <a:pt x="483" y="4591"/>
                      <a:pt x="483" y="5799"/>
                      <a:pt x="725" y="7249"/>
                    </a:cubicBezTo>
                    <a:cubicBezTo>
                      <a:pt x="967" y="8699"/>
                      <a:pt x="967" y="9907"/>
                      <a:pt x="967" y="11357"/>
                    </a:cubicBezTo>
                    <a:cubicBezTo>
                      <a:pt x="967" y="12807"/>
                      <a:pt x="1208" y="14015"/>
                      <a:pt x="1208" y="15465"/>
                    </a:cubicBezTo>
                    <a:lnTo>
                      <a:pt x="1208" y="56544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</p:grpSp>
        <p:sp>
          <p:nvSpPr>
            <p:cNvPr id="48" name="Freihandform: Form 47">
              <a:extLst>
                <a:ext uri="{FF2B5EF4-FFF2-40B4-BE49-F238E27FC236}">
                  <a16:creationId xmlns:a16="http://schemas.microsoft.com/office/drawing/2014/main" id="{2C5BCA75-4F93-46B4-878A-E68AC6987642}"/>
                </a:ext>
              </a:extLst>
            </p:cNvPr>
            <p:cNvSpPr/>
            <p:nvPr/>
          </p:nvSpPr>
          <p:spPr>
            <a:xfrm>
              <a:off x="10612128" y="1112266"/>
              <a:ext cx="9666" cy="53161"/>
            </a:xfrm>
            <a:custGeom>
              <a:avLst/>
              <a:gdLst>
                <a:gd name="connsiteX0" fmla="*/ 0 w 9665"/>
                <a:gd name="connsiteY0" fmla="*/ 0 h 53161"/>
                <a:gd name="connsiteX1" fmla="*/ 10149 w 9665"/>
                <a:gd name="connsiteY1" fmla="*/ 0 h 53161"/>
                <a:gd name="connsiteX2" fmla="*/ 10149 w 9665"/>
                <a:gd name="connsiteY2" fmla="*/ 55094 h 53161"/>
                <a:gd name="connsiteX3" fmla="*/ 0 w 9665"/>
                <a:gd name="connsiteY3" fmla="*/ 55094 h 53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65" h="53161">
                  <a:moveTo>
                    <a:pt x="0" y="0"/>
                  </a:moveTo>
                  <a:lnTo>
                    <a:pt x="10149" y="0"/>
                  </a:lnTo>
                  <a:lnTo>
                    <a:pt x="10149" y="55094"/>
                  </a:lnTo>
                  <a:lnTo>
                    <a:pt x="0" y="55094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grpSp>
          <p:nvGrpSpPr>
            <p:cNvPr id="49" name="Grafik 9">
              <a:extLst>
                <a:ext uri="{FF2B5EF4-FFF2-40B4-BE49-F238E27FC236}">
                  <a16:creationId xmlns:a16="http://schemas.microsoft.com/office/drawing/2014/main" id="{BCECBBC6-DE4D-4DC8-8D21-F5528013426A}"/>
                </a:ext>
              </a:extLst>
            </p:cNvPr>
            <p:cNvGrpSpPr/>
            <p:nvPr/>
          </p:nvGrpSpPr>
          <p:grpSpPr>
            <a:xfrm>
              <a:off x="10639675" y="1081336"/>
              <a:ext cx="106322" cy="86991"/>
              <a:chOff x="10639675" y="1081336"/>
              <a:chExt cx="106322" cy="86991"/>
            </a:xfrm>
            <a:solidFill>
              <a:srgbClr val="000000"/>
            </a:solidFill>
          </p:grpSpPr>
          <p:sp>
            <p:nvSpPr>
              <p:cNvPr id="62" name="Freihandform: Form 61">
                <a:extLst>
                  <a:ext uri="{FF2B5EF4-FFF2-40B4-BE49-F238E27FC236}">
                    <a16:creationId xmlns:a16="http://schemas.microsoft.com/office/drawing/2014/main" id="{BCE4B876-F0A5-4F73-BBFF-C3F17D7B5C7A}"/>
                  </a:ext>
                </a:extLst>
              </p:cNvPr>
              <p:cNvSpPr/>
              <p:nvPr/>
            </p:nvSpPr>
            <p:spPr>
              <a:xfrm>
                <a:off x="10639675" y="1110575"/>
                <a:ext cx="45912" cy="57994"/>
              </a:xfrm>
              <a:custGeom>
                <a:avLst/>
                <a:gdLst>
                  <a:gd name="connsiteX0" fmla="*/ 41804 w 45911"/>
                  <a:gd name="connsiteY0" fmla="*/ 44462 h 57994"/>
                  <a:gd name="connsiteX1" fmla="*/ 33830 w 45911"/>
                  <a:gd name="connsiteY1" fmla="*/ 50261 h 57994"/>
                  <a:gd name="connsiteX2" fmla="*/ 26581 w 45911"/>
                  <a:gd name="connsiteY2" fmla="*/ 51711 h 57994"/>
                  <a:gd name="connsiteX3" fmla="*/ 18848 w 45911"/>
                  <a:gd name="connsiteY3" fmla="*/ 50020 h 57994"/>
                  <a:gd name="connsiteX4" fmla="*/ 13774 w 45911"/>
                  <a:gd name="connsiteY4" fmla="*/ 45187 h 57994"/>
                  <a:gd name="connsiteX5" fmla="*/ 11116 w 45911"/>
                  <a:gd name="connsiteY5" fmla="*/ 38179 h 57994"/>
                  <a:gd name="connsiteX6" fmla="*/ 10391 w 45911"/>
                  <a:gd name="connsiteY6" fmla="*/ 30205 h 57994"/>
                  <a:gd name="connsiteX7" fmla="*/ 11357 w 45911"/>
                  <a:gd name="connsiteY7" fmla="*/ 21748 h 57994"/>
                  <a:gd name="connsiteX8" fmla="*/ 14257 w 45911"/>
                  <a:gd name="connsiteY8" fmla="*/ 14015 h 57994"/>
                  <a:gd name="connsiteX9" fmla="*/ 19331 w 45911"/>
                  <a:gd name="connsiteY9" fmla="*/ 8457 h 57994"/>
                  <a:gd name="connsiteX10" fmla="*/ 26822 w 45911"/>
                  <a:gd name="connsiteY10" fmla="*/ 6283 h 57994"/>
                  <a:gd name="connsiteX11" fmla="*/ 34555 w 45911"/>
                  <a:gd name="connsiteY11" fmla="*/ 7733 h 57994"/>
                  <a:gd name="connsiteX12" fmla="*/ 39629 w 45911"/>
                  <a:gd name="connsiteY12" fmla="*/ 11599 h 57994"/>
                  <a:gd name="connsiteX13" fmla="*/ 44462 w 45911"/>
                  <a:gd name="connsiteY13" fmla="*/ 4350 h 57994"/>
                  <a:gd name="connsiteX14" fmla="*/ 36488 w 45911"/>
                  <a:gd name="connsiteY14" fmla="*/ 967 h 57994"/>
                  <a:gd name="connsiteX15" fmla="*/ 28030 w 45911"/>
                  <a:gd name="connsiteY15" fmla="*/ 0 h 57994"/>
                  <a:gd name="connsiteX16" fmla="*/ 16432 w 45911"/>
                  <a:gd name="connsiteY16" fmla="*/ 2175 h 57994"/>
                  <a:gd name="connsiteX17" fmla="*/ 7491 w 45911"/>
                  <a:gd name="connsiteY17" fmla="*/ 8216 h 57994"/>
                  <a:gd name="connsiteX18" fmla="*/ 1933 w 45911"/>
                  <a:gd name="connsiteY18" fmla="*/ 17640 h 57994"/>
                  <a:gd name="connsiteX19" fmla="*/ 0 w 45911"/>
                  <a:gd name="connsiteY19" fmla="*/ 29722 h 57994"/>
                  <a:gd name="connsiteX20" fmla="*/ 7008 w 45911"/>
                  <a:gd name="connsiteY20" fmla="*/ 50986 h 57994"/>
                  <a:gd name="connsiteX21" fmla="*/ 26581 w 45911"/>
                  <a:gd name="connsiteY21" fmla="*/ 58236 h 57994"/>
                  <a:gd name="connsiteX22" fmla="*/ 31172 w 45911"/>
                  <a:gd name="connsiteY22" fmla="*/ 57752 h 57994"/>
                  <a:gd name="connsiteX23" fmla="*/ 36246 w 45911"/>
                  <a:gd name="connsiteY23" fmla="*/ 56303 h 57994"/>
                  <a:gd name="connsiteX24" fmla="*/ 41321 w 45911"/>
                  <a:gd name="connsiteY24" fmla="*/ 53403 h 57994"/>
                  <a:gd name="connsiteX25" fmla="*/ 46154 w 45911"/>
                  <a:gd name="connsiteY25" fmla="*/ 48328 h 57994"/>
                  <a:gd name="connsiteX26" fmla="*/ 41804 w 45911"/>
                  <a:gd name="connsiteY26" fmla="*/ 44462 h 579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45911" h="57994">
                    <a:moveTo>
                      <a:pt x="41804" y="44462"/>
                    </a:moveTo>
                    <a:cubicBezTo>
                      <a:pt x="38663" y="47362"/>
                      <a:pt x="36005" y="49295"/>
                      <a:pt x="33830" y="50261"/>
                    </a:cubicBezTo>
                    <a:cubicBezTo>
                      <a:pt x="31655" y="51228"/>
                      <a:pt x="28997" y="51711"/>
                      <a:pt x="26581" y="51711"/>
                    </a:cubicBezTo>
                    <a:cubicBezTo>
                      <a:pt x="23439" y="51711"/>
                      <a:pt x="21023" y="51228"/>
                      <a:pt x="18848" y="50020"/>
                    </a:cubicBezTo>
                    <a:cubicBezTo>
                      <a:pt x="16673" y="48812"/>
                      <a:pt x="15223" y="47362"/>
                      <a:pt x="13774" y="45187"/>
                    </a:cubicBezTo>
                    <a:cubicBezTo>
                      <a:pt x="12565" y="43254"/>
                      <a:pt x="11599" y="40837"/>
                      <a:pt x="11116" y="38179"/>
                    </a:cubicBezTo>
                    <a:cubicBezTo>
                      <a:pt x="10632" y="35521"/>
                      <a:pt x="10391" y="32863"/>
                      <a:pt x="10391" y="30205"/>
                    </a:cubicBezTo>
                    <a:cubicBezTo>
                      <a:pt x="10391" y="27547"/>
                      <a:pt x="10632" y="24647"/>
                      <a:pt x="11357" y="21748"/>
                    </a:cubicBezTo>
                    <a:cubicBezTo>
                      <a:pt x="12082" y="18848"/>
                      <a:pt x="13049" y="16432"/>
                      <a:pt x="14257" y="14015"/>
                    </a:cubicBezTo>
                    <a:cubicBezTo>
                      <a:pt x="15707" y="11599"/>
                      <a:pt x="17398" y="9907"/>
                      <a:pt x="19331" y="8457"/>
                    </a:cubicBezTo>
                    <a:cubicBezTo>
                      <a:pt x="21506" y="7008"/>
                      <a:pt x="23923" y="6283"/>
                      <a:pt x="26822" y="6283"/>
                    </a:cubicBezTo>
                    <a:cubicBezTo>
                      <a:pt x="29964" y="6283"/>
                      <a:pt x="32622" y="6766"/>
                      <a:pt x="34555" y="7733"/>
                    </a:cubicBezTo>
                    <a:cubicBezTo>
                      <a:pt x="36488" y="8699"/>
                      <a:pt x="38179" y="9907"/>
                      <a:pt x="39629" y="11599"/>
                    </a:cubicBezTo>
                    <a:lnTo>
                      <a:pt x="44462" y="4350"/>
                    </a:lnTo>
                    <a:cubicBezTo>
                      <a:pt x="42046" y="2658"/>
                      <a:pt x="39388" y="1450"/>
                      <a:pt x="36488" y="967"/>
                    </a:cubicBezTo>
                    <a:cubicBezTo>
                      <a:pt x="33588" y="483"/>
                      <a:pt x="30689" y="0"/>
                      <a:pt x="28030" y="0"/>
                    </a:cubicBezTo>
                    <a:cubicBezTo>
                      <a:pt x="23681" y="0"/>
                      <a:pt x="19815" y="725"/>
                      <a:pt x="16432" y="2175"/>
                    </a:cubicBezTo>
                    <a:cubicBezTo>
                      <a:pt x="13049" y="3625"/>
                      <a:pt x="9907" y="5799"/>
                      <a:pt x="7491" y="8216"/>
                    </a:cubicBezTo>
                    <a:cubicBezTo>
                      <a:pt x="5074" y="10874"/>
                      <a:pt x="3141" y="14015"/>
                      <a:pt x="1933" y="17640"/>
                    </a:cubicBezTo>
                    <a:cubicBezTo>
                      <a:pt x="725" y="21264"/>
                      <a:pt x="0" y="25372"/>
                      <a:pt x="0" y="29722"/>
                    </a:cubicBezTo>
                    <a:cubicBezTo>
                      <a:pt x="0" y="39146"/>
                      <a:pt x="2416" y="46154"/>
                      <a:pt x="7008" y="50986"/>
                    </a:cubicBezTo>
                    <a:cubicBezTo>
                      <a:pt x="11599" y="55819"/>
                      <a:pt x="18123" y="58236"/>
                      <a:pt x="26581" y="58236"/>
                    </a:cubicBezTo>
                    <a:cubicBezTo>
                      <a:pt x="28030" y="58236"/>
                      <a:pt x="29480" y="57994"/>
                      <a:pt x="31172" y="57752"/>
                    </a:cubicBezTo>
                    <a:cubicBezTo>
                      <a:pt x="32863" y="57511"/>
                      <a:pt x="34555" y="57027"/>
                      <a:pt x="36246" y="56303"/>
                    </a:cubicBezTo>
                    <a:cubicBezTo>
                      <a:pt x="37938" y="55578"/>
                      <a:pt x="39629" y="54611"/>
                      <a:pt x="41321" y="53403"/>
                    </a:cubicBezTo>
                    <a:cubicBezTo>
                      <a:pt x="43012" y="52195"/>
                      <a:pt x="44462" y="50503"/>
                      <a:pt x="46154" y="48328"/>
                    </a:cubicBezTo>
                    <a:lnTo>
                      <a:pt x="41804" y="44462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3" name="Freihandform: Form 62">
                <a:extLst>
                  <a:ext uri="{FF2B5EF4-FFF2-40B4-BE49-F238E27FC236}">
                    <a16:creationId xmlns:a16="http://schemas.microsoft.com/office/drawing/2014/main" id="{45E2AB3D-28C9-4DA2-9CAC-58EAE4EB09DB}"/>
                  </a:ext>
                </a:extLst>
              </p:cNvPr>
              <p:cNvSpPr/>
              <p:nvPr/>
            </p:nvSpPr>
            <p:spPr>
              <a:xfrm>
                <a:off x="10699360" y="1081336"/>
                <a:ext cx="45912" cy="84575"/>
              </a:xfrm>
              <a:custGeom>
                <a:avLst/>
                <a:gdLst>
                  <a:gd name="connsiteX0" fmla="*/ 9907 w 45911"/>
                  <a:gd name="connsiteY0" fmla="*/ 0 h 84574"/>
                  <a:gd name="connsiteX1" fmla="*/ 0 w 45911"/>
                  <a:gd name="connsiteY1" fmla="*/ 0 h 84574"/>
                  <a:gd name="connsiteX2" fmla="*/ 0 w 45911"/>
                  <a:gd name="connsiteY2" fmla="*/ 86266 h 84574"/>
                  <a:gd name="connsiteX3" fmla="*/ 9907 w 45911"/>
                  <a:gd name="connsiteY3" fmla="*/ 86266 h 84574"/>
                  <a:gd name="connsiteX4" fmla="*/ 9907 w 45911"/>
                  <a:gd name="connsiteY4" fmla="*/ 55094 h 84574"/>
                  <a:gd name="connsiteX5" fmla="*/ 11116 w 45911"/>
                  <a:gd name="connsiteY5" fmla="*/ 47845 h 84574"/>
                  <a:gd name="connsiteX6" fmla="*/ 14499 w 45911"/>
                  <a:gd name="connsiteY6" fmla="*/ 42046 h 84574"/>
                  <a:gd name="connsiteX7" fmla="*/ 19331 w 45911"/>
                  <a:gd name="connsiteY7" fmla="*/ 38179 h 84574"/>
                  <a:gd name="connsiteX8" fmla="*/ 25614 w 45911"/>
                  <a:gd name="connsiteY8" fmla="*/ 36730 h 84574"/>
                  <a:gd name="connsiteX9" fmla="*/ 31655 w 45911"/>
                  <a:gd name="connsiteY9" fmla="*/ 37696 h 84574"/>
                  <a:gd name="connsiteX10" fmla="*/ 35280 w 45911"/>
                  <a:gd name="connsiteY10" fmla="*/ 40596 h 84574"/>
                  <a:gd name="connsiteX11" fmla="*/ 36971 w 45911"/>
                  <a:gd name="connsiteY11" fmla="*/ 45187 h 84574"/>
                  <a:gd name="connsiteX12" fmla="*/ 37454 w 45911"/>
                  <a:gd name="connsiteY12" fmla="*/ 51470 h 84574"/>
                  <a:gd name="connsiteX13" fmla="*/ 37454 w 45911"/>
                  <a:gd name="connsiteY13" fmla="*/ 86024 h 84574"/>
                  <a:gd name="connsiteX14" fmla="*/ 47362 w 45911"/>
                  <a:gd name="connsiteY14" fmla="*/ 86024 h 84574"/>
                  <a:gd name="connsiteX15" fmla="*/ 47362 w 45911"/>
                  <a:gd name="connsiteY15" fmla="*/ 51470 h 84574"/>
                  <a:gd name="connsiteX16" fmla="*/ 46879 w 45911"/>
                  <a:gd name="connsiteY16" fmla="*/ 43012 h 84574"/>
                  <a:gd name="connsiteX17" fmla="*/ 44704 w 45911"/>
                  <a:gd name="connsiteY17" fmla="*/ 36005 h 84574"/>
                  <a:gd name="connsiteX18" fmla="*/ 38904 w 45911"/>
                  <a:gd name="connsiteY18" fmla="*/ 31172 h 84574"/>
                  <a:gd name="connsiteX19" fmla="*/ 28272 w 45911"/>
                  <a:gd name="connsiteY19" fmla="*/ 29239 h 84574"/>
                  <a:gd name="connsiteX20" fmla="*/ 20781 w 45911"/>
                  <a:gd name="connsiteY20" fmla="*/ 30447 h 84574"/>
                  <a:gd name="connsiteX21" fmla="*/ 15465 w 45911"/>
                  <a:gd name="connsiteY21" fmla="*/ 33347 h 84574"/>
                  <a:gd name="connsiteX22" fmla="*/ 12082 w 45911"/>
                  <a:gd name="connsiteY22" fmla="*/ 36730 h 84574"/>
                  <a:gd name="connsiteX23" fmla="*/ 10149 w 45911"/>
                  <a:gd name="connsiteY23" fmla="*/ 39388 h 84574"/>
                  <a:gd name="connsiteX24" fmla="*/ 10149 w 45911"/>
                  <a:gd name="connsiteY24" fmla="*/ 0 h 84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5911" h="84574">
                    <a:moveTo>
                      <a:pt x="9907" y="0"/>
                    </a:moveTo>
                    <a:lnTo>
                      <a:pt x="0" y="0"/>
                    </a:lnTo>
                    <a:lnTo>
                      <a:pt x="0" y="86266"/>
                    </a:lnTo>
                    <a:lnTo>
                      <a:pt x="9907" y="86266"/>
                    </a:lnTo>
                    <a:lnTo>
                      <a:pt x="9907" y="55094"/>
                    </a:lnTo>
                    <a:cubicBezTo>
                      <a:pt x="9907" y="52678"/>
                      <a:pt x="10391" y="50261"/>
                      <a:pt x="11116" y="47845"/>
                    </a:cubicBezTo>
                    <a:cubicBezTo>
                      <a:pt x="11840" y="45670"/>
                      <a:pt x="13049" y="43737"/>
                      <a:pt x="14499" y="42046"/>
                    </a:cubicBezTo>
                    <a:cubicBezTo>
                      <a:pt x="15948" y="40354"/>
                      <a:pt x="17640" y="39146"/>
                      <a:pt x="19331" y="38179"/>
                    </a:cubicBezTo>
                    <a:cubicBezTo>
                      <a:pt x="21264" y="37213"/>
                      <a:pt x="23198" y="36730"/>
                      <a:pt x="25614" y="36730"/>
                    </a:cubicBezTo>
                    <a:cubicBezTo>
                      <a:pt x="28030" y="36730"/>
                      <a:pt x="30205" y="36971"/>
                      <a:pt x="31655" y="37696"/>
                    </a:cubicBezTo>
                    <a:cubicBezTo>
                      <a:pt x="33105" y="38421"/>
                      <a:pt x="34313" y="39146"/>
                      <a:pt x="35280" y="40596"/>
                    </a:cubicBezTo>
                    <a:cubicBezTo>
                      <a:pt x="36246" y="42046"/>
                      <a:pt x="36488" y="43496"/>
                      <a:pt x="36971" y="45187"/>
                    </a:cubicBezTo>
                    <a:cubicBezTo>
                      <a:pt x="37213" y="47120"/>
                      <a:pt x="37454" y="49053"/>
                      <a:pt x="37454" y="51470"/>
                    </a:cubicBezTo>
                    <a:lnTo>
                      <a:pt x="37454" y="86024"/>
                    </a:lnTo>
                    <a:lnTo>
                      <a:pt x="47362" y="86024"/>
                    </a:lnTo>
                    <a:lnTo>
                      <a:pt x="47362" y="51470"/>
                    </a:lnTo>
                    <a:cubicBezTo>
                      <a:pt x="47362" y="48570"/>
                      <a:pt x="47120" y="45670"/>
                      <a:pt x="46879" y="43012"/>
                    </a:cubicBezTo>
                    <a:cubicBezTo>
                      <a:pt x="46637" y="40354"/>
                      <a:pt x="45912" y="37938"/>
                      <a:pt x="44704" y="36005"/>
                    </a:cubicBezTo>
                    <a:cubicBezTo>
                      <a:pt x="43496" y="34071"/>
                      <a:pt x="41562" y="32380"/>
                      <a:pt x="38904" y="31172"/>
                    </a:cubicBezTo>
                    <a:cubicBezTo>
                      <a:pt x="36246" y="29964"/>
                      <a:pt x="32863" y="29239"/>
                      <a:pt x="28272" y="29239"/>
                    </a:cubicBezTo>
                    <a:cubicBezTo>
                      <a:pt x="25372" y="29239"/>
                      <a:pt x="22956" y="29722"/>
                      <a:pt x="20781" y="30447"/>
                    </a:cubicBezTo>
                    <a:cubicBezTo>
                      <a:pt x="18606" y="31172"/>
                      <a:pt x="16915" y="32380"/>
                      <a:pt x="15465" y="33347"/>
                    </a:cubicBezTo>
                    <a:cubicBezTo>
                      <a:pt x="14015" y="34555"/>
                      <a:pt x="12807" y="35521"/>
                      <a:pt x="12082" y="36730"/>
                    </a:cubicBezTo>
                    <a:cubicBezTo>
                      <a:pt x="11116" y="37938"/>
                      <a:pt x="10632" y="38663"/>
                      <a:pt x="10149" y="39388"/>
                    </a:cubicBezTo>
                    <a:lnTo>
                      <a:pt x="10149" y="0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</p:grpSp>
        <p:sp>
          <p:nvSpPr>
            <p:cNvPr id="54" name="Freihandform: Form 53">
              <a:extLst>
                <a:ext uri="{FF2B5EF4-FFF2-40B4-BE49-F238E27FC236}">
                  <a16:creationId xmlns:a16="http://schemas.microsoft.com/office/drawing/2014/main" id="{CDA3BF75-3E56-4B78-B7D6-F84532C639D5}"/>
                </a:ext>
              </a:extLst>
            </p:cNvPr>
            <p:cNvSpPr/>
            <p:nvPr/>
          </p:nvSpPr>
          <p:spPr>
            <a:xfrm>
              <a:off x="10808824" y="1089069"/>
              <a:ext cx="57994" cy="77325"/>
            </a:xfrm>
            <a:custGeom>
              <a:avLst/>
              <a:gdLst>
                <a:gd name="connsiteX0" fmla="*/ 10149 w 57994"/>
                <a:gd name="connsiteY0" fmla="*/ 78292 h 77325"/>
                <a:gd name="connsiteX1" fmla="*/ 10149 w 57994"/>
                <a:gd name="connsiteY1" fmla="*/ 40837 h 77325"/>
                <a:gd name="connsiteX2" fmla="*/ 48812 w 57994"/>
                <a:gd name="connsiteY2" fmla="*/ 40837 h 77325"/>
                <a:gd name="connsiteX3" fmla="*/ 48812 w 57994"/>
                <a:gd name="connsiteY3" fmla="*/ 78292 h 77325"/>
                <a:gd name="connsiteX4" fmla="*/ 58961 w 57994"/>
                <a:gd name="connsiteY4" fmla="*/ 78292 h 77325"/>
                <a:gd name="connsiteX5" fmla="*/ 58961 w 57994"/>
                <a:gd name="connsiteY5" fmla="*/ 0 h 77325"/>
                <a:gd name="connsiteX6" fmla="*/ 48812 w 57994"/>
                <a:gd name="connsiteY6" fmla="*/ 0 h 77325"/>
                <a:gd name="connsiteX7" fmla="*/ 48812 w 57994"/>
                <a:gd name="connsiteY7" fmla="*/ 34071 h 77325"/>
                <a:gd name="connsiteX8" fmla="*/ 10149 w 57994"/>
                <a:gd name="connsiteY8" fmla="*/ 34071 h 77325"/>
                <a:gd name="connsiteX9" fmla="*/ 10149 w 57994"/>
                <a:gd name="connsiteY9" fmla="*/ 0 h 77325"/>
                <a:gd name="connsiteX10" fmla="*/ 0 w 57994"/>
                <a:gd name="connsiteY10" fmla="*/ 0 h 77325"/>
                <a:gd name="connsiteX11" fmla="*/ 0 w 57994"/>
                <a:gd name="connsiteY11" fmla="*/ 78292 h 77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7994" h="77325">
                  <a:moveTo>
                    <a:pt x="10149" y="78292"/>
                  </a:moveTo>
                  <a:lnTo>
                    <a:pt x="10149" y="40837"/>
                  </a:lnTo>
                  <a:lnTo>
                    <a:pt x="48812" y="40837"/>
                  </a:lnTo>
                  <a:lnTo>
                    <a:pt x="48812" y="78292"/>
                  </a:lnTo>
                  <a:lnTo>
                    <a:pt x="58961" y="78292"/>
                  </a:lnTo>
                  <a:lnTo>
                    <a:pt x="58961" y="0"/>
                  </a:lnTo>
                  <a:lnTo>
                    <a:pt x="48812" y="0"/>
                  </a:lnTo>
                  <a:lnTo>
                    <a:pt x="48812" y="34071"/>
                  </a:lnTo>
                  <a:lnTo>
                    <a:pt x="10149" y="34071"/>
                  </a:lnTo>
                  <a:lnTo>
                    <a:pt x="10149" y="0"/>
                  </a:lnTo>
                  <a:lnTo>
                    <a:pt x="0" y="0"/>
                  </a:lnTo>
                  <a:lnTo>
                    <a:pt x="0" y="78292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55" name="Freihandform: Form 54">
              <a:extLst>
                <a:ext uri="{FF2B5EF4-FFF2-40B4-BE49-F238E27FC236}">
                  <a16:creationId xmlns:a16="http://schemas.microsoft.com/office/drawing/2014/main" id="{33376168-99F8-4715-AF4C-8EE786D54481}"/>
                </a:ext>
              </a:extLst>
            </p:cNvPr>
            <p:cNvSpPr/>
            <p:nvPr/>
          </p:nvSpPr>
          <p:spPr>
            <a:xfrm>
              <a:off x="10886391" y="1110575"/>
              <a:ext cx="48328" cy="57994"/>
            </a:xfrm>
            <a:custGeom>
              <a:avLst/>
              <a:gdLst>
                <a:gd name="connsiteX0" fmla="*/ 9907 w 48328"/>
                <a:gd name="connsiteY0" fmla="*/ 24647 h 57994"/>
                <a:gd name="connsiteX1" fmla="*/ 11599 w 48328"/>
                <a:gd name="connsiteY1" fmla="*/ 17640 h 57994"/>
                <a:gd name="connsiteX2" fmla="*/ 14740 w 48328"/>
                <a:gd name="connsiteY2" fmla="*/ 11840 h 57994"/>
                <a:gd name="connsiteX3" fmla="*/ 19331 w 48328"/>
                <a:gd name="connsiteY3" fmla="*/ 7733 h 57994"/>
                <a:gd name="connsiteX4" fmla="*/ 25372 w 48328"/>
                <a:gd name="connsiteY4" fmla="*/ 6283 h 57994"/>
                <a:gd name="connsiteX5" fmla="*/ 33830 w 48328"/>
                <a:gd name="connsiteY5" fmla="*/ 10874 h 57994"/>
                <a:gd name="connsiteX6" fmla="*/ 36971 w 48328"/>
                <a:gd name="connsiteY6" fmla="*/ 22956 h 57994"/>
                <a:gd name="connsiteX7" fmla="*/ 36971 w 48328"/>
                <a:gd name="connsiteY7" fmla="*/ 24889 h 57994"/>
                <a:gd name="connsiteX8" fmla="*/ 9907 w 48328"/>
                <a:gd name="connsiteY8" fmla="*/ 24889 h 57994"/>
                <a:gd name="connsiteX9" fmla="*/ 9666 w 48328"/>
                <a:gd name="connsiteY9" fmla="*/ 30930 h 57994"/>
                <a:gd name="connsiteX10" fmla="*/ 47120 w 48328"/>
                <a:gd name="connsiteY10" fmla="*/ 30930 h 57994"/>
                <a:gd name="connsiteX11" fmla="*/ 47120 w 48328"/>
                <a:gd name="connsiteY11" fmla="*/ 25372 h 57994"/>
                <a:gd name="connsiteX12" fmla="*/ 46154 w 48328"/>
                <a:gd name="connsiteY12" fmla="*/ 16190 h 57994"/>
                <a:gd name="connsiteX13" fmla="*/ 42529 w 48328"/>
                <a:gd name="connsiteY13" fmla="*/ 7974 h 57994"/>
                <a:gd name="connsiteX14" fmla="*/ 35763 w 48328"/>
                <a:gd name="connsiteY14" fmla="*/ 2175 h 57994"/>
                <a:gd name="connsiteX15" fmla="*/ 25131 w 48328"/>
                <a:gd name="connsiteY15" fmla="*/ 0 h 57994"/>
                <a:gd name="connsiteX16" fmla="*/ 15223 w 48328"/>
                <a:gd name="connsiteY16" fmla="*/ 2175 h 57994"/>
                <a:gd name="connsiteX17" fmla="*/ 7249 w 48328"/>
                <a:gd name="connsiteY17" fmla="*/ 8216 h 57994"/>
                <a:gd name="connsiteX18" fmla="*/ 1933 w 48328"/>
                <a:gd name="connsiteY18" fmla="*/ 17398 h 57994"/>
                <a:gd name="connsiteX19" fmla="*/ 0 w 48328"/>
                <a:gd name="connsiteY19" fmla="*/ 29239 h 57994"/>
                <a:gd name="connsiteX20" fmla="*/ 6766 w 48328"/>
                <a:gd name="connsiteY20" fmla="*/ 50986 h 57994"/>
                <a:gd name="connsiteX21" fmla="*/ 26581 w 48328"/>
                <a:gd name="connsiteY21" fmla="*/ 58477 h 57994"/>
                <a:gd name="connsiteX22" fmla="*/ 38663 w 48328"/>
                <a:gd name="connsiteY22" fmla="*/ 55819 h 57994"/>
                <a:gd name="connsiteX23" fmla="*/ 48328 w 48328"/>
                <a:gd name="connsiteY23" fmla="*/ 47845 h 57994"/>
                <a:gd name="connsiteX24" fmla="*/ 44462 w 48328"/>
                <a:gd name="connsiteY24" fmla="*/ 43737 h 57994"/>
                <a:gd name="connsiteX25" fmla="*/ 35038 w 48328"/>
                <a:gd name="connsiteY25" fmla="*/ 50261 h 57994"/>
                <a:gd name="connsiteX26" fmla="*/ 27305 w 48328"/>
                <a:gd name="connsiteY26" fmla="*/ 51711 h 57994"/>
                <a:gd name="connsiteX27" fmla="*/ 14740 w 48328"/>
                <a:gd name="connsiteY27" fmla="*/ 46395 h 57994"/>
                <a:gd name="connsiteX28" fmla="*/ 9666 w 48328"/>
                <a:gd name="connsiteY28" fmla="*/ 30930 h 57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8328" h="57994">
                  <a:moveTo>
                    <a:pt x="9907" y="24647"/>
                  </a:moveTo>
                  <a:cubicBezTo>
                    <a:pt x="10149" y="22231"/>
                    <a:pt x="10874" y="19815"/>
                    <a:pt x="11599" y="17640"/>
                  </a:cubicBezTo>
                  <a:cubicBezTo>
                    <a:pt x="12324" y="15465"/>
                    <a:pt x="13532" y="13532"/>
                    <a:pt x="14740" y="11840"/>
                  </a:cubicBezTo>
                  <a:cubicBezTo>
                    <a:pt x="15948" y="10149"/>
                    <a:pt x="17640" y="8699"/>
                    <a:pt x="19331" y="7733"/>
                  </a:cubicBezTo>
                  <a:cubicBezTo>
                    <a:pt x="21023" y="6766"/>
                    <a:pt x="23198" y="6283"/>
                    <a:pt x="25372" y="6283"/>
                  </a:cubicBezTo>
                  <a:cubicBezTo>
                    <a:pt x="28755" y="6283"/>
                    <a:pt x="31655" y="7733"/>
                    <a:pt x="33830" y="10874"/>
                  </a:cubicBezTo>
                  <a:cubicBezTo>
                    <a:pt x="36005" y="13774"/>
                    <a:pt x="36971" y="17881"/>
                    <a:pt x="36971" y="22956"/>
                  </a:cubicBezTo>
                  <a:lnTo>
                    <a:pt x="36971" y="24889"/>
                  </a:lnTo>
                  <a:lnTo>
                    <a:pt x="9907" y="24889"/>
                  </a:lnTo>
                  <a:close/>
                  <a:moveTo>
                    <a:pt x="9666" y="30930"/>
                  </a:moveTo>
                  <a:lnTo>
                    <a:pt x="47120" y="30930"/>
                  </a:lnTo>
                  <a:lnTo>
                    <a:pt x="47120" y="25372"/>
                  </a:lnTo>
                  <a:cubicBezTo>
                    <a:pt x="47120" y="22231"/>
                    <a:pt x="46878" y="19090"/>
                    <a:pt x="46154" y="16190"/>
                  </a:cubicBezTo>
                  <a:cubicBezTo>
                    <a:pt x="45429" y="13049"/>
                    <a:pt x="44220" y="10391"/>
                    <a:pt x="42529" y="7974"/>
                  </a:cubicBezTo>
                  <a:cubicBezTo>
                    <a:pt x="40837" y="5558"/>
                    <a:pt x="38663" y="3625"/>
                    <a:pt x="35763" y="2175"/>
                  </a:cubicBezTo>
                  <a:cubicBezTo>
                    <a:pt x="32863" y="725"/>
                    <a:pt x="29480" y="0"/>
                    <a:pt x="25131" y="0"/>
                  </a:cubicBezTo>
                  <a:cubicBezTo>
                    <a:pt x="21506" y="0"/>
                    <a:pt x="18365" y="725"/>
                    <a:pt x="15223" y="2175"/>
                  </a:cubicBezTo>
                  <a:cubicBezTo>
                    <a:pt x="12082" y="3625"/>
                    <a:pt x="9424" y="5558"/>
                    <a:pt x="7249" y="8216"/>
                  </a:cubicBezTo>
                  <a:cubicBezTo>
                    <a:pt x="5074" y="10874"/>
                    <a:pt x="3141" y="13774"/>
                    <a:pt x="1933" y="17398"/>
                  </a:cubicBezTo>
                  <a:cubicBezTo>
                    <a:pt x="725" y="21023"/>
                    <a:pt x="0" y="24889"/>
                    <a:pt x="0" y="29239"/>
                  </a:cubicBezTo>
                  <a:cubicBezTo>
                    <a:pt x="0" y="38904"/>
                    <a:pt x="2175" y="46154"/>
                    <a:pt x="6766" y="50986"/>
                  </a:cubicBezTo>
                  <a:cubicBezTo>
                    <a:pt x="11116" y="55819"/>
                    <a:pt x="17881" y="58477"/>
                    <a:pt x="26581" y="58477"/>
                  </a:cubicBezTo>
                  <a:cubicBezTo>
                    <a:pt x="31172" y="58477"/>
                    <a:pt x="35038" y="57511"/>
                    <a:pt x="38663" y="55819"/>
                  </a:cubicBezTo>
                  <a:cubicBezTo>
                    <a:pt x="42046" y="53886"/>
                    <a:pt x="45429" y="51228"/>
                    <a:pt x="48328" y="47845"/>
                  </a:cubicBezTo>
                  <a:lnTo>
                    <a:pt x="44462" y="43737"/>
                  </a:lnTo>
                  <a:cubicBezTo>
                    <a:pt x="40837" y="47120"/>
                    <a:pt x="37696" y="49053"/>
                    <a:pt x="35038" y="50261"/>
                  </a:cubicBezTo>
                  <a:cubicBezTo>
                    <a:pt x="32380" y="51228"/>
                    <a:pt x="29722" y="51711"/>
                    <a:pt x="27305" y="51711"/>
                  </a:cubicBezTo>
                  <a:cubicBezTo>
                    <a:pt x="21748" y="51711"/>
                    <a:pt x="17640" y="50020"/>
                    <a:pt x="14740" y="46395"/>
                  </a:cubicBezTo>
                  <a:cubicBezTo>
                    <a:pt x="11599" y="42529"/>
                    <a:pt x="9907" y="37454"/>
                    <a:pt x="9666" y="30930"/>
                  </a:cubicBezTo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56" name="Freihandform: Form 55">
              <a:extLst>
                <a:ext uri="{FF2B5EF4-FFF2-40B4-BE49-F238E27FC236}">
                  <a16:creationId xmlns:a16="http://schemas.microsoft.com/office/drawing/2014/main" id="{EC324BE3-07EF-4C6E-9A11-992391FDED69}"/>
                </a:ext>
              </a:extLst>
            </p:cNvPr>
            <p:cNvSpPr/>
            <p:nvPr/>
          </p:nvSpPr>
          <p:spPr>
            <a:xfrm>
              <a:off x="10951151" y="1112266"/>
              <a:ext cx="9666" cy="53161"/>
            </a:xfrm>
            <a:custGeom>
              <a:avLst/>
              <a:gdLst>
                <a:gd name="connsiteX0" fmla="*/ 0 w 9665"/>
                <a:gd name="connsiteY0" fmla="*/ 0 h 53161"/>
                <a:gd name="connsiteX1" fmla="*/ 10149 w 9665"/>
                <a:gd name="connsiteY1" fmla="*/ 0 h 53161"/>
                <a:gd name="connsiteX2" fmla="*/ 10149 w 9665"/>
                <a:gd name="connsiteY2" fmla="*/ 55094 h 53161"/>
                <a:gd name="connsiteX3" fmla="*/ 0 w 9665"/>
                <a:gd name="connsiteY3" fmla="*/ 55094 h 53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65" h="53161">
                  <a:moveTo>
                    <a:pt x="0" y="0"/>
                  </a:moveTo>
                  <a:lnTo>
                    <a:pt x="10149" y="0"/>
                  </a:lnTo>
                  <a:lnTo>
                    <a:pt x="10149" y="55094"/>
                  </a:lnTo>
                  <a:lnTo>
                    <a:pt x="0" y="55094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grpSp>
          <p:nvGrpSpPr>
            <p:cNvPr id="57" name="Grafik 9">
              <a:extLst>
                <a:ext uri="{FF2B5EF4-FFF2-40B4-BE49-F238E27FC236}">
                  <a16:creationId xmlns:a16="http://schemas.microsoft.com/office/drawing/2014/main" id="{2E5DE4CB-903E-4460-9F03-DE6427A3C0A8}"/>
                </a:ext>
              </a:extLst>
            </p:cNvPr>
            <p:cNvGrpSpPr/>
            <p:nvPr/>
          </p:nvGrpSpPr>
          <p:grpSpPr>
            <a:xfrm>
              <a:off x="10321916" y="1110575"/>
              <a:ext cx="1399106" cy="241642"/>
              <a:chOff x="10321916" y="1110575"/>
              <a:chExt cx="1399106" cy="241642"/>
            </a:xfrm>
            <a:solidFill>
              <a:schemeClr val="accent1"/>
            </a:solidFill>
          </p:grpSpPr>
          <p:sp>
            <p:nvSpPr>
              <p:cNvPr id="58" name="Freihandform: Form 57">
                <a:extLst>
                  <a:ext uri="{FF2B5EF4-FFF2-40B4-BE49-F238E27FC236}">
                    <a16:creationId xmlns:a16="http://schemas.microsoft.com/office/drawing/2014/main" id="{44D50118-5ACB-41E0-AC63-9E2D51DEF863}"/>
                  </a:ext>
                </a:extLst>
              </p:cNvPr>
              <p:cNvSpPr/>
              <p:nvPr/>
            </p:nvSpPr>
            <p:spPr>
              <a:xfrm>
                <a:off x="10981840" y="1110575"/>
                <a:ext cx="45912" cy="55578"/>
              </a:xfrm>
              <a:custGeom>
                <a:avLst/>
                <a:gdLst>
                  <a:gd name="connsiteX0" fmla="*/ 48087 w 45911"/>
                  <a:gd name="connsiteY0" fmla="*/ 56786 h 55577"/>
                  <a:gd name="connsiteX1" fmla="*/ 48087 w 45911"/>
                  <a:gd name="connsiteY1" fmla="*/ 22231 h 55577"/>
                  <a:gd name="connsiteX2" fmla="*/ 47603 w 45911"/>
                  <a:gd name="connsiteY2" fmla="*/ 13774 h 55577"/>
                  <a:gd name="connsiteX3" fmla="*/ 45429 w 45911"/>
                  <a:gd name="connsiteY3" fmla="*/ 6766 h 55577"/>
                  <a:gd name="connsiteX4" fmla="*/ 39629 w 45911"/>
                  <a:gd name="connsiteY4" fmla="*/ 1933 h 55577"/>
                  <a:gd name="connsiteX5" fmla="*/ 28997 w 45911"/>
                  <a:gd name="connsiteY5" fmla="*/ 0 h 55577"/>
                  <a:gd name="connsiteX6" fmla="*/ 21506 w 45911"/>
                  <a:gd name="connsiteY6" fmla="*/ 1208 h 55577"/>
                  <a:gd name="connsiteX7" fmla="*/ 16190 w 45911"/>
                  <a:gd name="connsiteY7" fmla="*/ 4350 h 55577"/>
                  <a:gd name="connsiteX8" fmla="*/ 12565 w 45911"/>
                  <a:gd name="connsiteY8" fmla="*/ 7974 h 55577"/>
                  <a:gd name="connsiteX9" fmla="*/ 10632 w 45911"/>
                  <a:gd name="connsiteY9" fmla="*/ 10632 h 55577"/>
                  <a:gd name="connsiteX10" fmla="*/ 9424 w 45911"/>
                  <a:gd name="connsiteY10" fmla="*/ 967 h 55577"/>
                  <a:gd name="connsiteX11" fmla="*/ 0 w 45911"/>
                  <a:gd name="connsiteY11" fmla="*/ 1933 h 55577"/>
                  <a:gd name="connsiteX12" fmla="*/ 242 w 45911"/>
                  <a:gd name="connsiteY12" fmla="*/ 4108 h 55577"/>
                  <a:gd name="connsiteX13" fmla="*/ 725 w 45911"/>
                  <a:gd name="connsiteY13" fmla="*/ 7733 h 55577"/>
                  <a:gd name="connsiteX14" fmla="*/ 967 w 45911"/>
                  <a:gd name="connsiteY14" fmla="*/ 11840 h 55577"/>
                  <a:gd name="connsiteX15" fmla="*/ 1208 w 45911"/>
                  <a:gd name="connsiteY15" fmla="*/ 15948 h 55577"/>
                  <a:gd name="connsiteX16" fmla="*/ 1208 w 45911"/>
                  <a:gd name="connsiteY16" fmla="*/ 56786 h 55577"/>
                  <a:gd name="connsiteX17" fmla="*/ 11116 w 45911"/>
                  <a:gd name="connsiteY17" fmla="*/ 56786 h 55577"/>
                  <a:gd name="connsiteX18" fmla="*/ 11116 w 45911"/>
                  <a:gd name="connsiteY18" fmla="*/ 25856 h 55577"/>
                  <a:gd name="connsiteX19" fmla="*/ 12324 w 45911"/>
                  <a:gd name="connsiteY19" fmla="*/ 18606 h 55577"/>
                  <a:gd name="connsiteX20" fmla="*/ 15707 w 45911"/>
                  <a:gd name="connsiteY20" fmla="*/ 12807 h 55577"/>
                  <a:gd name="connsiteX21" fmla="*/ 20540 w 45911"/>
                  <a:gd name="connsiteY21" fmla="*/ 8941 h 55577"/>
                  <a:gd name="connsiteX22" fmla="*/ 26822 w 45911"/>
                  <a:gd name="connsiteY22" fmla="*/ 7491 h 55577"/>
                  <a:gd name="connsiteX23" fmla="*/ 32863 w 45911"/>
                  <a:gd name="connsiteY23" fmla="*/ 8457 h 55577"/>
                  <a:gd name="connsiteX24" fmla="*/ 36488 w 45911"/>
                  <a:gd name="connsiteY24" fmla="*/ 11357 h 55577"/>
                  <a:gd name="connsiteX25" fmla="*/ 38179 w 45911"/>
                  <a:gd name="connsiteY25" fmla="*/ 15948 h 55577"/>
                  <a:gd name="connsiteX26" fmla="*/ 38663 w 45911"/>
                  <a:gd name="connsiteY26" fmla="*/ 22231 h 55577"/>
                  <a:gd name="connsiteX27" fmla="*/ 38663 w 45911"/>
                  <a:gd name="connsiteY27" fmla="*/ 56786 h 55577"/>
                  <a:gd name="connsiteX28" fmla="*/ 48087 w 45911"/>
                  <a:gd name="connsiteY28" fmla="*/ 56786 h 55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5911" h="55577">
                    <a:moveTo>
                      <a:pt x="48087" y="56786"/>
                    </a:moveTo>
                    <a:lnTo>
                      <a:pt x="48087" y="22231"/>
                    </a:lnTo>
                    <a:cubicBezTo>
                      <a:pt x="48087" y="19331"/>
                      <a:pt x="47845" y="16432"/>
                      <a:pt x="47603" y="13774"/>
                    </a:cubicBezTo>
                    <a:cubicBezTo>
                      <a:pt x="47362" y="11115"/>
                      <a:pt x="46637" y="8699"/>
                      <a:pt x="45429" y="6766"/>
                    </a:cubicBezTo>
                    <a:cubicBezTo>
                      <a:pt x="44220" y="4833"/>
                      <a:pt x="42287" y="3141"/>
                      <a:pt x="39629" y="1933"/>
                    </a:cubicBezTo>
                    <a:cubicBezTo>
                      <a:pt x="36971" y="725"/>
                      <a:pt x="33588" y="0"/>
                      <a:pt x="28997" y="0"/>
                    </a:cubicBezTo>
                    <a:cubicBezTo>
                      <a:pt x="26097" y="0"/>
                      <a:pt x="23681" y="483"/>
                      <a:pt x="21506" y="1208"/>
                    </a:cubicBezTo>
                    <a:cubicBezTo>
                      <a:pt x="19331" y="2175"/>
                      <a:pt x="17640" y="3141"/>
                      <a:pt x="16190" y="4350"/>
                    </a:cubicBezTo>
                    <a:cubicBezTo>
                      <a:pt x="14740" y="5558"/>
                      <a:pt x="13532" y="6766"/>
                      <a:pt x="12565" y="7974"/>
                    </a:cubicBezTo>
                    <a:cubicBezTo>
                      <a:pt x="11599" y="9182"/>
                      <a:pt x="11116" y="10149"/>
                      <a:pt x="10632" y="10632"/>
                    </a:cubicBezTo>
                    <a:lnTo>
                      <a:pt x="9424" y="967"/>
                    </a:lnTo>
                    <a:lnTo>
                      <a:pt x="0" y="1933"/>
                    </a:lnTo>
                    <a:cubicBezTo>
                      <a:pt x="0" y="2416"/>
                      <a:pt x="242" y="3141"/>
                      <a:pt x="242" y="4108"/>
                    </a:cubicBezTo>
                    <a:cubicBezTo>
                      <a:pt x="483" y="5074"/>
                      <a:pt x="483" y="6283"/>
                      <a:pt x="725" y="7733"/>
                    </a:cubicBezTo>
                    <a:cubicBezTo>
                      <a:pt x="967" y="9182"/>
                      <a:pt x="967" y="10391"/>
                      <a:pt x="967" y="11840"/>
                    </a:cubicBezTo>
                    <a:cubicBezTo>
                      <a:pt x="967" y="13290"/>
                      <a:pt x="1208" y="14499"/>
                      <a:pt x="1208" y="15948"/>
                    </a:cubicBezTo>
                    <a:lnTo>
                      <a:pt x="1208" y="56786"/>
                    </a:lnTo>
                    <a:lnTo>
                      <a:pt x="11116" y="56786"/>
                    </a:lnTo>
                    <a:lnTo>
                      <a:pt x="11116" y="25856"/>
                    </a:lnTo>
                    <a:cubicBezTo>
                      <a:pt x="11116" y="23439"/>
                      <a:pt x="11599" y="21023"/>
                      <a:pt x="12324" y="18606"/>
                    </a:cubicBezTo>
                    <a:cubicBezTo>
                      <a:pt x="13049" y="16432"/>
                      <a:pt x="14257" y="14257"/>
                      <a:pt x="15707" y="12807"/>
                    </a:cubicBezTo>
                    <a:cubicBezTo>
                      <a:pt x="17157" y="11115"/>
                      <a:pt x="18848" y="9907"/>
                      <a:pt x="20540" y="8941"/>
                    </a:cubicBezTo>
                    <a:cubicBezTo>
                      <a:pt x="22473" y="7974"/>
                      <a:pt x="24406" y="7491"/>
                      <a:pt x="26822" y="7491"/>
                    </a:cubicBezTo>
                    <a:cubicBezTo>
                      <a:pt x="29239" y="7491"/>
                      <a:pt x="31413" y="7733"/>
                      <a:pt x="32863" y="8457"/>
                    </a:cubicBezTo>
                    <a:cubicBezTo>
                      <a:pt x="34313" y="9182"/>
                      <a:pt x="35521" y="9907"/>
                      <a:pt x="36488" y="11357"/>
                    </a:cubicBezTo>
                    <a:cubicBezTo>
                      <a:pt x="37213" y="12565"/>
                      <a:pt x="37696" y="14257"/>
                      <a:pt x="38179" y="15948"/>
                    </a:cubicBezTo>
                    <a:cubicBezTo>
                      <a:pt x="38421" y="17881"/>
                      <a:pt x="38663" y="19815"/>
                      <a:pt x="38663" y="22231"/>
                    </a:cubicBezTo>
                    <a:lnTo>
                      <a:pt x="38663" y="56786"/>
                    </a:lnTo>
                    <a:lnTo>
                      <a:pt x="48087" y="56786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59" name="Freihandform: Form 58">
                <a:extLst>
                  <a:ext uri="{FF2B5EF4-FFF2-40B4-BE49-F238E27FC236}">
                    <a16:creationId xmlns:a16="http://schemas.microsoft.com/office/drawing/2014/main" id="{8E08ECA6-CD33-45EB-90A7-60C724D72EE4}"/>
                  </a:ext>
                </a:extLst>
              </p:cNvPr>
              <p:cNvSpPr/>
              <p:nvPr/>
            </p:nvSpPr>
            <p:spPr>
              <a:xfrm>
                <a:off x="11046358" y="1110575"/>
                <a:ext cx="48328" cy="57994"/>
              </a:xfrm>
              <a:custGeom>
                <a:avLst/>
                <a:gdLst>
                  <a:gd name="connsiteX0" fmla="*/ 9907 w 48328"/>
                  <a:gd name="connsiteY0" fmla="*/ 24647 h 57994"/>
                  <a:gd name="connsiteX1" fmla="*/ 11599 w 48328"/>
                  <a:gd name="connsiteY1" fmla="*/ 17640 h 57994"/>
                  <a:gd name="connsiteX2" fmla="*/ 14740 w 48328"/>
                  <a:gd name="connsiteY2" fmla="*/ 11840 h 57994"/>
                  <a:gd name="connsiteX3" fmla="*/ 19331 w 48328"/>
                  <a:gd name="connsiteY3" fmla="*/ 7733 h 57994"/>
                  <a:gd name="connsiteX4" fmla="*/ 25372 w 48328"/>
                  <a:gd name="connsiteY4" fmla="*/ 6283 h 57994"/>
                  <a:gd name="connsiteX5" fmla="*/ 33830 w 48328"/>
                  <a:gd name="connsiteY5" fmla="*/ 10874 h 57994"/>
                  <a:gd name="connsiteX6" fmla="*/ 36971 w 48328"/>
                  <a:gd name="connsiteY6" fmla="*/ 22956 h 57994"/>
                  <a:gd name="connsiteX7" fmla="*/ 36971 w 48328"/>
                  <a:gd name="connsiteY7" fmla="*/ 24889 h 57994"/>
                  <a:gd name="connsiteX8" fmla="*/ 9907 w 48328"/>
                  <a:gd name="connsiteY8" fmla="*/ 24889 h 57994"/>
                  <a:gd name="connsiteX9" fmla="*/ 9666 w 48328"/>
                  <a:gd name="connsiteY9" fmla="*/ 30930 h 57994"/>
                  <a:gd name="connsiteX10" fmla="*/ 47120 w 48328"/>
                  <a:gd name="connsiteY10" fmla="*/ 30930 h 57994"/>
                  <a:gd name="connsiteX11" fmla="*/ 47120 w 48328"/>
                  <a:gd name="connsiteY11" fmla="*/ 25372 h 57994"/>
                  <a:gd name="connsiteX12" fmla="*/ 46154 w 48328"/>
                  <a:gd name="connsiteY12" fmla="*/ 16190 h 57994"/>
                  <a:gd name="connsiteX13" fmla="*/ 42529 w 48328"/>
                  <a:gd name="connsiteY13" fmla="*/ 7974 h 57994"/>
                  <a:gd name="connsiteX14" fmla="*/ 35763 w 48328"/>
                  <a:gd name="connsiteY14" fmla="*/ 2175 h 57994"/>
                  <a:gd name="connsiteX15" fmla="*/ 25131 w 48328"/>
                  <a:gd name="connsiteY15" fmla="*/ 0 h 57994"/>
                  <a:gd name="connsiteX16" fmla="*/ 15223 w 48328"/>
                  <a:gd name="connsiteY16" fmla="*/ 2175 h 57994"/>
                  <a:gd name="connsiteX17" fmla="*/ 7249 w 48328"/>
                  <a:gd name="connsiteY17" fmla="*/ 8216 h 57994"/>
                  <a:gd name="connsiteX18" fmla="*/ 1933 w 48328"/>
                  <a:gd name="connsiteY18" fmla="*/ 17398 h 57994"/>
                  <a:gd name="connsiteX19" fmla="*/ 0 w 48328"/>
                  <a:gd name="connsiteY19" fmla="*/ 29239 h 57994"/>
                  <a:gd name="connsiteX20" fmla="*/ 6766 w 48328"/>
                  <a:gd name="connsiteY20" fmla="*/ 50986 h 57994"/>
                  <a:gd name="connsiteX21" fmla="*/ 26581 w 48328"/>
                  <a:gd name="connsiteY21" fmla="*/ 58477 h 57994"/>
                  <a:gd name="connsiteX22" fmla="*/ 38663 w 48328"/>
                  <a:gd name="connsiteY22" fmla="*/ 55819 h 57994"/>
                  <a:gd name="connsiteX23" fmla="*/ 48328 w 48328"/>
                  <a:gd name="connsiteY23" fmla="*/ 47845 h 57994"/>
                  <a:gd name="connsiteX24" fmla="*/ 44462 w 48328"/>
                  <a:gd name="connsiteY24" fmla="*/ 43737 h 57994"/>
                  <a:gd name="connsiteX25" fmla="*/ 35038 w 48328"/>
                  <a:gd name="connsiteY25" fmla="*/ 50261 h 57994"/>
                  <a:gd name="connsiteX26" fmla="*/ 27306 w 48328"/>
                  <a:gd name="connsiteY26" fmla="*/ 51711 h 57994"/>
                  <a:gd name="connsiteX27" fmla="*/ 14740 w 48328"/>
                  <a:gd name="connsiteY27" fmla="*/ 46395 h 57994"/>
                  <a:gd name="connsiteX28" fmla="*/ 9666 w 48328"/>
                  <a:gd name="connsiteY28" fmla="*/ 30930 h 579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8328" h="57994">
                    <a:moveTo>
                      <a:pt x="9907" y="24647"/>
                    </a:moveTo>
                    <a:cubicBezTo>
                      <a:pt x="10149" y="22231"/>
                      <a:pt x="10874" y="19815"/>
                      <a:pt x="11599" y="17640"/>
                    </a:cubicBezTo>
                    <a:cubicBezTo>
                      <a:pt x="12324" y="15465"/>
                      <a:pt x="13532" y="13532"/>
                      <a:pt x="14740" y="11840"/>
                    </a:cubicBezTo>
                    <a:cubicBezTo>
                      <a:pt x="15948" y="10149"/>
                      <a:pt x="17640" y="8699"/>
                      <a:pt x="19331" y="7733"/>
                    </a:cubicBezTo>
                    <a:cubicBezTo>
                      <a:pt x="21023" y="6766"/>
                      <a:pt x="23198" y="6283"/>
                      <a:pt x="25372" y="6283"/>
                    </a:cubicBezTo>
                    <a:cubicBezTo>
                      <a:pt x="28755" y="6283"/>
                      <a:pt x="31655" y="7733"/>
                      <a:pt x="33830" y="10874"/>
                    </a:cubicBezTo>
                    <a:cubicBezTo>
                      <a:pt x="36005" y="13774"/>
                      <a:pt x="36971" y="17881"/>
                      <a:pt x="36971" y="22956"/>
                    </a:cubicBezTo>
                    <a:lnTo>
                      <a:pt x="36971" y="24889"/>
                    </a:lnTo>
                    <a:lnTo>
                      <a:pt x="9907" y="24889"/>
                    </a:lnTo>
                    <a:close/>
                    <a:moveTo>
                      <a:pt x="9666" y="30930"/>
                    </a:moveTo>
                    <a:lnTo>
                      <a:pt x="47120" y="30930"/>
                    </a:lnTo>
                    <a:lnTo>
                      <a:pt x="47120" y="25372"/>
                    </a:lnTo>
                    <a:cubicBezTo>
                      <a:pt x="47120" y="22231"/>
                      <a:pt x="46879" y="19090"/>
                      <a:pt x="46154" y="16190"/>
                    </a:cubicBezTo>
                    <a:cubicBezTo>
                      <a:pt x="45429" y="13049"/>
                      <a:pt x="44220" y="10391"/>
                      <a:pt x="42529" y="7974"/>
                    </a:cubicBezTo>
                    <a:cubicBezTo>
                      <a:pt x="40838" y="5558"/>
                      <a:pt x="38663" y="3625"/>
                      <a:pt x="35763" y="2175"/>
                    </a:cubicBezTo>
                    <a:cubicBezTo>
                      <a:pt x="32863" y="725"/>
                      <a:pt x="29480" y="0"/>
                      <a:pt x="25131" y="0"/>
                    </a:cubicBezTo>
                    <a:cubicBezTo>
                      <a:pt x="21506" y="0"/>
                      <a:pt x="18365" y="725"/>
                      <a:pt x="15223" y="2175"/>
                    </a:cubicBezTo>
                    <a:cubicBezTo>
                      <a:pt x="12082" y="3625"/>
                      <a:pt x="9424" y="5558"/>
                      <a:pt x="7249" y="8216"/>
                    </a:cubicBezTo>
                    <a:cubicBezTo>
                      <a:pt x="5074" y="10874"/>
                      <a:pt x="3141" y="13774"/>
                      <a:pt x="1933" y="17398"/>
                    </a:cubicBezTo>
                    <a:cubicBezTo>
                      <a:pt x="725" y="21023"/>
                      <a:pt x="0" y="24889"/>
                      <a:pt x="0" y="29239"/>
                    </a:cubicBezTo>
                    <a:cubicBezTo>
                      <a:pt x="0" y="38904"/>
                      <a:pt x="2175" y="46154"/>
                      <a:pt x="6766" y="50986"/>
                    </a:cubicBezTo>
                    <a:cubicBezTo>
                      <a:pt x="11116" y="55819"/>
                      <a:pt x="17882" y="58477"/>
                      <a:pt x="26581" y="58477"/>
                    </a:cubicBezTo>
                    <a:cubicBezTo>
                      <a:pt x="31172" y="58477"/>
                      <a:pt x="35038" y="57511"/>
                      <a:pt x="38663" y="55819"/>
                    </a:cubicBezTo>
                    <a:cubicBezTo>
                      <a:pt x="42046" y="53886"/>
                      <a:pt x="45429" y="51228"/>
                      <a:pt x="48328" y="47845"/>
                    </a:cubicBezTo>
                    <a:lnTo>
                      <a:pt x="44462" y="43737"/>
                    </a:lnTo>
                    <a:cubicBezTo>
                      <a:pt x="40838" y="47120"/>
                      <a:pt x="37696" y="49053"/>
                      <a:pt x="35038" y="50261"/>
                    </a:cubicBezTo>
                    <a:cubicBezTo>
                      <a:pt x="32380" y="51228"/>
                      <a:pt x="29722" y="51711"/>
                      <a:pt x="27306" y="51711"/>
                    </a:cubicBezTo>
                    <a:cubicBezTo>
                      <a:pt x="21748" y="51711"/>
                      <a:pt x="17640" y="50020"/>
                      <a:pt x="14740" y="46395"/>
                    </a:cubicBezTo>
                    <a:cubicBezTo>
                      <a:pt x="11357" y="42529"/>
                      <a:pt x="9907" y="37454"/>
                      <a:pt x="9666" y="30930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0" name="Freihandform: Form 59">
                <a:extLst>
                  <a:ext uri="{FF2B5EF4-FFF2-40B4-BE49-F238E27FC236}">
                    <a16:creationId xmlns:a16="http://schemas.microsoft.com/office/drawing/2014/main" id="{4E5B9455-EFA6-4E2C-ADFA-01DEA81D9373}"/>
                  </a:ext>
                </a:extLst>
              </p:cNvPr>
              <p:cNvSpPr/>
              <p:nvPr/>
            </p:nvSpPr>
            <p:spPr>
              <a:xfrm>
                <a:off x="10321916" y="1217139"/>
                <a:ext cx="1179212" cy="84575"/>
              </a:xfrm>
              <a:custGeom>
                <a:avLst/>
                <a:gdLst>
                  <a:gd name="connsiteX0" fmla="*/ 1181145 w 1179211"/>
                  <a:gd name="connsiteY0" fmla="*/ 2658 h 84574"/>
                  <a:gd name="connsiteX1" fmla="*/ 1176071 w 1179211"/>
                  <a:gd name="connsiteY1" fmla="*/ 725 h 84574"/>
                  <a:gd name="connsiteX2" fmla="*/ 1168580 w 1179211"/>
                  <a:gd name="connsiteY2" fmla="*/ 0 h 84574"/>
                  <a:gd name="connsiteX3" fmla="*/ 1158672 w 1179211"/>
                  <a:gd name="connsiteY3" fmla="*/ 1933 h 84574"/>
                  <a:gd name="connsiteX4" fmla="*/ 1151182 w 1179211"/>
                  <a:gd name="connsiteY4" fmla="*/ 8941 h 84574"/>
                  <a:gd name="connsiteX5" fmla="*/ 1148282 w 1179211"/>
                  <a:gd name="connsiteY5" fmla="*/ 16915 h 84574"/>
                  <a:gd name="connsiteX6" fmla="*/ 1147799 w 1179211"/>
                  <a:gd name="connsiteY6" fmla="*/ 25131 h 84574"/>
                  <a:gd name="connsiteX7" fmla="*/ 1147799 w 1179211"/>
                  <a:gd name="connsiteY7" fmla="*/ 29239 h 84574"/>
                  <a:gd name="connsiteX8" fmla="*/ 1137891 w 1179211"/>
                  <a:gd name="connsiteY8" fmla="*/ 29239 h 84574"/>
                  <a:gd name="connsiteX9" fmla="*/ 1137891 w 1179211"/>
                  <a:gd name="connsiteY9" fmla="*/ 35521 h 84574"/>
                  <a:gd name="connsiteX10" fmla="*/ 1147799 w 1179211"/>
                  <a:gd name="connsiteY10" fmla="*/ 35521 h 84574"/>
                  <a:gd name="connsiteX11" fmla="*/ 1147799 w 1179211"/>
                  <a:gd name="connsiteY11" fmla="*/ 84333 h 84574"/>
                  <a:gd name="connsiteX12" fmla="*/ 1157223 w 1179211"/>
                  <a:gd name="connsiteY12" fmla="*/ 84333 h 84574"/>
                  <a:gd name="connsiteX13" fmla="*/ 1157223 w 1179211"/>
                  <a:gd name="connsiteY13" fmla="*/ 35280 h 84574"/>
                  <a:gd name="connsiteX14" fmla="*/ 1172446 w 1179211"/>
                  <a:gd name="connsiteY14" fmla="*/ 35280 h 84574"/>
                  <a:gd name="connsiteX15" fmla="*/ 1172446 w 1179211"/>
                  <a:gd name="connsiteY15" fmla="*/ 28997 h 84574"/>
                  <a:gd name="connsiteX16" fmla="*/ 1157223 w 1179211"/>
                  <a:gd name="connsiteY16" fmla="*/ 28997 h 84574"/>
                  <a:gd name="connsiteX17" fmla="*/ 1157223 w 1179211"/>
                  <a:gd name="connsiteY17" fmla="*/ 25372 h 84574"/>
                  <a:gd name="connsiteX18" fmla="*/ 1157464 w 1179211"/>
                  <a:gd name="connsiteY18" fmla="*/ 18606 h 84574"/>
                  <a:gd name="connsiteX19" fmla="*/ 1158672 w 1179211"/>
                  <a:gd name="connsiteY19" fmla="*/ 12324 h 84574"/>
                  <a:gd name="connsiteX20" fmla="*/ 1161572 w 1179211"/>
                  <a:gd name="connsiteY20" fmla="*/ 7733 h 84574"/>
                  <a:gd name="connsiteX21" fmla="*/ 1167130 w 1179211"/>
                  <a:gd name="connsiteY21" fmla="*/ 5799 h 84574"/>
                  <a:gd name="connsiteX22" fmla="*/ 1173413 w 1179211"/>
                  <a:gd name="connsiteY22" fmla="*/ 7008 h 84574"/>
                  <a:gd name="connsiteX23" fmla="*/ 1177762 w 1179211"/>
                  <a:gd name="connsiteY23" fmla="*/ 9666 h 84574"/>
                  <a:gd name="connsiteX24" fmla="*/ 1181145 w 1179211"/>
                  <a:gd name="connsiteY24" fmla="*/ 2658 h 84574"/>
                  <a:gd name="connsiteX25" fmla="*/ 1092946 w 1179211"/>
                  <a:gd name="connsiteY25" fmla="*/ 84091 h 84574"/>
                  <a:gd name="connsiteX26" fmla="*/ 1102370 w 1179211"/>
                  <a:gd name="connsiteY26" fmla="*/ 84091 h 84574"/>
                  <a:gd name="connsiteX27" fmla="*/ 1102370 w 1179211"/>
                  <a:gd name="connsiteY27" fmla="*/ 57511 h 84574"/>
                  <a:gd name="connsiteX28" fmla="*/ 1102612 w 1179211"/>
                  <a:gd name="connsiteY28" fmla="*/ 51953 h 84574"/>
                  <a:gd name="connsiteX29" fmla="*/ 1103337 w 1179211"/>
                  <a:gd name="connsiteY29" fmla="*/ 46637 h 84574"/>
                  <a:gd name="connsiteX30" fmla="*/ 1107444 w 1179211"/>
                  <a:gd name="connsiteY30" fmla="*/ 37938 h 84574"/>
                  <a:gd name="connsiteX31" fmla="*/ 1113485 w 1179211"/>
                  <a:gd name="connsiteY31" fmla="*/ 34555 h 84574"/>
                  <a:gd name="connsiteX32" fmla="*/ 1119526 w 1179211"/>
                  <a:gd name="connsiteY32" fmla="*/ 40596 h 84574"/>
                  <a:gd name="connsiteX33" fmla="*/ 1127742 w 1179211"/>
                  <a:gd name="connsiteY33" fmla="*/ 37696 h 84574"/>
                  <a:gd name="connsiteX34" fmla="*/ 1126534 w 1179211"/>
                  <a:gd name="connsiteY34" fmla="*/ 32863 h 84574"/>
                  <a:gd name="connsiteX35" fmla="*/ 1124118 w 1179211"/>
                  <a:gd name="connsiteY35" fmla="*/ 29722 h 84574"/>
                  <a:gd name="connsiteX36" fmla="*/ 1120735 w 1179211"/>
                  <a:gd name="connsiteY36" fmla="*/ 28030 h 84574"/>
                  <a:gd name="connsiteX37" fmla="*/ 1117352 w 1179211"/>
                  <a:gd name="connsiteY37" fmla="*/ 27547 h 84574"/>
                  <a:gd name="connsiteX38" fmla="*/ 1108653 w 1179211"/>
                  <a:gd name="connsiteY38" fmla="*/ 30205 h 84574"/>
                  <a:gd name="connsiteX39" fmla="*/ 1102370 w 1179211"/>
                  <a:gd name="connsiteY39" fmla="*/ 37696 h 84574"/>
                  <a:gd name="connsiteX40" fmla="*/ 1101162 w 1179211"/>
                  <a:gd name="connsiteY40" fmla="*/ 28272 h 84574"/>
                  <a:gd name="connsiteX41" fmla="*/ 1091738 w 1179211"/>
                  <a:gd name="connsiteY41" fmla="*/ 29239 h 84574"/>
                  <a:gd name="connsiteX42" fmla="*/ 1091979 w 1179211"/>
                  <a:gd name="connsiteY42" fmla="*/ 31413 h 84574"/>
                  <a:gd name="connsiteX43" fmla="*/ 1092463 w 1179211"/>
                  <a:gd name="connsiteY43" fmla="*/ 35038 h 84574"/>
                  <a:gd name="connsiteX44" fmla="*/ 1092704 w 1179211"/>
                  <a:gd name="connsiteY44" fmla="*/ 39146 h 84574"/>
                  <a:gd name="connsiteX45" fmla="*/ 1092946 w 1179211"/>
                  <a:gd name="connsiteY45" fmla="*/ 43254 h 84574"/>
                  <a:gd name="connsiteX46" fmla="*/ 1092946 w 1179211"/>
                  <a:gd name="connsiteY46" fmla="*/ 84091 h 84574"/>
                  <a:gd name="connsiteX47" fmla="*/ 1062016 w 1179211"/>
                  <a:gd name="connsiteY47" fmla="*/ 72251 h 84574"/>
                  <a:gd name="connsiteX48" fmla="*/ 1049934 w 1179211"/>
                  <a:gd name="connsiteY48" fmla="*/ 78292 h 84574"/>
                  <a:gd name="connsiteX49" fmla="*/ 1037852 w 1179211"/>
                  <a:gd name="connsiteY49" fmla="*/ 72251 h 84574"/>
                  <a:gd name="connsiteX50" fmla="*/ 1033502 w 1179211"/>
                  <a:gd name="connsiteY50" fmla="*/ 55819 h 84574"/>
                  <a:gd name="connsiteX51" fmla="*/ 1037852 w 1179211"/>
                  <a:gd name="connsiteY51" fmla="*/ 39629 h 84574"/>
                  <a:gd name="connsiteX52" fmla="*/ 1050175 w 1179211"/>
                  <a:gd name="connsiteY52" fmla="*/ 33588 h 84574"/>
                  <a:gd name="connsiteX53" fmla="*/ 1062499 w 1179211"/>
                  <a:gd name="connsiteY53" fmla="*/ 39629 h 84574"/>
                  <a:gd name="connsiteX54" fmla="*/ 1066849 w 1179211"/>
                  <a:gd name="connsiteY54" fmla="*/ 55819 h 84574"/>
                  <a:gd name="connsiteX55" fmla="*/ 1062016 w 1179211"/>
                  <a:gd name="connsiteY55" fmla="*/ 72251 h 84574"/>
                  <a:gd name="connsiteX56" fmla="*/ 1075306 w 1179211"/>
                  <a:gd name="connsiteY56" fmla="*/ 44462 h 84574"/>
                  <a:gd name="connsiteX57" fmla="*/ 1070232 w 1179211"/>
                  <a:gd name="connsiteY57" fmla="*/ 35280 h 84574"/>
                  <a:gd name="connsiteX58" fmla="*/ 1061774 w 1179211"/>
                  <a:gd name="connsiteY58" fmla="*/ 29480 h 84574"/>
                  <a:gd name="connsiteX59" fmla="*/ 1050175 w 1179211"/>
                  <a:gd name="connsiteY59" fmla="*/ 27306 h 84574"/>
                  <a:gd name="connsiteX60" fmla="*/ 1038576 w 1179211"/>
                  <a:gd name="connsiteY60" fmla="*/ 29480 h 84574"/>
                  <a:gd name="connsiteX61" fmla="*/ 1030119 w 1179211"/>
                  <a:gd name="connsiteY61" fmla="*/ 35280 h 84574"/>
                  <a:gd name="connsiteX62" fmla="*/ 1024803 w 1179211"/>
                  <a:gd name="connsiteY62" fmla="*/ 44462 h 84574"/>
                  <a:gd name="connsiteX63" fmla="*/ 1023111 w 1179211"/>
                  <a:gd name="connsiteY63" fmla="*/ 56303 h 84574"/>
                  <a:gd name="connsiteX64" fmla="*/ 1025286 w 1179211"/>
                  <a:gd name="connsiteY64" fmla="*/ 68626 h 84574"/>
                  <a:gd name="connsiteX65" fmla="*/ 1031086 w 1179211"/>
                  <a:gd name="connsiteY65" fmla="*/ 77809 h 84574"/>
                  <a:gd name="connsiteX66" fmla="*/ 1039785 w 1179211"/>
                  <a:gd name="connsiteY66" fmla="*/ 83608 h 84574"/>
                  <a:gd name="connsiteX67" fmla="*/ 1050417 w 1179211"/>
                  <a:gd name="connsiteY67" fmla="*/ 85783 h 84574"/>
                  <a:gd name="connsiteX68" fmla="*/ 1061049 w 1179211"/>
                  <a:gd name="connsiteY68" fmla="*/ 83608 h 84574"/>
                  <a:gd name="connsiteX69" fmla="*/ 1069748 w 1179211"/>
                  <a:gd name="connsiteY69" fmla="*/ 77809 h 84574"/>
                  <a:gd name="connsiteX70" fmla="*/ 1075548 w 1179211"/>
                  <a:gd name="connsiteY70" fmla="*/ 68626 h 84574"/>
                  <a:gd name="connsiteX71" fmla="*/ 1077722 w 1179211"/>
                  <a:gd name="connsiteY71" fmla="*/ 56303 h 84574"/>
                  <a:gd name="connsiteX72" fmla="*/ 1075306 w 1179211"/>
                  <a:gd name="connsiteY72" fmla="*/ 44462 h 84574"/>
                  <a:gd name="connsiteX73" fmla="*/ 998464 w 1179211"/>
                  <a:gd name="connsiteY73" fmla="*/ 84816 h 84574"/>
                  <a:gd name="connsiteX74" fmla="*/ 1007888 w 1179211"/>
                  <a:gd name="connsiteY74" fmla="*/ 83850 h 84574"/>
                  <a:gd name="connsiteX75" fmla="*/ 1007646 w 1179211"/>
                  <a:gd name="connsiteY75" fmla="*/ 81675 h 84574"/>
                  <a:gd name="connsiteX76" fmla="*/ 1007163 w 1179211"/>
                  <a:gd name="connsiteY76" fmla="*/ 78050 h 84574"/>
                  <a:gd name="connsiteX77" fmla="*/ 1006921 w 1179211"/>
                  <a:gd name="connsiteY77" fmla="*/ 73942 h 84574"/>
                  <a:gd name="connsiteX78" fmla="*/ 1006680 w 1179211"/>
                  <a:gd name="connsiteY78" fmla="*/ 69834 h 84574"/>
                  <a:gd name="connsiteX79" fmla="*/ 1006680 w 1179211"/>
                  <a:gd name="connsiteY79" fmla="*/ 483 h 84574"/>
                  <a:gd name="connsiteX80" fmla="*/ 997497 w 1179211"/>
                  <a:gd name="connsiteY80" fmla="*/ 483 h 84574"/>
                  <a:gd name="connsiteX81" fmla="*/ 997497 w 1179211"/>
                  <a:gd name="connsiteY81" fmla="*/ 36730 h 84574"/>
                  <a:gd name="connsiteX82" fmla="*/ 990973 w 1179211"/>
                  <a:gd name="connsiteY82" fmla="*/ 29964 h 84574"/>
                  <a:gd name="connsiteX83" fmla="*/ 980341 w 1179211"/>
                  <a:gd name="connsiteY83" fmla="*/ 27064 h 84574"/>
                  <a:gd name="connsiteX84" fmla="*/ 970675 w 1179211"/>
                  <a:gd name="connsiteY84" fmla="*/ 28997 h 84574"/>
                  <a:gd name="connsiteX85" fmla="*/ 962701 w 1179211"/>
                  <a:gd name="connsiteY85" fmla="*/ 34555 h 84574"/>
                  <a:gd name="connsiteX86" fmla="*/ 957385 w 1179211"/>
                  <a:gd name="connsiteY86" fmla="*/ 43737 h 84574"/>
                  <a:gd name="connsiteX87" fmla="*/ 955452 w 1179211"/>
                  <a:gd name="connsiteY87" fmla="*/ 56544 h 84574"/>
                  <a:gd name="connsiteX88" fmla="*/ 956902 w 1179211"/>
                  <a:gd name="connsiteY88" fmla="*/ 67660 h 84574"/>
                  <a:gd name="connsiteX89" fmla="*/ 961251 w 1179211"/>
                  <a:gd name="connsiteY89" fmla="*/ 76842 h 84574"/>
                  <a:gd name="connsiteX90" fmla="*/ 968742 w 1179211"/>
                  <a:gd name="connsiteY90" fmla="*/ 83125 h 84574"/>
                  <a:gd name="connsiteX91" fmla="*/ 979616 w 1179211"/>
                  <a:gd name="connsiteY91" fmla="*/ 85300 h 84574"/>
                  <a:gd name="connsiteX92" fmla="*/ 986623 w 1179211"/>
                  <a:gd name="connsiteY92" fmla="*/ 84091 h 84574"/>
                  <a:gd name="connsiteX93" fmla="*/ 991698 w 1179211"/>
                  <a:gd name="connsiteY93" fmla="*/ 81433 h 84574"/>
                  <a:gd name="connsiteX94" fmla="*/ 995081 w 1179211"/>
                  <a:gd name="connsiteY94" fmla="*/ 78050 h 84574"/>
                  <a:gd name="connsiteX95" fmla="*/ 997014 w 1179211"/>
                  <a:gd name="connsiteY95" fmla="*/ 74909 h 84574"/>
                  <a:gd name="connsiteX96" fmla="*/ 998464 w 1179211"/>
                  <a:gd name="connsiteY96" fmla="*/ 84816 h 84574"/>
                  <a:gd name="connsiteX97" fmla="*/ 996048 w 1179211"/>
                  <a:gd name="connsiteY97" fmla="*/ 67660 h 84574"/>
                  <a:gd name="connsiteX98" fmla="*/ 991456 w 1179211"/>
                  <a:gd name="connsiteY98" fmla="*/ 74667 h 84574"/>
                  <a:gd name="connsiteX99" fmla="*/ 985657 w 1179211"/>
                  <a:gd name="connsiteY99" fmla="*/ 78050 h 84574"/>
                  <a:gd name="connsiteX100" fmla="*/ 980582 w 1179211"/>
                  <a:gd name="connsiteY100" fmla="*/ 78775 h 84574"/>
                  <a:gd name="connsiteX101" fmla="*/ 974058 w 1179211"/>
                  <a:gd name="connsiteY101" fmla="*/ 77084 h 84574"/>
                  <a:gd name="connsiteX102" fmla="*/ 969467 w 1179211"/>
                  <a:gd name="connsiteY102" fmla="*/ 72493 h 84574"/>
                  <a:gd name="connsiteX103" fmla="*/ 966809 w 1179211"/>
                  <a:gd name="connsiteY103" fmla="*/ 65243 h 84574"/>
                  <a:gd name="connsiteX104" fmla="*/ 965842 w 1179211"/>
                  <a:gd name="connsiteY104" fmla="*/ 56303 h 84574"/>
                  <a:gd name="connsiteX105" fmla="*/ 967051 w 1179211"/>
                  <a:gd name="connsiteY105" fmla="*/ 47362 h 84574"/>
                  <a:gd name="connsiteX106" fmla="*/ 970192 w 1179211"/>
                  <a:gd name="connsiteY106" fmla="*/ 40354 h 84574"/>
                  <a:gd name="connsiteX107" fmla="*/ 975266 w 1179211"/>
                  <a:gd name="connsiteY107" fmla="*/ 36005 h 84574"/>
                  <a:gd name="connsiteX108" fmla="*/ 981549 w 1179211"/>
                  <a:gd name="connsiteY108" fmla="*/ 34555 h 84574"/>
                  <a:gd name="connsiteX109" fmla="*/ 987832 w 1179211"/>
                  <a:gd name="connsiteY109" fmla="*/ 35763 h 84574"/>
                  <a:gd name="connsiteX110" fmla="*/ 992906 w 1179211"/>
                  <a:gd name="connsiteY110" fmla="*/ 39629 h 84574"/>
                  <a:gd name="connsiteX111" fmla="*/ 996531 w 1179211"/>
                  <a:gd name="connsiteY111" fmla="*/ 46395 h 84574"/>
                  <a:gd name="connsiteX112" fmla="*/ 997739 w 1179211"/>
                  <a:gd name="connsiteY112" fmla="*/ 56061 h 84574"/>
                  <a:gd name="connsiteX113" fmla="*/ 996048 w 1179211"/>
                  <a:gd name="connsiteY113" fmla="*/ 67660 h 84574"/>
                  <a:gd name="connsiteX114" fmla="*/ 938537 w 1179211"/>
                  <a:gd name="connsiteY114" fmla="*/ 725 h 84574"/>
                  <a:gd name="connsiteX115" fmla="*/ 928629 w 1179211"/>
                  <a:gd name="connsiteY115" fmla="*/ 725 h 84574"/>
                  <a:gd name="connsiteX116" fmla="*/ 928629 w 1179211"/>
                  <a:gd name="connsiteY116" fmla="*/ 84333 h 84574"/>
                  <a:gd name="connsiteX117" fmla="*/ 938537 w 1179211"/>
                  <a:gd name="connsiteY117" fmla="*/ 84333 h 84574"/>
                  <a:gd name="connsiteX118" fmla="*/ 938537 w 1179211"/>
                  <a:gd name="connsiteY118" fmla="*/ 725 h 84574"/>
                  <a:gd name="connsiteX119" fmla="*/ 897699 w 1179211"/>
                  <a:gd name="connsiteY119" fmla="*/ 38179 h 84574"/>
                  <a:gd name="connsiteX120" fmla="*/ 900841 w 1179211"/>
                  <a:gd name="connsiteY120" fmla="*/ 50262 h 84574"/>
                  <a:gd name="connsiteX121" fmla="*/ 900841 w 1179211"/>
                  <a:gd name="connsiteY121" fmla="*/ 52195 h 84574"/>
                  <a:gd name="connsiteX122" fmla="*/ 873535 w 1179211"/>
                  <a:gd name="connsiteY122" fmla="*/ 52195 h 84574"/>
                  <a:gd name="connsiteX123" fmla="*/ 875227 w 1179211"/>
                  <a:gd name="connsiteY123" fmla="*/ 45187 h 84574"/>
                  <a:gd name="connsiteX124" fmla="*/ 878368 w 1179211"/>
                  <a:gd name="connsiteY124" fmla="*/ 39388 h 84574"/>
                  <a:gd name="connsiteX125" fmla="*/ 882959 w 1179211"/>
                  <a:gd name="connsiteY125" fmla="*/ 35280 h 84574"/>
                  <a:gd name="connsiteX126" fmla="*/ 889000 w 1179211"/>
                  <a:gd name="connsiteY126" fmla="*/ 33830 h 84574"/>
                  <a:gd name="connsiteX127" fmla="*/ 897699 w 1179211"/>
                  <a:gd name="connsiteY127" fmla="*/ 38179 h 84574"/>
                  <a:gd name="connsiteX128" fmla="*/ 910748 w 1179211"/>
                  <a:gd name="connsiteY128" fmla="*/ 58236 h 84574"/>
                  <a:gd name="connsiteX129" fmla="*/ 910748 w 1179211"/>
                  <a:gd name="connsiteY129" fmla="*/ 52678 h 84574"/>
                  <a:gd name="connsiteX130" fmla="*/ 909781 w 1179211"/>
                  <a:gd name="connsiteY130" fmla="*/ 43496 h 84574"/>
                  <a:gd name="connsiteX131" fmla="*/ 906157 w 1179211"/>
                  <a:gd name="connsiteY131" fmla="*/ 35280 h 84574"/>
                  <a:gd name="connsiteX132" fmla="*/ 899391 w 1179211"/>
                  <a:gd name="connsiteY132" fmla="*/ 29480 h 84574"/>
                  <a:gd name="connsiteX133" fmla="*/ 888759 w 1179211"/>
                  <a:gd name="connsiteY133" fmla="*/ 27306 h 84574"/>
                  <a:gd name="connsiteX134" fmla="*/ 878851 w 1179211"/>
                  <a:gd name="connsiteY134" fmla="*/ 29480 h 84574"/>
                  <a:gd name="connsiteX135" fmla="*/ 870877 w 1179211"/>
                  <a:gd name="connsiteY135" fmla="*/ 35521 h 84574"/>
                  <a:gd name="connsiteX136" fmla="*/ 865561 w 1179211"/>
                  <a:gd name="connsiteY136" fmla="*/ 44704 h 84574"/>
                  <a:gd name="connsiteX137" fmla="*/ 863628 w 1179211"/>
                  <a:gd name="connsiteY137" fmla="*/ 56544 h 84574"/>
                  <a:gd name="connsiteX138" fmla="*/ 870394 w 1179211"/>
                  <a:gd name="connsiteY138" fmla="*/ 78292 h 84574"/>
                  <a:gd name="connsiteX139" fmla="*/ 890208 w 1179211"/>
                  <a:gd name="connsiteY139" fmla="*/ 85783 h 84574"/>
                  <a:gd name="connsiteX140" fmla="*/ 902290 w 1179211"/>
                  <a:gd name="connsiteY140" fmla="*/ 83125 h 84574"/>
                  <a:gd name="connsiteX141" fmla="*/ 911956 w 1179211"/>
                  <a:gd name="connsiteY141" fmla="*/ 75151 h 84574"/>
                  <a:gd name="connsiteX142" fmla="*/ 908090 w 1179211"/>
                  <a:gd name="connsiteY142" fmla="*/ 71043 h 84574"/>
                  <a:gd name="connsiteX143" fmla="*/ 898666 w 1179211"/>
                  <a:gd name="connsiteY143" fmla="*/ 77567 h 84574"/>
                  <a:gd name="connsiteX144" fmla="*/ 890933 w 1179211"/>
                  <a:gd name="connsiteY144" fmla="*/ 79017 h 84574"/>
                  <a:gd name="connsiteX145" fmla="*/ 878368 w 1179211"/>
                  <a:gd name="connsiteY145" fmla="*/ 73701 h 84574"/>
                  <a:gd name="connsiteX146" fmla="*/ 873777 w 1179211"/>
                  <a:gd name="connsiteY146" fmla="*/ 58477 h 84574"/>
                  <a:gd name="connsiteX147" fmla="*/ 910748 w 1179211"/>
                  <a:gd name="connsiteY147" fmla="*/ 58477 h 84574"/>
                  <a:gd name="connsiteX148" fmla="*/ 848404 w 1179211"/>
                  <a:gd name="connsiteY148" fmla="*/ 61377 h 84574"/>
                  <a:gd name="connsiteX149" fmla="*/ 844296 w 1179211"/>
                  <a:gd name="connsiteY149" fmla="*/ 56544 h 84574"/>
                  <a:gd name="connsiteX150" fmla="*/ 838980 w 1179211"/>
                  <a:gd name="connsiteY150" fmla="*/ 53403 h 84574"/>
                  <a:gd name="connsiteX151" fmla="*/ 833181 w 1179211"/>
                  <a:gd name="connsiteY151" fmla="*/ 51470 h 84574"/>
                  <a:gd name="connsiteX152" fmla="*/ 824723 w 1179211"/>
                  <a:gd name="connsiteY152" fmla="*/ 47603 h 84574"/>
                  <a:gd name="connsiteX153" fmla="*/ 821582 w 1179211"/>
                  <a:gd name="connsiteY153" fmla="*/ 40837 h 84574"/>
                  <a:gd name="connsiteX154" fmla="*/ 824482 w 1179211"/>
                  <a:gd name="connsiteY154" fmla="*/ 35280 h 84574"/>
                  <a:gd name="connsiteX155" fmla="*/ 831731 w 1179211"/>
                  <a:gd name="connsiteY155" fmla="*/ 33105 h 84574"/>
                  <a:gd name="connsiteX156" fmla="*/ 838980 w 1179211"/>
                  <a:gd name="connsiteY156" fmla="*/ 34796 h 84574"/>
                  <a:gd name="connsiteX157" fmla="*/ 843572 w 1179211"/>
                  <a:gd name="connsiteY157" fmla="*/ 38421 h 84574"/>
                  <a:gd name="connsiteX158" fmla="*/ 848404 w 1179211"/>
                  <a:gd name="connsiteY158" fmla="*/ 32380 h 84574"/>
                  <a:gd name="connsiteX159" fmla="*/ 842605 w 1179211"/>
                  <a:gd name="connsiteY159" fmla="*/ 28997 h 84574"/>
                  <a:gd name="connsiteX160" fmla="*/ 832214 w 1179211"/>
                  <a:gd name="connsiteY160" fmla="*/ 27306 h 84574"/>
                  <a:gd name="connsiteX161" fmla="*/ 824723 w 1179211"/>
                  <a:gd name="connsiteY161" fmla="*/ 28272 h 84574"/>
                  <a:gd name="connsiteX162" fmla="*/ 818441 w 1179211"/>
                  <a:gd name="connsiteY162" fmla="*/ 31172 h 84574"/>
                  <a:gd name="connsiteX163" fmla="*/ 814091 w 1179211"/>
                  <a:gd name="connsiteY163" fmla="*/ 36005 h 84574"/>
                  <a:gd name="connsiteX164" fmla="*/ 812400 w 1179211"/>
                  <a:gd name="connsiteY164" fmla="*/ 42771 h 84574"/>
                  <a:gd name="connsiteX165" fmla="*/ 813850 w 1179211"/>
                  <a:gd name="connsiteY165" fmla="*/ 50020 h 84574"/>
                  <a:gd name="connsiteX166" fmla="*/ 817716 w 1179211"/>
                  <a:gd name="connsiteY166" fmla="*/ 54853 h 84574"/>
                  <a:gd name="connsiteX167" fmla="*/ 822790 w 1179211"/>
                  <a:gd name="connsiteY167" fmla="*/ 57752 h 84574"/>
                  <a:gd name="connsiteX168" fmla="*/ 828106 w 1179211"/>
                  <a:gd name="connsiteY168" fmla="*/ 59686 h 84574"/>
                  <a:gd name="connsiteX169" fmla="*/ 836564 w 1179211"/>
                  <a:gd name="connsiteY169" fmla="*/ 63310 h 84574"/>
                  <a:gd name="connsiteX170" fmla="*/ 839705 w 1179211"/>
                  <a:gd name="connsiteY170" fmla="*/ 70559 h 84574"/>
                  <a:gd name="connsiteX171" fmla="*/ 837047 w 1179211"/>
                  <a:gd name="connsiteY171" fmla="*/ 77325 h 84574"/>
                  <a:gd name="connsiteX172" fmla="*/ 829556 w 1179211"/>
                  <a:gd name="connsiteY172" fmla="*/ 79742 h 84574"/>
                  <a:gd name="connsiteX173" fmla="*/ 824723 w 1179211"/>
                  <a:gd name="connsiteY173" fmla="*/ 79017 h 84574"/>
                  <a:gd name="connsiteX174" fmla="*/ 820616 w 1179211"/>
                  <a:gd name="connsiteY174" fmla="*/ 76842 h 84574"/>
                  <a:gd name="connsiteX175" fmla="*/ 817233 w 1179211"/>
                  <a:gd name="connsiteY175" fmla="*/ 74184 h 84574"/>
                  <a:gd name="connsiteX176" fmla="*/ 814816 w 1179211"/>
                  <a:gd name="connsiteY176" fmla="*/ 71768 h 84574"/>
                  <a:gd name="connsiteX177" fmla="*/ 809983 w 1179211"/>
                  <a:gd name="connsiteY177" fmla="*/ 79500 h 84574"/>
                  <a:gd name="connsiteX178" fmla="*/ 829073 w 1179211"/>
                  <a:gd name="connsiteY178" fmla="*/ 85783 h 84574"/>
                  <a:gd name="connsiteX179" fmla="*/ 836806 w 1179211"/>
                  <a:gd name="connsiteY179" fmla="*/ 84575 h 84574"/>
                  <a:gd name="connsiteX180" fmla="*/ 843088 w 1179211"/>
                  <a:gd name="connsiteY180" fmla="*/ 81192 h 84574"/>
                  <a:gd name="connsiteX181" fmla="*/ 847438 w 1179211"/>
                  <a:gd name="connsiteY181" fmla="*/ 75634 h 84574"/>
                  <a:gd name="connsiteX182" fmla="*/ 849129 w 1179211"/>
                  <a:gd name="connsiteY182" fmla="*/ 68143 h 84574"/>
                  <a:gd name="connsiteX183" fmla="*/ 848404 w 1179211"/>
                  <a:gd name="connsiteY183" fmla="*/ 61377 h 84574"/>
                  <a:gd name="connsiteX184" fmla="*/ 796693 w 1179211"/>
                  <a:gd name="connsiteY184" fmla="*/ 61377 h 84574"/>
                  <a:gd name="connsiteX185" fmla="*/ 792585 w 1179211"/>
                  <a:gd name="connsiteY185" fmla="*/ 56544 h 84574"/>
                  <a:gd name="connsiteX186" fmla="*/ 787269 w 1179211"/>
                  <a:gd name="connsiteY186" fmla="*/ 53403 h 84574"/>
                  <a:gd name="connsiteX187" fmla="*/ 781470 w 1179211"/>
                  <a:gd name="connsiteY187" fmla="*/ 51470 h 84574"/>
                  <a:gd name="connsiteX188" fmla="*/ 773012 w 1179211"/>
                  <a:gd name="connsiteY188" fmla="*/ 47603 h 84574"/>
                  <a:gd name="connsiteX189" fmla="*/ 769871 w 1179211"/>
                  <a:gd name="connsiteY189" fmla="*/ 40837 h 84574"/>
                  <a:gd name="connsiteX190" fmla="*/ 772770 w 1179211"/>
                  <a:gd name="connsiteY190" fmla="*/ 35280 h 84574"/>
                  <a:gd name="connsiteX191" fmla="*/ 780020 w 1179211"/>
                  <a:gd name="connsiteY191" fmla="*/ 33105 h 84574"/>
                  <a:gd name="connsiteX192" fmla="*/ 787269 w 1179211"/>
                  <a:gd name="connsiteY192" fmla="*/ 34796 h 84574"/>
                  <a:gd name="connsiteX193" fmla="*/ 791860 w 1179211"/>
                  <a:gd name="connsiteY193" fmla="*/ 38421 h 84574"/>
                  <a:gd name="connsiteX194" fmla="*/ 796693 w 1179211"/>
                  <a:gd name="connsiteY194" fmla="*/ 32380 h 84574"/>
                  <a:gd name="connsiteX195" fmla="*/ 790894 w 1179211"/>
                  <a:gd name="connsiteY195" fmla="*/ 28997 h 84574"/>
                  <a:gd name="connsiteX196" fmla="*/ 780503 w 1179211"/>
                  <a:gd name="connsiteY196" fmla="*/ 27306 h 84574"/>
                  <a:gd name="connsiteX197" fmla="*/ 773012 w 1179211"/>
                  <a:gd name="connsiteY197" fmla="*/ 28272 h 84574"/>
                  <a:gd name="connsiteX198" fmla="*/ 766729 w 1179211"/>
                  <a:gd name="connsiteY198" fmla="*/ 31172 h 84574"/>
                  <a:gd name="connsiteX199" fmla="*/ 762380 w 1179211"/>
                  <a:gd name="connsiteY199" fmla="*/ 36005 h 84574"/>
                  <a:gd name="connsiteX200" fmla="*/ 760688 w 1179211"/>
                  <a:gd name="connsiteY200" fmla="*/ 42771 h 84574"/>
                  <a:gd name="connsiteX201" fmla="*/ 762138 w 1179211"/>
                  <a:gd name="connsiteY201" fmla="*/ 50020 h 84574"/>
                  <a:gd name="connsiteX202" fmla="*/ 766005 w 1179211"/>
                  <a:gd name="connsiteY202" fmla="*/ 54853 h 84574"/>
                  <a:gd name="connsiteX203" fmla="*/ 771079 w 1179211"/>
                  <a:gd name="connsiteY203" fmla="*/ 57752 h 84574"/>
                  <a:gd name="connsiteX204" fmla="*/ 776395 w 1179211"/>
                  <a:gd name="connsiteY204" fmla="*/ 59686 h 84574"/>
                  <a:gd name="connsiteX205" fmla="*/ 784853 w 1179211"/>
                  <a:gd name="connsiteY205" fmla="*/ 63310 h 84574"/>
                  <a:gd name="connsiteX206" fmla="*/ 787994 w 1179211"/>
                  <a:gd name="connsiteY206" fmla="*/ 70559 h 84574"/>
                  <a:gd name="connsiteX207" fmla="*/ 785336 w 1179211"/>
                  <a:gd name="connsiteY207" fmla="*/ 77325 h 84574"/>
                  <a:gd name="connsiteX208" fmla="*/ 777845 w 1179211"/>
                  <a:gd name="connsiteY208" fmla="*/ 79742 h 84574"/>
                  <a:gd name="connsiteX209" fmla="*/ 773012 w 1179211"/>
                  <a:gd name="connsiteY209" fmla="*/ 79017 h 84574"/>
                  <a:gd name="connsiteX210" fmla="*/ 768904 w 1179211"/>
                  <a:gd name="connsiteY210" fmla="*/ 76842 h 84574"/>
                  <a:gd name="connsiteX211" fmla="*/ 765521 w 1179211"/>
                  <a:gd name="connsiteY211" fmla="*/ 74184 h 84574"/>
                  <a:gd name="connsiteX212" fmla="*/ 763105 w 1179211"/>
                  <a:gd name="connsiteY212" fmla="*/ 71768 h 84574"/>
                  <a:gd name="connsiteX213" fmla="*/ 758272 w 1179211"/>
                  <a:gd name="connsiteY213" fmla="*/ 79500 h 84574"/>
                  <a:gd name="connsiteX214" fmla="*/ 777362 w 1179211"/>
                  <a:gd name="connsiteY214" fmla="*/ 85783 h 84574"/>
                  <a:gd name="connsiteX215" fmla="*/ 785094 w 1179211"/>
                  <a:gd name="connsiteY215" fmla="*/ 84575 h 84574"/>
                  <a:gd name="connsiteX216" fmla="*/ 791377 w 1179211"/>
                  <a:gd name="connsiteY216" fmla="*/ 81192 h 84574"/>
                  <a:gd name="connsiteX217" fmla="*/ 795726 w 1179211"/>
                  <a:gd name="connsiteY217" fmla="*/ 75634 h 84574"/>
                  <a:gd name="connsiteX218" fmla="*/ 797418 w 1179211"/>
                  <a:gd name="connsiteY218" fmla="*/ 68143 h 84574"/>
                  <a:gd name="connsiteX219" fmla="*/ 796693 w 1179211"/>
                  <a:gd name="connsiteY219" fmla="*/ 61377 h 84574"/>
                  <a:gd name="connsiteX220" fmla="*/ 711393 w 1179211"/>
                  <a:gd name="connsiteY220" fmla="*/ 6041 h 84574"/>
                  <a:gd name="connsiteX221" fmla="*/ 707286 w 1179211"/>
                  <a:gd name="connsiteY221" fmla="*/ 4350 h 84574"/>
                  <a:gd name="connsiteX222" fmla="*/ 703178 w 1179211"/>
                  <a:gd name="connsiteY222" fmla="*/ 6041 h 84574"/>
                  <a:gd name="connsiteX223" fmla="*/ 701486 w 1179211"/>
                  <a:gd name="connsiteY223" fmla="*/ 9907 h 84574"/>
                  <a:gd name="connsiteX224" fmla="*/ 703178 w 1179211"/>
                  <a:gd name="connsiteY224" fmla="*/ 13774 h 84574"/>
                  <a:gd name="connsiteX225" fmla="*/ 707286 w 1179211"/>
                  <a:gd name="connsiteY225" fmla="*/ 15465 h 84574"/>
                  <a:gd name="connsiteX226" fmla="*/ 711393 w 1179211"/>
                  <a:gd name="connsiteY226" fmla="*/ 13774 h 84574"/>
                  <a:gd name="connsiteX227" fmla="*/ 713085 w 1179211"/>
                  <a:gd name="connsiteY227" fmla="*/ 9907 h 84574"/>
                  <a:gd name="connsiteX228" fmla="*/ 711393 w 1179211"/>
                  <a:gd name="connsiteY228" fmla="*/ 6041 h 84574"/>
                  <a:gd name="connsiteX229" fmla="*/ 734833 w 1179211"/>
                  <a:gd name="connsiteY229" fmla="*/ 6041 h 84574"/>
                  <a:gd name="connsiteX230" fmla="*/ 730725 w 1179211"/>
                  <a:gd name="connsiteY230" fmla="*/ 4350 h 84574"/>
                  <a:gd name="connsiteX231" fmla="*/ 726617 w 1179211"/>
                  <a:gd name="connsiteY231" fmla="*/ 6041 h 84574"/>
                  <a:gd name="connsiteX232" fmla="*/ 724925 w 1179211"/>
                  <a:gd name="connsiteY232" fmla="*/ 9907 h 84574"/>
                  <a:gd name="connsiteX233" fmla="*/ 726617 w 1179211"/>
                  <a:gd name="connsiteY233" fmla="*/ 13774 h 84574"/>
                  <a:gd name="connsiteX234" fmla="*/ 730725 w 1179211"/>
                  <a:gd name="connsiteY234" fmla="*/ 15465 h 84574"/>
                  <a:gd name="connsiteX235" fmla="*/ 734833 w 1179211"/>
                  <a:gd name="connsiteY235" fmla="*/ 13774 h 84574"/>
                  <a:gd name="connsiteX236" fmla="*/ 736524 w 1179211"/>
                  <a:gd name="connsiteY236" fmla="*/ 9907 h 84574"/>
                  <a:gd name="connsiteX237" fmla="*/ 734833 w 1179211"/>
                  <a:gd name="connsiteY237" fmla="*/ 6041 h 84574"/>
                  <a:gd name="connsiteX238" fmla="*/ 695445 w 1179211"/>
                  <a:gd name="connsiteY238" fmla="*/ 28997 h 84574"/>
                  <a:gd name="connsiteX239" fmla="*/ 695445 w 1179211"/>
                  <a:gd name="connsiteY239" fmla="*/ 63552 h 84574"/>
                  <a:gd name="connsiteX240" fmla="*/ 695928 w 1179211"/>
                  <a:gd name="connsiteY240" fmla="*/ 72009 h 84574"/>
                  <a:gd name="connsiteX241" fmla="*/ 698103 w 1179211"/>
                  <a:gd name="connsiteY241" fmla="*/ 79017 h 84574"/>
                  <a:gd name="connsiteX242" fmla="*/ 703903 w 1179211"/>
                  <a:gd name="connsiteY242" fmla="*/ 83850 h 84574"/>
                  <a:gd name="connsiteX243" fmla="*/ 714535 w 1179211"/>
                  <a:gd name="connsiteY243" fmla="*/ 85783 h 84574"/>
                  <a:gd name="connsiteX244" fmla="*/ 722026 w 1179211"/>
                  <a:gd name="connsiteY244" fmla="*/ 84575 h 84574"/>
                  <a:gd name="connsiteX245" fmla="*/ 727342 w 1179211"/>
                  <a:gd name="connsiteY245" fmla="*/ 81433 h 84574"/>
                  <a:gd name="connsiteX246" fmla="*/ 730725 w 1179211"/>
                  <a:gd name="connsiteY246" fmla="*/ 77809 h 84574"/>
                  <a:gd name="connsiteX247" fmla="*/ 732658 w 1179211"/>
                  <a:gd name="connsiteY247" fmla="*/ 75151 h 84574"/>
                  <a:gd name="connsiteX248" fmla="*/ 733866 w 1179211"/>
                  <a:gd name="connsiteY248" fmla="*/ 84575 h 84574"/>
                  <a:gd name="connsiteX249" fmla="*/ 743290 w 1179211"/>
                  <a:gd name="connsiteY249" fmla="*/ 83608 h 84574"/>
                  <a:gd name="connsiteX250" fmla="*/ 743049 w 1179211"/>
                  <a:gd name="connsiteY250" fmla="*/ 81433 h 84574"/>
                  <a:gd name="connsiteX251" fmla="*/ 742565 w 1179211"/>
                  <a:gd name="connsiteY251" fmla="*/ 77809 h 84574"/>
                  <a:gd name="connsiteX252" fmla="*/ 742324 w 1179211"/>
                  <a:gd name="connsiteY252" fmla="*/ 73701 h 84574"/>
                  <a:gd name="connsiteX253" fmla="*/ 742082 w 1179211"/>
                  <a:gd name="connsiteY253" fmla="*/ 69593 h 84574"/>
                  <a:gd name="connsiteX254" fmla="*/ 742082 w 1179211"/>
                  <a:gd name="connsiteY254" fmla="*/ 28755 h 84574"/>
                  <a:gd name="connsiteX255" fmla="*/ 732175 w 1179211"/>
                  <a:gd name="connsiteY255" fmla="*/ 28755 h 84574"/>
                  <a:gd name="connsiteX256" fmla="*/ 732175 w 1179211"/>
                  <a:gd name="connsiteY256" fmla="*/ 59686 h 84574"/>
                  <a:gd name="connsiteX257" fmla="*/ 730966 w 1179211"/>
                  <a:gd name="connsiteY257" fmla="*/ 66935 h 84574"/>
                  <a:gd name="connsiteX258" fmla="*/ 727583 w 1179211"/>
                  <a:gd name="connsiteY258" fmla="*/ 72734 h 84574"/>
                  <a:gd name="connsiteX259" fmla="*/ 722751 w 1179211"/>
                  <a:gd name="connsiteY259" fmla="*/ 76600 h 84574"/>
                  <a:gd name="connsiteX260" fmla="*/ 716468 w 1179211"/>
                  <a:gd name="connsiteY260" fmla="*/ 78050 h 84574"/>
                  <a:gd name="connsiteX261" fmla="*/ 710427 w 1179211"/>
                  <a:gd name="connsiteY261" fmla="*/ 77084 h 84574"/>
                  <a:gd name="connsiteX262" fmla="*/ 706802 w 1179211"/>
                  <a:gd name="connsiteY262" fmla="*/ 74184 h 84574"/>
                  <a:gd name="connsiteX263" fmla="*/ 705111 w 1179211"/>
                  <a:gd name="connsiteY263" fmla="*/ 69593 h 84574"/>
                  <a:gd name="connsiteX264" fmla="*/ 704628 w 1179211"/>
                  <a:gd name="connsiteY264" fmla="*/ 63310 h 84574"/>
                  <a:gd name="connsiteX265" fmla="*/ 704628 w 1179211"/>
                  <a:gd name="connsiteY265" fmla="*/ 28755 h 84574"/>
                  <a:gd name="connsiteX266" fmla="*/ 695445 w 1179211"/>
                  <a:gd name="connsiteY266" fmla="*/ 28755 h 84574"/>
                  <a:gd name="connsiteX267" fmla="*/ 664515 w 1179211"/>
                  <a:gd name="connsiteY267" fmla="*/ 60894 h 84574"/>
                  <a:gd name="connsiteX268" fmla="*/ 657991 w 1179211"/>
                  <a:gd name="connsiteY268" fmla="*/ 71284 h 84574"/>
                  <a:gd name="connsiteX269" fmla="*/ 648325 w 1179211"/>
                  <a:gd name="connsiteY269" fmla="*/ 76600 h 84574"/>
                  <a:gd name="connsiteX270" fmla="*/ 636726 w 1179211"/>
                  <a:gd name="connsiteY270" fmla="*/ 78050 h 84574"/>
                  <a:gd name="connsiteX271" fmla="*/ 631893 w 1179211"/>
                  <a:gd name="connsiteY271" fmla="*/ 77809 h 84574"/>
                  <a:gd name="connsiteX272" fmla="*/ 626577 w 1179211"/>
                  <a:gd name="connsiteY272" fmla="*/ 77325 h 84574"/>
                  <a:gd name="connsiteX273" fmla="*/ 626577 w 1179211"/>
                  <a:gd name="connsiteY273" fmla="*/ 10874 h 84574"/>
                  <a:gd name="connsiteX274" fmla="*/ 630927 w 1179211"/>
                  <a:gd name="connsiteY274" fmla="*/ 10632 h 84574"/>
                  <a:gd name="connsiteX275" fmla="*/ 635276 w 1179211"/>
                  <a:gd name="connsiteY275" fmla="*/ 10632 h 84574"/>
                  <a:gd name="connsiteX276" fmla="*/ 659440 w 1179211"/>
                  <a:gd name="connsiteY276" fmla="*/ 18848 h 84574"/>
                  <a:gd name="connsiteX277" fmla="*/ 666931 w 1179211"/>
                  <a:gd name="connsiteY277" fmla="*/ 44220 h 84574"/>
                  <a:gd name="connsiteX278" fmla="*/ 664515 w 1179211"/>
                  <a:gd name="connsiteY278" fmla="*/ 60894 h 84574"/>
                  <a:gd name="connsiteX279" fmla="*/ 675389 w 1179211"/>
                  <a:gd name="connsiteY279" fmla="*/ 25856 h 84574"/>
                  <a:gd name="connsiteX280" fmla="*/ 667173 w 1179211"/>
                  <a:gd name="connsiteY280" fmla="*/ 13774 h 84574"/>
                  <a:gd name="connsiteX281" fmla="*/ 654366 w 1179211"/>
                  <a:gd name="connsiteY281" fmla="*/ 6524 h 84574"/>
                  <a:gd name="connsiteX282" fmla="*/ 637451 w 1179211"/>
                  <a:gd name="connsiteY282" fmla="*/ 4108 h 84574"/>
                  <a:gd name="connsiteX283" fmla="*/ 631168 w 1179211"/>
                  <a:gd name="connsiteY283" fmla="*/ 4108 h 84574"/>
                  <a:gd name="connsiteX284" fmla="*/ 627060 w 1179211"/>
                  <a:gd name="connsiteY284" fmla="*/ 4350 h 84574"/>
                  <a:gd name="connsiteX285" fmla="*/ 622953 w 1179211"/>
                  <a:gd name="connsiteY285" fmla="*/ 4350 h 84574"/>
                  <a:gd name="connsiteX286" fmla="*/ 616670 w 1179211"/>
                  <a:gd name="connsiteY286" fmla="*/ 4591 h 84574"/>
                  <a:gd name="connsiteX287" fmla="*/ 616670 w 1179211"/>
                  <a:gd name="connsiteY287" fmla="*/ 84091 h 84574"/>
                  <a:gd name="connsiteX288" fmla="*/ 625611 w 1179211"/>
                  <a:gd name="connsiteY288" fmla="*/ 84333 h 84574"/>
                  <a:gd name="connsiteX289" fmla="*/ 637209 w 1179211"/>
                  <a:gd name="connsiteY289" fmla="*/ 84575 h 84574"/>
                  <a:gd name="connsiteX290" fmla="*/ 650741 w 1179211"/>
                  <a:gd name="connsiteY290" fmla="*/ 82883 h 84574"/>
                  <a:gd name="connsiteX291" fmla="*/ 664032 w 1179211"/>
                  <a:gd name="connsiteY291" fmla="*/ 76842 h 84574"/>
                  <a:gd name="connsiteX292" fmla="*/ 674181 w 1179211"/>
                  <a:gd name="connsiteY292" fmla="*/ 64518 h 84574"/>
                  <a:gd name="connsiteX293" fmla="*/ 678289 w 1179211"/>
                  <a:gd name="connsiteY293" fmla="*/ 43979 h 84574"/>
                  <a:gd name="connsiteX294" fmla="*/ 675389 w 1179211"/>
                  <a:gd name="connsiteY294" fmla="*/ 25856 h 84574"/>
                  <a:gd name="connsiteX295" fmla="*/ 562059 w 1179211"/>
                  <a:gd name="connsiteY295" fmla="*/ 77325 h 84574"/>
                  <a:gd name="connsiteX296" fmla="*/ 558918 w 1179211"/>
                  <a:gd name="connsiteY296" fmla="*/ 78534 h 84574"/>
                  <a:gd name="connsiteX297" fmla="*/ 555776 w 1179211"/>
                  <a:gd name="connsiteY297" fmla="*/ 79017 h 84574"/>
                  <a:gd name="connsiteX298" fmla="*/ 553360 w 1179211"/>
                  <a:gd name="connsiteY298" fmla="*/ 78534 h 84574"/>
                  <a:gd name="connsiteX299" fmla="*/ 551185 w 1179211"/>
                  <a:gd name="connsiteY299" fmla="*/ 77567 h 84574"/>
                  <a:gd name="connsiteX300" fmla="*/ 549010 w 1179211"/>
                  <a:gd name="connsiteY300" fmla="*/ 74184 h 84574"/>
                  <a:gd name="connsiteX301" fmla="*/ 548769 w 1179211"/>
                  <a:gd name="connsiteY301" fmla="*/ 67901 h 84574"/>
                  <a:gd name="connsiteX302" fmla="*/ 548769 w 1179211"/>
                  <a:gd name="connsiteY302" fmla="*/ 35280 h 84574"/>
                  <a:gd name="connsiteX303" fmla="*/ 561817 w 1179211"/>
                  <a:gd name="connsiteY303" fmla="*/ 35280 h 84574"/>
                  <a:gd name="connsiteX304" fmla="*/ 561817 w 1179211"/>
                  <a:gd name="connsiteY304" fmla="*/ 28997 h 84574"/>
                  <a:gd name="connsiteX305" fmla="*/ 548769 w 1179211"/>
                  <a:gd name="connsiteY305" fmla="*/ 28997 h 84574"/>
                  <a:gd name="connsiteX306" fmla="*/ 548769 w 1179211"/>
                  <a:gd name="connsiteY306" fmla="*/ 12807 h 84574"/>
                  <a:gd name="connsiteX307" fmla="*/ 539103 w 1179211"/>
                  <a:gd name="connsiteY307" fmla="*/ 14982 h 84574"/>
                  <a:gd name="connsiteX308" fmla="*/ 539103 w 1179211"/>
                  <a:gd name="connsiteY308" fmla="*/ 28997 h 84574"/>
                  <a:gd name="connsiteX309" fmla="*/ 529679 w 1179211"/>
                  <a:gd name="connsiteY309" fmla="*/ 28997 h 84574"/>
                  <a:gd name="connsiteX310" fmla="*/ 529679 w 1179211"/>
                  <a:gd name="connsiteY310" fmla="*/ 35280 h 84574"/>
                  <a:gd name="connsiteX311" fmla="*/ 539103 w 1179211"/>
                  <a:gd name="connsiteY311" fmla="*/ 35280 h 84574"/>
                  <a:gd name="connsiteX312" fmla="*/ 539103 w 1179211"/>
                  <a:gd name="connsiteY312" fmla="*/ 68868 h 84574"/>
                  <a:gd name="connsiteX313" fmla="*/ 539345 w 1179211"/>
                  <a:gd name="connsiteY313" fmla="*/ 76117 h 84574"/>
                  <a:gd name="connsiteX314" fmla="*/ 541278 w 1179211"/>
                  <a:gd name="connsiteY314" fmla="*/ 81433 h 84574"/>
                  <a:gd name="connsiteX315" fmla="*/ 545869 w 1179211"/>
                  <a:gd name="connsiteY315" fmla="*/ 84816 h 84574"/>
                  <a:gd name="connsiteX316" fmla="*/ 551910 w 1179211"/>
                  <a:gd name="connsiteY316" fmla="*/ 85783 h 84574"/>
                  <a:gd name="connsiteX317" fmla="*/ 558434 w 1179211"/>
                  <a:gd name="connsiteY317" fmla="*/ 84816 h 84574"/>
                  <a:gd name="connsiteX318" fmla="*/ 563992 w 1179211"/>
                  <a:gd name="connsiteY318" fmla="*/ 82158 h 84574"/>
                  <a:gd name="connsiteX319" fmla="*/ 562059 w 1179211"/>
                  <a:gd name="connsiteY319" fmla="*/ 77325 h 84574"/>
                  <a:gd name="connsiteX320" fmla="*/ 487392 w 1179211"/>
                  <a:gd name="connsiteY320" fmla="*/ 6041 h 84574"/>
                  <a:gd name="connsiteX321" fmla="*/ 483284 w 1179211"/>
                  <a:gd name="connsiteY321" fmla="*/ 4350 h 84574"/>
                  <a:gd name="connsiteX322" fmla="*/ 479176 w 1179211"/>
                  <a:gd name="connsiteY322" fmla="*/ 6041 h 84574"/>
                  <a:gd name="connsiteX323" fmla="*/ 477484 w 1179211"/>
                  <a:gd name="connsiteY323" fmla="*/ 9907 h 84574"/>
                  <a:gd name="connsiteX324" fmla="*/ 479176 w 1179211"/>
                  <a:gd name="connsiteY324" fmla="*/ 13774 h 84574"/>
                  <a:gd name="connsiteX325" fmla="*/ 483284 w 1179211"/>
                  <a:gd name="connsiteY325" fmla="*/ 15465 h 84574"/>
                  <a:gd name="connsiteX326" fmla="*/ 487392 w 1179211"/>
                  <a:gd name="connsiteY326" fmla="*/ 13774 h 84574"/>
                  <a:gd name="connsiteX327" fmla="*/ 489083 w 1179211"/>
                  <a:gd name="connsiteY327" fmla="*/ 9907 h 84574"/>
                  <a:gd name="connsiteX328" fmla="*/ 487392 w 1179211"/>
                  <a:gd name="connsiteY328" fmla="*/ 6041 h 84574"/>
                  <a:gd name="connsiteX329" fmla="*/ 510589 w 1179211"/>
                  <a:gd name="connsiteY329" fmla="*/ 6041 h 84574"/>
                  <a:gd name="connsiteX330" fmla="*/ 506481 w 1179211"/>
                  <a:gd name="connsiteY330" fmla="*/ 4350 h 84574"/>
                  <a:gd name="connsiteX331" fmla="*/ 502373 w 1179211"/>
                  <a:gd name="connsiteY331" fmla="*/ 6041 h 84574"/>
                  <a:gd name="connsiteX332" fmla="*/ 500682 w 1179211"/>
                  <a:gd name="connsiteY332" fmla="*/ 9907 h 84574"/>
                  <a:gd name="connsiteX333" fmla="*/ 502373 w 1179211"/>
                  <a:gd name="connsiteY333" fmla="*/ 13774 h 84574"/>
                  <a:gd name="connsiteX334" fmla="*/ 506481 w 1179211"/>
                  <a:gd name="connsiteY334" fmla="*/ 15465 h 84574"/>
                  <a:gd name="connsiteX335" fmla="*/ 510589 w 1179211"/>
                  <a:gd name="connsiteY335" fmla="*/ 13774 h 84574"/>
                  <a:gd name="connsiteX336" fmla="*/ 512281 w 1179211"/>
                  <a:gd name="connsiteY336" fmla="*/ 9907 h 84574"/>
                  <a:gd name="connsiteX337" fmla="*/ 510589 w 1179211"/>
                  <a:gd name="connsiteY337" fmla="*/ 6041 h 84574"/>
                  <a:gd name="connsiteX338" fmla="*/ 504548 w 1179211"/>
                  <a:gd name="connsiteY338" fmla="*/ 62827 h 84574"/>
                  <a:gd name="connsiteX339" fmla="*/ 504306 w 1179211"/>
                  <a:gd name="connsiteY339" fmla="*/ 67660 h 84574"/>
                  <a:gd name="connsiteX340" fmla="*/ 502373 w 1179211"/>
                  <a:gd name="connsiteY340" fmla="*/ 72976 h 84574"/>
                  <a:gd name="connsiteX341" fmla="*/ 498990 w 1179211"/>
                  <a:gd name="connsiteY341" fmla="*/ 76600 h 84574"/>
                  <a:gd name="connsiteX342" fmla="*/ 495124 w 1179211"/>
                  <a:gd name="connsiteY342" fmla="*/ 78534 h 84574"/>
                  <a:gd name="connsiteX343" fmla="*/ 491741 w 1179211"/>
                  <a:gd name="connsiteY343" fmla="*/ 79017 h 84574"/>
                  <a:gd name="connsiteX344" fmla="*/ 488116 w 1179211"/>
                  <a:gd name="connsiteY344" fmla="*/ 78534 h 84574"/>
                  <a:gd name="connsiteX345" fmla="*/ 484975 w 1179211"/>
                  <a:gd name="connsiteY345" fmla="*/ 76842 h 84574"/>
                  <a:gd name="connsiteX346" fmla="*/ 482800 w 1179211"/>
                  <a:gd name="connsiteY346" fmla="*/ 73942 h 84574"/>
                  <a:gd name="connsiteX347" fmla="*/ 482075 w 1179211"/>
                  <a:gd name="connsiteY347" fmla="*/ 69351 h 84574"/>
                  <a:gd name="connsiteX348" fmla="*/ 483284 w 1179211"/>
                  <a:gd name="connsiteY348" fmla="*/ 64760 h 84574"/>
                  <a:gd name="connsiteX349" fmla="*/ 486183 w 1179211"/>
                  <a:gd name="connsiteY349" fmla="*/ 61619 h 84574"/>
                  <a:gd name="connsiteX350" fmla="*/ 489566 w 1179211"/>
                  <a:gd name="connsiteY350" fmla="*/ 59686 h 84574"/>
                  <a:gd name="connsiteX351" fmla="*/ 492708 w 1179211"/>
                  <a:gd name="connsiteY351" fmla="*/ 58719 h 84574"/>
                  <a:gd name="connsiteX352" fmla="*/ 496091 w 1179211"/>
                  <a:gd name="connsiteY352" fmla="*/ 58236 h 84574"/>
                  <a:gd name="connsiteX353" fmla="*/ 499715 w 1179211"/>
                  <a:gd name="connsiteY353" fmla="*/ 57994 h 84574"/>
                  <a:gd name="connsiteX354" fmla="*/ 502857 w 1179211"/>
                  <a:gd name="connsiteY354" fmla="*/ 57752 h 84574"/>
                  <a:gd name="connsiteX355" fmla="*/ 505031 w 1179211"/>
                  <a:gd name="connsiteY355" fmla="*/ 57752 h 84574"/>
                  <a:gd name="connsiteX356" fmla="*/ 504548 w 1179211"/>
                  <a:gd name="connsiteY356" fmla="*/ 62827 h 84574"/>
                  <a:gd name="connsiteX357" fmla="*/ 522188 w 1179211"/>
                  <a:gd name="connsiteY357" fmla="*/ 78292 h 84574"/>
                  <a:gd name="connsiteX358" fmla="*/ 517838 w 1179211"/>
                  <a:gd name="connsiteY358" fmla="*/ 79017 h 84574"/>
                  <a:gd name="connsiteX359" fmla="*/ 514939 w 1179211"/>
                  <a:gd name="connsiteY359" fmla="*/ 77809 h 84574"/>
                  <a:gd name="connsiteX360" fmla="*/ 513972 w 1179211"/>
                  <a:gd name="connsiteY360" fmla="*/ 72734 h 84574"/>
                  <a:gd name="connsiteX361" fmla="*/ 513972 w 1179211"/>
                  <a:gd name="connsiteY361" fmla="*/ 43496 h 84574"/>
                  <a:gd name="connsiteX362" fmla="*/ 513972 w 1179211"/>
                  <a:gd name="connsiteY362" fmla="*/ 40354 h 84574"/>
                  <a:gd name="connsiteX363" fmla="*/ 513489 w 1179211"/>
                  <a:gd name="connsiteY363" fmla="*/ 36971 h 84574"/>
                  <a:gd name="connsiteX364" fmla="*/ 512281 w 1179211"/>
                  <a:gd name="connsiteY364" fmla="*/ 33830 h 84574"/>
                  <a:gd name="connsiteX365" fmla="*/ 509864 w 1179211"/>
                  <a:gd name="connsiteY365" fmla="*/ 31172 h 84574"/>
                  <a:gd name="connsiteX366" fmla="*/ 502615 w 1179211"/>
                  <a:gd name="connsiteY366" fmla="*/ 27789 h 84574"/>
                  <a:gd name="connsiteX367" fmla="*/ 494882 w 1179211"/>
                  <a:gd name="connsiteY367" fmla="*/ 27064 h 84574"/>
                  <a:gd name="connsiteX368" fmla="*/ 488116 w 1179211"/>
                  <a:gd name="connsiteY368" fmla="*/ 27789 h 84574"/>
                  <a:gd name="connsiteX369" fmla="*/ 482075 w 1179211"/>
                  <a:gd name="connsiteY369" fmla="*/ 29964 h 84574"/>
                  <a:gd name="connsiteX370" fmla="*/ 477243 w 1179211"/>
                  <a:gd name="connsiteY370" fmla="*/ 33830 h 84574"/>
                  <a:gd name="connsiteX371" fmla="*/ 474584 w 1179211"/>
                  <a:gd name="connsiteY371" fmla="*/ 40113 h 84574"/>
                  <a:gd name="connsiteX372" fmla="*/ 482317 w 1179211"/>
                  <a:gd name="connsiteY372" fmla="*/ 42529 h 84574"/>
                  <a:gd name="connsiteX373" fmla="*/ 483284 w 1179211"/>
                  <a:gd name="connsiteY373" fmla="*/ 38904 h 84574"/>
                  <a:gd name="connsiteX374" fmla="*/ 485217 w 1179211"/>
                  <a:gd name="connsiteY374" fmla="*/ 36005 h 84574"/>
                  <a:gd name="connsiteX375" fmla="*/ 488600 w 1179211"/>
                  <a:gd name="connsiteY375" fmla="*/ 33830 h 84574"/>
                  <a:gd name="connsiteX376" fmla="*/ 493916 w 1179211"/>
                  <a:gd name="connsiteY376" fmla="*/ 33105 h 84574"/>
                  <a:gd name="connsiteX377" fmla="*/ 497299 w 1179211"/>
                  <a:gd name="connsiteY377" fmla="*/ 33347 h 84574"/>
                  <a:gd name="connsiteX378" fmla="*/ 500440 w 1179211"/>
                  <a:gd name="connsiteY378" fmla="*/ 34313 h 84574"/>
                  <a:gd name="connsiteX379" fmla="*/ 503582 w 1179211"/>
                  <a:gd name="connsiteY379" fmla="*/ 37213 h 84574"/>
                  <a:gd name="connsiteX380" fmla="*/ 504548 w 1179211"/>
                  <a:gd name="connsiteY380" fmla="*/ 42287 h 84574"/>
                  <a:gd name="connsiteX381" fmla="*/ 504548 w 1179211"/>
                  <a:gd name="connsiteY381" fmla="*/ 51711 h 84574"/>
                  <a:gd name="connsiteX382" fmla="*/ 497057 w 1179211"/>
                  <a:gd name="connsiteY382" fmla="*/ 51953 h 84574"/>
                  <a:gd name="connsiteX383" fmla="*/ 491016 w 1179211"/>
                  <a:gd name="connsiteY383" fmla="*/ 52436 h 84574"/>
                  <a:gd name="connsiteX384" fmla="*/ 483525 w 1179211"/>
                  <a:gd name="connsiteY384" fmla="*/ 54369 h 84574"/>
                  <a:gd name="connsiteX385" fmla="*/ 477484 w 1179211"/>
                  <a:gd name="connsiteY385" fmla="*/ 57994 h 84574"/>
                  <a:gd name="connsiteX386" fmla="*/ 473618 w 1179211"/>
                  <a:gd name="connsiteY386" fmla="*/ 63310 h 84574"/>
                  <a:gd name="connsiteX387" fmla="*/ 472168 w 1179211"/>
                  <a:gd name="connsiteY387" fmla="*/ 70076 h 84574"/>
                  <a:gd name="connsiteX388" fmla="*/ 473618 w 1179211"/>
                  <a:gd name="connsiteY388" fmla="*/ 76842 h 84574"/>
                  <a:gd name="connsiteX389" fmla="*/ 477243 w 1179211"/>
                  <a:gd name="connsiteY389" fmla="*/ 81675 h 84574"/>
                  <a:gd name="connsiteX390" fmla="*/ 482317 w 1179211"/>
                  <a:gd name="connsiteY390" fmla="*/ 84575 h 84574"/>
                  <a:gd name="connsiteX391" fmla="*/ 488116 w 1179211"/>
                  <a:gd name="connsiteY391" fmla="*/ 85541 h 84574"/>
                  <a:gd name="connsiteX392" fmla="*/ 499232 w 1179211"/>
                  <a:gd name="connsiteY392" fmla="*/ 82641 h 84574"/>
                  <a:gd name="connsiteX393" fmla="*/ 505031 w 1179211"/>
                  <a:gd name="connsiteY393" fmla="*/ 75634 h 84574"/>
                  <a:gd name="connsiteX394" fmla="*/ 507689 w 1179211"/>
                  <a:gd name="connsiteY394" fmla="*/ 82158 h 84574"/>
                  <a:gd name="connsiteX395" fmla="*/ 514214 w 1179211"/>
                  <a:gd name="connsiteY395" fmla="*/ 84816 h 84574"/>
                  <a:gd name="connsiteX396" fmla="*/ 519047 w 1179211"/>
                  <a:gd name="connsiteY396" fmla="*/ 84333 h 84574"/>
                  <a:gd name="connsiteX397" fmla="*/ 522430 w 1179211"/>
                  <a:gd name="connsiteY397" fmla="*/ 83608 h 84574"/>
                  <a:gd name="connsiteX398" fmla="*/ 522430 w 1179211"/>
                  <a:gd name="connsiteY398" fmla="*/ 78292 h 84574"/>
                  <a:gd name="connsiteX399" fmla="*/ 458636 w 1179211"/>
                  <a:gd name="connsiteY399" fmla="*/ 77325 h 84574"/>
                  <a:gd name="connsiteX400" fmla="*/ 455495 w 1179211"/>
                  <a:gd name="connsiteY400" fmla="*/ 78534 h 84574"/>
                  <a:gd name="connsiteX401" fmla="*/ 452353 w 1179211"/>
                  <a:gd name="connsiteY401" fmla="*/ 79017 h 84574"/>
                  <a:gd name="connsiteX402" fmla="*/ 449937 w 1179211"/>
                  <a:gd name="connsiteY402" fmla="*/ 78534 h 84574"/>
                  <a:gd name="connsiteX403" fmla="*/ 447762 w 1179211"/>
                  <a:gd name="connsiteY403" fmla="*/ 77567 h 84574"/>
                  <a:gd name="connsiteX404" fmla="*/ 445587 w 1179211"/>
                  <a:gd name="connsiteY404" fmla="*/ 74184 h 84574"/>
                  <a:gd name="connsiteX405" fmla="*/ 445346 w 1179211"/>
                  <a:gd name="connsiteY405" fmla="*/ 67901 h 84574"/>
                  <a:gd name="connsiteX406" fmla="*/ 445346 w 1179211"/>
                  <a:gd name="connsiteY406" fmla="*/ 35280 h 84574"/>
                  <a:gd name="connsiteX407" fmla="*/ 458394 w 1179211"/>
                  <a:gd name="connsiteY407" fmla="*/ 35280 h 84574"/>
                  <a:gd name="connsiteX408" fmla="*/ 458394 w 1179211"/>
                  <a:gd name="connsiteY408" fmla="*/ 28997 h 84574"/>
                  <a:gd name="connsiteX409" fmla="*/ 445346 w 1179211"/>
                  <a:gd name="connsiteY409" fmla="*/ 28997 h 84574"/>
                  <a:gd name="connsiteX410" fmla="*/ 445346 w 1179211"/>
                  <a:gd name="connsiteY410" fmla="*/ 12807 h 84574"/>
                  <a:gd name="connsiteX411" fmla="*/ 435680 w 1179211"/>
                  <a:gd name="connsiteY411" fmla="*/ 14982 h 84574"/>
                  <a:gd name="connsiteX412" fmla="*/ 435680 w 1179211"/>
                  <a:gd name="connsiteY412" fmla="*/ 28997 h 84574"/>
                  <a:gd name="connsiteX413" fmla="*/ 426256 w 1179211"/>
                  <a:gd name="connsiteY413" fmla="*/ 28997 h 84574"/>
                  <a:gd name="connsiteX414" fmla="*/ 426256 w 1179211"/>
                  <a:gd name="connsiteY414" fmla="*/ 35280 h 84574"/>
                  <a:gd name="connsiteX415" fmla="*/ 435680 w 1179211"/>
                  <a:gd name="connsiteY415" fmla="*/ 35280 h 84574"/>
                  <a:gd name="connsiteX416" fmla="*/ 435680 w 1179211"/>
                  <a:gd name="connsiteY416" fmla="*/ 68868 h 84574"/>
                  <a:gd name="connsiteX417" fmla="*/ 435922 w 1179211"/>
                  <a:gd name="connsiteY417" fmla="*/ 76117 h 84574"/>
                  <a:gd name="connsiteX418" fmla="*/ 437855 w 1179211"/>
                  <a:gd name="connsiteY418" fmla="*/ 81433 h 84574"/>
                  <a:gd name="connsiteX419" fmla="*/ 442446 w 1179211"/>
                  <a:gd name="connsiteY419" fmla="*/ 84816 h 84574"/>
                  <a:gd name="connsiteX420" fmla="*/ 448487 w 1179211"/>
                  <a:gd name="connsiteY420" fmla="*/ 85783 h 84574"/>
                  <a:gd name="connsiteX421" fmla="*/ 455012 w 1179211"/>
                  <a:gd name="connsiteY421" fmla="*/ 84816 h 84574"/>
                  <a:gd name="connsiteX422" fmla="*/ 460569 w 1179211"/>
                  <a:gd name="connsiteY422" fmla="*/ 82158 h 84574"/>
                  <a:gd name="connsiteX423" fmla="*/ 458636 w 1179211"/>
                  <a:gd name="connsiteY423" fmla="*/ 77325 h 84574"/>
                  <a:gd name="connsiteX424" fmla="*/ 409825 w 1179211"/>
                  <a:gd name="connsiteY424" fmla="*/ 28997 h 84574"/>
                  <a:gd name="connsiteX425" fmla="*/ 399676 w 1179211"/>
                  <a:gd name="connsiteY425" fmla="*/ 28997 h 84574"/>
                  <a:gd name="connsiteX426" fmla="*/ 399676 w 1179211"/>
                  <a:gd name="connsiteY426" fmla="*/ 84091 h 84574"/>
                  <a:gd name="connsiteX427" fmla="*/ 409825 w 1179211"/>
                  <a:gd name="connsiteY427" fmla="*/ 84091 h 84574"/>
                  <a:gd name="connsiteX428" fmla="*/ 409825 w 1179211"/>
                  <a:gd name="connsiteY428" fmla="*/ 28997 h 84574"/>
                  <a:gd name="connsiteX429" fmla="*/ 409341 w 1179211"/>
                  <a:gd name="connsiteY429" fmla="*/ 2416 h 84574"/>
                  <a:gd name="connsiteX430" fmla="*/ 404992 w 1179211"/>
                  <a:gd name="connsiteY430" fmla="*/ 483 h 84574"/>
                  <a:gd name="connsiteX431" fmla="*/ 400400 w 1179211"/>
                  <a:gd name="connsiteY431" fmla="*/ 2416 h 84574"/>
                  <a:gd name="connsiteX432" fmla="*/ 398467 w 1179211"/>
                  <a:gd name="connsiteY432" fmla="*/ 6766 h 84574"/>
                  <a:gd name="connsiteX433" fmla="*/ 400400 w 1179211"/>
                  <a:gd name="connsiteY433" fmla="*/ 11116 h 84574"/>
                  <a:gd name="connsiteX434" fmla="*/ 404992 w 1179211"/>
                  <a:gd name="connsiteY434" fmla="*/ 13049 h 84574"/>
                  <a:gd name="connsiteX435" fmla="*/ 409341 w 1179211"/>
                  <a:gd name="connsiteY435" fmla="*/ 11116 h 84574"/>
                  <a:gd name="connsiteX436" fmla="*/ 411274 w 1179211"/>
                  <a:gd name="connsiteY436" fmla="*/ 6766 h 84574"/>
                  <a:gd name="connsiteX437" fmla="*/ 409341 w 1179211"/>
                  <a:gd name="connsiteY437" fmla="*/ 2416 h 84574"/>
                  <a:gd name="connsiteX438" fmla="*/ 379619 w 1179211"/>
                  <a:gd name="connsiteY438" fmla="*/ 61377 h 84574"/>
                  <a:gd name="connsiteX439" fmla="*/ 375511 w 1179211"/>
                  <a:gd name="connsiteY439" fmla="*/ 56544 h 84574"/>
                  <a:gd name="connsiteX440" fmla="*/ 370195 w 1179211"/>
                  <a:gd name="connsiteY440" fmla="*/ 53403 h 84574"/>
                  <a:gd name="connsiteX441" fmla="*/ 364396 w 1179211"/>
                  <a:gd name="connsiteY441" fmla="*/ 51470 h 84574"/>
                  <a:gd name="connsiteX442" fmla="*/ 355938 w 1179211"/>
                  <a:gd name="connsiteY442" fmla="*/ 47603 h 84574"/>
                  <a:gd name="connsiteX443" fmla="*/ 352797 w 1179211"/>
                  <a:gd name="connsiteY443" fmla="*/ 40837 h 84574"/>
                  <a:gd name="connsiteX444" fmla="*/ 355697 w 1179211"/>
                  <a:gd name="connsiteY444" fmla="*/ 35280 h 84574"/>
                  <a:gd name="connsiteX445" fmla="*/ 362946 w 1179211"/>
                  <a:gd name="connsiteY445" fmla="*/ 33105 h 84574"/>
                  <a:gd name="connsiteX446" fmla="*/ 370195 w 1179211"/>
                  <a:gd name="connsiteY446" fmla="*/ 34796 h 84574"/>
                  <a:gd name="connsiteX447" fmla="*/ 374786 w 1179211"/>
                  <a:gd name="connsiteY447" fmla="*/ 38421 h 84574"/>
                  <a:gd name="connsiteX448" fmla="*/ 379619 w 1179211"/>
                  <a:gd name="connsiteY448" fmla="*/ 32380 h 84574"/>
                  <a:gd name="connsiteX449" fmla="*/ 373820 w 1179211"/>
                  <a:gd name="connsiteY449" fmla="*/ 28997 h 84574"/>
                  <a:gd name="connsiteX450" fmla="*/ 363429 w 1179211"/>
                  <a:gd name="connsiteY450" fmla="*/ 27306 h 84574"/>
                  <a:gd name="connsiteX451" fmla="*/ 355938 w 1179211"/>
                  <a:gd name="connsiteY451" fmla="*/ 28272 h 84574"/>
                  <a:gd name="connsiteX452" fmla="*/ 349656 w 1179211"/>
                  <a:gd name="connsiteY452" fmla="*/ 31172 h 84574"/>
                  <a:gd name="connsiteX453" fmla="*/ 345306 w 1179211"/>
                  <a:gd name="connsiteY453" fmla="*/ 36005 h 84574"/>
                  <a:gd name="connsiteX454" fmla="*/ 343615 w 1179211"/>
                  <a:gd name="connsiteY454" fmla="*/ 42771 h 84574"/>
                  <a:gd name="connsiteX455" fmla="*/ 345065 w 1179211"/>
                  <a:gd name="connsiteY455" fmla="*/ 50020 h 84574"/>
                  <a:gd name="connsiteX456" fmla="*/ 348931 w 1179211"/>
                  <a:gd name="connsiteY456" fmla="*/ 54853 h 84574"/>
                  <a:gd name="connsiteX457" fmla="*/ 354005 w 1179211"/>
                  <a:gd name="connsiteY457" fmla="*/ 57752 h 84574"/>
                  <a:gd name="connsiteX458" fmla="*/ 359321 w 1179211"/>
                  <a:gd name="connsiteY458" fmla="*/ 59686 h 84574"/>
                  <a:gd name="connsiteX459" fmla="*/ 367779 w 1179211"/>
                  <a:gd name="connsiteY459" fmla="*/ 63310 h 84574"/>
                  <a:gd name="connsiteX460" fmla="*/ 370920 w 1179211"/>
                  <a:gd name="connsiteY460" fmla="*/ 70559 h 84574"/>
                  <a:gd name="connsiteX461" fmla="*/ 368262 w 1179211"/>
                  <a:gd name="connsiteY461" fmla="*/ 77325 h 84574"/>
                  <a:gd name="connsiteX462" fmla="*/ 360771 w 1179211"/>
                  <a:gd name="connsiteY462" fmla="*/ 79742 h 84574"/>
                  <a:gd name="connsiteX463" fmla="*/ 355938 w 1179211"/>
                  <a:gd name="connsiteY463" fmla="*/ 79017 h 84574"/>
                  <a:gd name="connsiteX464" fmla="*/ 351830 w 1179211"/>
                  <a:gd name="connsiteY464" fmla="*/ 76842 h 84574"/>
                  <a:gd name="connsiteX465" fmla="*/ 348447 w 1179211"/>
                  <a:gd name="connsiteY465" fmla="*/ 74184 h 84574"/>
                  <a:gd name="connsiteX466" fmla="*/ 346031 w 1179211"/>
                  <a:gd name="connsiteY466" fmla="*/ 71768 h 84574"/>
                  <a:gd name="connsiteX467" fmla="*/ 341198 w 1179211"/>
                  <a:gd name="connsiteY467" fmla="*/ 79500 h 84574"/>
                  <a:gd name="connsiteX468" fmla="*/ 360288 w 1179211"/>
                  <a:gd name="connsiteY468" fmla="*/ 85783 h 84574"/>
                  <a:gd name="connsiteX469" fmla="*/ 368020 w 1179211"/>
                  <a:gd name="connsiteY469" fmla="*/ 84575 h 84574"/>
                  <a:gd name="connsiteX470" fmla="*/ 374303 w 1179211"/>
                  <a:gd name="connsiteY470" fmla="*/ 81192 h 84574"/>
                  <a:gd name="connsiteX471" fmla="*/ 378411 w 1179211"/>
                  <a:gd name="connsiteY471" fmla="*/ 75634 h 84574"/>
                  <a:gd name="connsiteX472" fmla="*/ 380103 w 1179211"/>
                  <a:gd name="connsiteY472" fmla="*/ 68143 h 84574"/>
                  <a:gd name="connsiteX473" fmla="*/ 379619 w 1179211"/>
                  <a:gd name="connsiteY473" fmla="*/ 61377 h 84574"/>
                  <a:gd name="connsiteX474" fmla="*/ 298428 w 1179211"/>
                  <a:gd name="connsiteY474" fmla="*/ 84091 h 84574"/>
                  <a:gd name="connsiteX475" fmla="*/ 307852 w 1179211"/>
                  <a:gd name="connsiteY475" fmla="*/ 84091 h 84574"/>
                  <a:gd name="connsiteX476" fmla="*/ 307852 w 1179211"/>
                  <a:gd name="connsiteY476" fmla="*/ 57511 h 84574"/>
                  <a:gd name="connsiteX477" fmla="*/ 308093 w 1179211"/>
                  <a:gd name="connsiteY477" fmla="*/ 51953 h 84574"/>
                  <a:gd name="connsiteX478" fmla="*/ 308818 w 1179211"/>
                  <a:gd name="connsiteY478" fmla="*/ 46637 h 84574"/>
                  <a:gd name="connsiteX479" fmla="*/ 312926 w 1179211"/>
                  <a:gd name="connsiteY479" fmla="*/ 37938 h 84574"/>
                  <a:gd name="connsiteX480" fmla="*/ 318967 w 1179211"/>
                  <a:gd name="connsiteY480" fmla="*/ 34555 h 84574"/>
                  <a:gd name="connsiteX481" fmla="*/ 325008 w 1179211"/>
                  <a:gd name="connsiteY481" fmla="*/ 40596 h 84574"/>
                  <a:gd name="connsiteX482" fmla="*/ 333224 w 1179211"/>
                  <a:gd name="connsiteY482" fmla="*/ 37696 h 84574"/>
                  <a:gd name="connsiteX483" fmla="*/ 332016 w 1179211"/>
                  <a:gd name="connsiteY483" fmla="*/ 32863 h 84574"/>
                  <a:gd name="connsiteX484" fmla="*/ 329599 w 1179211"/>
                  <a:gd name="connsiteY484" fmla="*/ 29722 h 84574"/>
                  <a:gd name="connsiteX485" fmla="*/ 326216 w 1179211"/>
                  <a:gd name="connsiteY485" fmla="*/ 28030 h 84574"/>
                  <a:gd name="connsiteX486" fmla="*/ 322833 w 1179211"/>
                  <a:gd name="connsiteY486" fmla="*/ 27547 h 84574"/>
                  <a:gd name="connsiteX487" fmla="*/ 314134 w 1179211"/>
                  <a:gd name="connsiteY487" fmla="*/ 30205 h 84574"/>
                  <a:gd name="connsiteX488" fmla="*/ 307852 w 1179211"/>
                  <a:gd name="connsiteY488" fmla="*/ 37696 h 84574"/>
                  <a:gd name="connsiteX489" fmla="*/ 306643 w 1179211"/>
                  <a:gd name="connsiteY489" fmla="*/ 28272 h 84574"/>
                  <a:gd name="connsiteX490" fmla="*/ 297219 w 1179211"/>
                  <a:gd name="connsiteY490" fmla="*/ 29239 h 84574"/>
                  <a:gd name="connsiteX491" fmla="*/ 297461 w 1179211"/>
                  <a:gd name="connsiteY491" fmla="*/ 31413 h 84574"/>
                  <a:gd name="connsiteX492" fmla="*/ 297944 w 1179211"/>
                  <a:gd name="connsiteY492" fmla="*/ 35038 h 84574"/>
                  <a:gd name="connsiteX493" fmla="*/ 298186 w 1179211"/>
                  <a:gd name="connsiteY493" fmla="*/ 39146 h 84574"/>
                  <a:gd name="connsiteX494" fmla="*/ 298428 w 1179211"/>
                  <a:gd name="connsiteY494" fmla="*/ 43254 h 84574"/>
                  <a:gd name="connsiteX495" fmla="*/ 298428 w 1179211"/>
                  <a:gd name="connsiteY495" fmla="*/ 84091 h 84574"/>
                  <a:gd name="connsiteX496" fmla="*/ 267981 w 1179211"/>
                  <a:gd name="connsiteY496" fmla="*/ 38179 h 84574"/>
                  <a:gd name="connsiteX497" fmla="*/ 271122 w 1179211"/>
                  <a:gd name="connsiteY497" fmla="*/ 50262 h 84574"/>
                  <a:gd name="connsiteX498" fmla="*/ 271122 w 1179211"/>
                  <a:gd name="connsiteY498" fmla="*/ 52195 h 84574"/>
                  <a:gd name="connsiteX499" fmla="*/ 243817 w 1179211"/>
                  <a:gd name="connsiteY499" fmla="*/ 52195 h 84574"/>
                  <a:gd name="connsiteX500" fmla="*/ 245508 w 1179211"/>
                  <a:gd name="connsiteY500" fmla="*/ 45187 h 84574"/>
                  <a:gd name="connsiteX501" fmla="*/ 248649 w 1179211"/>
                  <a:gd name="connsiteY501" fmla="*/ 39388 h 84574"/>
                  <a:gd name="connsiteX502" fmla="*/ 253241 w 1179211"/>
                  <a:gd name="connsiteY502" fmla="*/ 35280 h 84574"/>
                  <a:gd name="connsiteX503" fmla="*/ 259282 w 1179211"/>
                  <a:gd name="connsiteY503" fmla="*/ 33830 h 84574"/>
                  <a:gd name="connsiteX504" fmla="*/ 267981 w 1179211"/>
                  <a:gd name="connsiteY504" fmla="*/ 38179 h 84574"/>
                  <a:gd name="connsiteX505" fmla="*/ 281029 w 1179211"/>
                  <a:gd name="connsiteY505" fmla="*/ 58236 h 84574"/>
                  <a:gd name="connsiteX506" fmla="*/ 281029 w 1179211"/>
                  <a:gd name="connsiteY506" fmla="*/ 52678 h 84574"/>
                  <a:gd name="connsiteX507" fmla="*/ 280063 w 1179211"/>
                  <a:gd name="connsiteY507" fmla="*/ 43496 h 84574"/>
                  <a:gd name="connsiteX508" fmla="*/ 276438 w 1179211"/>
                  <a:gd name="connsiteY508" fmla="*/ 35280 h 84574"/>
                  <a:gd name="connsiteX509" fmla="*/ 269672 w 1179211"/>
                  <a:gd name="connsiteY509" fmla="*/ 29480 h 84574"/>
                  <a:gd name="connsiteX510" fmla="*/ 259040 w 1179211"/>
                  <a:gd name="connsiteY510" fmla="*/ 27306 h 84574"/>
                  <a:gd name="connsiteX511" fmla="*/ 249133 w 1179211"/>
                  <a:gd name="connsiteY511" fmla="*/ 29480 h 84574"/>
                  <a:gd name="connsiteX512" fmla="*/ 241159 w 1179211"/>
                  <a:gd name="connsiteY512" fmla="*/ 35521 h 84574"/>
                  <a:gd name="connsiteX513" fmla="*/ 235842 w 1179211"/>
                  <a:gd name="connsiteY513" fmla="*/ 44704 h 84574"/>
                  <a:gd name="connsiteX514" fmla="*/ 233909 w 1179211"/>
                  <a:gd name="connsiteY514" fmla="*/ 56544 h 84574"/>
                  <a:gd name="connsiteX515" fmla="*/ 240675 w 1179211"/>
                  <a:gd name="connsiteY515" fmla="*/ 78292 h 84574"/>
                  <a:gd name="connsiteX516" fmla="*/ 260490 w 1179211"/>
                  <a:gd name="connsiteY516" fmla="*/ 85783 h 84574"/>
                  <a:gd name="connsiteX517" fmla="*/ 272572 w 1179211"/>
                  <a:gd name="connsiteY517" fmla="*/ 83125 h 84574"/>
                  <a:gd name="connsiteX518" fmla="*/ 282238 w 1179211"/>
                  <a:gd name="connsiteY518" fmla="*/ 75151 h 84574"/>
                  <a:gd name="connsiteX519" fmla="*/ 278371 w 1179211"/>
                  <a:gd name="connsiteY519" fmla="*/ 71043 h 84574"/>
                  <a:gd name="connsiteX520" fmla="*/ 268947 w 1179211"/>
                  <a:gd name="connsiteY520" fmla="*/ 77567 h 84574"/>
                  <a:gd name="connsiteX521" fmla="*/ 261215 w 1179211"/>
                  <a:gd name="connsiteY521" fmla="*/ 79017 h 84574"/>
                  <a:gd name="connsiteX522" fmla="*/ 248649 w 1179211"/>
                  <a:gd name="connsiteY522" fmla="*/ 73701 h 84574"/>
                  <a:gd name="connsiteX523" fmla="*/ 244058 w 1179211"/>
                  <a:gd name="connsiteY523" fmla="*/ 58477 h 84574"/>
                  <a:gd name="connsiteX524" fmla="*/ 281029 w 1179211"/>
                  <a:gd name="connsiteY524" fmla="*/ 58477 h 84574"/>
                  <a:gd name="connsiteX525" fmla="*/ 183648 w 1179211"/>
                  <a:gd name="connsiteY525" fmla="*/ 28997 h 84574"/>
                  <a:gd name="connsiteX526" fmla="*/ 172774 w 1179211"/>
                  <a:gd name="connsiteY526" fmla="*/ 28997 h 84574"/>
                  <a:gd name="connsiteX527" fmla="*/ 195247 w 1179211"/>
                  <a:gd name="connsiteY527" fmla="*/ 85300 h 84574"/>
                  <a:gd name="connsiteX528" fmla="*/ 203221 w 1179211"/>
                  <a:gd name="connsiteY528" fmla="*/ 85300 h 84574"/>
                  <a:gd name="connsiteX529" fmla="*/ 226418 w 1179211"/>
                  <a:gd name="connsiteY529" fmla="*/ 28997 h 84574"/>
                  <a:gd name="connsiteX530" fmla="*/ 217236 w 1179211"/>
                  <a:gd name="connsiteY530" fmla="*/ 28997 h 84574"/>
                  <a:gd name="connsiteX531" fmla="*/ 202496 w 1179211"/>
                  <a:gd name="connsiteY531" fmla="*/ 67660 h 84574"/>
                  <a:gd name="connsiteX532" fmla="*/ 200079 w 1179211"/>
                  <a:gd name="connsiteY532" fmla="*/ 76359 h 84574"/>
                  <a:gd name="connsiteX533" fmla="*/ 199354 w 1179211"/>
                  <a:gd name="connsiteY533" fmla="*/ 72734 h 84574"/>
                  <a:gd name="connsiteX534" fmla="*/ 197663 w 1179211"/>
                  <a:gd name="connsiteY534" fmla="*/ 67176 h 84574"/>
                  <a:gd name="connsiteX535" fmla="*/ 183648 w 1179211"/>
                  <a:gd name="connsiteY535" fmla="*/ 28997 h 84574"/>
                  <a:gd name="connsiteX536" fmla="*/ 159000 w 1179211"/>
                  <a:gd name="connsiteY536" fmla="*/ 28997 h 84574"/>
                  <a:gd name="connsiteX537" fmla="*/ 148851 w 1179211"/>
                  <a:gd name="connsiteY537" fmla="*/ 28997 h 84574"/>
                  <a:gd name="connsiteX538" fmla="*/ 148851 w 1179211"/>
                  <a:gd name="connsiteY538" fmla="*/ 84091 h 84574"/>
                  <a:gd name="connsiteX539" fmla="*/ 159000 w 1179211"/>
                  <a:gd name="connsiteY539" fmla="*/ 84091 h 84574"/>
                  <a:gd name="connsiteX540" fmla="*/ 159000 w 1179211"/>
                  <a:gd name="connsiteY540" fmla="*/ 28997 h 84574"/>
                  <a:gd name="connsiteX541" fmla="*/ 158517 w 1179211"/>
                  <a:gd name="connsiteY541" fmla="*/ 2416 h 84574"/>
                  <a:gd name="connsiteX542" fmla="*/ 154167 w 1179211"/>
                  <a:gd name="connsiteY542" fmla="*/ 483 h 84574"/>
                  <a:gd name="connsiteX543" fmla="*/ 149576 w 1179211"/>
                  <a:gd name="connsiteY543" fmla="*/ 2416 h 84574"/>
                  <a:gd name="connsiteX544" fmla="*/ 147643 w 1179211"/>
                  <a:gd name="connsiteY544" fmla="*/ 6766 h 84574"/>
                  <a:gd name="connsiteX545" fmla="*/ 149576 w 1179211"/>
                  <a:gd name="connsiteY545" fmla="*/ 11116 h 84574"/>
                  <a:gd name="connsiteX546" fmla="*/ 154167 w 1179211"/>
                  <a:gd name="connsiteY546" fmla="*/ 13049 h 84574"/>
                  <a:gd name="connsiteX547" fmla="*/ 158517 w 1179211"/>
                  <a:gd name="connsiteY547" fmla="*/ 11116 h 84574"/>
                  <a:gd name="connsiteX548" fmla="*/ 160450 w 1179211"/>
                  <a:gd name="connsiteY548" fmla="*/ 6766 h 84574"/>
                  <a:gd name="connsiteX549" fmla="*/ 158517 w 1179211"/>
                  <a:gd name="connsiteY549" fmla="*/ 2416 h 84574"/>
                  <a:gd name="connsiteX550" fmla="*/ 128795 w 1179211"/>
                  <a:gd name="connsiteY550" fmla="*/ 84091 h 84574"/>
                  <a:gd name="connsiteX551" fmla="*/ 128795 w 1179211"/>
                  <a:gd name="connsiteY551" fmla="*/ 49537 h 84574"/>
                  <a:gd name="connsiteX552" fmla="*/ 128312 w 1179211"/>
                  <a:gd name="connsiteY552" fmla="*/ 41079 h 84574"/>
                  <a:gd name="connsiteX553" fmla="*/ 126137 w 1179211"/>
                  <a:gd name="connsiteY553" fmla="*/ 34071 h 84574"/>
                  <a:gd name="connsiteX554" fmla="*/ 120338 w 1179211"/>
                  <a:gd name="connsiteY554" fmla="*/ 29239 h 84574"/>
                  <a:gd name="connsiteX555" fmla="*/ 109705 w 1179211"/>
                  <a:gd name="connsiteY555" fmla="*/ 27306 h 84574"/>
                  <a:gd name="connsiteX556" fmla="*/ 102214 w 1179211"/>
                  <a:gd name="connsiteY556" fmla="*/ 28514 h 84574"/>
                  <a:gd name="connsiteX557" fmla="*/ 96898 w 1179211"/>
                  <a:gd name="connsiteY557" fmla="*/ 31655 h 84574"/>
                  <a:gd name="connsiteX558" fmla="*/ 93274 w 1179211"/>
                  <a:gd name="connsiteY558" fmla="*/ 35280 h 84574"/>
                  <a:gd name="connsiteX559" fmla="*/ 91341 w 1179211"/>
                  <a:gd name="connsiteY559" fmla="*/ 37938 h 84574"/>
                  <a:gd name="connsiteX560" fmla="*/ 90132 w 1179211"/>
                  <a:gd name="connsiteY560" fmla="*/ 28514 h 84574"/>
                  <a:gd name="connsiteX561" fmla="*/ 80708 w 1179211"/>
                  <a:gd name="connsiteY561" fmla="*/ 29480 h 84574"/>
                  <a:gd name="connsiteX562" fmla="*/ 80950 w 1179211"/>
                  <a:gd name="connsiteY562" fmla="*/ 31655 h 84574"/>
                  <a:gd name="connsiteX563" fmla="*/ 81433 w 1179211"/>
                  <a:gd name="connsiteY563" fmla="*/ 35280 h 84574"/>
                  <a:gd name="connsiteX564" fmla="*/ 81675 w 1179211"/>
                  <a:gd name="connsiteY564" fmla="*/ 39388 h 84574"/>
                  <a:gd name="connsiteX565" fmla="*/ 81917 w 1179211"/>
                  <a:gd name="connsiteY565" fmla="*/ 43496 h 84574"/>
                  <a:gd name="connsiteX566" fmla="*/ 81917 w 1179211"/>
                  <a:gd name="connsiteY566" fmla="*/ 84333 h 84574"/>
                  <a:gd name="connsiteX567" fmla="*/ 91824 w 1179211"/>
                  <a:gd name="connsiteY567" fmla="*/ 84333 h 84574"/>
                  <a:gd name="connsiteX568" fmla="*/ 91824 w 1179211"/>
                  <a:gd name="connsiteY568" fmla="*/ 53403 h 84574"/>
                  <a:gd name="connsiteX569" fmla="*/ 93032 w 1179211"/>
                  <a:gd name="connsiteY569" fmla="*/ 46154 h 84574"/>
                  <a:gd name="connsiteX570" fmla="*/ 96415 w 1179211"/>
                  <a:gd name="connsiteY570" fmla="*/ 40354 h 84574"/>
                  <a:gd name="connsiteX571" fmla="*/ 101248 w 1179211"/>
                  <a:gd name="connsiteY571" fmla="*/ 36488 h 84574"/>
                  <a:gd name="connsiteX572" fmla="*/ 107531 w 1179211"/>
                  <a:gd name="connsiteY572" fmla="*/ 35038 h 84574"/>
                  <a:gd name="connsiteX573" fmla="*/ 113572 w 1179211"/>
                  <a:gd name="connsiteY573" fmla="*/ 36005 h 84574"/>
                  <a:gd name="connsiteX574" fmla="*/ 117196 w 1179211"/>
                  <a:gd name="connsiteY574" fmla="*/ 38904 h 84574"/>
                  <a:gd name="connsiteX575" fmla="*/ 118888 w 1179211"/>
                  <a:gd name="connsiteY575" fmla="*/ 43496 h 84574"/>
                  <a:gd name="connsiteX576" fmla="*/ 119371 w 1179211"/>
                  <a:gd name="connsiteY576" fmla="*/ 49778 h 84574"/>
                  <a:gd name="connsiteX577" fmla="*/ 119371 w 1179211"/>
                  <a:gd name="connsiteY577" fmla="*/ 84333 h 84574"/>
                  <a:gd name="connsiteX578" fmla="*/ 128795 w 1179211"/>
                  <a:gd name="connsiteY578" fmla="*/ 84333 h 84574"/>
                  <a:gd name="connsiteX579" fmla="*/ 60894 w 1179211"/>
                  <a:gd name="connsiteY579" fmla="*/ 5799 h 84574"/>
                  <a:gd name="connsiteX580" fmla="*/ 50986 w 1179211"/>
                  <a:gd name="connsiteY580" fmla="*/ 5799 h 84574"/>
                  <a:gd name="connsiteX581" fmla="*/ 50986 w 1179211"/>
                  <a:gd name="connsiteY581" fmla="*/ 54128 h 84574"/>
                  <a:gd name="connsiteX582" fmla="*/ 49295 w 1179211"/>
                  <a:gd name="connsiteY582" fmla="*/ 66935 h 84574"/>
                  <a:gd name="connsiteX583" fmla="*/ 44945 w 1179211"/>
                  <a:gd name="connsiteY583" fmla="*/ 74667 h 84574"/>
                  <a:gd name="connsiteX584" fmla="*/ 38421 w 1179211"/>
                  <a:gd name="connsiteY584" fmla="*/ 78534 h 84574"/>
                  <a:gd name="connsiteX585" fmla="*/ 30447 w 1179211"/>
                  <a:gd name="connsiteY585" fmla="*/ 79500 h 84574"/>
                  <a:gd name="connsiteX586" fmla="*/ 22231 w 1179211"/>
                  <a:gd name="connsiteY586" fmla="*/ 78534 h 84574"/>
                  <a:gd name="connsiteX587" fmla="*/ 15707 w 1179211"/>
                  <a:gd name="connsiteY587" fmla="*/ 74667 h 84574"/>
                  <a:gd name="connsiteX588" fmla="*/ 11357 w 1179211"/>
                  <a:gd name="connsiteY588" fmla="*/ 66935 h 84574"/>
                  <a:gd name="connsiteX589" fmla="*/ 9666 w 1179211"/>
                  <a:gd name="connsiteY589" fmla="*/ 54128 h 84574"/>
                  <a:gd name="connsiteX590" fmla="*/ 9666 w 1179211"/>
                  <a:gd name="connsiteY590" fmla="*/ 5799 h 84574"/>
                  <a:gd name="connsiteX591" fmla="*/ 0 w 1179211"/>
                  <a:gd name="connsiteY591" fmla="*/ 5799 h 84574"/>
                  <a:gd name="connsiteX592" fmla="*/ 0 w 1179211"/>
                  <a:gd name="connsiteY592" fmla="*/ 54853 h 84574"/>
                  <a:gd name="connsiteX593" fmla="*/ 7733 w 1179211"/>
                  <a:gd name="connsiteY593" fmla="*/ 79500 h 84574"/>
                  <a:gd name="connsiteX594" fmla="*/ 30689 w 1179211"/>
                  <a:gd name="connsiteY594" fmla="*/ 86749 h 84574"/>
                  <a:gd name="connsiteX595" fmla="*/ 53403 w 1179211"/>
                  <a:gd name="connsiteY595" fmla="*/ 79500 h 84574"/>
                  <a:gd name="connsiteX596" fmla="*/ 60894 w 1179211"/>
                  <a:gd name="connsiteY596" fmla="*/ 54853 h 84574"/>
                  <a:gd name="connsiteX597" fmla="*/ 60894 w 1179211"/>
                  <a:gd name="connsiteY597" fmla="*/ 5799 h 84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  <a:cxn ang="0">
                    <a:pos x="connsiteX442" y="connsiteY442"/>
                  </a:cxn>
                  <a:cxn ang="0">
                    <a:pos x="connsiteX443" y="connsiteY443"/>
                  </a:cxn>
                  <a:cxn ang="0">
                    <a:pos x="connsiteX444" y="connsiteY444"/>
                  </a:cxn>
                  <a:cxn ang="0">
                    <a:pos x="connsiteX445" y="connsiteY445"/>
                  </a:cxn>
                  <a:cxn ang="0">
                    <a:pos x="connsiteX446" y="connsiteY446"/>
                  </a:cxn>
                  <a:cxn ang="0">
                    <a:pos x="connsiteX447" y="connsiteY447"/>
                  </a:cxn>
                  <a:cxn ang="0">
                    <a:pos x="connsiteX448" y="connsiteY448"/>
                  </a:cxn>
                  <a:cxn ang="0">
                    <a:pos x="connsiteX449" y="connsiteY449"/>
                  </a:cxn>
                  <a:cxn ang="0">
                    <a:pos x="connsiteX450" y="connsiteY450"/>
                  </a:cxn>
                  <a:cxn ang="0">
                    <a:pos x="connsiteX451" y="connsiteY451"/>
                  </a:cxn>
                  <a:cxn ang="0">
                    <a:pos x="connsiteX452" y="connsiteY452"/>
                  </a:cxn>
                  <a:cxn ang="0">
                    <a:pos x="connsiteX453" y="connsiteY453"/>
                  </a:cxn>
                  <a:cxn ang="0">
                    <a:pos x="connsiteX454" y="connsiteY454"/>
                  </a:cxn>
                  <a:cxn ang="0">
                    <a:pos x="connsiteX455" y="connsiteY455"/>
                  </a:cxn>
                  <a:cxn ang="0">
                    <a:pos x="connsiteX456" y="connsiteY456"/>
                  </a:cxn>
                  <a:cxn ang="0">
                    <a:pos x="connsiteX457" y="connsiteY457"/>
                  </a:cxn>
                  <a:cxn ang="0">
                    <a:pos x="connsiteX458" y="connsiteY458"/>
                  </a:cxn>
                  <a:cxn ang="0">
                    <a:pos x="connsiteX459" y="connsiteY459"/>
                  </a:cxn>
                  <a:cxn ang="0">
                    <a:pos x="connsiteX460" y="connsiteY460"/>
                  </a:cxn>
                  <a:cxn ang="0">
                    <a:pos x="connsiteX461" y="connsiteY461"/>
                  </a:cxn>
                  <a:cxn ang="0">
                    <a:pos x="connsiteX462" y="connsiteY462"/>
                  </a:cxn>
                  <a:cxn ang="0">
                    <a:pos x="connsiteX463" y="connsiteY463"/>
                  </a:cxn>
                  <a:cxn ang="0">
                    <a:pos x="connsiteX464" y="connsiteY464"/>
                  </a:cxn>
                  <a:cxn ang="0">
                    <a:pos x="connsiteX465" y="connsiteY465"/>
                  </a:cxn>
                  <a:cxn ang="0">
                    <a:pos x="connsiteX466" y="connsiteY466"/>
                  </a:cxn>
                  <a:cxn ang="0">
                    <a:pos x="connsiteX467" y="connsiteY467"/>
                  </a:cxn>
                  <a:cxn ang="0">
                    <a:pos x="connsiteX468" y="connsiteY468"/>
                  </a:cxn>
                  <a:cxn ang="0">
                    <a:pos x="connsiteX469" y="connsiteY469"/>
                  </a:cxn>
                  <a:cxn ang="0">
                    <a:pos x="connsiteX470" y="connsiteY470"/>
                  </a:cxn>
                  <a:cxn ang="0">
                    <a:pos x="connsiteX471" y="connsiteY471"/>
                  </a:cxn>
                  <a:cxn ang="0">
                    <a:pos x="connsiteX472" y="connsiteY472"/>
                  </a:cxn>
                  <a:cxn ang="0">
                    <a:pos x="connsiteX473" y="connsiteY473"/>
                  </a:cxn>
                  <a:cxn ang="0">
                    <a:pos x="connsiteX474" y="connsiteY474"/>
                  </a:cxn>
                  <a:cxn ang="0">
                    <a:pos x="connsiteX475" y="connsiteY475"/>
                  </a:cxn>
                  <a:cxn ang="0">
                    <a:pos x="connsiteX476" y="connsiteY476"/>
                  </a:cxn>
                  <a:cxn ang="0">
                    <a:pos x="connsiteX477" y="connsiteY477"/>
                  </a:cxn>
                  <a:cxn ang="0">
                    <a:pos x="connsiteX478" y="connsiteY478"/>
                  </a:cxn>
                  <a:cxn ang="0">
                    <a:pos x="connsiteX479" y="connsiteY479"/>
                  </a:cxn>
                  <a:cxn ang="0">
                    <a:pos x="connsiteX480" y="connsiteY480"/>
                  </a:cxn>
                  <a:cxn ang="0">
                    <a:pos x="connsiteX481" y="connsiteY481"/>
                  </a:cxn>
                  <a:cxn ang="0">
                    <a:pos x="connsiteX482" y="connsiteY482"/>
                  </a:cxn>
                  <a:cxn ang="0">
                    <a:pos x="connsiteX483" y="connsiteY483"/>
                  </a:cxn>
                  <a:cxn ang="0">
                    <a:pos x="connsiteX484" y="connsiteY484"/>
                  </a:cxn>
                  <a:cxn ang="0">
                    <a:pos x="connsiteX485" y="connsiteY485"/>
                  </a:cxn>
                  <a:cxn ang="0">
                    <a:pos x="connsiteX486" y="connsiteY486"/>
                  </a:cxn>
                  <a:cxn ang="0">
                    <a:pos x="connsiteX487" y="connsiteY487"/>
                  </a:cxn>
                  <a:cxn ang="0">
                    <a:pos x="connsiteX488" y="connsiteY488"/>
                  </a:cxn>
                  <a:cxn ang="0">
                    <a:pos x="connsiteX489" y="connsiteY489"/>
                  </a:cxn>
                  <a:cxn ang="0">
                    <a:pos x="connsiteX490" y="connsiteY490"/>
                  </a:cxn>
                  <a:cxn ang="0">
                    <a:pos x="connsiteX491" y="connsiteY491"/>
                  </a:cxn>
                  <a:cxn ang="0">
                    <a:pos x="connsiteX492" y="connsiteY492"/>
                  </a:cxn>
                  <a:cxn ang="0">
                    <a:pos x="connsiteX493" y="connsiteY493"/>
                  </a:cxn>
                  <a:cxn ang="0">
                    <a:pos x="connsiteX494" y="connsiteY494"/>
                  </a:cxn>
                  <a:cxn ang="0">
                    <a:pos x="connsiteX495" y="connsiteY495"/>
                  </a:cxn>
                  <a:cxn ang="0">
                    <a:pos x="connsiteX496" y="connsiteY496"/>
                  </a:cxn>
                  <a:cxn ang="0">
                    <a:pos x="connsiteX497" y="connsiteY497"/>
                  </a:cxn>
                  <a:cxn ang="0">
                    <a:pos x="connsiteX498" y="connsiteY498"/>
                  </a:cxn>
                  <a:cxn ang="0">
                    <a:pos x="connsiteX499" y="connsiteY499"/>
                  </a:cxn>
                  <a:cxn ang="0">
                    <a:pos x="connsiteX500" y="connsiteY500"/>
                  </a:cxn>
                  <a:cxn ang="0">
                    <a:pos x="connsiteX501" y="connsiteY501"/>
                  </a:cxn>
                  <a:cxn ang="0">
                    <a:pos x="connsiteX502" y="connsiteY502"/>
                  </a:cxn>
                  <a:cxn ang="0">
                    <a:pos x="connsiteX503" y="connsiteY503"/>
                  </a:cxn>
                  <a:cxn ang="0">
                    <a:pos x="connsiteX504" y="connsiteY504"/>
                  </a:cxn>
                  <a:cxn ang="0">
                    <a:pos x="connsiteX505" y="connsiteY505"/>
                  </a:cxn>
                  <a:cxn ang="0">
                    <a:pos x="connsiteX506" y="connsiteY506"/>
                  </a:cxn>
                  <a:cxn ang="0">
                    <a:pos x="connsiteX507" y="connsiteY507"/>
                  </a:cxn>
                  <a:cxn ang="0">
                    <a:pos x="connsiteX508" y="connsiteY508"/>
                  </a:cxn>
                  <a:cxn ang="0">
                    <a:pos x="connsiteX509" y="connsiteY509"/>
                  </a:cxn>
                  <a:cxn ang="0">
                    <a:pos x="connsiteX510" y="connsiteY510"/>
                  </a:cxn>
                  <a:cxn ang="0">
                    <a:pos x="connsiteX511" y="connsiteY511"/>
                  </a:cxn>
                  <a:cxn ang="0">
                    <a:pos x="connsiteX512" y="connsiteY512"/>
                  </a:cxn>
                  <a:cxn ang="0">
                    <a:pos x="connsiteX513" y="connsiteY513"/>
                  </a:cxn>
                  <a:cxn ang="0">
                    <a:pos x="connsiteX514" y="connsiteY514"/>
                  </a:cxn>
                  <a:cxn ang="0">
                    <a:pos x="connsiteX515" y="connsiteY515"/>
                  </a:cxn>
                  <a:cxn ang="0">
                    <a:pos x="connsiteX516" y="connsiteY516"/>
                  </a:cxn>
                  <a:cxn ang="0">
                    <a:pos x="connsiteX517" y="connsiteY517"/>
                  </a:cxn>
                  <a:cxn ang="0">
                    <a:pos x="connsiteX518" y="connsiteY518"/>
                  </a:cxn>
                  <a:cxn ang="0">
                    <a:pos x="connsiteX519" y="connsiteY519"/>
                  </a:cxn>
                  <a:cxn ang="0">
                    <a:pos x="connsiteX520" y="connsiteY520"/>
                  </a:cxn>
                  <a:cxn ang="0">
                    <a:pos x="connsiteX521" y="connsiteY521"/>
                  </a:cxn>
                  <a:cxn ang="0">
                    <a:pos x="connsiteX522" y="connsiteY522"/>
                  </a:cxn>
                  <a:cxn ang="0">
                    <a:pos x="connsiteX523" y="connsiteY523"/>
                  </a:cxn>
                  <a:cxn ang="0">
                    <a:pos x="connsiteX524" y="connsiteY524"/>
                  </a:cxn>
                  <a:cxn ang="0">
                    <a:pos x="connsiteX525" y="connsiteY525"/>
                  </a:cxn>
                  <a:cxn ang="0">
                    <a:pos x="connsiteX526" y="connsiteY526"/>
                  </a:cxn>
                  <a:cxn ang="0">
                    <a:pos x="connsiteX527" y="connsiteY527"/>
                  </a:cxn>
                  <a:cxn ang="0">
                    <a:pos x="connsiteX528" y="connsiteY528"/>
                  </a:cxn>
                  <a:cxn ang="0">
                    <a:pos x="connsiteX529" y="connsiteY529"/>
                  </a:cxn>
                  <a:cxn ang="0">
                    <a:pos x="connsiteX530" y="connsiteY530"/>
                  </a:cxn>
                  <a:cxn ang="0">
                    <a:pos x="connsiteX531" y="connsiteY531"/>
                  </a:cxn>
                  <a:cxn ang="0">
                    <a:pos x="connsiteX532" y="connsiteY532"/>
                  </a:cxn>
                  <a:cxn ang="0">
                    <a:pos x="connsiteX533" y="connsiteY533"/>
                  </a:cxn>
                  <a:cxn ang="0">
                    <a:pos x="connsiteX534" y="connsiteY534"/>
                  </a:cxn>
                  <a:cxn ang="0">
                    <a:pos x="connsiteX535" y="connsiteY535"/>
                  </a:cxn>
                  <a:cxn ang="0">
                    <a:pos x="connsiteX536" y="connsiteY536"/>
                  </a:cxn>
                  <a:cxn ang="0">
                    <a:pos x="connsiteX537" y="connsiteY537"/>
                  </a:cxn>
                  <a:cxn ang="0">
                    <a:pos x="connsiteX538" y="connsiteY538"/>
                  </a:cxn>
                  <a:cxn ang="0">
                    <a:pos x="connsiteX539" y="connsiteY539"/>
                  </a:cxn>
                  <a:cxn ang="0">
                    <a:pos x="connsiteX540" y="connsiteY540"/>
                  </a:cxn>
                  <a:cxn ang="0">
                    <a:pos x="connsiteX541" y="connsiteY541"/>
                  </a:cxn>
                  <a:cxn ang="0">
                    <a:pos x="connsiteX542" y="connsiteY542"/>
                  </a:cxn>
                  <a:cxn ang="0">
                    <a:pos x="connsiteX543" y="connsiteY543"/>
                  </a:cxn>
                  <a:cxn ang="0">
                    <a:pos x="connsiteX544" y="connsiteY544"/>
                  </a:cxn>
                  <a:cxn ang="0">
                    <a:pos x="connsiteX545" y="connsiteY545"/>
                  </a:cxn>
                  <a:cxn ang="0">
                    <a:pos x="connsiteX546" y="connsiteY546"/>
                  </a:cxn>
                  <a:cxn ang="0">
                    <a:pos x="connsiteX547" y="connsiteY547"/>
                  </a:cxn>
                  <a:cxn ang="0">
                    <a:pos x="connsiteX548" y="connsiteY548"/>
                  </a:cxn>
                  <a:cxn ang="0">
                    <a:pos x="connsiteX549" y="connsiteY549"/>
                  </a:cxn>
                  <a:cxn ang="0">
                    <a:pos x="connsiteX550" y="connsiteY550"/>
                  </a:cxn>
                  <a:cxn ang="0">
                    <a:pos x="connsiteX551" y="connsiteY551"/>
                  </a:cxn>
                  <a:cxn ang="0">
                    <a:pos x="connsiteX552" y="connsiteY552"/>
                  </a:cxn>
                  <a:cxn ang="0">
                    <a:pos x="connsiteX553" y="connsiteY553"/>
                  </a:cxn>
                  <a:cxn ang="0">
                    <a:pos x="connsiteX554" y="connsiteY554"/>
                  </a:cxn>
                  <a:cxn ang="0">
                    <a:pos x="connsiteX555" y="connsiteY555"/>
                  </a:cxn>
                  <a:cxn ang="0">
                    <a:pos x="connsiteX556" y="connsiteY556"/>
                  </a:cxn>
                  <a:cxn ang="0">
                    <a:pos x="connsiteX557" y="connsiteY557"/>
                  </a:cxn>
                  <a:cxn ang="0">
                    <a:pos x="connsiteX558" y="connsiteY558"/>
                  </a:cxn>
                  <a:cxn ang="0">
                    <a:pos x="connsiteX559" y="connsiteY559"/>
                  </a:cxn>
                  <a:cxn ang="0">
                    <a:pos x="connsiteX560" y="connsiteY560"/>
                  </a:cxn>
                  <a:cxn ang="0">
                    <a:pos x="connsiteX561" y="connsiteY561"/>
                  </a:cxn>
                  <a:cxn ang="0">
                    <a:pos x="connsiteX562" y="connsiteY562"/>
                  </a:cxn>
                  <a:cxn ang="0">
                    <a:pos x="connsiteX563" y="connsiteY563"/>
                  </a:cxn>
                  <a:cxn ang="0">
                    <a:pos x="connsiteX564" y="connsiteY564"/>
                  </a:cxn>
                  <a:cxn ang="0">
                    <a:pos x="connsiteX565" y="connsiteY565"/>
                  </a:cxn>
                  <a:cxn ang="0">
                    <a:pos x="connsiteX566" y="connsiteY566"/>
                  </a:cxn>
                  <a:cxn ang="0">
                    <a:pos x="connsiteX567" y="connsiteY567"/>
                  </a:cxn>
                  <a:cxn ang="0">
                    <a:pos x="connsiteX568" y="connsiteY568"/>
                  </a:cxn>
                  <a:cxn ang="0">
                    <a:pos x="connsiteX569" y="connsiteY569"/>
                  </a:cxn>
                  <a:cxn ang="0">
                    <a:pos x="connsiteX570" y="connsiteY570"/>
                  </a:cxn>
                  <a:cxn ang="0">
                    <a:pos x="connsiteX571" y="connsiteY571"/>
                  </a:cxn>
                  <a:cxn ang="0">
                    <a:pos x="connsiteX572" y="connsiteY572"/>
                  </a:cxn>
                  <a:cxn ang="0">
                    <a:pos x="connsiteX573" y="connsiteY573"/>
                  </a:cxn>
                  <a:cxn ang="0">
                    <a:pos x="connsiteX574" y="connsiteY574"/>
                  </a:cxn>
                  <a:cxn ang="0">
                    <a:pos x="connsiteX575" y="connsiteY575"/>
                  </a:cxn>
                  <a:cxn ang="0">
                    <a:pos x="connsiteX576" y="connsiteY576"/>
                  </a:cxn>
                  <a:cxn ang="0">
                    <a:pos x="connsiteX577" y="connsiteY577"/>
                  </a:cxn>
                  <a:cxn ang="0">
                    <a:pos x="connsiteX578" y="connsiteY578"/>
                  </a:cxn>
                  <a:cxn ang="0">
                    <a:pos x="connsiteX579" y="connsiteY579"/>
                  </a:cxn>
                  <a:cxn ang="0">
                    <a:pos x="connsiteX580" y="connsiteY580"/>
                  </a:cxn>
                  <a:cxn ang="0">
                    <a:pos x="connsiteX581" y="connsiteY581"/>
                  </a:cxn>
                  <a:cxn ang="0">
                    <a:pos x="connsiteX582" y="connsiteY582"/>
                  </a:cxn>
                  <a:cxn ang="0">
                    <a:pos x="connsiteX583" y="connsiteY583"/>
                  </a:cxn>
                  <a:cxn ang="0">
                    <a:pos x="connsiteX584" y="connsiteY584"/>
                  </a:cxn>
                  <a:cxn ang="0">
                    <a:pos x="connsiteX585" y="connsiteY585"/>
                  </a:cxn>
                  <a:cxn ang="0">
                    <a:pos x="connsiteX586" y="connsiteY586"/>
                  </a:cxn>
                  <a:cxn ang="0">
                    <a:pos x="connsiteX587" y="connsiteY587"/>
                  </a:cxn>
                  <a:cxn ang="0">
                    <a:pos x="connsiteX588" y="connsiteY588"/>
                  </a:cxn>
                  <a:cxn ang="0">
                    <a:pos x="connsiteX589" y="connsiteY589"/>
                  </a:cxn>
                  <a:cxn ang="0">
                    <a:pos x="connsiteX590" y="connsiteY590"/>
                  </a:cxn>
                  <a:cxn ang="0">
                    <a:pos x="connsiteX591" y="connsiteY591"/>
                  </a:cxn>
                  <a:cxn ang="0">
                    <a:pos x="connsiteX592" y="connsiteY592"/>
                  </a:cxn>
                  <a:cxn ang="0">
                    <a:pos x="connsiteX593" y="connsiteY593"/>
                  </a:cxn>
                  <a:cxn ang="0">
                    <a:pos x="connsiteX594" y="connsiteY594"/>
                  </a:cxn>
                  <a:cxn ang="0">
                    <a:pos x="connsiteX595" y="connsiteY595"/>
                  </a:cxn>
                  <a:cxn ang="0">
                    <a:pos x="connsiteX596" y="connsiteY596"/>
                  </a:cxn>
                  <a:cxn ang="0">
                    <a:pos x="connsiteX597" y="connsiteY597"/>
                  </a:cxn>
                </a:cxnLst>
                <a:rect l="l" t="t" r="r" b="b"/>
                <a:pathLst>
                  <a:path w="1179211" h="84574">
                    <a:moveTo>
                      <a:pt x="1181145" y="2658"/>
                    </a:moveTo>
                    <a:cubicBezTo>
                      <a:pt x="1179937" y="1933"/>
                      <a:pt x="1178245" y="1450"/>
                      <a:pt x="1176071" y="725"/>
                    </a:cubicBezTo>
                    <a:cubicBezTo>
                      <a:pt x="1173654" y="242"/>
                      <a:pt x="1171238" y="0"/>
                      <a:pt x="1168580" y="0"/>
                    </a:cubicBezTo>
                    <a:cubicBezTo>
                      <a:pt x="1164955" y="0"/>
                      <a:pt x="1161572" y="725"/>
                      <a:pt x="1158672" y="1933"/>
                    </a:cubicBezTo>
                    <a:cubicBezTo>
                      <a:pt x="1155773" y="3383"/>
                      <a:pt x="1153115" y="5558"/>
                      <a:pt x="1151182" y="8941"/>
                    </a:cubicBezTo>
                    <a:cubicBezTo>
                      <a:pt x="1149490" y="11357"/>
                      <a:pt x="1148523" y="14015"/>
                      <a:pt x="1148282" y="16915"/>
                    </a:cubicBezTo>
                    <a:cubicBezTo>
                      <a:pt x="1148040" y="19815"/>
                      <a:pt x="1147799" y="22473"/>
                      <a:pt x="1147799" y="25131"/>
                    </a:cubicBezTo>
                    <a:lnTo>
                      <a:pt x="1147799" y="29239"/>
                    </a:lnTo>
                    <a:lnTo>
                      <a:pt x="1137891" y="29239"/>
                    </a:lnTo>
                    <a:lnTo>
                      <a:pt x="1137891" y="35521"/>
                    </a:lnTo>
                    <a:lnTo>
                      <a:pt x="1147799" y="35521"/>
                    </a:lnTo>
                    <a:lnTo>
                      <a:pt x="1147799" y="84333"/>
                    </a:lnTo>
                    <a:lnTo>
                      <a:pt x="1157223" y="84333"/>
                    </a:lnTo>
                    <a:lnTo>
                      <a:pt x="1157223" y="35280"/>
                    </a:lnTo>
                    <a:lnTo>
                      <a:pt x="1172446" y="35280"/>
                    </a:lnTo>
                    <a:lnTo>
                      <a:pt x="1172446" y="28997"/>
                    </a:lnTo>
                    <a:lnTo>
                      <a:pt x="1157223" y="28997"/>
                    </a:lnTo>
                    <a:lnTo>
                      <a:pt x="1157223" y="25372"/>
                    </a:lnTo>
                    <a:cubicBezTo>
                      <a:pt x="1157223" y="23198"/>
                      <a:pt x="1157223" y="21023"/>
                      <a:pt x="1157464" y="18606"/>
                    </a:cubicBezTo>
                    <a:cubicBezTo>
                      <a:pt x="1157706" y="16190"/>
                      <a:pt x="1157948" y="14257"/>
                      <a:pt x="1158672" y="12324"/>
                    </a:cubicBezTo>
                    <a:cubicBezTo>
                      <a:pt x="1159397" y="10391"/>
                      <a:pt x="1160364" y="8941"/>
                      <a:pt x="1161572" y="7733"/>
                    </a:cubicBezTo>
                    <a:cubicBezTo>
                      <a:pt x="1162780" y="6524"/>
                      <a:pt x="1164714" y="5799"/>
                      <a:pt x="1167130" y="5799"/>
                    </a:cubicBezTo>
                    <a:cubicBezTo>
                      <a:pt x="1169546" y="5799"/>
                      <a:pt x="1171721" y="6283"/>
                      <a:pt x="1173413" y="7008"/>
                    </a:cubicBezTo>
                    <a:cubicBezTo>
                      <a:pt x="1175104" y="7733"/>
                      <a:pt x="1176554" y="8699"/>
                      <a:pt x="1177762" y="9666"/>
                    </a:cubicBezTo>
                    <a:lnTo>
                      <a:pt x="1181145" y="2658"/>
                    </a:lnTo>
                    <a:close/>
                    <a:moveTo>
                      <a:pt x="1092946" y="84091"/>
                    </a:moveTo>
                    <a:lnTo>
                      <a:pt x="1102370" y="84091"/>
                    </a:lnTo>
                    <a:lnTo>
                      <a:pt x="1102370" y="57511"/>
                    </a:lnTo>
                    <a:cubicBezTo>
                      <a:pt x="1102370" y="55578"/>
                      <a:pt x="1102370" y="53886"/>
                      <a:pt x="1102612" y="51953"/>
                    </a:cubicBezTo>
                    <a:cubicBezTo>
                      <a:pt x="1102853" y="50020"/>
                      <a:pt x="1103095" y="48328"/>
                      <a:pt x="1103337" y="46637"/>
                    </a:cubicBezTo>
                    <a:cubicBezTo>
                      <a:pt x="1104303" y="43254"/>
                      <a:pt x="1105511" y="40354"/>
                      <a:pt x="1107444" y="37938"/>
                    </a:cubicBezTo>
                    <a:cubicBezTo>
                      <a:pt x="1109136" y="35521"/>
                      <a:pt x="1111311" y="34555"/>
                      <a:pt x="1113485" y="34555"/>
                    </a:cubicBezTo>
                    <a:cubicBezTo>
                      <a:pt x="1117352" y="34555"/>
                      <a:pt x="1119285" y="36488"/>
                      <a:pt x="1119526" y="40596"/>
                    </a:cubicBezTo>
                    <a:lnTo>
                      <a:pt x="1127742" y="37696"/>
                    </a:lnTo>
                    <a:cubicBezTo>
                      <a:pt x="1127742" y="35763"/>
                      <a:pt x="1127259" y="34313"/>
                      <a:pt x="1126534" y="32863"/>
                    </a:cubicBezTo>
                    <a:cubicBezTo>
                      <a:pt x="1125809" y="31413"/>
                      <a:pt x="1125084" y="30447"/>
                      <a:pt x="1124118" y="29722"/>
                    </a:cubicBezTo>
                    <a:cubicBezTo>
                      <a:pt x="1123151" y="28997"/>
                      <a:pt x="1121943" y="28272"/>
                      <a:pt x="1120735" y="28030"/>
                    </a:cubicBezTo>
                    <a:cubicBezTo>
                      <a:pt x="1119526" y="27547"/>
                      <a:pt x="1118318" y="27547"/>
                      <a:pt x="1117352" y="27547"/>
                    </a:cubicBezTo>
                    <a:cubicBezTo>
                      <a:pt x="1113969" y="27547"/>
                      <a:pt x="1111311" y="28514"/>
                      <a:pt x="1108653" y="30205"/>
                    </a:cubicBezTo>
                    <a:cubicBezTo>
                      <a:pt x="1106236" y="32138"/>
                      <a:pt x="1104061" y="34555"/>
                      <a:pt x="1102370" y="37696"/>
                    </a:cubicBezTo>
                    <a:lnTo>
                      <a:pt x="1101162" y="28272"/>
                    </a:lnTo>
                    <a:lnTo>
                      <a:pt x="1091738" y="29239"/>
                    </a:lnTo>
                    <a:cubicBezTo>
                      <a:pt x="1091738" y="29722"/>
                      <a:pt x="1091979" y="30447"/>
                      <a:pt x="1091979" y="31413"/>
                    </a:cubicBezTo>
                    <a:cubicBezTo>
                      <a:pt x="1092221" y="32380"/>
                      <a:pt x="1092221" y="33588"/>
                      <a:pt x="1092463" y="35038"/>
                    </a:cubicBezTo>
                    <a:cubicBezTo>
                      <a:pt x="1092704" y="36488"/>
                      <a:pt x="1092704" y="37696"/>
                      <a:pt x="1092704" y="39146"/>
                    </a:cubicBezTo>
                    <a:cubicBezTo>
                      <a:pt x="1092704" y="40596"/>
                      <a:pt x="1092946" y="41804"/>
                      <a:pt x="1092946" y="43254"/>
                    </a:cubicBezTo>
                    <a:lnTo>
                      <a:pt x="1092946" y="84091"/>
                    </a:lnTo>
                    <a:close/>
                    <a:moveTo>
                      <a:pt x="1062016" y="72251"/>
                    </a:moveTo>
                    <a:cubicBezTo>
                      <a:pt x="1059116" y="76359"/>
                      <a:pt x="1055008" y="78292"/>
                      <a:pt x="1049934" y="78292"/>
                    </a:cubicBezTo>
                    <a:cubicBezTo>
                      <a:pt x="1044617" y="78292"/>
                      <a:pt x="1040751" y="76359"/>
                      <a:pt x="1037852" y="72251"/>
                    </a:cubicBezTo>
                    <a:cubicBezTo>
                      <a:pt x="1034952" y="68143"/>
                      <a:pt x="1033502" y="62827"/>
                      <a:pt x="1033502" y="55819"/>
                    </a:cubicBezTo>
                    <a:cubicBezTo>
                      <a:pt x="1033502" y="49053"/>
                      <a:pt x="1034952" y="43737"/>
                      <a:pt x="1037852" y="39629"/>
                    </a:cubicBezTo>
                    <a:cubicBezTo>
                      <a:pt x="1040751" y="35521"/>
                      <a:pt x="1044859" y="33588"/>
                      <a:pt x="1050175" y="33588"/>
                    </a:cubicBezTo>
                    <a:cubicBezTo>
                      <a:pt x="1055491" y="33588"/>
                      <a:pt x="1059599" y="35521"/>
                      <a:pt x="1062499" y="39629"/>
                    </a:cubicBezTo>
                    <a:cubicBezTo>
                      <a:pt x="1065399" y="43737"/>
                      <a:pt x="1066849" y="49053"/>
                      <a:pt x="1066849" y="55819"/>
                    </a:cubicBezTo>
                    <a:cubicBezTo>
                      <a:pt x="1066365" y="62827"/>
                      <a:pt x="1064915" y="68143"/>
                      <a:pt x="1062016" y="72251"/>
                    </a:cubicBezTo>
                    <a:moveTo>
                      <a:pt x="1075306" y="44462"/>
                    </a:moveTo>
                    <a:cubicBezTo>
                      <a:pt x="1074098" y="40837"/>
                      <a:pt x="1072406" y="37938"/>
                      <a:pt x="1070232" y="35280"/>
                    </a:cubicBezTo>
                    <a:cubicBezTo>
                      <a:pt x="1068057" y="32863"/>
                      <a:pt x="1065157" y="30930"/>
                      <a:pt x="1061774" y="29480"/>
                    </a:cubicBezTo>
                    <a:cubicBezTo>
                      <a:pt x="1058391" y="28030"/>
                      <a:pt x="1054525" y="27306"/>
                      <a:pt x="1050175" y="27306"/>
                    </a:cubicBezTo>
                    <a:cubicBezTo>
                      <a:pt x="1045826" y="27306"/>
                      <a:pt x="1041959" y="28030"/>
                      <a:pt x="1038576" y="29480"/>
                    </a:cubicBezTo>
                    <a:cubicBezTo>
                      <a:pt x="1035193" y="30930"/>
                      <a:pt x="1032294" y="32863"/>
                      <a:pt x="1030119" y="35280"/>
                    </a:cubicBezTo>
                    <a:cubicBezTo>
                      <a:pt x="1027703" y="37696"/>
                      <a:pt x="1026011" y="40837"/>
                      <a:pt x="1024803" y="44462"/>
                    </a:cubicBezTo>
                    <a:cubicBezTo>
                      <a:pt x="1023595" y="48087"/>
                      <a:pt x="1023111" y="51953"/>
                      <a:pt x="1023111" y="56303"/>
                    </a:cubicBezTo>
                    <a:cubicBezTo>
                      <a:pt x="1023111" y="60894"/>
                      <a:pt x="1023836" y="65002"/>
                      <a:pt x="1025286" y="68626"/>
                    </a:cubicBezTo>
                    <a:cubicBezTo>
                      <a:pt x="1026736" y="72251"/>
                      <a:pt x="1028669" y="75392"/>
                      <a:pt x="1031086" y="77809"/>
                    </a:cubicBezTo>
                    <a:cubicBezTo>
                      <a:pt x="1033502" y="80467"/>
                      <a:pt x="1036402" y="82400"/>
                      <a:pt x="1039785" y="83608"/>
                    </a:cubicBezTo>
                    <a:cubicBezTo>
                      <a:pt x="1043168" y="85058"/>
                      <a:pt x="1046551" y="85783"/>
                      <a:pt x="1050417" y="85783"/>
                    </a:cubicBezTo>
                    <a:cubicBezTo>
                      <a:pt x="1054283" y="85783"/>
                      <a:pt x="1057666" y="85058"/>
                      <a:pt x="1061049" y="83608"/>
                    </a:cubicBezTo>
                    <a:cubicBezTo>
                      <a:pt x="1064432" y="82158"/>
                      <a:pt x="1067332" y="80225"/>
                      <a:pt x="1069748" y="77809"/>
                    </a:cubicBezTo>
                    <a:cubicBezTo>
                      <a:pt x="1072165" y="75151"/>
                      <a:pt x="1074098" y="72251"/>
                      <a:pt x="1075548" y="68626"/>
                    </a:cubicBezTo>
                    <a:cubicBezTo>
                      <a:pt x="1076998" y="65002"/>
                      <a:pt x="1077722" y="60894"/>
                      <a:pt x="1077722" y="56303"/>
                    </a:cubicBezTo>
                    <a:cubicBezTo>
                      <a:pt x="1076998" y="51953"/>
                      <a:pt x="1076514" y="48087"/>
                      <a:pt x="1075306" y="44462"/>
                    </a:cubicBezTo>
                    <a:moveTo>
                      <a:pt x="998464" y="84816"/>
                    </a:moveTo>
                    <a:lnTo>
                      <a:pt x="1007888" y="83850"/>
                    </a:lnTo>
                    <a:cubicBezTo>
                      <a:pt x="1007888" y="83366"/>
                      <a:pt x="1007646" y="82641"/>
                      <a:pt x="1007646" y="81675"/>
                    </a:cubicBezTo>
                    <a:cubicBezTo>
                      <a:pt x="1007405" y="80708"/>
                      <a:pt x="1007405" y="79500"/>
                      <a:pt x="1007163" y="78050"/>
                    </a:cubicBezTo>
                    <a:cubicBezTo>
                      <a:pt x="1006921" y="76842"/>
                      <a:pt x="1006921" y="75392"/>
                      <a:pt x="1006921" y="73942"/>
                    </a:cubicBezTo>
                    <a:cubicBezTo>
                      <a:pt x="1006921" y="72493"/>
                      <a:pt x="1006680" y="71043"/>
                      <a:pt x="1006680" y="69834"/>
                    </a:cubicBezTo>
                    <a:lnTo>
                      <a:pt x="1006680" y="483"/>
                    </a:lnTo>
                    <a:lnTo>
                      <a:pt x="997497" y="483"/>
                    </a:lnTo>
                    <a:lnTo>
                      <a:pt x="997497" y="36730"/>
                    </a:lnTo>
                    <a:cubicBezTo>
                      <a:pt x="996048" y="34071"/>
                      <a:pt x="993873" y="31897"/>
                      <a:pt x="990973" y="29964"/>
                    </a:cubicBezTo>
                    <a:cubicBezTo>
                      <a:pt x="988073" y="28030"/>
                      <a:pt x="984449" y="27064"/>
                      <a:pt x="980341" y="27064"/>
                    </a:cubicBezTo>
                    <a:cubicBezTo>
                      <a:pt x="976958" y="27064"/>
                      <a:pt x="973575" y="27789"/>
                      <a:pt x="970675" y="28997"/>
                    </a:cubicBezTo>
                    <a:cubicBezTo>
                      <a:pt x="967534" y="30205"/>
                      <a:pt x="965117" y="32138"/>
                      <a:pt x="962701" y="34555"/>
                    </a:cubicBezTo>
                    <a:cubicBezTo>
                      <a:pt x="960526" y="36971"/>
                      <a:pt x="958593" y="40113"/>
                      <a:pt x="957385" y="43737"/>
                    </a:cubicBezTo>
                    <a:cubicBezTo>
                      <a:pt x="955935" y="47362"/>
                      <a:pt x="955452" y="51711"/>
                      <a:pt x="955452" y="56544"/>
                    </a:cubicBezTo>
                    <a:cubicBezTo>
                      <a:pt x="955452" y="60410"/>
                      <a:pt x="955935" y="64277"/>
                      <a:pt x="956902" y="67660"/>
                    </a:cubicBezTo>
                    <a:cubicBezTo>
                      <a:pt x="957868" y="71043"/>
                      <a:pt x="959318" y="74184"/>
                      <a:pt x="961251" y="76842"/>
                    </a:cubicBezTo>
                    <a:cubicBezTo>
                      <a:pt x="963184" y="79500"/>
                      <a:pt x="965842" y="81433"/>
                      <a:pt x="968742" y="83125"/>
                    </a:cubicBezTo>
                    <a:cubicBezTo>
                      <a:pt x="971883" y="84575"/>
                      <a:pt x="975508" y="85300"/>
                      <a:pt x="979616" y="85300"/>
                    </a:cubicBezTo>
                    <a:cubicBezTo>
                      <a:pt x="982274" y="85300"/>
                      <a:pt x="984690" y="84816"/>
                      <a:pt x="986623" y="84091"/>
                    </a:cubicBezTo>
                    <a:cubicBezTo>
                      <a:pt x="988557" y="83366"/>
                      <a:pt x="990248" y="82400"/>
                      <a:pt x="991698" y="81433"/>
                    </a:cubicBezTo>
                    <a:cubicBezTo>
                      <a:pt x="993148" y="80467"/>
                      <a:pt x="994114" y="79259"/>
                      <a:pt x="995081" y="78050"/>
                    </a:cubicBezTo>
                    <a:cubicBezTo>
                      <a:pt x="995806" y="76842"/>
                      <a:pt x="996531" y="75875"/>
                      <a:pt x="997014" y="74909"/>
                    </a:cubicBezTo>
                    <a:lnTo>
                      <a:pt x="998464" y="84816"/>
                    </a:lnTo>
                    <a:close/>
                    <a:moveTo>
                      <a:pt x="996048" y="67660"/>
                    </a:moveTo>
                    <a:cubicBezTo>
                      <a:pt x="994839" y="70559"/>
                      <a:pt x="993148" y="72976"/>
                      <a:pt x="991456" y="74667"/>
                    </a:cubicBezTo>
                    <a:cubicBezTo>
                      <a:pt x="989765" y="76359"/>
                      <a:pt x="987832" y="77325"/>
                      <a:pt x="985657" y="78050"/>
                    </a:cubicBezTo>
                    <a:cubicBezTo>
                      <a:pt x="983482" y="78775"/>
                      <a:pt x="982032" y="78775"/>
                      <a:pt x="980582" y="78775"/>
                    </a:cubicBezTo>
                    <a:cubicBezTo>
                      <a:pt x="978166" y="78775"/>
                      <a:pt x="975991" y="78292"/>
                      <a:pt x="974058" y="77084"/>
                    </a:cubicBezTo>
                    <a:cubicBezTo>
                      <a:pt x="972125" y="75875"/>
                      <a:pt x="970675" y="74426"/>
                      <a:pt x="969467" y="72493"/>
                    </a:cubicBezTo>
                    <a:cubicBezTo>
                      <a:pt x="968259" y="70559"/>
                      <a:pt x="967292" y="68143"/>
                      <a:pt x="966809" y="65243"/>
                    </a:cubicBezTo>
                    <a:cubicBezTo>
                      <a:pt x="966326" y="62585"/>
                      <a:pt x="965842" y="59444"/>
                      <a:pt x="965842" y="56303"/>
                    </a:cubicBezTo>
                    <a:cubicBezTo>
                      <a:pt x="965842" y="53161"/>
                      <a:pt x="966326" y="50020"/>
                      <a:pt x="967051" y="47362"/>
                    </a:cubicBezTo>
                    <a:cubicBezTo>
                      <a:pt x="967775" y="44704"/>
                      <a:pt x="968984" y="42287"/>
                      <a:pt x="970192" y="40354"/>
                    </a:cubicBezTo>
                    <a:cubicBezTo>
                      <a:pt x="971642" y="38421"/>
                      <a:pt x="973333" y="36971"/>
                      <a:pt x="975266" y="36005"/>
                    </a:cubicBezTo>
                    <a:cubicBezTo>
                      <a:pt x="977199" y="35038"/>
                      <a:pt x="979374" y="34555"/>
                      <a:pt x="981549" y="34555"/>
                    </a:cubicBezTo>
                    <a:cubicBezTo>
                      <a:pt x="983724" y="34555"/>
                      <a:pt x="985899" y="35038"/>
                      <a:pt x="987832" y="35763"/>
                    </a:cubicBezTo>
                    <a:cubicBezTo>
                      <a:pt x="989765" y="36488"/>
                      <a:pt x="991456" y="37938"/>
                      <a:pt x="992906" y="39629"/>
                    </a:cubicBezTo>
                    <a:cubicBezTo>
                      <a:pt x="994356" y="41321"/>
                      <a:pt x="995564" y="43496"/>
                      <a:pt x="996531" y="46395"/>
                    </a:cubicBezTo>
                    <a:cubicBezTo>
                      <a:pt x="997497" y="49053"/>
                      <a:pt x="997739" y="52195"/>
                      <a:pt x="997739" y="56061"/>
                    </a:cubicBezTo>
                    <a:cubicBezTo>
                      <a:pt x="997981" y="60652"/>
                      <a:pt x="997256" y="64760"/>
                      <a:pt x="996048" y="67660"/>
                    </a:cubicBezTo>
                    <a:moveTo>
                      <a:pt x="938537" y="725"/>
                    </a:moveTo>
                    <a:lnTo>
                      <a:pt x="928629" y="725"/>
                    </a:lnTo>
                    <a:lnTo>
                      <a:pt x="928629" y="84333"/>
                    </a:lnTo>
                    <a:lnTo>
                      <a:pt x="938537" y="84333"/>
                    </a:lnTo>
                    <a:lnTo>
                      <a:pt x="938537" y="725"/>
                    </a:lnTo>
                    <a:close/>
                    <a:moveTo>
                      <a:pt x="897699" y="38179"/>
                    </a:moveTo>
                    <a:cubicBezTo>
                      <a:pt x="899874" y="41079"/>
                      <a:pt x="900841" y="45187"/>
                      <a:pt x="900841" y="50262"/>
                    </a:cubicBezTo>
                    <a:lnTo>
                      <a:pt x="900841" y="52195"/>
                    </a:lnTo>
                    <a:lnTo>
                      <a:pt x="873535" y="52195"/>
                    </a:lnTo>
                    <a:cubicBezTo>
                      <a:pt x="873777" y="49778"/>
                      <a:pt x="874502" y="47362"/>
                      <a:pt x="875227" y="45187"/>
                    </a:cubicBezTo>
                    <a:cubicBezTo>
                      <a:pt x="875952" y="43012"/>
                      <a:pt x="877160" y="41079"/>
                      <a:pt x="878368" y="39388"/>
                    </a:cubicBezTo>
                    <a:cubicBezTo>
                      <a:pt x="879576" y="37696"/>
                      <a:pt x="881268" y="36246"/>
                      <a:pt x="882959" y="35280"/>
                    </a:cubicBezTo>
                    <a:cubicBezTo>
                      <a:pt x="884651" y="34313"/>
                      <a:pt x="886825" y="33830"/>
                      <a:pt x="889000" y="33830"/>
                    </a:cubicBezTo>
                    <a:cubicBezTo>
                      <a:pt x="892866" y="33588"/>
                      <a:pt x="895766" y="35038"/>
                      <a:pt x="897699" y="38179"/>
                    </a:cubicBezTo>
                    <a:moveTo>
                      <a:pt x="910748" y="58236"/>
                    </a:moveTo>
                    <a:lnTo>
                      <a:pt x="910748" y="52678"/>
                    </a:lnTo>
                    <a:cubicBezTo>
                      <a:pt x="910748" y="49537"/>
                      <a:pt x="910506" y="46395"/>
                      <a:pt x="909781" y="43496"/>
                    </a:cubicBezTo>
                    <a:cubicBezTo>
                      <a:pt x="909056" y="40354"/>
                      <a:pt x="907848" y="37696"/>
                      <a:pt x="906157" y="35280"/>
                    </a:cubicBezTo>
                    <a:cubicBezTo>
                      <a:pt x="904465" y="32863"/>
                      <a:pt x="902290" y="30930"/>
                      <a:pt x="899391" y="29480"/>
                    </a:cubicBezTo>
                    <a:cubicBezTo>
                      <a:pt x="896491" y="28030"/>
                      <a:pt x="893108" y="27306"/>
                      <a:pt x="888759" y="27306"/>
                    </a:cubicBezTo>
                    <a:cubicBezTo>
                      <a:pt x="885134" y="27306"/>
                      <a:pt x="881993" y="28030"/>
                      <a:pt x="878851" y="29480"/>
                    </a:cubicBezTo>
                    <a:cubicBezTo>
                      <a:pt x="875710" y="30930"/>
                      <a:pt x="873052" y="32863"/>
                      <a:pt x="870877" y="35521"/>
                    </a:cubicBezTo>
                    <a:cubicBezTo>
                      <a:pt x="868702" y="38179"/>
                      <a:pt x="866769" y="41079"/>
                      <a:pt x="865561" y="44704"/>
                    </a:cubicBezTo>
                    <a:cubicBezTo>
                      <a:pt x="864353" y="48328"/>
                      <a:pt x="863628" y="52195"/>
                      <a:pt x="863628" y="56544"/>
                    </a:cubicBezTo>
                    <a:cubicBezTo>
                      <a:pt x="863628" y="66210"/>
                      <a:pt x="865803" y="73459"/>
                      <a:pt x="870394" y="78292"/>
                    </a:cubicBezTo>
                    <a:cubicBezTo>
                      <a:pt x="874985" y="83125"/>
                      <a:pt x="881509" y="85783"/>
                      <a:pt x="890208" y="85783"/>
                    </a:cubicBezTo>
                    <a:cubicBezTo>
                      <a:pt x="894800" y="85783"/>
                      <a:pt x="898666" y="84816"/>
                      <a:pt x="902290" y="83125"/>
                    </a:cubicBezTo>
                    <a:cubicBezTo>
                      <a:pt x="905673" y="81192"/>
                      <a:pt x="909056" y="78534"/>
                      <a:pt x="911956" y="75151"/>
                    </a:cubicBezTo>
                    <a:lnTo>
                      <a:pt x="908090" y="71043"/>
                    </a:lnTo>
                    <a:cubicBezTo>
                      <a:pt x="904465" y="74426"/>
                      <a:pt x="901324" y="76359"/>
                      <a:pt x="898666" y="77567"/>
                    </a:cubicBezTo>
                    <a:cubicBezTo>
                      <a:pt x="896008" y="78534"/>
                      <a:pt x="893350" y="79017"/>
                      <a:pt x="890933" y="79017"/>
                    </a:cubicBezTo>
                    <a:cubicBezTo>
                      <a:pt x="885376" y="79017"/>
                      <a:pt x="881268" y="77325"/>
                      <a:pt x="878368" y="73701"/>
                    </a:cubicBezTo>
                    <a:cubicBezTo>
                      <a:pt x="875468" y="70076"/>
                      <a:pt x="874018" y="65002"/>
                      <a:pt x="873777" y="58477"/>
                    </a:cubicBezTo>
                    <a:lnTo>
                      <a:pt x="910748" y="58477"/>
                    </a:lnTo>
                    <a:close/>
                    <a:moveTo>
                      <a:pt x="848404" y="61377"/>
                    </a:moveTo>
                    <a:cubicBezTo>
                      <a:pt x="847438" y="59444"/>
                      <a:pt x="845988" y="57994"/>
                      <a:pt x="844296" y="56544"/>
                    </a:cubicBezTo>
                    <a:cubicBezTo>
                      <a:pt x="842605" y="55094"/>
                      <a:pt x="840913" y="54128"/>
                      <a:pt x="838980" y="53403"/>
                    </a:cubicBezTo>
                    <a:cubicBezTo>
                      <a:pt x="837047" y="52678"/>
                      <a:pt x="835114" y="51953"/>
                      <a:pt x="833181" y="51470"/>
                    </a:cubicBezTo>
                    <a:cubicBezTo>
                      <a:pt x="829798" y="50503"/>
                      <a:pt x="826898" y="49295"/>
                      <a:pt x="824723" y="47603"/>
                    </a:cubicBezTo>
                    <a:cubicBezTo>
                      <a:pt x="822549" y="45912"/>
                      <a:pt x="821582" y="43737"/>
                      <a:pt x="821582" y="40837"/>
                    </a:cubicBezTo>
                    <a:cubicBezTo>
                      <a:pt x="821582" y="38663"/>
                      <a:pt x="822549" y="36730"/>
                      <a:pt x="824482" y="35280"/>
                    </a:cubicBezTo>
                    <a:cubicBezTo>
                      <a:pt x="826415" y="33830"/>
                      <a:pt x="828831" y="33105"/>
                      <a:pt x="831731" y="33105"/>
                    </a:cubicBezTo>
                    <a:cubicBezTo>
                      <a:pt x="834872" y="33105"/>
                      <a:pt x="837289" y="33588"/>
                      <a:pt x="838980" y="34796"/>
                    </a:cubicBezTo>
                    <a:cubicBezTo>
                      <a:pt x="840672" y="36005"/>
                      <a:pt x="842122" y="37213"/>
                      <a:pt x="843572" y="38421"/>
                    </a:cubicBezTo>
                    <a:lnTo>
                      <a:pt x="848404" y="32380"/>
                    </a:lnTo>
                    <a:cubicBezTo>
                      <a:pt x="846955" y="31172"/>
                      <a:pt x="845021" y="29964"/>
                      <a:pt x="842605" y="28997"/>
                    </a:cubicBezTo>
                    <a:cubicBezTo>
                      <a:pt x="840189" y="28030"/>
                      <a:pt x="836564" y="27306"/>
                      <a:pt x="832214" y="27306"/>
                    </a:cubicBezTo>
                    <a:cubicBezTo>
                      <a:pt x="829556" y="27306"/>
                      <a:pt x="827140" y="27547"/>
                      <a:pt x="824723" y="28272"/>
                    </a:cubicBezTo>
                    <a:cubicBezTo>
                      <a:pt x="822307" y="28997"/>
                      <a:pt x="820374" y="29722"/>
                      <a:pt x="818441" y="31172"/>
                    </a:cubicBezTo>
                    <a:cubicBezTo>
                      <a:pt x="816749" y="32380"/>
                      <a:pt x="815299" y="34071"/>
                      <a:pt x="814091" y="36005"/>
                    </a:cubicBezTo>
                    <a:cubicBezTo>
                      <a:pt x="812883" y="37938"/>
                      <a:pt x="812400" y="40113"/>
                      <a:pt x="812400" y="42771"/>
                    </a:cubicBezTo>
                    <a:cubicBezTo>
                      <a:pt x="812400" y="45670"/>
                      <a:pt x="812883" y="48087"/>
                      <a:pt x="813850" y="50020"/>
                    </a:cubicBezTo>
                    <a:cubicBezTo>
                      <a:pt x="814816" y="51953"/>
                      <a:pt x="816266" y="53644"/>
                      <a:pt x="817716" y="54853"/>
                    </a:cubicBezTo>
                    <a:cubicBezTo>
                      <a:pt x="819407" y="56061"/>
                      <a:pt x="821099" y="57269"/>
                      <a:pt x="822790" y="57752"/>
                    </a:cubicBezTo>
                    <a:cubicBezTo>
                      <a:pt x="824723" y="58477"/>
                      <a:pt x="826415" y="58961"/>
                      <a:pt x="828106" y="59686"/>
                    </a:cubicBezTo>
                    <a:cubicBezTo>
                      <a:pt x="831731" y="60652"/>
                      <a:pt x="834389" y="61860"/>
                      <a:pt x="836564" y="63310"/>
                    </a:cubicBezTo>
                    <a:cubicBezTo>
                      <a:pt x="838739" y="64760"/>
                      <a:pt x="839705" y="67176"/>
                      <a:pt x="839705" y="70559"/>
                    </a:cubicBezTo>
                    <a:cubicBezTo>
                      <a:pt x="839705" y="73459"/>
                      <a:pt x="838739" y="75634"/>
                      <a:pt x="837047" y="77325"/>
                    </a:cubicBezTo>
                    <a:cubicBezTo>
                      <a:pt x="835356" y="78775"/>
                      <a:pt x="832939" y="79742"/>
                      <a:pt x="829556" y="79742"/>
                    </a:cubicBezTo>
                    <a:cubicBezTo>
                      <a:pt x="827865" y="79742"/>
                      <a:pt x="826415" y="79500"/>
                      <a:pt x="824723" y="79017"/>
                    </a:cubicBezTo>
                    <a:cubicBezTo>
                      <a:pt x="823274" y="78534"/>
                      <a:pt x="821824" y="77809"/>
                      <a:pt x="820616" y="76842"/>
                    </a:cubicBezTo>
                    <a:cubicBezTo>
                      <a:pt x="819407" y="76117"/>
                      <a:pt x="818199" y="75151"/>
                      <a:pt x="817233" y="74184"/>
                    </a:cubicBezTo>
                    <a:cubicBezTo>
                      <a:pt x="816266" y="73217"/>
                      <a:pt x="815541" y="72493"/>
                      <a:pt x="814816" y="71768"/>
                    </a:cubicBezTo>
                    <a:lnTo>
                      <a:pt x="809983" y="79500"/>
                    </a:lnTo>
                    <a:cubicBezTo>
                      <a:pt x="815299" y="83608"/>
                      <a:pt x="821582" y="85783"/>
                      <a:pt x="829073" y="85783"/>
                    </a:cubicBezTo>
                    <a:cubicBezTo>
                      <a:pt x="831731" y="85783"/>
                      <a:pt x="834389" y="85300"/>
                      <a:pt x="836806" y="84575"/>
                    </a:cubicBezTo>
                    <a:cubicBezTo>
                      <a:pt x="839222" y="83850"/>
                      <a:pt x="841397" y="82641"/>
                      <a:pt x="843088" y="81192"/>
                    </a:cubicBezTo>
                    <a:cubicBezTo>
                      <a:pt x="844780" y="79742"/>
                      <a:pt x="846230" y="77809"/>
                      <a:pt x="847438" y="75634"/>
                    </a:cubicBezTo>
                    <a:cubicBezTo>
                      <a:pt x="848404" y="73459"/>
                      <a:pt x="849129" y="71043"/>
                      <a:pt x="849129" y="68143"/>
                    </a:cubicBezTo>
                    <a:cubicBezTo>
                      <a:pt x="849854" y="65485"/>
                      <a:pt x="849371" y="63310"/>
                      <a:pt x="848404" y="61377"/>
                    </a:cubicBezTo>
                    <a:moveTo>
                      <a:pt x="796693" y="61377"/>
                    </a:moveTo>
                    <a:cubicBezTo>
                      <a:pt x="795726" y="59444"/>
                      <a:pt x="794277" y="57994"/>
                      <a:pt x="792585" y="56544"/>
                    </a:cubicBezTo>
                    <a:cubicBezTo>
                      <a:pt x="790894" y="55094"/>
                      <a:pt x="789202" y="54128"/>
                      <a:pt x="787269" y="53403"/>
                    </a:cubicBezTo>
                    <a:cubicBezTo>
                      <a:pt x="785336" y="52678"/>
                      <a:pt x="783403" y="51953"/>
                      <a:pt x="781470" y="51470"/>
                    </a:cubicBezTo>
                    <a:cubicBezTo>
                      <a:pt x="778087" y="50503"/>
                      <a:pt x="775187" y="49295"/>
                      <a:pt x="773012" y="47603"/>
                    </a:cubicBezTo>
                    <a:cubicBezTo>
                      <a:pt x="770837" y="45912"/>
                      <a:pt x="769871" y="43737"/>
                      <a:pt x="769871" y="40837"/>
                    </a:cubicBezTo>
                    <a:cubicBezTo>
                      <a:pt x="769871" y="38663"/>
                      <a:pt x="770837" y="36730"/>
                      <a:pt x="772770" y="35280"/>
                    </a:cubicBezTo>
                    <a:cubicBezTo>
                      <a:pt x="774704" y="33830"/>
                      <a:pt x="777120" y="33105"/>
                      <a:pt x="780020" y="33105"/>
                    </a:cubicBezTo>
                    <a:cubicBezTo>
                      <a:pt x="783161" y="33105"/>
                      <a:pt x="785578" y="33588"/>
                      <a:pt x="787269" y="34796"/>
                    </a:cubicBezTo>
                    <a:cubicBezTo>
                      <a:pt x="788960" y="36005"/>
                      <a:pt x="790410" y="37213"/>
                      <a:pt x="791860" y="38421"/>
                    </a:cubicBezTo>
                    <a:lnTo>
                      <a:pt x="796693" y="32380"/>
                    </a:lnTo>
                    <a:cubicBezTo>
                      <a:pt x="795243" y="31172"/>
                      <a:pt x="793310" y="29964"/>
                      <a:pt x="790894" y="28997"/>
                    </a:cubicBezTo>
                    <a:cubicBezTo>
                      <a:pt x="788236" y="27789"/>
                      <a:pt x="784853" y="27306"/>
                      <a:pt x="780503" y="27306"/>
                    </a:cubicBezTo>
                    <a:cubicBezTo>
                      <a:pt x="777845" y="27306"/>
                      <a:pt x="775429" y="27547"/>
                      <a:pt x="773012" y="28272"/>
                    </a:cubicBezTo>
                    <a:cubicBezTo>
                      <a:pt x="770596" y="28997"/>
                      <a:pt x="768663" y="29722"/>
                      <a:pt x="766729" y="31172"/>
                    </a:cubicBezTo>
                    <a:cubicBezTo>
                      <a:pt x="765038" y="32380"/>
                      <a:pt x="763346" y="34071"/>
                      <a:pt x="762380" y="36005"/>
                    </a:cubicBezTo>
                    <a:cubicBezTo>
                      <a:pt x="761172" y="37938"/>
                      <a:pt x="760688" y="40113"/>
                      <a:pt x="760688" y="42771"/>
                    </a:cubicBezTo>
                    <a:cubicBezTo>
                      <a:pt x="760688" y="45670"/>
                      <a:pt x="761172" y="48087"/>
                      <a:pt x="762138" y="50020"/>
                    </a:cubicBezTo>
                    <a:cubicBezTo>
                      <a:pt x="763105" y="51953"/>
                      <a:pt x="764555" y="53644"/>
                      <a:pt x="766005" y="54853"/>
                    </a:cubicBezTo>
                    <a:cubicBezTo>
                      <a:pt x="767696" y="56061"/>
                      <a:pt x="769387" y="57269"/>
                      <a:pt x="771079" y="57752"/>
                    </a:cubicBezTo>
                    <a:cubicBezTo>
                      <a:pt x="773012" y="58477"/>
                      <a:pt x="774704" y="58961"/>
                      <a:pt x="776395" y="59686"/>
                    </a:cubicBezTo>
                    <a:cubicBezTo>
                      <a:pt x="780020" y="60652"/>
                      <a:pt x="782678" y="61860"/>
                      <a:pt x="784853" y="63310"/>
                    </a:cubicBezTo>
                    <a:cubicBezTo>
                      <a:pt x="787027" y="64760"/>
                      <a:pt x="787994" y="67176"/>
                      <a:pt x="787994" y="70559"/>
                    </a:cubicBezTo>
                    <a:cubicBezTo>
                      <a:pt x="787994" y="73459"/>
                      <a:pt x="787027" y="75634"/>
                      <a:pt x="785336" y="77325"/>
                    </a:cubicBezTo>
                    <a:cubicBezTo>
                      <a:pt x="783644" y="78775"/>
                      <a:pt x="781228" y="79742"/>
                      <a:pt x="777845" y="79742"/>
                    </a:cubicBezTo>
                    <a:cubicBezTo>
                      <a:pt x="776154" y="79742"/>
                      <a:pt x="774704" y="79500"/>
                      <a:pt x="773012" y="79017"/>
                    </a:cubicBezTo>
                    <a:cubicBezTo>
                      <a:pt x="771562" y="78534"/>
                      <a:pt x="770112" y="77809"/>
                      <a:pt x="768904" y="76842"/>
                    </a:cubicBezTo>
                    <a:cubicBezTo>
                      <a:pt x="767696" y="76117"/>
                      <a:pt x="766488" y="75151"/>
                      <a:pt x="765521" y="74184"/>
                    </a:cubicBezTo>
                    <a:cubicBezTo>
                      <a:pt x="764555" y="73217"/>
                      <a:pt x="763830" y="72493"/>
                      <a:pt x="763105" y="71768"/>
                    </a:cubicBezTo>
                    <a:lnTo>
                      <a:pt x="758272" y="79500"/>
                    </a:lnTo>
                    <a:cubicBezTo>
                      <a:pt x="763588" y="83608"/>
                      <a:pt x="769871" y="85783"/>
                      <a:pt x="777362" y="85783"/>
                    </a:cubicBezTo>
                    <a:cubicBezTo>
                      <a:pt x="780261" y="85783"/>
                      <a:pt x="782678" y="85300"/>
                      <a:pt x="785094" y="84575"/>
                    </a:cubicBezTo>
                    <a:cubicBezTo>
                      <a:pt x="787511" y="83850"/>
                      <a:pt x="789685" y="82641"/>
                      <a:pt x="791377" y="81192"/>
                    </a:cubicBezTo>
                    <a:cubicBezTo>
                      <a:pt x="793068" y="79742"/>
                      <a:pt x="794518" y="77809"/>
                      <a:pt x="795726" y="75634"/>
                    </a:cubicBezTo>
                    <a:cubicBezTo>
                      <a:pt x="796693" y="73459"/>
                      <a:pt x="797418" y="71043"/>
                      <a:pt x="797418" y="68143"/>
                    </a:cubicBezTo>
                    <a:cubicBezTo>
                      <a:pt x="798385" y="65485"/>
                      <a:pt x="797660" y="63310"/>
                      <a:pt x="796693" y="61377"/>
                    </a:cubicBezTo>
                    <a:moveTo>
                      <a:pt x="711393" y="6041"/>
                    </a:moveTo>
                    <a:cubicBezTo>
                      <a:pt x="710185" y="4833"/>
                      <a:pt x="708977" y="4350"/>
                      <a:pt x="707286" y="4350"/>
                    </a:cubicBezTo>
                    <a:cubicBezTo>
                      <a:pt x="705594" y="4350"/>
                      <a:pt x="704386" y="4833"/>
                      <a:pt x="703178" y="6041"/>
                    </a:cubicBezTo>
                    <a:cubicBezTo>
                      <a:pt x="701969" y="7249"/>
                      <a:pt x="701486" y="8457"/>
                      <a:pt x="701486" y="9907"/>
                    </a:cubicBezTo>
                    <a:cubicBezTo>
                      <a:pt x="701486" y="11357"/>
                      <a:pt x="701969" y="12807"/>
                      <a:pt x="703178" y="13774"/>
                    </a:cubicBezTo>
                    <a:cubicBezTo>
                      <a:pt x="704386" y="14982"/>
                      <a:pt x="705594" y="15465"/>
                      <a:pt x="707286" y="15465"/>
                    </a:cubicBezTo>
                    <a:cubicBezTo>
                      <a:pt x="708977" y="15465"/>
                      <a:pt x="710427" y="14982"/>
                      <a:pt x="711393" y="13774"/>
                    </a:cubicBezTo>
                    <a:cubicBezTo>
                      <a:pt x="712602" y="12565"/>
                      <a:pt x="713085" y="11357"/>
                      <a:pt x="713085" y="9907"/>
                    </a:cubicBezTo>
                    <a:cubicBezTo>
                      <a:pt x="713085" y="8457"/>
                      <a:pt x="712602" y="7249"/>
                      <a:pt x="711393" y="6041"/>
                    </a:cubicBezTo>
                    <a:moveTo>
                      <a:pt x="734833" y="6041"/>
                    </a:moveTo>
                    <a:cubicBezTo>
                      <a:pt x="733625" y="4833"/>
                      <a:pt x="732416" y="4350"/>
                      <a:pt x="730725" y="4350"/>
                    </a:cubicBezTo>
                    <a:cubicBezTo>
                      <a:pt x="729033" y="4350"/>
                      <a:pt x="727583" y="4833"/>
                      <a:pt x="726617" y="6041"/>
                    </a:cubicBezTo>
                    <a:cubicBezTo>
                      <a:pt x="725409" y="7249"/>
                      <a:pt x="724925" y="8457"/>
                      <a:pt x="724925" y="9907"/>
                    </a:cubicBezTo>
                    <a:cubicBezTo>
                      <a:pt x="724925" y="11357"/>
                      <a:pt x="725409" y="12807"/>
                      <a:pt x="726617" y="13774"/>
                    </a:cubicBezTo>
                    <a:cubicBezTo>
                      <a:pt x="727825" y="14982"/>
                      <a:pt x="729033" y="15465"/>
                      <a:pt x="730725" y="15465"/>
                    </a:cubicBezTo>
                    <a:cubicBezTo>
                      <a:pt x="732416" y="15465"/>
                      <a:pt x="733625" y="14982"/>
                      <a:pt x="734833" y="13774"/>
                    </a:cubicBezTo>
                    <a:cubicBezTo>
                      <a:pt x="736041" y="12565"/>
                      <a:pt x="736524" y="11357"/>
                      <a:pt x="736524" y="9907"/>
                    </a:cubicBezTo>
                    <a:cubicBezTo>
                      <a:pt x="736524" y="8457"/>
                      <a:pt x="735799" y="7249"/>
                      <a:pt x="734833" y="6041"/>
                    </a:cubicBezTo>
                    <a:moveTo>
                      <a:pt x="695445" y="28997"/>
                    </a:moveTo>
                    <a:lnTo>
                      <a:pt x="695445" y="63552"/>
                    </a:lnTo>
                    <a:cubicBezTo>
                      <a:pt x="695445" y="66451"/>
                      <a:pt x="695687" y="69351"/>
                      <a:pt x="695928" y="72009"/>
                    </a:cubicBezTo>
                    <a:cubicBezTo>
                      <a:pt x="696170" y="74667"/>
                      <a:pt x="696895" y="77084"/>
                      <a:pt x="698103" y="79017"/>
                    </a:cubicBezTo>
                    <a:cubicBezTo>
                      <a:pt x="699311" y="80950"/>
                      <a:pt x="701245" y="82641"/>
                      <a:pt x="703903" y="83850"/>
                    </a:cubicBezTo>
                    <a:cubicBezTo>
                      <a:pt x="706561" y="85058"/>
                      <a:pt x="709944" y="85783"/>
                      <a:pt x="714535" y="85783"/>
                    </a:cubicBezTo>
                    <a:cubicBezTo>
                      <a:pt x="717435" y="85783"/>
                      <a:pt x="719851" y="85300"/>
                      <a:pt x="722026" y="84575"/>
                    </a:cubicBezTo>
                    <a:cubicBezTo>
                      <a:pt x="724201" y="83608"/>
                      <a:pt x="725892" y="82641"/>
                      <a:pt x="727342" y="81433"/>
                    </a:cubicBezTo>
                    <a:cubicBezTo>
                      <a:pt x="728792" y="80225"/>
                      <a:pt x="730000" y="79017"/>
                      <a:pt x="730725" y="77809"/>
                    </a:cubicBezTo>
                    <a:cubicBezTo>
                      <a:pt x="731450" y="76600"/>
                      <a:pt x="732175" y="75875"/>
                      <a:pt x="732658" y="75151"/>
                    </a:cubicBezTo>
                    <a:lnTo>
                      <a:pt x="733866" y="84575"/>
                    </a:lnTo>
                    <a:lnTo>
                      <a:pt x="743290" y="83608"/>
                    </a:lnTo>
                    <a:cubicBezTo>
                      <a:pt x="743290" y="83125"/>
                      <a:pt x="743049" y="82400"/>
                      <a:pt x="743049" y="81433"/>
                    </a:cubicBezTo>
                    <a:cubicBezTo>
                      <a:pt x="742807" y="80467"/>
                      <a:pt x="742807" y="79259"/>
                      <a:pt x="742565" y="77809"/>
                    </a:cubicBezTo>
                    <a:cubicBezTo>
                      <a:pt x="742324" y="76600"/>
                      <a:pt x="742324" y="75151"/>
                      <a:pt x="742324" y="73701"/>
                    </a:cubicBezTo>
                    <a:cubicBezTo>
                      <a:pt x="742324" y="72251"/>
                      <a:pt x="742082" y="70801"/>
                      <a:pt x="742082" y="69593"/>
                    </a:cubicBezTo>
                    <a:lnTo>
                      <a:pt x="742082" y="28755"/>
                    </a:lnTo>
                    <a:lnTo>
                      <a:pt x="732175" y="28755"/>
                    </a:lnTo>
                    <a:lnTo>
                      <a:pt x="732175" y="59686"/>
                    </a:lnTo>
                    <a:cubicBezTo>
                      <a:pt x="732175" y="62102"/>
                      <a:pt x="731691" y="64518"/>
                      <a:pt x="730966" y="66935"/>
                    </a:cubicBezTo>
                    <a:cubicBezTo>
                      <a:pt x="730242" y="69110"/>
                      <a:pt x="729033" y="71284"/>
                      <a:pt x="727583" y="72734"/>
                    </a:cubicBezTo>
                    <a:cubicBezTo>
                      <a:pt x="726134" y="74426"/>
                      <a:pt x="724442" y="75634"/>
                      <a:pt x="722751" y="76600"/>
                    </a:cubicBezTo>
                    <a:cubicBezTo>
                      <a:pt x="720817" y="77567"/>
                      <a:pt x="718884" y="78050"/>
                      <a:pt x="716468" y="78050"/>
                    </a:cubicBezTo>
                    <a:cubicBezTo>
                      <a:pt x="714052" y="78050"/>
                      <a:pt x="711877" y="77809"/>
                      <a:pt x="710427" y="77084"/>
                    </a:cubicBezTo>
                    <a:cubicBezTo>
                      <a:pt x="708977" y="76359"/>
                      <a:pt x="707769" y="75634"/>
                      <a:pt x="706802" y="74184"/>
                    </a:cubicBezTo>
                    <a:cubicBezTo>
                      <a:pt x="706077" y="72976"/>
                      <a:pt x="705594" y="71284"/>
                      <a:pt x="705111" y="69593"/>
                    </a:cubicBezTo>
                    <a:cubicBezTo>
                      <a:pt x="704869" y="67660"/>
                      <a:pt x="704628" y="65727"/>
                      <a:pt x="704628" y="63310"/>
                    </a:cubicBezTo>
                    <a:lnTo>
                      <a:pt x="704628" y="28755"/>
                    </a:lnTo>
                    <a:lnTo>
                      <a:pt x="695445" y="28755"/>
                    </a:lnTo>
                    <a:close/>
                    <a:moveTo>
                      <a:pt x="664515" y="60894"/>
                    </a:moveTo>
                    <a:cubicBezTo>
                      <a:pt x="662823" y="65243"/>
                      <a:pt x="660649" y="68626"/>
                      <a:pt x="657991" y="71284"/>
                    </a:cubicBezTo>
                    <a:cubicBezTo>
                      <a:pt x="655091" y="73701"/>
                      <a:pt x="651950" y="75634"/>
                      <a:pt x="648325" y="76600"/>
                    </a:cubicBezTo>
                    <a:cubicBezTo>
                      <a:pt x="644700" y="77567"/>
                      <a:pt x="640834" y="78050"/>
                      <a:pt x="636726" y="78050"/>
                    </a:cubicBezTo>
                    <a:cubicBezTo>
                      <a:pt x="635035" y="78050"/>
                      <a:pt x="633585" y="78050"/>
                      <a:pt x="631893" y="77809"/>
                    </a:cubicBezTo>
                    <a:cubicBezTo>
                      <a:pt x="630202" y="77809"/>
                      <a:pt x="628510" y="77567"/>
                      <a:pt x="626577" y="77325"/>
                    </a:cubicBezTo>
                    <a:lnTo>
                      <a:pt x="626577" y="10874"/>
                    </a:lnTo>
                    <a:cubicBezTo>
                      <a:pt x="628027" y="10874"/>
                      <a:pt x="629477" y="10632"/>
                      <a:pt x="630927" y="10632"/>
                    </a:cubicBezTo>
                    <a:lnTo>
                      <a:pt x="635276" y="10632"/>
                    </a:lnTo>
                    <a:cubicBezTo>
                      <a:pt x="646392" y="10632"/>
                      <a:pt x="654366" y="13290"/>
                      <a:pt x="659440" y="18848"/>
                    </a:cubicBezTo>
                    <a:cubicBezTo>
                      <a:pt x="664515" y="24406"/>
                      <a:pt x="666931" y="33588"/>
                      <a:pt x="666931" y="44220"/>
                    </a:cubicBezTo>
                    <a:cubicBezTo>
                      <a:pt x="666931" y="50986"/>
                      <a:pt x="666206" y="56544"/>
                      <a:pt x="664515" y="60894"/>
                    </a:cubicBezTo>
                    <a:moveTo>
                      <a:pt x="675389" y="25856"/>
                    </a:moveTo>
                    <a:cubicBezTo>
                      <a:pt x="673456" y="21023"/>
                      <a:pt x="670798" y="16915"/>
                      <a:pt x="667173" y="13774"/>
                    </a:cubicBezTo>
                    <a:cubicBezTo>
                      <a:pt x="663548" y="10632"/>
                      <a:pt x="659440" y="8216"/>
                      <a:pt x="654366" y="6524"/>
                    </a:cubicBezTo>
                    <a:cubicBezTo>
                      <a:pt x="649292" y="4833"/>
                      <a:pt x="643734" y="4108"/>
                      <a:pt x="637451" y="4108"/>
                    </a:cubicBezTo>
                    <a:cubicBezTo>
                      <a:pt x="634793" y="4108"/>
                      <a:pt x="632860" y="4108"/>
                      <a:pt x="631168" y="4108"/>
                    </a:cubicBezTo>
                    <a:cubicBezTo>
                      <a:pt x="629719" y="4108"/>
                      <a:pt x="628269" y="4108"/>
                      <a:pt x="627060" y="4350"/>
                    </a:cubicBezTo>
                    <a:cubicBezTo>
                      <a:pt x="625852" y="4350"/>
                      <a:pt x="624402" y="4350"/>
                      <a:pt x="622953" y="4350"/>
                    </a:cubicBezTo>
                    <a:cubicBezTo>
                      <a:pt x="621503" y="4350"/>
                      <a:pt x="619328" y="4350"/>
                      <a:pt x="616670" y="4591"/>
                    </a:cubicBezTo>
                    <a:lnTo>
                      <a:pt x="616670" y="84091"/>
                    </a:lnTo>
                    <a:cubicBezTo>
                      <a:pt x="619086" y="84091"/>
                      <a:pt x="622228" y="84091"/>
                      <a:pt x="625611" y="84333"/>
                    </a:cubicBezTo>
                    <a:cubicBezTo>
                      <a:pt x="629235" y="84333"/>
                      <a:pt x="633102" y="84575"/>
                      <a:pt x="637209" y="84575"/>
                    </a:cubicBezTo>
                    <a:cubicBezTo>
                      <a:pt x="641317" y="84575"/>
                      <a:pt x="645909" y="84091"/>
                      <a:pt x="650741" y="82883"/>
                    </a:cubicBezTo>
                    <a:cubicBezTo>
                      <a:pt x="655574" y="81675"/>
                      <a:pt x="659924" y="79742"/>
                      <a:pt x="664032" y="76842"/>
                    </a:cubicBezTo>
                    <a:cubicBezTo>
                      <a:pt x="668140" y="73942"/>
                      <a:pt x="671523" y="69834"/>
                      <a:pt x="674181" y="64518"/>
                    </a:cubicBezTo>
                    <a:cubicBezTo>
                      <a:pt x="676839" y="59202"/>
                      <a:pt x="678289" y="52436"/>
                      <a:pt x="678289" y="43979"/>
                    </a:cubicBezTo>
                    <a:cubicBezTo>
                      <a:pt x="678289" y="37454"/>
                      <a:pt x="677322" y="30689"/>
                      <a:pt x="675389" y="25856"/>
                    </a:cubicBezTo>
                    <a:moveTo>
                      <a:pt x="562059" y="77325"/>
                    </a:moveTo>
                    <a:cubicBezTo>
                      <a:pt x="560851" y="77809"/>
                      <a:pt x="559884" y="78292"/>
                      <a:pt x="558918" y="78534"/>
                    </a:cubicBezTo>
                    <a:cubicBezTo>
                      <a:pt x="557951" y="78775"/>
                      <a:pt x="556984" y="79017"/>
                      <a:pt x="555776" y="79017"/>
                    </a:cubicBezTo>
                    <a:cubicBezTo>
                      <a:pt x="555051" y="79017"/>
                      <a:pt x="554326" y="78775"/>
                      <a:pt x="553360" y="78534"/>
                    </a:cubicBezTo>
                    <a:cubicBezTo>
                      <a:pt x="552393" y="78292"/>
                      <a:pt x="551668" y="78050"/>
                      <a:pt x="551185" y="77567"/>
                    </a:cubicBezTo>
                    <a:cubicBezTo>
                      <a:pt x="549977" y="76600"/>
                      <a:pt x="549252" y="75634"/>
                      <a:pt x="549010" y="74184"/>
                    </a:cubicBezTo>
                    <a:cubicBezTo>
                      <a:pt x="548769" y="72734"/>
                      <a:pt x="548769" y="70801"/>
                      <a:pt x="548769" y="67901"/>
                    </a:cubicBezTo>
                    <a:lnTo>
                      <a:pt x="548769" y="35280"/>
                    </a:lnTo>
                    <a:lnTo>
                      <a:pt x="561817" y="35280"/>
                    </a:lnTo>
                    <a:lnTo>
                      <a:pt x="561817" y="28997"/>
                    </a:lnTo>
                    <a:lnTo>
                      <a:pt x="548769" y="28997"/>
                    </a:lnTo>
                    <a:lnTo>
                      <a:pt x="548769" y="12807"/>
                    </a:lnTo>
                    <a:lnTo>
                      <a:pt x="539103" y="14982"/>
                    </a:lnTo>
                    <a:lnTo>
                      <a:pt x="539103" y="28997"/>
                    </a:lnTo>
                    <a:lnTo>
                      <a:pt x="529679" y="28997"/>
                    </a:lnTo>
                    <a:lnTo>
                      <a:pt x="529679" y="35280"/>
                    </a:lnTo>
                    <a:lnTo>
                      <a:pt x="539103" y="35280"/>
                    </a:lnTo>
                    <a:lnTo>
                      <a:pt x="539103" y="68868"/>
                    </a:lnTo>
                    <a:cubicBezTo>
                      <a:pt x="539103" y="71768"/>
                      <a:pt x="539103" y="74184"/>
                      <a:pt x="539345" y="76117"/>
                    </a:cubicBezTo>
                    <a:cubicBezTo>
                      <a:pt x="539586" y="78050"/>
                      <a:pt x="540311" y="79983"/>
                      <a:pt x="541278" y="81433"/>
                    </a:cubicBezTo>
                    <a:cubicBezTo>
                      <a:pt x="542486" y="83125"/>
                      <a:pt x="543936" y="84091"/>
                      <a:pt x="545869" y="84816"/>
                    </a:cubicBezTo>
                    <a:cubicBezTo>
                      <a:pt x="547802" y="85541"/>
                      <a:pt x="549735" y="85783"/>
                      <a:pt x="551910" y="85783"/>
                    </a:cubicBezTo>
                    <a:cubicBezTo>
                      <a:pt x="554085" y="85783"/>
                      <a:pt x="556259" y="85541"/>
                      <a:pt x="558434" y="84816"/>
                    </a:cubicBezTo>
                    <a:cubicBezTo>
                      <a:pt x="560609" y="84091"/>
                      <a:pt x="562300" y="83125"/>
                      <a:pt x="563992" y="82158"/>
                    </a:cubicBezTo>
                    <a:lnTo>
                      <a:pt x="562059" y="77325"/>
                    </a:lnTo>
                    <a:close/>
                    <a:moveTo>
                      <a:pt x="487392" y="6041"/>
                    </a:moveTo>
                    <a:cubicBezTo>
                      <a:pt x="486183" y="4833"/>
                      <a:pt x="484975" y="4350"/>
                      <a:pt x="483284" y="4350"/>
                    </a:cubicBezTo>
                    <a:cubicBezTo>
                      <a:pt x="481592" y="4350"/>
                      <a:pt x="480384" y="4833"/>
                      <a:pt x="479176" y="6041"/>
                    </a:cubicBezTo>
                    <a:cubicBezTo>
                      <a:pt x="477967" y="7249"/>
                      <a:pt x="477484" y="8457"/>
                      <a:pt x="477484" y="9907"/>
                    </a:cubicBezTo>
                    <a:cubicBezTo>
                      <a:pt x="477484" y="11357"/>
                      <a:pt x="477967" y="12807"/>
                      <a:pt x="479176" y="13774"/>
                    </a:cubicBezTo>
                    <a:cubicBezTo>
                      <a:pt x="480384" y="14982"/>
                      <a:pt x="481592" y="15465"/>
                      <a:pt x="483284" y="15465"/>
                    </a:cubicBezTo>
                    <a:cubicBezTo>
                      <a:pt x="484975" y="15465"/>
                      <a:pt x="486425" y="14982"/>
                      <a:pt x="487392" y="13774"/>
                    </a:cubicBezTo>
                    <a:cubicBezTo>
                      <a:pt x="488600" y="12565"/>
                      <a:pt x="489083" y="11357"/>
                      <a:pt x="489083" y="9907"/>
                    </a:cubicBezTo>
                    <a:cubicBezTo>
                      <a:pt x="488841" y="8457"/>
                      <a:pt x="488358" y="7249"/>
                      <a:pt x="487392" y="6041"/>
                    </a:cubicBezTo>
                    <a:moveTo>
                      <a:pt x="510589" y="6041"/>
                    </a:moveTo>
                    <a:cubicBezTo>
                      <a:pt x="509381" y="4833"/>
                      <a:pt x="508173" y="4350"/>
                      <a:pt x="506481" y="4350"/>
                    </a:cubicBezTo>
                    <a:cubicBezTo>
                      <a:pt x="504790" y="4350"/>
                      <a:pt x="503340" y="4833"/>
                      <a:pt x="502373" y="6041"/>
                    </a:cubicBezTo>
                    <a:cubicBezTo>
                      <a:pt x="501165" y="7249"/>
                      <a:pt x="500682" y="8457"/>
                      <a:pt x="500682" y="9907"/>
                    </a:cubicBezTo>
                    <a:cubicBezTo>
                      <a:pt x="500682" y="11357"/>
                      <a:pt x="501165" y="12807"/>
                      <a:pt x="502373" y="13774"/>
                    </a:cubicBezTo>
                    <a:cubicBezTo>
                      <a:pt x="503582" y="14982"/>
                      <a:pt x="504790" y="15465"/>
                      <a:pt x="506481" y="15465"/>
                    </a:cubicBezTo>
                    <a:cubicBezTo>
                      <a:pt x="508173" y="15465"/>
                      <a:pt x="509381" y="14982"/>
                      <a:pt x="510589" y="13774"/>
                    </a:cubicBezTo>
                    <a:cubicBezTo>
                      <a:pt x="511797" y="12565"/>
                      <a:pt x="512281" y="11357"/>
                      <a:pt x="512281" y="9907"/>
                    </a:cubicBezTo>
                    <a:cubicBezTo>
                      <a:pt x="512281" y="8457"/>
                      <a:pt x="511797" y="7249"/>
                      <a:pt x="510589" y="6041"/>
                    </a:cubicBezTo>
                    <a:moveTo>
                      <a:pt x="504548" y="62827"/>
                    </a:moveTo>
                    <a:cubicBezTo>
                      <a:pt x="504548" y="64518"/>
                      <a:pt x="504306" y="65968"/>
                      <a:pt x="504306" y="67660"/>
                    </a:cubicBezTo>
                    <a:cubicBezTo>
                      <a:pt x="504065" y="69834"/>
                      <a:pt x="503340" y="71526"/>
                      <a:pt x="502373" y="72976"/>
                    </a:cubicBezTo>
                    <a:cubicBezTo>
                      <a:pt x="501407" y="74426"/>
                      <a:pt x="500199" y="75634"/>
                      <a:pt x="498990" y="76600"/>
                    </a:cubicBezTo>
                    <a:cubicBezTo>
                      <a:pt x="497782" y="77567"/>
                      <a:pt x="496332" y="78050"/>
                      <a:pt x="495124" y="78534"/>
                    </a:cubicBezTo>
                    <a:cubicBezTo>
                      <a:pt x="493916" y="79017"/>
                      <a:pt x="492708" y="79017"/>
                      <a:pt x="491741" y="79017"/>
                    </a:cubicBezTo>
                    <a:cubicBezTo>
                      <a:pt x="490533" y="79017"/>
                      <a:pt x="489325" y="78775"/>
                      <a:pt x="488116" y="78534"/>
                    </a:cubicBezTo>
                    <a:cubicBezTo>
                      <a:pt x="486908" y="78292"/>
                      <a:pt x="485942" y="77567"/>
                      <a:pt x="484975" y="76842"/>
                    </a:cubicBezTo>
                    <a:cubicBezTo>
                      <a:pt x="484009" y="76117"/>
                      <a:pt x="483284" y="75151"/>
                      <a:pt x="482800" y="73942"/>
                    </a:cubicBezTo>
                    <a:cubicBezTo>
                      <a:pt x="482317" y="72734"/>
                      <a:pt x="482075" y="71284"/>
                      <a:pt x="482075" y="69351"/>
                    </a:cubicBezTo>
                    <a:cubicBezTo>
                      <a:pt x="482075" y="67418"/>
                      <a:pt x="482559" y="65968"/>
                      <a:pt x="483284" y="64760"/>
                    </a:cubicBezTo>
                    <a:cubicBezTo>
                      <a:pt x="484009" y="63552"/>
                      <a:pt x="484975" y="62585"/>
                      <a:pt x="486183" y="61619"/>
                    </a:cubicBezTo>
                    <a:cubicBezTo>
                      <a:pt x="487392" y="60894"/>
                      <a:pt x="488358" y="60169"/>
                      <a:pt x="489566" y="59686"/>
                    </a:cubicBezTo>
                    <a:cubicBezTo>
                      <a:pt x="490775" y="59202"/>
                      <a:pt x="491741" y="58961"/>
                      <a:pt x="492708" y="58719"/>
                    </a:cubicBezTo>
                    <a:cubicBezTo>
                      <a:pt x="493674" y="58477"/>
                      <a:pt x="494882" y="58236"/>
                      <a:pt x="496091" y="58236"/>
                    </a:cubicBezTo>
                    <a:cubicBezTo>
                      <a:pt x="497299" y="58236"/>
                      <a:pt x="498507" y="57994"/>
                      <a:pt x="499715" y="57994"/>
                    </a:cubicBezTo>
                    <a:cubicBezTo>
                      <a:pt x="500923" y="57994"/>
                      <a:pt x="501890" y="57752"/>
                      <a:pt x="502857" y="57752"/>
                    </a:cubicBezTo>
                    <a:lnTo>
                      <a:pt x="505031" y="57752"/>
                    </a:lnTo>
                    <a:cubicBezTo>
                      <a:pt x="504548" y="59444"/>
                      <a:pt x="504548" y="61135"/>
                      <a:pt x="504548" y="62827"/>
                    </a:cubicBezTo>
                    <a:moveTo>
                      <a:pt x="522188" y="78292"/>
                    </a:moveTo>
                    <a:cubicBezTo>
                      <a:pt x="520738" y="78775"/>
                      <a:pt x="519288" y="79017"/>
                      <a:pt x="517838" y="79017"/>
                    </a:cubicBezTo>
                    <a:cubicBezTo>
                      <a:pt x="516630" y="79017"/>
                      <a:pt x="515664" y="78534"/>
                      <a:pt x="514939" y="77809"/>
                    </a:cubicBezTo>
                    <a:cubicBezTo>
                      <a:pt x="514214" y="77084"/>
                      <a:pt x="513972" y="75392"/>
                      <a:pt x="513972" y="72734"/>
                    </a:cubicBezTo>
                    <a:lnTo>
                      <a:pt x="513972" y="43496"/>
                    </a:lnTo>
                    <a:cubicBezTo>
                      <a:pt x="513972" y="42529"/>
                      <a:pt x="513972" y="41562"/>
                      <a:pt x="513972" y="40354"/>
                    </a:cubicBezTo>
                    <a:cubicBezTo>
                      <a:pt x="513972" y="39146"/>
                      <a:pt x="513730" y="38179"/>
                      <a:pt x="513489" y="36971"/>
                    </a:cubicBezTo>
                    <a:cubicBezTo>
                      <a:pt x="513247" y="35763"/>
                      <a:pt x="512764" y="34796"/>
                      <a:pt x="512281" y="33830"/>
                    </a:cubicBezTo>
                    <a:cubicBezTo>
                      <a:pt x="511797" y="32863"/>
                      <a:pt x="510831" y="31897"/>
                      <a:pt x="509864" y="31172"/>
                    </a:cubicBezTo>
                    <a:cubicBezTo>
                      <a:pt x="507689" y="29480"/>
                      <a:pt x="505273" y="28514"/>
                      <a:pt x="502615" y="27789"/>
                    </a:cubicBezTo>
                    <a:cubicBezTo>
                      <a:pt x="499957" y="27306"/>
                      <a:pt x="497540" y="27064"/>
                      <a:pt x="494882" y="27064"/>
                    </a:cubicBezTo>
                    <a:cubicBezTo>
                      <a:pt x="492708" y="27064"/>
                      <a:pt x="490291" y="27306"/>
                      <a:pt x="488116" y="27789"/>
                    </a:cubicBezTo>
                    <a:cubicBezTo>
                      <a:pt x="485942" y="28272"/>
                      <a:pt x="483767" y="28997"/>
                      <a:pt x="482075" y="29964"/>
                    </a:cubicBezTo>
                    <a:cubicBezTo>
                      <a:pt x="480142" y="30930"/>
                      <a:pt x="478692" y="32380"/>
                      <a:pt x="477243" y="33830"/>
                    </a:cubicBezTo>
                    <a:cubicBezTo>
                      <a:pt x="475793" y="35280"/>
                      <a:pt x="475068" y="37454"/>
                      <a:pt x="474584" y="40113"/>
                    </a:cubicBezTo>
                    <a:lnTo>
                      <a:pt x="482317" y="42529"/>
                    </a:lnTo>
                    <a:cubicBezTo>
                      <a:pt x="482559" y="41321"/>
                      <a:pt x="482800" y="40113"/>
                      <a:pt x="483284" y="38904"/>
                    </a:cubicBezTo>
                    <a:cubicBezTo>
                      <a:pt x="483767" y="37938"/>
                      <a:pt x="484250" y="36730"/>
                      <a:pt x="485217" y="36005"/>
                    </a:cubicBezTo>
                    <a:cubicBezTo>
                      <a:pt x="486183" y="35038"/>
                      <a:pt x="487150" y="34555"/>
                      <a:pt x="488600" y="33830"/>
                    </a:cubicBezTo>
                    <a:cubicBezTo>
                      <a:pt x="490050" y="33347"/>
                      <a:pt x="491741" y="33105"/>
                      <a:pt x="493916" y="33105"/>
                    </a:cubicBezTo>
                    <a:cubicBezTo>
                      <a:pt x="495124" y="33105"/>
                      <a:pt x="496332" y="33105"/>
                      <a:pt x="497299" y="33347"/>
                    </a:cubicBezTo>
                    <a:cubicBezTo>
                      <a:pt x="498507" y="33588"/>
                      <a:pt x="499474" y="33830"/>
                      <a:pt x="500440" y="34313"/>
                    </a:cubicBezTo>
                    <a:cubicBezTo>
                      <a:pt x="501890" y="35038"/>
                      <a:pt x="502857" y="36005"/>
                      <a:pt x="503582" y="37213"/>
                    </a:cubicBezTo>
                    <a:cubicBezTo>
                      <a:pt x="504065" y="38421"/>
                      <a:pt x="504548" y="40113"/>
                      <a:pt x="504548" y="42287"/>
                    </a:cubicBezTo>
                    <a:lnTo>
                      <a:pt x="504548" y="51711"/>
                    </a:lnTo>
                    <a:cubicBezTo>
                      <a:pt x="501648" y="51711"/>
                      <a:pt x="499232" y="51711"/>
                      <a:pt x="497057" y="51953"/>
                    </a:cubicBezTo>
                    <a:cubicBezTo>
                      <a:pt x="494882" y="51953"/>
                      <a:pt x="492949" y="52195"/>
                      <a:pt x="491016" y="52436"/>
                    </a:cubicBezTo>
                    <a:cubicBezTo>
                      <a:pt x="488358" y="52920"/>
                      <a:pt x="485942" y="53644"/>
                      <a:pt x="483525" y="54369"/>
                    </a:cubicBezTo>
                    <a:cubicBezTo>
                      <a:pt x="481350" y="55336"/>
                      <a:pt x="479176" y="56544"/>
                      <a:pt x="477484" y="57994"/>
                    </a:cubicBezTo>
                    <a:cubicBezTo>
                      <a:pt x="475793" y="59444"/>
                      <a:pt x="474584" y="61135"/>
                      <a:pt x="473618" y="63310"/>
                    </a:cubicBezTo>
                    <a:cubicBezTo>
                      <a:pt x="472651" y="65243"/>
                      <a:pt x="472168" y="67660"/>
                      <a:pt x="472168" y="70076"/>
                    </a:cubicBezTo>
                    <a:cubicBezTo>
                      <a:pt x="472168" y="72493"/>
                      <a:pt x="472651" y="74909"/>
                      <a:pt x="473618" y="76842"/>
                    </a:cubicBezTo>
                    <a:cubicBezTo>
                      <a:pt x="474584" y="78775"/>
                      <a:pt x="475793" y="80467"/>
                      <a:pt x="477243" y="81675"/>
                    </a:cubicBezTo>
                    <a:cubicBezTo>
                      <a:pt x="478692" y="82883"/>
                      <a:pt x="480384" y="83850"/>
                      <a:pt x="482317" y="84575"/>
                    </a:cubicBezTo>
                    <a:cubicBezTo>
                      <a:pt x="484250" y="85300"/>
                      <a:pt x="485942" y="85541"/>
                      <a:pt x="488116" y="85541"/>
                    </a:cubicBezTo>
                    <a:cubicBezTo>
                      <a:pt x="492708" y="85541"/>
                      <a:pt x="496332" y="84575"/>
                      <a:pt x="499232" y="82641"/>
                    </a:cubicBezTo>
                    <a:cubicBezTo>
                      <a:pt x="502132" y="80708"/>
                      <a:pt x="504065" y="78292"/>
                      <a:pt x="505031" y="75634"/>
                    </a:cubicBezTo>
                    <a:cubicBezTo>
                      <a:pt x="505273" y="78050"/>
                      <a:pt x="506240" y="80225"/>
                      <a:pt x="507689" y="82158"/>
                    </a:cubicBezTo>
                    <a:cubicBezTo>
                      <a:pt x="509139" y="84091"/>
                      <a:pt x="511314" y="84816"/>
                      <a:pt x="514214" y="84816"/>
                    </a:cubicBezTo>
                    <a:cubicBezTo>
                      <a:pt x="515905" y="84816"/>
                      <a:pt x="517597" y="84575"/>
                      <a:pt x="519047" y="84333"/>
                    </a:cubicBezTo>
                    <a:cubicBezTo>
                      <a:pt x="520496" y="84091"/>
                      <a:pt x="521705" y="83850"/>
                      <a:pt x="522430" y="83608"/>
                    </a:cubicBezTo>
                    <a:lnTo>
                      <a:pt x="522430" y="78292"/>
                    </a:lnTo>
                    <a:close/>
                    <a:moveTo>
                      <a:pt x="458636" y="77325"/>
                    </a:moveTo>
                    <a:cubicBezTo>
                      <a:pt x="457428" y="77809"/>
                      <a:pt x="456461" y="78292"/>
                      <a:pt x="455495" y="78534"/>
                    </a:cubicBezTo>
                    <a:cubicBezTo>
                      <a:pt x="454528" y="78775"/>
                      <a:pt x="453562" y="79017"/>
                      <a:pt x="452353" y="79017"/>
                    </a:cubicBezTo>
                    <a:cubicBezTo>
                      <a:pt x="451629" y="79017"/>
                      <a:pt x="450904" y="78775"/>
                      <a:pt x="449937" y="78534"/>
                    </a:cubicBezTo>
                    <a:cubicBezTo>
                      <a:pt x="448970" y="78292"/>
                      <a:pt x="448246" y="78050"/>
                      <a:pt x="447762" y="77567"/>
                    </a:cubicBezTo>
                    <a:cubicBezTo>
                      <a:pt x="446554" y="76600"/>
                      <a:pt x="445829" y="75634"/>
                      <a:pt x="445587" y="74184"/>
                    </a:cubicBezTo>
                    <a:cubicBezTo>
                      <a:pt x="445346" y="72734"/>
                      <a:pt x="445346" y="70801"/>
                      <a:pt x="445346" y="67901"/>
                    </a:cubicBezTo>
                    <a:lnTo>
                      <a:pt x="445346" y="35280"/>
                    </a:lnTo>
                    <a:lnTo>
                      <a:pt x="458394" y="35280"/>
                    </a:lnTo>
                    <a:lnTo>
                      <a:pt x="458394" y="28997"/>
                    </a:lnTo>
                    <a:lnTo>
                      <a:pt x="445346" y="28997"/>
                    </a:lnTo>
                    <a:lnTo>
                      <a:pt x="445346" y="12807"/>
                    </a:lnTo>
                    <a:lnTo>
                      <a:pt x="435680" y="14982"/>
                    </a:lnTo>
                    <a:lnTo>
                      <a:pt x="435680" y="28997"/>
                    </a:lnTo>
                    <a:lnTo>
                      <a:pt x="426256" y="28997"/>
                    </a:lnTo>
                    <a:lnTo>
                      <a:pt x="426256" y="35280"/>
                    </a:lnTo>
                    <a:lnTo>
                      <a:pt x="435680" y="35280"/>
                    </a:lnTo>
                    <a:lnTo>
                      <a:pt x="435680" y="68868"/>
                    </a:lnTo>
                    <a:cubicBezTo>
                      <a:pt x="435680" y="71768"/>
                      <a:pt x="435680" y="74184"/>
                      <a:pt x="435922" y="76117"/>
                    </a:cubicBezTo>
                    <a:cubicBezTo>
                      <a:pt x="436163" y="78050"/>
                      <a:pt x="436888" y="79983"/>
                      <a:pt x="437855" y="81433"/>
                    </a:cubicBezTo>
                    <a:cubicBezTo>
                      <a:pt x="439063" y="83125"/>
                      <a:pt x="440513" y="84091"/>
                      <a:pt x="442446" y="84816"/>
                    </a:cubicBezTo>
                    <a:cubicBezTo>
                      <a:pt x="444379" y="85541"/>
                      <a:pt x="446312" y="85783"/>
                      <a:pt x="448487" y="85783"/>
                    </a:cubicBezTo>
                    <a:cubicBezTo>
                      <a:pt x="450662" y="85783"/>
                      <a:pt x="452837" y="85541"/>
                      <a:pt x="455012" y="84816"/>
                    </a:cubicBezTo>
                    <a:cubicBezTo>
                      <a:pt x="457186" y="84091"/>
                      <a:pt x="458878" y="83125"/>
                      <a:pt x="460569" y="82158"/>
                    </a:cubicBezTo>
                    <a:lnTo>
                      <a:pt x="458636" y="77325"/>
                    </a:lnTo>
                    <a:close/>
                    <a:moveTo>
                      <a:pt x="409825" y="28997"/>
                    </a:moveTo>
                    <a:lnTo>
                      <a:pt x="399676" y="28997"/>
                    </a:lnTo>
                    <a:lnTo>
                      <a:pt x="399676" y="84091"/>
                    </a:lnTo>
                    <a:lnTo>
                      <a:pt x="409825" y="84091"/>
                    </a:lnTo>
                    <a:lnTo>
                      <a:pt x="409825" y="28997"/>
                    </a:lnTo>
                    <a:close/>
                    <a:moveTo>
                      <a:pt x="409341" y="2416"/>
                    </a:moveTo>
                    <a:cubicBezTo>
                      <a:pt x="408133" y="1208"/>
                      <a:pt x="406683" y="483"/>
                      <a:pt x="404992" y="483"/>
                    </a:cubicBezTo>
                    <a:cubicBezTo>
                      <a:pt x="403300" y="483"/>
                      <a:pt x="401609" y="1208"/>
                      <a:pt x="400400" y="2416"/>
                    </a:cubicBezTo>
                    <a:cubicBezTo>
                      <a:pt x="399192" y="3625"/>
                      <a:pt x="398467" y="5316"/>
                      <a:pt x="398467" y="6766"/>
                    </a:cubicBezTo>
                    <a:cubicBezTo>
                      <a:pt x="398467" y="8457"/>
                      <a:pt x="399192" y="9907"/>
                      <a:pt x="400400" y="11116"/>
                    </a:cubicBezTo>
                    <a:cubicBezTo>
                      <a:pt x="401609" y="12324"/>
                      <a:pt x="403059" y="13049"/>
                      <a:pt x="404992" y="13049"/>
                    </a:cubicBezTo>
                    <a:cubicBezTo>
                      <a:pt x="406683" y="13049"/>
                      <a:pt x="408133" y="12324"/>
                      <a:pt x="409341" y="11116"/>
                    </a:cubicBezTo>
                    <a:cubicBezTo>
                      <a:pt x="410549" y="9907"/>
                      <a:pt x="411274" y="8457"/>
                      <a:pt x="411274" y="6766"/>
                    </a:cubicBezTo>
                    <a:cubicBezTo>
                      <a:pt x="411274" y="5074"/>
                      <a:pt x="410549" y="3625"/>
                      <a:pt x="409341" y="2416"/>
                    </a:cubicBezTo>
                    <a:moveTo>
                      <a:pt x="379619" y="61377"/>
                    </a:moveTo>
                    <a:cubicBezTo>
                      <a:pt x="378653" y="59444"/>
                      <a:pt x="377203" y="57994"/>
                      <a:pt x="375511" y="56544"/>
                    </a:cubicBezTo>
                    <a:cubicBezTo>
                      <a:pt x="373820" y="55094"/>
                      <a:pt x="372128" y="54128"/>
                      <a:pt x="370195" y="53403"/>
                    </a:cubicBezTo>
                    <a:cubicBezTo>
                      <a:pt x="368262" y="52678"/>
                      <a:pt x="366329" y="51953"/>
                      <a:pt x="364396" y="51470"/>
                    </a:cubicBezTo>
                    <a:cubicBezTo>
                      <a:pt x="361013" y="50503"/>
                      <a:pt x="358113" y="49295"/>
                      <a:pt x="355938" y="47603"/>
                    </a:cubicBezTo>
                    <a:cubicBezTo>
                      <a:pt x="353764" y="45912"/>
                      <a:pt x="352797" y="43737"/>
                      <a:pt x="352797" y="40837"/>
                    </a:cubicBezTo>
                    <a:cubicBezTo>
                      <a:pt x="352797" y="38663"/>
                      <a:pt x="353764" y="36730"/>
                      <a:pt x="355697" y="35280"/>
                    </a:cubicBezTo>
                    <a:cubicBezTo>
                      <a:pt x="357630" y="33830"/>
                      <a:pt x="360046" y="33105"/>
                      <a:pt x="362946" y="33105"/>
                    </a:cubicBezTo>
                    <a:cubicBezTo>
                      <a:pt x="366087" y="33105"/>
                      <a:pt x="368504" y="33588"/>
                      <a:pt x="370195" y="34796"/>
                    </a:cubicBezTo>
                    <a:cubicBezTo>
                      <a:pt x="371887" y="36005"/>
                      <a:pt x="373337" y="37213"/>
                      <a:pt x="374786" y="38421"/>
                    </a:cubicBezTo>
                    <a:lnTo>
                      <a:pt x="379619" y="32380"/>
                    </a:lnTo>
                    <a:cubicBezTo>
                      <a:pt x="378169" y="31172"/>
                      <a:pt x="376236" y="29964"/>
                      <a:pt x="373820" y="28997"/>
                    </a:cubicBezTo>
                    <a:cubicBezTo>
                      <a:pt x="371162" y="27789"/>
                      <a:pt x="367779" y="27306"/>
                      <a:pt x="363429" y="27306"/>
                    </a:cubicBezTo>
                    <a:cubicBezTo>
                      <a:pt x="360771" y="27306"/>
                      <a:pt x="358355" y="27547"/>
                      <a:pt x="355938" y="28272"/>
                    </a:cubicBezTo>
                    <a:cubicBezTo>
                      <a:pt x="353522" y="28997"/>
                      <a:pt x="351589" y="29722"/>
                      <a:pt x="349656" y="31172"/>
                    </a:cubicBezTo>
                    <a:cubicBezTo>
                      <a:pt x="347964" y="32380"/>
                      <a:pt x="346514" y="34071"/>
                      <a:pt x="345306" y="36005"/>
                    </a:cubicBezTo>
                    <a:cubicBezTo>
                      <a:pt x="344098" y="37938"/>
                      <a:pt x="343615" y="40113"/>
                      <a:pt x="343615" y="42771"/>
                    </a:cubicBezTo>
                    <a:cubicBezTo>
                      <a:pt x="343615" y="45670"/>
                      <a:pt x="344098" y="48087"/>
                      <a:pt x="345065" y="50020"/>
                    </a:cubicBezTo>
                    <a:cubicBezTo>
                      <a:pt x="346031" y="51953"/>
                      <a:pt x="347481" y="53644"/>
                      <a:pt x="348931" y="54853"/>
                    </a:cubicBezTo>
                    <a:cubicBezTo>
                      <a:pt x="350622" y="56061"/>
                      <a:pt x="352314" y="57269"/>
                      <a:pt x="354005" y="57752"/>
                    </a:cubicBezTo>
                    <a:cubicBezTo>
                      <a:pt x="355938" y="58477"/>
                      <a:pt x="357630" y="58961"/>
                      <a:pt x="359321" y="59686"/>
                    </a:cubicBezTo>
                    <a:cubicBezTo>
                      <a:pt x="362946" y="60652"/>
                      <a:pt x="365604" y="61860"/>
                      <a:pt x="367779" y="63310"/>
                    </a:cubicBezTo>
                    <a:cubicBezTo>
                      <a:pt x="369954" y="64760"/>
                      <a:pt x="370920" y="67176"/>
                      <a:pt x="370920" y="70559"/>
                    </a:cubicBezTo>
                    <a:cubicBezTo>
                      <a:pt x="370920" y="73459"/>
                      <a:pt x="369954" y="75634"/>
                      <a:pt x="368262" y="77325"/>
                    </a:cubicBezTo>
                    <a:cubicBezTo>
                      <a:pt x="366571" y="78775"/>
                      <a:pt x="364154" y="79742"/>
                      <a:pt x="360771" y="79742"/>
                    </a:cubicBezTo>
                    <a:cubicBezTo>
                      <a:pt x="359080" y="79742"/>
                      <a:pt x="357630" y="79500"/>
                      <a:pt x="355938" y="79017"/>
                    </a:cubicBezTo>
                    <a:cubicBezTo>
                      <a:pt x="354489" y="78534"/>
                      <a:pt x="353039" y="77809"/>
                      <a:pt x="351830" y="76842"/>
                    </a:cubicBezTo>
                    <a:cubicBezTo>
                      <a:pt x="350622" y="76117"/>
                      <a:pt x="349414" y="75151"/>
                      <a:pt x="348447" y="74184"/>
                    </a:cubicBezTo>
                    <a:cubicBezTo>
                      <a:pt x="347481" y="73217"/>
                      <a:pt x="346756" y="72493"/>
                      <a:pt x="346031" y="71768"/>
                    </a:cubicBezTo>
                    <a:lnTo>
                      <a:pt x="341198" y="79500"/>
                    </a:lnTo>
                    <a:cubicBezTo>
                      <a:pt x="346514" y="83608"/>
                      <a:pt x="352797" y="85783"/>
                      <a:pt x="360288" y="85783"/>
                    </a:cubicBezTo>
                    <a:cubicBezTo>
                      <a:pt x="363188" y="85783"/>
                      <a:pt x="365604" y="85300"/>
                      <a:pt x="368020" y="84575"/>
                    </a:cubicBezTo>
                    <a:cubicBezTo>
                      <a:pt x="370437" y="83850"/>
                      <a:pt x="372612" y="82641"/>
                      <a:pt x="374303" y="81192"/>
                    </a:cubicBezTo>
                    <a:cubicBezTo>
                      <a:pt x="375995" y="79742"/>
                      <a:pt x="377444" y="77809"/>
                      <a:pt x="378411" y="75634"/>
                    </a:cubicBezTo>
                    <a:cubicBezTo>
                      <a:pt x="379378" y="73459"/>
                      <a:pt x="380103" y="71043"/>
                      <a:pt x="380103" y="68143"/>
                    </a:cubicBezTo>
                    <a:cubicBezTo>
                      <a:pt x="381069" y="65485"/>
                      <a:pt x="380586" y="63310"/>
                      <a:pt x="379619" y="61377"/>
                    </a:cubicBezTo>
                    <a:moveTo>
                      <a:pt x="298428" y="84091"/>
                    </a:moveTo>
                    <a:lnTo>
                      <a:pt x="307852" y="84091"/>
                    </a:lnTo>
                    <a:lnTo>
                      <a:pt x="307852" y="57511"/>
                    </a:lnTo>
                    <a:cubicBezTo>
                      <a:pt x="307852" y="55578"/>
                      <a:pt x="307852" y="53886"/>
                      <a:pt x="308093" y="51953"/>
                    </a:cubicBezTo>
                    <a:cubicBezTo>
                      <a:pt x="308335" y="50020"/>
                      <a:pt x="308577" y="48328"/>
                      <a:pt x="308818" y="46637"/>
                    </a:cubicBezTo>
                    <a:cubicBezTo>
                      <a:pt x="309785" y="43254"/>
                      <a:pt x="310993" y="40354"/>
                      <a:pt x="312926" y="37938"/>
                    </a:cubicBezTo>
                    <a:cubicBezTo>
                      <a:pt x="314618" y="35521"/>
                      <a:pt x="316792" y="34555"/>
                      <a:pt x="318967" y="34555"/>
                    </a:cubicBezTo>
                    <a:cubicBezTo>
                      <a:pt x="322833" y="34555"/>
                      <a:pt x="324767" y="36488"/>
                      <a:pt x="325008" y="40596"/>
                    </a:cubicBezTo>
                    <a:lnTo>
                      <a:pt x="333224" y="37696"/>
                    </a:lnTo>
                    <a:cubicBezTo>
                      <a:pt x="333224" y="35763"/>
                      <a:pt x="332741" y="34313"/>
                      <a:pt x="332016" y="32863"/>
                    </a:cubicBezTo>
                    <a:cubicBezTo>
                      <a:pt x="331291" y="31413"/>
                      <a:pt x="330566" y="30447"/>
                      <a:pt x="329599" y="29722"/>
                    </a:cubicBezTo>
                    <a:cubicBezTo>
                      <a:pt x="328633" y="28997"/>
                      <a:pt x="327425" y="28272"/>
                      <a:pt x="326216" y="28030"/>
                    </a:cubicBezTo>
                    <a:cubicBezTo>
                      <a:pt x="325008" y="27547"/>
                      <a:pt x="323800" y="27547"/>
                      <a:pt x="322833" y="27547"/>
                    </a:cubicBezTo>
                    <a:cubicBezTo>
                      <a:pt x="319450" y="27547"/>
                      <a:pt x="316792" y="28514"/>
                      <a:pt x="314134" y="30205"/>
                    </a:cubicBezTo>
                    <a:cubicBezTo>
                      <a:pt x="311718" y="32138"/>
                      <a:pt x="309543" y="34555"/>
                      <a:pt x="307852" y="37696"/>
                    </a:cubicBezTo>
                    <a:lnTo>
                      <a:pt x="306643" y="28272"/>
                    </a:lnTo>
                    <a:lnTo>
                      <a:pt x="297219" y="29239"/>
                    </a:lnTo>
                    <a:cubicBezTo>
                      <a:pt x="297219" y="29722"/>
                      <a:pt x="297461" y="30447"/>
                      <a:pt x="297461" y="31413"/>
                    </a:cubicBezTo>
                    <a:cubicBezTo>
                      <a:pt x="297703" y="32380"/>
                      <a:pt x="297703" y="33588"/>
                      <a:pt x="297944" y="35038"/>
                    </a:cubicBezTo>
                    <a:cubicBezTo>
                      <a:pt x="298186" y="36488"/>
                      <a:pt x="298186" y="37696"/>
                      <a:pt x="298186" y="39146"/>
                    </a:cubicBezTo>
                    <a:cubicBezTo>
                      <a:pt x="298186" y="40596"/>
                      <a:pt x="298428" y="41804"/>
                      <a:pt x="298428" y="43254"/>
                    </a:cubicBezTo>
                    <a:lnTo>
                      <a:pt x="298428" y="84091"/>
                    </a:lnTo>
                    <a:close/>
                    <a:moveTo>
                      <a:pt x="267981" y="38179"/>
                    </a:moveTo>
                    <a:cubicBezTo>
                      <a:pt x="270156" y="41079"/>
                      <a:pt x="271122" y="45187"/>
                      <a:pt x="271122" y="50262"/>
                    </a:cubicBezTo>
                    <a:lnTo>
                      <a:pt x="271122" y="52195"/>
                    </a:lnTo>
                    <a:lnTo>
                      <a:pt x="243817" y="52195"/>
                    </a:lnTo>
                    <a:cubicBezTo>
                      <a:pt x="244058" y="49778"/>
                      <a:pt x="244783" y="47362"/>
                      <a:pt x="245508" y="45187"/>
                    </a:cubicBezTo>
                    <a:cubicBezTo>
                      <a:pt x="246233" y="43012"/>
                      <a:pt x="247441" y="41079"/>
                      <a:pt x="248649" y="39388"/>
                    </a:cubicBezTo>
                    <a:cubicBezTo>
                      <a:pt x="249858" y="37696"/>
                      <a:pt x="251549" y="36246"/>
                      <a:pt x="253241" y="35280"/>
                    </a:cubicBezTo>
                    <a:cubicBezTo>
                      <a:pt x="254932" y="34313"/>
                      <a:pt x="257107" y="33830"/>
                      <a:pt x="259282" y="33830"/>
                    </a:cubicBezTo>
                    <a:cubicBezTo>
                      <a:pt x="262906" y="33588"/>
                      <a:pt x="265806" y="35038"/>
                      <a:pt x="267981" y="38179"/>
                    </a:cubicBezTo>
                    <a:moveTo>
                      <a:pt x="281029" y="58236"/>
                    </a:moveTo>
                    <a:lnTo>
                      <a:pt x="281029" y="52678"/>
                    </a:lnTo>
                    <a:cubicBezTo>
                      <a:pt x="281029" y="49537"/>
                      <a:pt x="280788" y="46395"/>
                      <a:pt x="280063" y="43496"/>
                    </a:cubicBezTo>
                    <a:cubicBezTo>
                      <a:pt x="279338" y="40354"/>
                      <a:pt x="278130" y="37696"/>
                      <a:pt x="276438" y="35280"/>
                    </a:cubicBezTo>
                    <a:cubicBezTo>
                      <a:pt x="274747" y="32863"/>
                      <a:pt x="272572" y="30930"/>
                      <a:pt x="269672" y="29480"/>
                    </a:cubicBezTo>
                    <a:cubicBezTo>
                      <a:pt x="266773" y="28030"/>
                      <a:pt x="263390" y="27306"/>
                      <a:pt x="259040" y="27306"/>
                    </a:cubicBezTo>
                    <a:cubicBezTo>
                      <a:pt x="255415" y="27306"/>
                      <a:pt x="252274" y="28030"/>
                      <a:pt x="249133" y="29480"/>
                    </a:cubicBezTo>
                    <a:cubicBezTo>
                      <a:pt x="245991" y="30930"/>
                      <a:pt x="243333" y="32863"/>
                      <a:pt x="241159" y="35521"/>
                    </a:cubicBezTo>
                    <a:cubicBezTo>
                      <a:pt x="238984" y="38179"/>
                      <a:pt x="237051" y="41079"/>
                      <a:pt x="235842" y="44704"/>
                    </a:cubicBezTo>
                    <a:cubicBezTo>
                      <a:pt x="234634" y="48328"/>
                      <a:pt x="233909" y="52195"/>
                      <a:pt x="233909" y="56544"/>
                    </a:cubicBezTo>
                    <a:cubicBezTo>
                      <a:pt x="233909" y="66210"/>
                      <a:pt x="236084" y="73459"/>
                      <a:pt x="240675" y="78292"/>
                    </a:cubicBezTo>
                    <a:cubicBezTo>
                      <a:pt x="245025" y="83125"/>
                      <a:pt x="251791" y="85783"/>
                      <a:pt x="260490" y="85783"/>
                    </a:cubicBezTo>
                    <a:cubicBezTo>
                      <a:pt x="265081" y="85783"/>
                      <a:pt x="268947" y="84816"/>
                      <a:pt x="272572" y="83125"/>
                    </a:cubicBezTo>
                    <a:cubicBezTo>
                      <a:pt x="275955" y="81192"/>
                      <a:pt x="279338" y="78534"/>
                      <a:pt x="282238" y="75151"/>
                    </a:cubicBezTo>
                    <a:lnTo>
                      <a:pt x="278371" y="71043"/>
                    </a:lnTo>
                    <a:cubicBezTo>
                      <a:pt x="274747" y="74426"/>
                      <a:pt x="271605" y="76359"/>
                      <a:pt x="268947" y="77567"/>
                    </a:cubicBezTo>
                    <a:cubicBezTo>
                      <a:pt x="266289" y="78534"/>
                      <a:pt x="263631" y="79017"/>
                      <a:pt x="261215" y="79017"/>
                    </a:cubicBezTo>
                    <a:cubicBezTo>
                      <a:pt x="255657" y="79017"/>
                      <a:pt x="251549" y="77325"/>
                      <a:pt x="248649" y="73701"/>
                    </a:cubicBezTo>
                    <a:cubicBezTo>
                      <a:pt x="245750" y="70076"/>
                      <a:pt x="244300" y="65002"/>
                      <a:pt x="244058" y="58477"/>
                    </a:cubicBezTo>
                    <a:lnTo>
                      <a:pt x="281029" y="58477"/>
                    </a:lnTo>
                    <a:close/>
                    <a:moveTo>
                      <a:pt x="183648" y="28997"/>
                    </a:moveTo>
                    <a:lnTo>
                      <a:pt x="172774" y="28997"/>
                    </a:lnTo>
                    <a:lnTo>
                      <a:pt x="195247" y="85300"/>
                    </a:lnTo>
                    <a:lnTo>
                      <a:pt x="203221" y="85300"/>
                    </a:lnTo>
                    <a:lnTo>
                      <a:pt x="226418" y="28997"/>
                    </a:lnTo>
                    <a:lnTo>
                      <a:pt x="217236" y="28997"/>
                    </a:lnTo>
                    <a:lnTo>
                      <a:pt x="202496" y="67660"/>
                    </a:lnTo>
                    <a:cubicBezTo>
                      <a:pt x="201046" y="71526"/>
                      <a:pt x="200321" y="74426"/>
                      <a:pt x="200079" y="76359"/>
                    </a:cubicBezTo>
                    <a:cubicBezTo>
                      <a:pt x="199838" y="75392"/>
                      <a:pt x="199596" y="74184"/>
                      <a:pt x="199354" y="72734"/>
                    </a:cubicBezTo>
                    <a:cubicBezTo>
                      <a:pt x="199113" y="71284"/>
                      <a:pt x="198388" y="69351"/>
                      <a:pt x="197663" y="67176"/>
                    </a:cubicBezTo>
                    <a:lnTo>
                      <a:pt x="183648" y="28997"/>
                    </a:lnTo>
                    <a:close/>
                    <a:moveTo>
                      <a:pt x="159000" y="28997"/>
                    </a:moveTo>
                    <a:lnTo>
                      <a:pt x="148851" y="28997"/>
                    </a:lnTo>
                    <a:lnTo>
                      <a:pt x="148851" y="84091"/>
                    </a:lnTo>
                    <a:lnTo>
                      <a:pt x="159000" y="84091"/>
                    </a:lnTo>
                    <a:lnTo>
                      <a:pt x="159000" y="28997"/>
                    </a:lnTo>
                    <a:close/>
                    <a:moveTo>
                      <a:pt x="158517" y="2416"/>
                    </a:moveTo>
                    <a:cubicBezTo>
                      <a:pt x="157309" y="1208"/>
                      <a:pt x="155859" y="483"/>
                      <a:pt x="154167" y="483"/>
                    </a:cubicBezTo>
                    <a:cubicBezTo>
                      <a:pt x="152476" y="483"/>
                      <a:pt x="150784" y="1208"/>
                      <a:pt x="149576" y="2416"/>
                    </a:cubicBezTo>
                    <a:cubicBezTo>
                      <a:pt x="148368" y="3625"/>
                      <a:pt x="147643" y="5316"/>
                      <a:pt x="147643" y="6766"/>
                    </a:cubicBezTo>
                    <a:cubicBezTo>
                      <a:pt x="147643" y="8457"/>
                      <a:pt x="148368" y="9907"/>
                      <a:pt x="149576" y="11116"/>
                    </a:cubicBezTo>
                    <a:cubicBezTo>
                      <a:pt x="150784" y="12324"/>
                      <a:pt x="152476" y="13049"/>
                      <a:pt x="154167" y="13049"/>
                    </a:cubicBezTo>
                    <a:cubicBezTo>
                      <a:pt x="155859" y="13049"/>
                      <a:pt x="157309" y="12324"/>
                      <a:pt x="158517" y="11116"/>
                    </a:cubicBezTo>
                    <a:cubicBezTo>
                      <a:pt x="159725" y="9907"/>
                      <a:pt x="160450" y="8457"/>
                      <a:pt x="160450" y="6766"/>
                    </a:cubicBezTo>
                    <a:cubicBezTo>
                      <a:pt x="160450" y="5074"/>
                      <a:pt x="159725" y="3625"/>
                      <a:pt x="158517" y="2416"/>
                    </a:cubicBezTo>
                    <a:moveTo>
                      <a:pt x="128795" y="84091"/>
                    </a:moveTo>
                    <a:lnTo>
                      <a:pt x="128795" y="49537"/>
                    </a:lnTo>
                    <a:cubicBezTo>
                      <a:pt x="128795" y="46637"/>
                      <a:pt x="128553" y="43737"/>
                      <a:pt x="128312" y="41079"/>
                    </a:cubicBezTo>
                    <a:cubicBezTo>
                      <a:pt x="128070" y="38421"/>
                      <a:pt x="127345" y="36005"/>
                      <a:pt x="126137" y="34071"/>
                    </a:cubicBezTo>
                    <a:cubicBezTo>
                      <a:pt x="124929" y="32138"/>
                      <a:pt x="122996" y="30447"/>
                      <a:pt x="120338" y="29239"/>
                    </a:cubicBezTo>
                    <a:cubicBezTo>
                      <a:pt x="117680" y="28030"/>
                      <a:pt x="114297" y="27306"/>
                      <a:pt x="109705" y="27306"/>
                    </a:cubicBezTo>
                    <a:cubicBezTo>
                      <a:pt x="106806" y="27306"/>
                      <a:pt x="104389" y="27789"/>
                      <a:pt x="102214" y="28514"/>
                    </a:cubicBezTo>
                    <a:cubicBezTo>
                      <a:pt x="100040" y="29480"/>
                      <a:pt x="98348" y="30447"/>
                      <a:pt x="96898" y="31655"/>
                    </a:cubicBezTo>
                    <a:cubicBezTo>
                      <a:pt x="95449" y="32863"/>
                      <a:pt x="94240" y="34071"/>
                      <a:pt x="93274" y="35280"/>
                    </a:cubicBezTo>
                    <a:cubicBezTo>
                      <a:pt x="92307" y="36488"/>
                      <a:pt x="91824" y="37213"/>
                      <a:pt x="91341" y="37938"/>
                    </a:cubicBezTo>
                    <a:lnTo>
                      <a:pt x="90132" y="28514"/>
                    </a:lnTo>
                    <a:lnTo>
                      <a:pt x="80708" y="29480"/>
                    </a:lnTo>
                    <a:cubicBezTo>
                      <a:pt x="80708" y="29964"/>
                      <a:pt x="80950" y="30689"/>
                      <a:pt x="80950" y="31655"/>
                    </a:cubicBezTo>
                    <a:cubicBezTo>
                      <a:pt x="81192" y="32622"/>
                      <a:pt x="81192" y="33830"/>
                      <a:pt x="81433" y="35280"/>
                    </a:cubicBezTo>
                    <a:cubicBezTo>
                      <a:pt x="81675" y="36730"/>
                      <a:pt x="81675" y="37938"/>
                      <a:pt x="81675" y="39388"/>
                    </a:cubicBezTo>
                    <a:cubicBezTo>
                      <a:pt x="81675" y="40837"/>
                      <a:pt x="81917" y="42046"/>
                      <a:pt x="81917" y="43496"/>
                    </a:cubicBezTo>
                    <a:lnTo>
                      <a:pt x="81917" y="84333"/>
                    </a:lnTo>
                    <a:lnTo>
                      <a:pt x="91824" y="84333"/>
                    </a:lnTo>
                    <a:lnTo>
                      <a:pt x="91824" y="53403"/>
                    </a:lnTo>
                    <a:cubicBezTo>
                      <a:pt x="91824" y="50986"/>
                      <a:pt x="92307" y="48570"/>
                      <a:pt x="93032" y="46154"/>
                    </a:cubicBezTo>
                    <a:cubicBezTo>
                      <a:pt x="93757" y="43979"/>
                      <a:pt x="94965" y="41804"/>
                      <a:pt x="96415" y="40354"/>
                    </a:cubicBezTo>
                    <a:cubicBezTo>
                      <a:pt x="97865" y="38663"/>
                      <a:pt x="99556" y="37454"/>
                      <a:pt x="101248" y="36488"/>
                    </a:cubicBezTo>
                    <a:cubicBezTo>
                      <a:pt x="103181" y="35521"/>
                      <a:pt x="105114" y="35038"/>
                      <a:pt x="107531" y="35038"/>
                    </a:cubicBezTo>
                    <a:cubicBezTo>
                      <a:pt x="109947" y="35038"/>
                      <a:pt x="112122" y="35280"/>
                      <a:pt x="113572" y="36005"/>
                    </a:cubicBezTo>
                    <a:cubicBezTo>
                      <a:pt x="115021" y="36730"/>
                      <a:pt x="116230" y="37454"/>
                      <a:pt x="117196" y="38904"/>
                    </a:cubicBezTo>
                    <a:cubicBezTo>
                      <a:pt x="117921" y="40113"/>
                      <a:pt x="118404" y="41804"/>
                      <a:pt x="118888" y="43496"/>
                    </a:cubicBezTo>
                    <a:cubicBezTo>
                      <a:pt x="119129" y="45429"/>
                      <a:pt x="119371" y="47362"/>
                      <a:pt x="119371" y="49778"/>
                    </a:cubicBezTo>
                    <a:lnTo>
                      <a:pt x="119371" y="84333"/>
                    </a:lnTo>
                    <a:lnTo>
                      <a:pt x="128795" y="84333"/>
                    </a:lnTo>
                    <a:close/>
                    <a:moveTo>
                      <a:pt x="60894" y="5799"/>
                    </a:moveTo>
                    <a:lnTo>
                      <a:pt x="50986" y="5799"/>
                    </a:lnTo>
                    <a:lnTo>
                      <a:pt x="50986" y="54128"/>
                    </a:lnTo>
                    <a:cubicBezTo>
                      <a:pt x="50986" y="59202"/>
                      <a:pt x="50503" y="63552"/>
                      <a:pt x="49295" y="66935"/>
                    </a:cubicBezTo>
                    <a:cubicBezTo>
                      <a:pt x="48328" y="70318"/>
                      <a:pt x="46879" y="72976"/>
                      <a:pt x="44945" y="74667"/>
                    </a:cubicBezTo>
                    <a:cubicBezTo>
                      <a:pt x="43012" y="76600"/>
                      <a:pt x="40837" y="77809"/>
                      <a:pt x="38421" y="78534"/>
                    </a:cubicBezTo>
                    <a:cubicBezTo>
                      <a:pt x="36005" y="79259"/>
                      <a:pt x="33347" y="79500"/>
                      <a:pt x="30447" y="79500"/>
                    </a:cubicBezTo>
                    <a:cubicBezTo>
                      <a:pt x="27547" y="79500"/>
                      <a:pt x="24889" y="79259"/>
                      <a:pt x="22231" y="78534"/>
                    </a:cubicBezTo>
                    <a:cubicBezTo>
                      <a:pt x="19815" y="77809"/>
                      <a:pt x="17640" y="76600"/>
                      <a:pt x="15707" y="74667"/>
                    </a:cubicBezTo>
                    <a:cubicBezTo>
                      <a:pt x="14015" y="72734"/>
                      <a:pt x="12565" y="70076"/>
                      <a:pt x="11357" y="66935"/>
                    </a:cubicBezTo>
                    <a:cubicBezTo>
                      <a:pt x="10391" y="63552"/>
                      <a:pt x="9666" y="59444"/>
                      <a:pt x="9666" y="54128"/>
                    </a:cubicBezTo>
                    <a:lnTo>
                      <a:pt x="9666" y="5799"/>
                    </a:lnTo>
                    <a:lnTo>
                      <a:pt x="0" y="5799"/>
                    </a:lnTo>
                    <a:lnTo>
                      <a:pt x="0" y="54853"/>
                    </a:lnTo>
                    <a:cubicBezTo>
                      <a:pt x="0" y="66451"/>
                      <a:pt x="2658" y="74667"/>
                      <a:pt x="7733" y="79500"/>
                    </a:cubicBezTo>
                    <a:cubicBezTo>
                      <a:pt x="12807" y="84333"/>
                      <a:pt x="20540" y="86749"/>
                      <a:pt x="30689" y="86749"/>
                    </a:cubicBezTo>
                    <a:cubicBezTo>
                      <a:pt x="40837" y="86749"/>
                      <a:pt x="48570" y="84333"/>
                      <a:pt x="53403" y="79500"/>
                    </a:cubicBezTo>
                    <a:cubicBezTo>
                      <a:pt x="58477" y="74667"/>
                      <a:pt x="60894" y="66451"/>
                      <a:pt x="60894" y="54853"/>
                    </a:cubicBezTo>
                    <a:lnTo>
                      <a:pt x="60894" y="5799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1" name="Freihandform: Form 60">
                <a:extLst>
                  <a:ext uri="{FF2B5EF4-FFF2-40B4-BE49-F238E27FC236}">
                    <a16:creationId xmlns:a16="http://schemas.microsoft.com/office/drawing/2014/main" id="{E6E39BDF-EF42-4AB6-B762-15EEF4205FD7}"/>
                  </a:ext>
                </a:extLst>
              </p:cNvPr>
              <p:cNvSpPr/>
              <p:nvPr/>
            </p:nvSpPr>
            <p:spPr>
              <a:xfrm>
                <a:off x="11569754" y="1219314"/>
                <a:ext cx="152234" cy="132903"/>
              </a:xfrm>
              <a:custGeom>
                <a:avLst/>
                <a:gdLst>
                  <a:gd name="connsiteX0" fmla="*/ 0 w 152234"/>
                  <a:gd name="connsiteY0" fmla="*/ 134353 h 132902"/>
                  <a:gd name="connsiteX1" fmla="*/ 84816 w 152234"/>
                  <a:gd name="connsiteY1" fmla="*/ 134353 h 132902"/>
                  <a:gd name="connsiteX2" fmla="*/ 152234 w 152234"/>
                  <a:gd name="connsiteY2" fmla="*/ 67176 h 132902"/>
                  <a:gd name="connsiteX3" fmla="*/ 84816 w 152234"/>
                  <a:gd name="connsiteY3" fmla="*/ 0 h 132902"/>
                  <a:gd name="connsiteX4" fmla="*/ 0 w 152234"/>
                  <a:gd name="connsiteY4" fmla="*/ 0 h 132902"/>
                  <a:gd name="connsiteX5" fmla="*/ 0 w 152234"/>
                  <a:gd name="connsiteY5" fmla="*/ 134353 h 1329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52234" h="132902">
                    <a:moveTo>
                      <a:pt x="0" y="134353"/>
                    </a:moveTo>
                    <a:lnTo>
                      <a:pt x="84816" y="134353"/>
                    </a:lnTo>
                    <a:cubicBezTo>
                      <a:pt x="122029" y="134353"/>
                      <a:pt x="152234" y="104389"/>
                      <a:pt x="152234" y="67176"/>
                    </a:cubicBezTo>
                    <a:cubicBezTo>
                      <a:pt x="152234" y="29964"/>
                      <a:pt x="122029" y="0"/>
                      <a:pt x="84816" y="0"/>
                    </a:cubicBezTo>
                    <a:lnTo>
                      <a:pt x="0" y="0"/>
                    </a:lnTo>
                    <a:lnTo>
                      <a:pt x="0" y="134353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</p:grpSp>
      </p:grpSp>
      <p:sp>
        <p:nvSpPr>
          <p:cNvPr id="36" name="Bildplatzhalter 4">
            <a:extLst>
              <a:ext uri="{FF2B5EF4-FFF2-40B4-BE49-F238E27FC236}">
                <a16:creationId xmlns:a16="http://schemas.microsoft.com/office/drawing/2014/main" id="{CE13B148-0823-5B43-8A0E-5E7CA97610FD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726652" y="533235"/>
            <a:ext cx="2038349" cy="775858"/>
          </a:xfrm>
          <a:noFill/>
        </p:spPr>
        <p:txBody>
          <a:bodyPr/>
          <a:lstStyle>
            <a:lvl1pPr marL="0" indent="0" algn="ctr">
              <a:buNone/>
              <a:defRPr sz="1065" baseline="0"/>
            </a:lvl1pPr>
          </a:lstStyle>
          <a:p>
            <a:r>
              <a:rPr lang="de-DE"/>
              <a:t>Logo gleichberechtigter Kooperationspartner (z.B. Partneruniversität). Bei Nichtbedarf löschen!</a:t>
            </a:r>
          </a:p>
        </p:txBody>
      </p:sp>
      <p:sp>
        <p:nvSpPr>
          <p:cNvPr id="37" name="Bildplatzhalter 4">
            <a:extLst>
              <a:ext uri="{FF2B5EF4-FFF2-40B4-BE49-F238E27FC236}">
                <a16:creationId xmlns:a16="http://schemas.microsoft.com/office/drawing/2014/main" id="{D683DF22-D1D8-1E49-BAFA-D5A1DD9A84B7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124952" y="525324"/>
            <a:ext cx="2038349" cy="775858"/>
          </a:xfrm>
          <a:noFill/>
        </p:spPr>
        <p:txBody>
          <a:bodyPr anchor="t"/>
          <a:lstStyle>
            <a:lvl1pPr marL="0" indent="0" algn="ctr">
              <a:lnSpc>
                <a:spcPct val="100000"/>
              </a:lnSpc>
              <a:buNone/>
              <a:defRPr sz="1065" baseline="0"/>
            </a:lvl1pPr>
          </a:lstStyle>
          <a:p>
            <a:r>
              <a:rPr lang="de-DE"/>
              <a:t>Logo gleichberechtigter Kooperationspartner (z.B. Partneruniversität). Bei Nichtbedarf löschen!</a:t>
            </a:r>
          </a:p>
        </p:txBody>
      </p:sp>
      <p:sp>
        <p:nvSpPr>
          <p:cNvPr id="38" name="Bildplatzhalter 4">
            <a:extLst>
              <a:ext uri="{FF2B5EF4-FFF2-40B4-BE49-F238E27FC236}">
                <a16:creationId xmlns:a16="http://schemas.microsoft.com/office/drawing/2014/main" id="{299A59BA-AFBC-5240-9675-0BE075D1745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161172" y="5527911"/>
            <a:ext cx="2038349" cy="775858"/>
          </a:xfrm>
          <a:noFill/>
        </p:spPr>
        <p:txBody>
          <a:bodyPr/>
          <a:lstStyle>
            <a:lvl1pPr marL="0" indent="0" algn="ctr">
              <a:buNone/>
              <a:defRPr sz="1065" baseline="0"/>
            </a:lvl1pPr>
          </a:lstStyle>
          <a:p>
            <a:r>
              <a:rPr lang="de-DE"/>
              <a:t>Sekundärlogo (z.B. Institut, Forschungsgruppe, o.Ä.). Bei Nichtbedarf löschen!</a:t>
            </a:r>
          </a:p>
        </p:txBody>
      </p:sp>
      <p:sp>
        <p:nvSpPr>
          <p:cNvPr id="39" name="Bildplatzhalter 4">
            <a:extLst>
              <a:ext uri="{FF2B5EF4-FFF2-40B4-BE49-F238E27FC236}">
                <a16:creationId xmlns:a16="http://schemas.microsoft.com/office/drawing/2014/main" id="{6E20D846-4FF9-AC41-BF41-CEE6E2A08CD5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4872372" y="5529142"/>
            <a:ext cx="2038349" cy="775858"/>
          </a:xfrm>
          <a:noFill/>
        </p:spPr>
        <p:txBody>
          <a:bodyPr anchor="t"/>
          <a:lstStyle>
            <a:lvl1pPr marL="0" indent="0" algn="ctr">
              <a:lnSpc>
                <a:spcPct val="100000"/>
              </a:lnSpc>
              <a:buNone/>
              <a:defRPr sz="1065" baseline="0"/>
            </a:lvl1pPr>
          </a:lstStyle>
          <a:p>
            <a:r>
              <a:rPr lang="de-DE"/>
              <a:t>Sekundärlogo (z.B. Institut, Forschungsgruppe, o.Ä.). Bei Nichtbedarf löschen!</a:t>
            </a:r>
          </a:p>
        </p:txBody>
      </p:sp>
      <p:sp>
        <p:nvSpPr>
          <p:cNvPr id="40" name="Bildplatzhalter 4">
            <a:extLst>
              <a:ext uri="{FF2B5EF4-FFF2-40B4-BE49-F238E27FC236}">
                <a16:creationId xmlns:a16="http://schemas.microsoft.com/office/drawing/2014/main" id="{A849AFAA-CFDD-4649-874D-F4E9C02357E3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9449972" y="5527911"/>
            <a:ext cx="2038349" cy="775858"/>
          </a:xfrm>
          <a:noFill/>
        </p:spPr>
        <p:txBody>
          <a:bodyPr/>
          <a:lstStyle>
            <a:lvl1pPr marL="0" indent="0" algn="ctr">
              <a:buNone/>
              <a:defRPr sz="1065" baseline="0"/>
            </a:lvl1pPr>
          </a:lstStyle>
          <a:p>
            <a:r>
              <a:rPr lang="de-DE"/>
              <a:t>Sekundärlogo (z.B. Institut, Forschungsgruppe, o.Ä.). Bei Nichtbedarf löschen!</a:t>
            </a:r>
          </a:p>
        </p:txBody>
      </p:sp>
    </p:spTree>
    <p:extLst>
      <p:ext uri="{BB962C8B-B14F-4D97-AF65-F5344CB8AC3E}">
        <p14:creationId xmlns:p14="http://schemas.microsoft.com/office/powerpoint/2010/main" val="2371728644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apiteltren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Gruppieren 49">
            <a:extLst>
              <a:ext uri="{FF2B5EF4-FFF2-40B4-BE49-F238E27FC236}">
                <a16:creationId xmlns:a16="http://schemas.microsoft.com/office/drawing/2014/main" id="{C90C208C-E187-483E-A849-994740CF4EB9}"/>
              </a:ext>
            </a:extLst>
          </p:cNvPr>
          <p:cNvGrpSpPr/>
          <p:nvPr userDrawn="1"/>
        </p:nvGrpSpPr>
        <p:grpSpPr>
          <a:xfrm>
            <a:off x="-6502" y="6593007"/>
            <a:ext cx="12198503" cy="263834"/>
            <a:chOff x="-4877" y="4950860"/>
            <a:chExt cx="9148877" cy="198120"/>
          </a:xfrm>
          <a:solidFill>
            <a:schemeClr val="tx2"/>
          </a:solidFill>
        </p:grpSpPr>
        <p:sp>
          <p:nvSpPr>
            <p:cNvPr id="51" name="bk object 18">
              <a:extLst>
                <a:ext uri="{FF2B5EF4-FFF2-40B4-BE49-F238E27FC236}">
                  <a16:creationId xmlns:a16="http://schemas.microsoft.com/office/drawing/2014/main" id="{EE0396FA-425F-4EDC-9520-B9A44FA9B2CE}"/>
                </a:ext>
              </a:extLst>
            </p:cNvPr>
            <p:cNvSpPr/>
            <p:nvPr userDrawn="1"/>
          </p:nvSpPr>
          <p:spPr>
            <a:xfrm>
              <a:off x="-4877" y="4950860"/>
              <a:ext cx="484937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" name="bk object 18">
              <a:extLst>
                <a:ext uri="{FF2B5EF4-FFF2-40B4-BE49-F238E27FC236}">
                  <a16:creationId xmlns:a16="http://schemas.microsoft.com/office/drawing/2014/main" id="{565B0312-1532-4603-9199-E7A9D647D7DD}"/>
                </a:ext>
              </a:extLst>
            </p:cNvPr>
            <p:cNvSpPr/>
            <p:nvPr userDrawn="1"/>
          </p:nvSpPr>
          <p:spPr>
            <a:xfrm>
              <a:off x="522288" y="4950860"/>
              <a:ext cx="8621712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Holder 3">
              <a:extLst>
                <a:ext uri="{FF2B5EF4-FFF2-40B4-BE49-F238E27FC236}">
                  <a16:creationId xmlns:a16="http://schemas.microsoft.com/office/drawing/2014/main" id="{64829966-6167-4E75-9B98-6CFBF28F3C77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8194726" y="4966101"/>
              <a:ext cx="449579" cy="167639"/>
            </a:xfrm>
            <a:prstGeom prst="rect">
              <a:avLst/>
            </a:prstGeom>
            <a:grpFill/>
          </p:spPr>
          <p:txBody>
            <a:bodyPr lIns="0" tIns="0" rIns="0" bIns="0" anchor="ctr"/>
            <a:lstStyle>
              <a:defPPr>
                <a:defRPr lang="de-DE"/>
              </a:defPPr>
              <a:lvl1pPr marL="0" algn="l" defTabSz="686074" rtl="0" eaLnBrk="1" latinLnBrk="0" hangingPunct="1">
                <a:defRPr sz="1000" b="1" i="0" kern="1200">
                  <a:solidFill>
                    <a:schemeClr val="bg1"/>
                  </a:solidFill>
                  <a:latin typeface="Arial"/>
                  <a:ea typeface="+mn-ea"/>
                  <a:cs typeface="Arial"/>
                </a:defRPr>
              </a:lvl1pPr>
              <a:lvl2pPr marL="34303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6074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9111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2149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5186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223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1260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429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6913">
                <a:spcBef>
                  <a:spcPts val="7"/>
                </a:spcBef>
              </a:pPr>
              <a:r>
                <a:rPr lang="de-DE" sz="1332" spc="13"/>
                <a:t>hhu.de</a:t>
              </a:r>
            </a:p>
          </p:txBody>
        </p:sp>
      </p:grpSp>
      <p:sp>
        <p:nvSpPr>
          <p:cNvPr id="5" name="Titel 1">
            <a:extLst>
              <a:ext uri="{FF2B5EF4-FFF2-40B4-BE49-F238E27FC236}">
                <a16:creationId xmlns:a16="http://schemas.microsoft.com/office/drawing/2014/main" id="{B0EFD377-4EA8-4233-8819-69CE7EFB9E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49740" y="4041069"/>
            <a:ext cx="7646937" cy="1224135"/>
          </a:xfrm>
        </p:spPr>
        <p:txBody>
          <a:bodyPr/>
          <a:lstStyle>
            <a:lvl1pPr algn="r">
              <a:defRPr/>
            </a:lvl1pPr>
          </a:lstStyle>
          <a:p>
            <a:r>
              <a:rPr lang="de-DE" dirty="0" err="1"/>
              <a:t>Kapiteltrenner</a:t>
            </a:r>
            <a:r>
              <a:rPr lang="de-DE" dirty="0"/>
              <a:t> (bearbeiten)</a:t>
            </a:r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9D5327C6-E598-4991-AB22-BE7A8B832E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F4581514-8A34-423E-AF48-23D40C9BA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t>‹#›</a:t>
            </a:fld>
            <a:endParaRPr lang="de-DE"/>
          </a:p>
        </p:txBody>
      </p:sp>
      <p:grpSp>
        <p:nvGrpSpPr>
          <p:cNvPr id="42" name="Grafik 9">
            <a:extLst>
              <a:ext uri="{FF2B5EF4-FFF2-40B4-BE49-F238E27FC236}">
                <a16:creationId xmlns:a16="http://schemas.microsoft.com/office/drawing/2014/main" id="{28A21B8F-6E69-4E11-AFD3-54EC4D2DD560}"/>
              </a:ext>
            </a:extLst>
          </p:cNvPr>
          <p:cNvGrpSpPr/>
          <p:nvPr userDrawn="1"/>
        </p:nvGrpSpPr>
        <p:grpSpPr>
          <a:xfrm>
            <a:off x="10321916" y="525078"/>
            <a:ext cx="1399107" cy="827140"/>
            <a:chOff x="10321916" y="525077"/>
            <a:chExt cx="1399106" cy="827140"/>
          </a:xfrm>
          <a:solidFill>
            <a:schemeClr val="accent1"/>
          </a:solidFill>
        </p:grpSpPr>
        <p:grpSp>
          <p:nvGrpSpPr>
            <p:cNvPr id="43" name="Grafik 9">
              <a:extLst>
                <a:ext uri="{FF2B5EF4-FFF2-40B4-BE49-F238E27FC236}">
                  <a16:creationId xmlns:a16="http://schemas.microsoft.com/office/drawing/2014/main" id="{D38F2AA7-E6E5-436E-8E36-7603834951DD}"/>
                </a:ext>
              </a:extLst>
            </p:cNvPr>
            <p:cNvGrpSpPr/>
            <p:nvPr/>
          </p:nvGrpSpPr>
          <p:grpSpPr>
            <a:xfrm>
              <a:off x="10321916" y="525077"/>
              <a:ext cx="1179212" cy="575107"/>
              <a:chOff x="10321916" y="525077"/>
              <a:chExt cx="1179212" cy="575107"/>
            </a:xfrm>
            <a:solidFill>
              <a:schemeClr val="accent1"/>
            </a:solidFill>
          </p:grpSpPr>
          <p:sp>
            <p:nvSpPr>
              <p:cNvPr id="66" name="Freihandform: Form 65">
                <a:extLst>
                  <a:ext uri="{FF2B5EF4-FFF2-40B4-BE49-F238E27FC236}">
                    <a16:creationId xmlns:a16="http://schemas.microsoft.com/office/drawing/2014/main" id="{CEE46D69-7B6E-4033-9F52-F87603FD3DC4}"/>
                  </a:ext>
                </a:extLst>
              </p:cNvPr>
              <p:cNvSpPr/>
              <p:nvPr/>
            </p:nvSpPr>
            <p:spPr>
              <a:xfrm>
                <a:off x="11143981" y="639857"/>
                <a:ext cx="357630" cy="357630"/>
              </a:xfrm>
              <a:custGeom>
                <a:avLst/>
                <a:gdLst>
                  <a:gd name="connsiteX0" fmla="*/ 358113 w 357629"/>
                  <a:gd name="connsiteY0" fmla="*/ 0 h 357629"/>
                  <a:gd name="connsiteX1" fmla="*/ 358113 w 357629"/>
                  <a:gd name="connsiteY1" fmla="*/ 179540 h 357629"/>
                  <a:gd name="connsiteX2" fmla="*/ 179057 w 357629"/>
                  <a:gd name="connsiteY2" fmla="*/ 359080 h 357629"/>
                  <a:gd name="connsiteX3" fmla="*/ 0 w 357629"/>
                  <a:gd name="connsiteY3" fmla="*/ 179540 h 357629"/>
                  <a:gd name="connsiteX4" fmla="*/ 0 w 357629"/>
                  <a:gd name="connsiteY4" fmla="*/ 0 h 357629"/>
                  <a:gd name="connsiteX5" fmla="*/ 90857 w 357629"/>
                  <a:gd name="connsiteY5" fmla="*/ 0 h 357629"/>
                  <a:gd name="connsiteX6" fmla="*/ 90857 w 357629"/>
                  <a:gd name="connsiteY6" fmla="*/ 171807 h 357629"/>
                  <a:gd name="connsiteX7" fmla="*/ 179057 w 357629"/>
                  <a:gd name="connsiteY7" fmla="*/ 265323 h 357629"/>
                  <a:gd name="connsiteX8" fmla="*/ 267256 w 357629"/>
                  <a:gd name="connsiteY8" fmla="*/ 171807 h 357629"/>
                  <a:gd name="connsiteX9" fmla="*/ 267256 w 357629"/>
                  <a:gd name="connsiteY9" fmla="*/ 0 h 357629"/>
                  <a:gd name="connsiteX10" fmla="*/ 358113 w 357629"/>
                  <a:gd name="connsiteY10" fmla="*/ 0 h 3576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57629" h="357629">
                    <a:moveTo>
                      <a:pt x="358113" y="0"/>
                    </a:moveTo>
                    <a:lnTo>
                      <a:pt x="358113" y="179540"/>
                    </a:lnTo>
                    <a:cubicBezTo>
                      <a:pt x="358113" y="286587"/>
                      <a:pt x="277888" y="359080"/>
                      <a:pt x="179057" y="359080"/>
                    </a:cubicBezTo>
                    <a:cubicBezTo>
                      <a:pt x="80225" y="359080"/>
                      <a:pt x="0" y="286587"/>
                      <a:pt x="0" y="179540"/>
                    </a:cubicBezTo>
                    <a:cubicBezTo>
                      <a:pt x="0" y="164075"/>
                      <a:pt x="0" y="0"/>
                      <a:pt x="0" y="0"/>
                    </a:cubicBezTo>
                    <a:lnTo>
                      <a:pt x="90857" y="0"/>
                    </a:lnTo>
                    <a:cubicBezTo>
                      <a:pt x="90857" y="32622"/>
                      <a:pt x="90857" y="165041"/>
                      <a:pt x="90857" y="171807"/>
                    </a:cubicBezTo>
                    <a:cubicBezTo>
                      <a:pt x="90857" y="227385"/>
                      <a:pt x="130487" y="265323"/>
                      <a:pt x="179057" y="265323"/>
                    </a:cubicBezTo>
                    <a:cubicBezTo>
                      <a:pt x="227868" y="265323"/>
                      <a:pt x="267256" y="227385"/>
                      <a:pt x="267256" y="171807"/>
                    </a:cubicBezTo>
                    <a:lnTo>
                      <a:pt x="267256" y="0"/>
                    </a:lnTo>
                    <a:lnTo>
                      <a:pt x="358113" y="0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7" name="Freihandform: Form 66">
                <a:extLst>
                  <a:ext uri="{FF2B5EF4-FFF2-40B4-BE49-F238E27FC236}">
                    <a16:creationId xmlns:a16="http://schemas.microsoft.com/office/drawing/2014/main" id="{BDAE65FC-F144-4EB4-BDE1-439A96EEE0C4}"/>
                  </a:ext>
                </a:extLst>
              </p:cNvPr>
              <p:cNvSpPr/>
              <p:nvPr/>
            </p:nvSpPr>
            <p:spPr>
              <a:xfrm>
                <a:off x="10321916" y="525077"/>
                <a:ext cx="357630" cy="463952"/>
              </a:xfrm>
              <a:custGeom>
                <a:avLst/>
                <a:gdLst>
                  <a:gd name="connsiteX0" fmla="*/ 90857 w 357629"/>
                  <a:gd name="connsiteY0" fmla="*/ 464435 h 463952"/>
                  <a:gd name="connsiteX1" fmla="*/ 0 w 357629"/>
                  <a:gd name="connsiteY1" fmla="*/ 464435 h 463952"/>
                  <a:gd name="connsiteX2" fmla="*/ 0 w 357629"/>
                  <a:gd name="connsiteY2" fmla="*/ 0 h 463952"/>
                  <a:gd name="connsiteX3" fmla="*/ 90857 w 357629"/>
                  <a:gd name="connsiteY3" fmla="*/ 0 h 463952"/>
                  <a:gd name="connsiteX4" fmla="*/ 90857 w 357629"/>
                  <a:gd name="connsiteY4" fmla="*/ 127345 h 463952"/>
                  <a:gd name="connsiteX5" fmla="*/ 179298 w 357629"/>
                  <a:gd name="connsiteY5" fmla="*/ 105597 h 463952"/>
                  <a:gd name="connsiteX6" fmla="*/ 358355 w 357629"/>
                  <a:gd name="connsiteY6" fmla="*/ 285137 h 463952"/>
                  <a:gd name="connsiteX7" fmla="*/ 358355 w 357629"/>
                  <a:gd name="connsiteY7" fmla="*/ 464677 h 463952"/>
                  <a:gd name="connsiteX8" fmla="*/ 267497 w 357629"/>
                  <a:gd name="connsiteY8" fmla="*/ 464677 h 463952"/>
                  <a:gd name="connsiteX9" fmla="*/ 267497 w 357629"/>
                  <a:gd name="connsiteY9" fmla="*/ 292870 h 463952"/>
                  <a:gd name="connsiteX10" fmla="*/ 179298 w 357629"/>
                  <a:gd name="connsiteY10" fmla="*/ 199354 h 463952"/>
                  <a:gd name="connsiteX11" fmla="*/ 91099 w 357629"/>
                  <a:gd name="connsiteY11" fmla="*/ 292870 h 463952"/>
                  <a:gd name="connsiteX12" fmla="*/ 91099 w 357629"/>
                  <a:gd name="connsiteY12" fmla="*/ 464435 h 4639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57629" h="463952">
                    <a:moveTo>
                      <a:pt x="90857" y="464435"/>
                    </a:moveTo>
                    <a:lnTo>
                      <a:pt x="0" y="464435"/>
                    </a:lnTo>
                    <a:lnTo>
                      <a:pt x="0" y="0"/>
                    </a:lnTo>
                    <a:lnTo>
                      <a:pt x="90857" y="0"/>
                    </a:lnTo>
                    <a:lnTo>
                      <a:pt x="90857" y="127345"/>
                    </a:lnTo>
                    <a:cubicBezTo>
                      <a:pt x="116955" y="113330"/>
                      <a:pt x="146918" y="105597"/>
                      <a:pt x="179298" y="105597"/>
                    </a:cubicBezTo>
                    <a:cubicBezTo>
                      <a:pt x="278130" y="105597"/>
                      <a:pt x="358355" y="178090"/>
                      <a:pt x="358355" y="285137"/>
                    </a:cubicBezTo>
                    <a:lnTo>
                      <a:pt x="358355" y="464677"/>
                    </a:lnTo>
                    <a:lnTo>
                      <a:pt x="267497" y="464677"/>
                    </a:lnTo>
                    <a:lnTo>
                      <a:pt x="267497" y="292870"/>
                    </a:lnTo>
                    <a:cubicBezTo>
                      <a:pt x="267497" y="237292"/>
                      <a:pt x="227868" y="199354"/>
                      <a:pt x="179298" y="199354"/>
                    </a:cubicBezTo>
                    <a:cubicBezTo>
                      <a:pt x="130728" y="199354"/>
                      <a:pt x="91099" y="237292"/>
                      <a:pt x="91099" y="292870"/>
                    </a:cubicBezTo>
                    <a:lnTo>
                      <a:pt x="91099" y="464435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8" name="Freihandform: Form 67">
                <a:extLst>
                  <a:ext uri="{FF2B5EF4-FFF2-40B4-BE49-F238E27FC236}">
                    <a16:creationId xmlns:a16="http://schemas.microsoft.com/office/drawing/2014/main" id="{D3DBEDEF-DBC0-4148-9FDD-21C8CA8A0A9D}"/>
                  </a:ext>
                </a:extLst>
              </p:cNvPr>
              <p:cNvSpPr/>
              <p:nvPr/>
            </p:nvSpPr>
            <p:spPr>
              <a:xfrm>
                <a:off x="10734399" y="525077"/>
                <a:ext cx="357630" cy="463952"/>
              </a:xfrm>
              <a:custGeom>
                <a:avLst/>
                <a:gdLst>
                  <a:gd name="connsiteX0" fmla="*/ 90857 w 357629"/>
                  <a:gd name="connsiteY0" fmla="*/ 464435 h 463952"/>
                  <a:gd name="connsiteX1" fmla="*/ 0 w 357629"/>
                  <a:gd name="connsiteY1" fmla="*/ 464435 h 463952"/>
                  <a:gd name="connsiteX2" fmla="*/ 0 w 357629"/>
                  <a:gd name="connsiteY2" fmla="*/ 0 h 463952"/>
                  <a:gd name="connsiteX3" fmla="*/ 90857 w 357629"/>
                  <a:gd name="connsiteY3" fmla="*/ 0 h 463952"/>
                  <a:gd name="connsiteX4" fmla="*/ 90857 w 357629"/>
                  <a:gd name="connsiteY4" fmla="*/ 127345 h 463952"/>
                  <a:gd name="connsiteX5" fmla="*/ 179298 w 357629"/>
                  <a:gd name="connsiteY5" fmla="*/ 105597 h 463952"/>
                  <a:gd name="connsiteX6" fmla="*/ 358355 w 357629"/>
                  <a:gd name="connsiteY6" fmla="*/ 285137 h 463952"/>
                  <a:gd name="connsiteX7" fmla="*/ 358355 w 357629"/>
                  <a:gd name="connsiteY7" fmla="*/ 464677 h 463952"/>
                  <a:gd name="connsiteX8" fmla="*/ 267497 w 357629"/>
                  <a:gd name="connsiteY8" fmla="*/ 464677 h 463952"/>
                  <a:gd name="connsiteX9" fmla="*/ 267497 w 357629"/>
                  <a:gd name="connsiteY9" fmla="*/ 292870 h 463952"/>
                  <a:gd name="connsiteX10" fmla="*/ 179298 w 357629"/>
                  <a:gd name="connsiteY10" fmla="*/ 199354 h 463952"/>
                  <a:gd name="connsiteX11" fmla="*/ 91099 w 357629"/>
                  <a:gd name="connsiteY11" fmla="*/ 292870 h 463952"/>
                  <a:gd name="connsiteX12" fmla="*/ 91099 w 357629"/>
                  <a:gd name="connsiteY12" fmla="*/ 464435 h 4639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57629" h="463952">
                    <a:moveTo>
                      <a:pt x="90857" y="464435"/>
                    </a:moveTo>
                    <a:lnTo>
                      <a:pt x="0" y="464435"/>
                    </a:lnTo>
                    <a:lnTo>
                      <a:pt x="0" y="0"/>
                    </a:lnTo>
                    <a:lnTo>
                      <a:pt x="90857" y="0"/>
                    </a:lnTo>
                    <a:lnTo>
                      <a:pt x="90857" y="127345"/>
                    </a:lnTo>
                    <a:cubicBezTo>
                      <a:pt x="116955" y="113330"/>
                      <a:pt x="146918" y="105597"/>
                      <a:pt x="179298" y="105597"/>
                    </a:cubicBezTo>
                    <a:cubicBezTo>
                      <a:pt x="278130" y="105597"/>
                      <a:pt x="358355" y="178090"/>
                      <a:pt x="358355" y="285137"/>
                    </a:cubicBezTo>
                    <a:lnTo>
                      <a:pt x="358355" y="464677"/>
                    </a:lnTo>
                    <a:lnTo>
                      <a:pt x="267497" y="464677"/>
                    </a:lnTo>
                    <a:lnTo>
                      <a:pt x="267497" y="292870"/>
                    </a:lnTo>
                    <a:cubicBezTo>
                      <a:pt x="267497" y="237292"/>
                      <a:pt x="227868" y="199354"/>
                      <a:pt x="179298" y="199354"/>
                    </a:cubicBezTo>
                    <a:cubicBezTo>
                      <a:pt x="130728" y="199354"/>
                      <a:pt x="91099" y="237292"/>
                      <a:pt x="91099" y="292870"/>
                    </a:cubicBezTo>
                    <a:lnTo>
                      <a:pt x="91099" y="464435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9" name="Freihandform: Form 68">
                <a:extLst>
                  <a:ext uri="{FF2B5EF4-FFF2-40B4-BE49-F238E27FC236}">
                    <a16:creationId xmlns:a16="http://schemas.microsoft.com/office/drawing/2014/main" id="{32B50B26-A8AC-4560-90A5-3EA0F8790ACA}"/>
                  </a:ext>
                </a:extLst>
              </p:cNvPr>
              <p:cNvSpPr/>
              <p:nvPr/>
            </p:nvSpPr>
            <p:spPr>
              <a:xfrm>
                <a:off x="10464001" y="1088585"/>
                <a:ext cx="12082" cy="12082"/>
              </a:xfrm>
              <a:custGeom>
                <a:avLst/>
                <a:gdLst>
                  <a:gd name="connsiteX0" fmla="*/ 10874 w 12082"/>
                  <a:gd name="connsiteY0" fmla="*/ 1933 h 12082"/>
                  <a:gd name="connsiteX1" fmla="*/ 6524 w 12082"/>
                  <a:gd name="connsiteY1" fmla="*/ 0 h 12082"/>
                  <a:gd name="connsiteX2" fmla="*/ 1933 w 12082"/>
                  <a:gd name="connsiteY2" fmla="*/ 1933 h 12082"/>
                  <a:gd name="connsiteX3" fmla="*/ 0 w 12082"/>
                  <a:gd name="connsiteY3" fmla="*/ 6283 h 12082"/>
                  <a:gd name="connsiteX4" fmla="*/ 1933 w 12082"/>
                  <a:gd name="connsiteY4" fmla="*/ 10632 h 12082"/>
                  <a:gd name="connsiteX5" fmla="*/ 6524 w 12082"/>
                  <a:gd name="connsiteY5" fmla="*/ 12565 h 12082"/>
                  <a:gd name="connsiteX6" fmla="*/ 10874 w 12082"/>
                  <a:gd name="connsiteY6" fmla="*/ 10632 h 12082"/>
                  <a:gd name="connsiteX7" fmla="*/ 12807 w 12082"/>
                  <a:gd name="connsiteY7" fmla="*/ 6283 h 12082"/>
                  <a:gd name="connsiteX8" fmla="*/ 10874 w 12082"/>
                  <a:gd name="connsiteY8" fmla="*/ 1933 h 120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082" h="12082">
                    <a:moveTo>
                      <a:pt x="10874" y="1933"/>
                    </a:moveTo>
                    <a:cubicBezTo>
                      <a:pt x="9666" y="725"/>
                      <a:pt x="8216" y="0"/>
                      <a:pt x="6524" y="0"/>
                    </a:cubicBezTo>
                    <a:cubicBezTo>
                      <a:pt x="4833" y="0"/>
                      <a:pt x="3141" y="725"/>
                      <a:pt x="1933" y="1933"/>
                    </a:cubicBezTo>
                    <a:cubicBezTo>
                      <a:pt x="725" y="3141"/>
                      <a:pt x="0" y="4833"/>
                      <a:pt x="0" y="6283"/>
                    </a:cubicBezTo>
                    <a:cubicBezTo>
                      <a:pt x="0" y="7733"/>
                      <a:pt x="725" y="9424"/>
                      <a:pt x="1933" y="10632"/>
                    </a:cubicBezTo>
                    <a:cubicBezTo>
                      <a:pt x="3141" y="11840"/>
                      <a:pt x="4591" y="12565"/>
                      <a:pt x="6524" y="12565"/>
                    </a:cubicBezTo>
                    <a:cubicBezTo>
                      <a:pt x="8216" y="12565"/>
                      <a:pt x="9666" y="11840"/>
                      <a:pt x="10874" y="10632"/>
                    </a:cubicBezTo>
                    <a:cubicBezTo>
                      <a:pt x="12082" y="9424"/>
                      <a:pt x="12807" y="7974"/>
                      <a:pt x="12807" y="6283"/>
                    </a:cubicBezTo>
                    <a:cubicBezTo>
                      <a:pt x="12807" y="4591"/>
                      <a:pt x="12082" y="3383"/>
                      <a:pt x="10874" y="1933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70" name="Freihandform: Form 69">
                <a:extLst>
                  <a:ext uri="{FF2B5EF4-FFF2-40B4-BE49-F238E27FC236}">
                    <a16:creationId xmlns:a16="http://schemas.microsoft.com/office/drawing/2014/main" id="{E672BC32-FFA3-4CA6-A563-DD6F9BC119AB}"/>
                  </a:ext>
                </a:extLst>
              </p:cNvPr>
              <p:cNvSpPr/>
              <p:nvPr/>
            </p:nvSpPr>
            <p:spPr>
              <a:xfrm>
                <a:off x="10610678" y="1088585"/>
                <a:ext cx="12082" cy="12082"/>
              </a:xfrm>
              <a:custGeom>
                <a:avLst/>
                <a:gdLst>
                  <a:gd name="connsiteX0" fmla="*/ 10874 w 12082"/>
                  <a:gd name="connsiteY0" fmla="*/ 1933 h 12082"/>
                  <a:gd name="connsiteX1" fmla="*/ 6524 w 12082"/>
                  <a:gd name="connsiteY1" fmla="*/ 0 h 12082"/>
                  <a:gd name="connsiteX2" fmla="*/ 1933 w 12082"/>
                  <a:gd name="connsiteY2" fmla="*/ 1933 h 12082"/>
                  <a:gd name="connsiteX3" fmla="*/ 0 w 12082"/>
                  <a:gd name="connsiteY3" fmla="*/ 6283 h 12082"/>
                  <a:gd name="connsiteX4" fmla="*/ 1933 w 12082"/>
                  <a:gd name="connsiteY4" fmla="*/ 10632 h 12082"/>
                  <a:gd name="connsiteX5" fmla="*/ 6524 w 12082"/>
                  <a:gd name="connsiteY5" fmla="*/ 12565 h 12082"/>
                  <a:gd name="connsiteX6" fmla="*/ 10874 w 12082"/>
                  <a:gd name="connsiteY6" fmla="*/ 10632 h 12082"/>
                  <a:gd name="connsiteX7" fmla="*/ 12807 w 12082"/>
                  <a:gd name="connsiteY7" fmla="*/ 6283 h 12082"/>
                  <a:gd name="connsiteX8" fmla="*/ 10874 w 12082"/>
                  <a:gd name="connsiteY8" fmla="*/ 1933 h 120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082" h="12082">
                    <a:moveTo>
                      <a:pt x="10874" y="1933"/>
                    </a:moveTo>
                    <a:cubicBezTo>
                      <a:pt x="9666" y="725"/>
                      <a:pt x="8216" y="0"/>
                      <a:pt x="6524" y="0"/>
                    </a:cubicBezTo>
                    <a:cubicBezTo>
                      <a:pt x="4833" y="0"/>
                      <a:pt x="3141" y="725"/>
                      <a:pt x="1933" y="1933"/>
                    </a:cubicBezTo>
                    <a:cubicBezTo>
                      <a:pt x="725" y="3141"/>
                      <a:pt x="0" y="4833"/>
                      <a:pt x="0" y="6283"/>
                    </a:cubicBezTo>
                    <a:cubicBezTo>
                      <a:pt x="0" y="7733"/>
                      <a:pt x="725" y="9424"/>
                      <a:pt x="1933" y="10632"/>
                    </a:cubicBezTo>
                    <a:cubicBezTo>
                      <a:pt x="3141" y="11840"/>
                      <a:pt x="4591" y="12565"/>
                      <a:pt x="6524" y="12565"/>
                    </a:cubicBezTo>
                    <a:cubicBezTo>
                      <a:pt x="8216" y="12565"/>
                      <a:pt x="9666" y="11840"/>
                      <a:pt x="10874" y="10632"/>
                    </a:cubicBezTo>
                    <a:cubicBezTo>
                      <a:pt x="12082" y="9424"/>
                      <a:pt x="12807" y="7974"/>
                      <a:pt x="12807" y="6283"/>
                    </a:cubicBezTo>
                    <a:cubicBezTo>
                      <a:pt x="12807" y="4591"/>
                      <a:pt x="12082" y="3383"/>
                      <a:pt x="10874" y="1933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71" name="Freihandform: Form 70">
                <a:extLst>
                  <a:ext uri="{FF2B5EF4-FFF2-40B4-BE49-F238E27FC236}">
                    <a16:creationId xmlns:a16="http://schemas.microsoft.com/office/drawing/2014/main" id="{9D229350-21C3-418C-96E5-56B9BC682764}"/>
                  </a:ext>
                </a:extLst>
              </p:cNvPr>
              <p:cNvSpPr/>
              <p:nvPr/>
            </p:nvSpPr>
            <p:spPr>
              <a:xfrm>
                <a:off x="10949701" y="1088585"/>
                <a:ext cx="12082" cy="12082"/>
              </a:xfrm>
              <a:custGeom>
                <a:avLst/>
                <a:gdLst>
                  <a:gd name="connsiteX0" fmla="*/ 10874 w 12082"/>
                  <a:gd name="connsiteY0" fmla="*/ 1933 h 12082"/>
                  <a:gd name="connsiteX1" fmla="*/ 6524 w 12082"/>
                  <a:gd name="connsiteY1" fmla="*/ 0 h 12082"/>
                  <a:gd name="connsiteX2" fmla="*/ 1933 w 12082"/>
                  <a:gd name="connsiteY2" fmla="*/ 1933 h 12082"/>
                  <a:gd name="connsiteX3" fmla="*/ 0 w 12082"/>
                  <a:gd name="connsiteY3" fmla="*/ 6283 h 12082"/>
                  <a:gd name="connsiteX4" fmla="*/ 1933 w 12082"/>
                  <a:gd name="connsiteY4" fmla="*/ 10632 h 12082"/>
                  <a:gd name="connsiteX5" fmla="*/ 6524 w 12082"/>
                  <a:gd name="connsiteY5" fmla="*/ 12565 h 12082"/>
                  <a:gd name="connsiteX6" fmla="*/ 10874 w 12082"/>
                  <a:gd name="connsiteY6" fmla="*/ 10632 h 12082"/>
                  <a:gd name="connsiteX7" fmla="*/ 12807 w 12082"/>
                  <a:gd name="connsiteY7" fmla="*/ 6283 h 12082"/>
                  <a:gd name="connsiteX8" fmla="*/ 10874 w 12082"/>
                  <a:gd name="connsiteY8" fmla="*/ 1933 h 120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082" h="12082">
                    <a:moveTo>
                      <a:pt x="10874" y="1933"/>
                    </a:moveTo>
                    <a:cubicBezTo>
                      <a:pt x="9666" y="725"/>
                      <a:pt x="8216" y="0"/>
                      <a:pt x="6524" y="0"/>
                    </a:cubicBezTo>
                    <a:cubicBezTo>
                      <a:pt x="4833" y="0"/>
                      <a:pt x="3141" y="725"/>
                      <a:pt x="1933" y="1933"/>
                    </a:cubicBezTo>
                    <a:cubicBezTo>
                      <a:pt x="725" y="3141"/>
                      <a:pt x="0" y="4833"/>
                      <a:pt x="0" y="6283"/>
                    </a:cubicBezTo>
                    <a:cubicBezTo>
                      <a:pt x="0" y="7733"/>
                      <a:pt x="725" y="9424"/>
                      <a:pt x="1933" y="10632"/>
                    </a:cubicBezTo>
                    <a:cubicBezTo>
                      <a:pt x="3141" y="11840"/>
                      <a:pt x="4591" y="12565"/>
                      <a:pt x="6524" y="12565"/>
                    </a:cubicBezTo>
                    <a:cubicBezTo>
                      <a:pt x="8216" y="12565"/>
                      <a:pt x="9666" y="11840"/>
                      <a:pt x="10874" y="10632"/>
                    </a:cubicBezTo>
                    <a:cubicBezTo>
                      <a:pt x="12082" y="9424"/>
                      <a:pt x="12807" y="7974"/>
                      <a:pt x="12807" y="6283"/>
                    </a:cubicBezTo>
                    <a:cubicBezTo>
                      <a:pt x="12807" y="4591"/>
                      <a:pt x="12324" y="3383"/>
                      <a:pt x="10874" y="1933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</p:grpSp>
        <p:sp>
          <p:nvSpPr>
            <p:cNvPr id="44" name="Freihandform: Form 43">
              <a:extLst>
                <a:ext uri="{FF2B5EF4-FFF2-40B4-BE49-F238E27FC236}">
                  <a16:creationId xmlns:a16="http://schemas.microsoft.com/office/drawing/2014/main" id="{3B2C3CB2-9BD9-4C7F-A03D-9FAC1547D206}"/>
                </a:ext>
              </a:extLst>
            </p:cNvPr>
            <p:cNvSpPr/>
            <p:nvPr/>
          </p:nvSpPr>
          <p:spPr>
            <a:xfrm>
              <a:off x="10322158" y="1089069"/>
              <a:ext cx="57994" cy="77325"/>
            </a:xfrm>
            <a:custGeom>
              <a:avLst/>
              <a:gdLst>
                <a:gd name="connsiteX0" fmla="*/ 49053 w 57994"/>
                <a:gd name="connsiteY0" fmla="*/ 0 h 77325"/>
                <a:gd name="connsiteX1" fmla="*/ 49053 w 57994"/>
                <a:gd name="connsiteY1" fmla="*/ 34071 h 77325"/>
                <a:gd name="connsiteX2" fmla="*/ 10149 w 57994"/>
                <a:gd name="connsiteY2" fmla="*/ 34071 h 77325"/>
                <a:gd name="connsiteX3" fmla="*/ 10149 w 57994"/>
                <a:gd name="connsiteY3" fmla="*/ 0 h 77325"/>
                <a:gd name="connsiteX4" fmla="*/ 0 w 57994"/>
                <a:gd name="connsiteY4" fmla="*/ 0 h 77325"/>
                <a:gd name="connsiteX5" fmla="*/ 0 w 57994"/>
                <a:gd name="connsiteY5" fmla="*/ 78292 h 77325"/>
                <a:gd name="connsiteX6" fmla="*/ 10149 w 57994"/>
                <a:gd name="connsiteY6" fmla="*/ 78292 h 77325"/>
                <a:gd name="connsiteX7" fmla="*/ 10149 w 57994"/>
                <a:gd name="connsiteY7" fmla="*/ 40837 h 77325"/>
                <a:gd name="connsiteX8" fmla="*/ 49053 w 57994"/>
                <a:gd name="connsiteY8" fmla="*/ 40837 h 77325"/>
                <a:gd name="connsiteX9" fmla="*/ 49053 w 57994"/>
                <a:gd name="connsiteY9" fmla="*/ 78292 h 77325"/>
                <a:gd name="connsiteX10" fmla="*/ 58961 w 57994"/>
                <a:gd name="connsiteY10" fmla="*/ 78292 h 77325"/>
                <a:gd name="connsiteX11" fmla="*/ 58961 w 57994"/>
                <a:gd name="connsiteY11" fmla="*/ 0 h 77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7994" h="77325">
                  <a:moveTo>
                    <a:pt x="49053" y="0"/>
                  </a:moveTo>
                  <a:lnTo>
                    <a:pt x="49053" y="34071"/>
                  </a:lnTo>
                  <a:lnTo>
                    <a:pt x="10149" y="34071"/>
                  </a:lnTo>
                  <a:lnTo>
                    <a:pt x="10149" y="0"/>
                  </a:lnTo>
                  <a:lnTo>
                    <a:pt x="0" y="0"/>
                  </a:lnTo>
                  <a:lnTo>
                    <a:pt x="0" y="78292"/>
                  </a:lnTo>
                  <a:lnTo>
                    <a:pt x="10149" y="78292"/>
                  </a:lnTo>
                  <a:lnTo>
                    <a:pt x="10149" y="40837"/>
                  </a:lnTo>
                  <a:lnTo>
                    <a:pt x="49053" y="40837"/>
                  </a:lnTo>
                  <a:lnTo>
                    <a:pt x="49053" y="78292"/>
                  </a:lnTo>
                  <a:lnTo>
                    <a:pt x="58961" y="78292"/>
                  </a:lnTo>
                  <a:lnTo>
                    <a:pt x="58961" y="0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45" name="Freihandform: Form 44">
              <a:extLst>
                <a:ext uri="{FF2B5EF4-FFF2-40B4-BE49-F238E27FC236}">
                  <a16:creationId xmlns:a16="http://schemas.microsoft.com/office/drawing/2014/main" id="{C34D53EC-E9A8-4321-AADF-45F3327CFD78}"/>
                </a:ext>
              </a:extLst>
            </p:cNvPr>
            <p:cNvSpPr/>
            <p:nvPr/>
          </p:nvSpPr>
          <p:spPr>
            <a:xfrm>
              <a:off x="10399483" y="1110575"/>
              <a:ext cx="48328" cy="57994"/>
            </a:xfrm>
            <a:custGeom>
              <a:avLst/>
              <a:gdLst>
                <a:gd name="connsiteX0" fmla="*/ 9907 w 48328"/>
                <a:gd name="connsiteY0" fmla="*/ 24647 h 57994"/>
                <a:gd name="connsiteX1" fmla="*/ 11599 w 48328"/>
                <a:gd name="connsiteY1" fmla="*/ 17640 h 57994"/>
                <a:gd name="connsiteX2" fmla="*/ 14740 w 48328"/>
                <a:gd name="connsiteY2" fmla="*/ 11840 h 57994"/>
                <a:gd name="connsiteX3" fmla="*/ 19331 w 48328"/>
                <a:gd name="connsiteY3" fmla="*/ 7733 h 57994"/>
                <a:gd name="connsiteX4" fmla="*/ 25372 w 48328"/>
                <a:gd name="connsiteY4" fmla="*/ 6283 h 57994"/>
                <a:gd name="connsiteX5" fmla="*/ 33830 w 48328"/>
                <a:gd name="connsiteY5" fmla="*/ 10874 h 57994"/>
                <a:gd name="connsiteX6" fmla="*/ 36971 w 48328"/>
                <a:gd name="connsiteY6" fmla="*/ 22956 h 57994"/>
                <a:gd name="connsiteX7" fmla="*/ 36971 w 48328"/>
                <a:gd name="connsiteY7" fmla="*/ 24889 h 57994"/>
                <a:gd name="connsiteX8" fmla="*/ 9907 w 48328"/>
                <a:gd name="connsiteY8" fmla="*/ 24889 h 57994"/>
                <a:gd name="connsiteX9" fmla="*/ 9666 w 48328"/>
                <a:gd name="connsiteY9" fmla="*/ 30930 h 57994"/>
                <a:gd name="connsiteX10" fmla="*/ 47120 w 48328"/>
                <a:gd name="connsiteY10" fmla="*/ 30930 h 57994"/>
                <a:gd name="connsiteX11" fmla="*/ 47120 w 48328"/>
                <a:gd name="connsiteY11" fmla="*/ 25372 h 57994"/>
                <a:gd name="connsiteX12" fmla="*/ 46154 w 48328"/>
                <a:gd name="connsiteY12" fmla="*/ 16190 h 57994"/>
                <a:gd name="connsiteX13" fmla="*/ 42529 w 48328"/>
                <a:gd name="connsiteY13" fmla="*/ 7974 h 57994"/>
                <a:gd name="connsiteX14" fmla="*/ 35763 w 48328"/>
                <a:gd name="connsiteY14" fmla="*/ 2175 h 57994"/>
                <a:gd name="connsiteX15" fmla="*/ 25131 w 48328"/>
                <a:gd name="connsiteY15" fmla="*/ 0 h 57994"/>
                <a:gd name="connsiteX16" fmla="*/ 15223 w 48328"/>
                <a:gd name="connsiteY16" fmla="*/ 2175 h 57994"/>
                <a:gd name="connsiteX17" fmla="*/ 7249 w 48328"/>
                <a:gd name="connsiteY17" fmla="*/ 8216 h 57994"/>
                <a:gd name="connsiteX18" fmla="*/ 1933 w 48328"/>
                <a:gd name="connsiteY18" fmla="*/ 17398 h 57994"/>
                <a:gd name="connsiteX19" fmla="*/ 0 w 48328"/>
                <a:gd name="connsiteY19" fmla="*/ 29239 h 57994"/>
                <a:gd name="connsiteX20" fmla="*/ 6766 w 48328"/>
                <a:gd name="connsiteY20" fmla="*/ 50986 h 57994"/>
                <a:gd name="connsiteX21" fmla="*/ 26581 w 48328"/>
                <a:gd name="connsiteY21" fmla="*/ 58477 h 57994"/>
                <a:gd name="connsiteX22" fmla="*/ 38663 w 48328"/>
                <a:gd name="connsiteY22" fmla="*/ 55819 h 57994"/>
                <a:gd name="connsiteX23" fmla="*/ 48328 w 48328"/>
                <a:gd name="connsiteY23" fmla="*/ 47845 h 57994"/>
                <a:gd name="connsiteX24" fmla="*/ 44462 w 48328"/>
                <a:gd name="connsiteY24" fmla="*/ 43737 h 57994"/>
                <a:gd name="connsiteX25" fmla="*/ 35038 w 48328"/>
                <a:gd name="connsiteY25" fmla="*/ 50261 h 57994"/>
                <a:gd name="connsiteX26" fmla="*/ 27306 w 48328"/>
                <a:gd name="connsiteY26" fmla="*/ 51711 h 57994"/>
                <a:gd name="connsiteX27" fmla="*/ 14740 w 48328"/>
                <a:gd name="connsiteY27" fmla="*/ 46395 h 57994"/>
                <a:gd name="connsiteX28" fmla="*/ 9666 w 48328"/>
                <a:gd name="connsiteY28" fmla="*/ 30930 h 57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8328" h="57994">
                  <a:moveTo>
                    <a:pt x="9907" y="24647"/>
                  </a:moveTo>
                  <a:cubicBezTo>
                    <a:pt x="10149" y="22231"/>
                    <a:pt x="10874" y="19815"/>
                    <a:pt x="11599" y="17640"/>
                  </a:cubicBezTo>
                  <a:cubicBezTo>
                    <a:pt x="12324" y="15465"/>
                    <a:pt x="13532" y="13532"/>
                    <a:pt x="14740" y="11840"/>
                  </a:cubicBezTo>
                  <a:cubicBezTo>
                    <a:pt x="15948" y="10149"/>
                    <a:pt x="17640" y="8699"/>
                    <a:pt x="19331" y="7733"/>
                  </a:cubicBezTo>
                  <a:cubicBezTo>
                    <a:pt x="21023" y="6766"/>
                    <a:pt x="23198" y="6283"/>
                    <a:pt x="25372" y="6283"/>
                  </a:cubicBezTo>
                  <a:cubicBezTo>
                    <a:pt x="28755" y="6283"/>
                    <a:pt x="31655" y="7733"/>
                    <a:pt x="33830" y="10874"/>
                  </a:cubicBezTo>
                  <a:cubicBezTo>
                    <a:pt x="36005" y="13774"/>
                    <a:pt x="36971" y="17881"/>
                    <a:pt x="36971" y="22956"/>
                  </a:cubicBezTo>
                  <a:lnTo>
                    <a:pt x="36971" y="24889"/>
                  </a:lnTo>
                  <a:lnTo>
                    <a:pt x="9907" y="24889"/>
                  </a:lnTo>
                  <a:close/>
                  <a:moveTo>
                    <a:pt x="9666" y="30930"/>
                  </a:moveTo>
                  <a:lnTo>
                    <a:pt x="47120" y="30930"/>
                  </a:lnTo>
                  <a:lnTo>
                    <a:pt x="47120" y="25372"/>
                  </a:lnTo>
                  <a:cubicBezTo>
                    <a:pt x="47120" y="22231"/>
                    <a:pt x="46879" y="19090"/>
                    <a:pt x="46154" y="16190"/>
                  </a:cubicBezTo>
                  <a:cubicBezTo>
                    <a:pt x="45429" y="13049"/>
                    <a:pt x="44220" y="10391"/>
                    <a:pt x="42529" y="7974"/>
                  </a:cubicBezTo>
                  <a:cubicBezTo>
                    <a:pt x="40837" y="5558"/>
                    <a:pt x="38663" y="3625"/>
                    <a:pt x="35763" y="2175"/>
                  </a:cubicBezTo>
                  <a:cubicBezTo>
                    <a:pt x="32863" y="725"/>
                    <a:pt x="29480" y="0"/>
                    <a:pt x="25131" y="0"/>
                  </a:cubicBezTo>
                  <a:cubicBezTo>
                    <a:pt x="21506" y="0"/>
                    <a:pt x="18365" y="725"/>
                    <a:pt x="15223" y="2175"/>
                  </a:cubicBezTo>
                  <a:cubicBezTo>
                    <a:pt x="12082" y="3625"/>
                    <a:pt x="9424" y="5558"/>
                    <a:pt x="7249" y="8216"/>
                  </a:cubicBezTo>
                  <a:cubicBezTo>
                    <a:pt x="5074" y="10874"/>
                    <a:pt x="3141" y="13774"/>
                    <a:pt x="1933" y="17398"/>
                  </a:cubicBezTo>
                  <a:cubicBezTo>
                    <a:pt x="725" y="21023"/>
                    <a:pt x="0" y="24889"/>
                    <a:pt x="0" y="29239"/>
                  </a:cubicBezTo>
                  <a:cubicBezTo>
                    <a:pt x="0" y="38904"/>
                    <a:pt x="2175" y="46154"/>
                    <a:pt x="6766" y="50986"/>
                  </a:cubicBezTo>
                  <a:cubicBezTo>
                    <a:pt x="11116" y="55819"/>
                    <a:pt x="17881" y="58477"/>
                    <a:pt x="26581" y="58477"/>
                  </a:cubicBezTo>
                  <a:cubicBezTo>
                    <a:pt x="31172" y="58477"/>
                    <a:pt x="35038" y="57511"/>
                    <a:pt x="38663" y="55819"/>
                  </a:cubicBezTo>
                  <a:cubicBezTo>
                    <a:pt x="42046" y="53886"/>
                    <a:pt x="45429" y="51228"/>
                    <a:pt x="48328" y="47845"/>
                  </a:cubicBezTo>
                  <a:lnTo>
                    <a:pt x="44462" y="43737"/>
                  </a:lnTo>
                  <a:cubicBezTo>
                    <a:pt x="40837" y="47120"/>
                    <a:pt x="37696" y="49053"/>
                    <a:pt x="35038" y="50261"/>
                  </a:cubicBezTo>
                  <a:cubicBezTo>
                    <a:pt x="32380" y="51228"/>
                    <a:pt x="29722" y="51711"/>
                    <a:pt x="27306" y="51711"/>
                  </a:cubicBezTo>
                  <a:cubicBezTo>
                    <a:pt x="21748" y="51711"/>
                    <a:pt x="17640" y="50020"/>
                    <a:pt x="14740" y="46395"/>
                  </a:cubicBezTo>
                  <a:cubicBezTo>
                    <a:pt x="11599" y="42529"/>
                    <a:pt x="10149" y="37454"/>
                    <a:pt x="9666" y="30930"/>
                  </a:cubicBezTo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46" name="Freihandform: Form 45">
              <a:extLst>
                <a:ext uri="{FF2B5EF4-FFF2-40B4-BE49-F238E27FC236}">
                  <a16:creationId xmlns:a16="http://schemas.microsoft.com/office/drawing/2014/main" id="{43A49C16-A28B-4031-A77C-89AAA332D02C}"/>
                </a:ext>
              </a:extLst>
            </p:cNvPr>
            <p:cNvSpPr/>
            <p:nvPr/>
          </p:nvSpPr>
          <p:spPr>
            <a:xfrm>
              <a:off x="10465451" y="1112266"/>
              <a:ext cx="9666" cy="53161"/>
            </a:xfrm>
            <a:custGeom>
              <a:avLst/>
              <a:gdLst>
                <a:gd name="connsiteX0" fmla="*/ 0 w 9665"/>
                <a:gd name="connsiteY0" fmla="*/ 0 h 53161"/>
                <a:gd name="connsiteX1" fmla="*/ 10149 w 9665"/>
                <a:gd name="connsiteY1" fmla="*/ 0 h 53161"/>
                <a:gd name="connsiteX2" fmla="*/ 10149 w 9665"/>
                <a:gd name="connsiteY2" fmla="*/ 55094 h 53161"/>
                <a:gd name="connsiteX3" fmla="*/ 0 w 9665"/>
                <a:gd name="connsiteY3" fmla="*/ 55094 h 53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65" h="53161">
                  <a:moveTo>
                    <a:pt x="0" y="0"/>
                  </a:moveTo>
                  <a:lnTo>
                    <a:pt x="10149" y="0"/>
                  </a:lnTo>
                  <a:lnTo>
                    <a:pt x="10149" y="55094"/>
                  </a:lnTo>
                  <a:lnTo>
                    <a:pt x="0" y="55094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grpSp>
          <p:nvGrpSpPr>
            <p:cNvPr id="47" name="Grafik 9">
              <a:extLst>
                <a:ext uri="{FF2B5EF4-FFF2-40B4-BE49-F238E27FC236}">
                  <a16:creationId xmlns:a16="http://schemas.microsoft.com/office/drawing/2014/main" id="{6648D76C-F5E6-4559-8E7C-C8AC6A349ECC}"/>
                </a:ext>
              </a:extLst>
            </p:cNvPr>
            <p:cNvGrpSpPr/>
            <p:nvPr/>
          </p:nvGrpSpPr>
          <p:grpSpPr>
            <a:xfrm>
              <a:off x="10496140" y="1110575"/>
              <a:ext cx="101490" cy="55578"/>
              <a:chOff x="10496140" y="1110575"/>
              <a:chExt cx="101490" cy="55578"/>
            </a:xfrm>
            <a:solidFill>
              <a:srgbClr val="000000"/>
            </a:solidFill>
          </p:grpSpPr>
          <p:sp>
            <p:nvSpPr>
              <p:cNvPr id="64" name="Freihandform: Form 63">
                <a:extLst>
                  <a:ext uri="{FF2B5EF4-FFF2-40B4-BE49-F238E27FC236}">
                    <a16:creationId xmlns:a16="http://schemas.microsoft.com/office/drawing/2014/main" id="{72294CCB-ECFF-408E-9DE3-9CFD213367BB}"/>
                  </a:ext>
                </a:extLst>
              </p:cNvPr>
              <p:cNvSpPr/>
              <p:nvPr/>
            </p:nvSpPr>
            <p:spPr>
              <a:xfrm>
                <a:off x="10496140" y="1110575"/>
                <a:ext cx="45912" cy="55578"/>
              </a:xfrm>
              <a:custGeom>
                <a:avLst/>
                <a:gdLst>
                  <a:gd name="connsiteX0" fmla="*/ 48087 w 45911"/>
                  <a:gd name="connsiteY0" fmla="*/ 56786 h 55577"/>
                  <a:gd name="connsiteX1" fmla="*/ 48087 w 45911"/>
                  <a:gd name="connsiteY1" fmla="*/ 22231 h 55577"/>
                  <a:gd name="connsiteX2" fmla="*/ 47603 w 45911"/>
                  <a:gd name="connsiteY2" fmla="*/ 13774 h 55577"/>
                  <a:gd name="connsiteX3" fmla="*/ 45429 w 45911"/>
                  <a:gd name="connsiteY3" fmla="*/ 6766 h 55577"/>
                  <a:gd name="connsiteX4" fmla="*/ 39629 w 45911"/>
                  <a:gd name="connsiteY4" fmla="*/ 1933 h 55577"/>
                  <a:gd name="connsiteX5" fmla="*/ 28997 w 45911"/>
                  <a:gd name="connsiteY5" fmla="*/ 0 h 55577"/>
                  <a:gd name="connsiteX6" fmla="*/ 21506 w 45911"/>
                  <a:gd name="connsiteY6" fmla="*/ 1208 h 55577"/>
                  <a:gd name="connsiteX7" fmla="*/ 16190 w 45911"/>
                  <a:gd name="connsiteY7" fmla="*/ 4350 h 55577"/>
                  <a:gd name="connsiteX8" fmla="*/ 12565 w 45911"/>
                  <a:gd name="connsiteY8" fmla="*/ 7974 h 55577"/>
                  <a:gd name="connsiteX9" fmla="*/ 10632 w 45911"/>
                  <a:gd name="connsiteY9" fmla="*/ 10632 h 55577"/>
                  <a:gd name="connsiteX10" fmla="*/ 9424 w 45911"/>
                  <a:gd name="connsiteY10" fmla="*/ 967 h 55577"/>
                  <a:gd name="connsiteX11" fmla="*/ 0 w 45911"/>
                  <a:gd name="connsiteY11" fmla="*/ 1933 h 55577"/>
                  <a:gd name="connsiteX12" fmla="*/ 242 w 45911"/>
                  <a:gd name="connsiteY12" fmla="*/ 4108 h 55577"/>
                  <a:gd name="connsiteX13" fmla="*/ 725 w 45911"/>
                  <a:gd name="connsiteY13" fmla="*/ 7733 h 55577"/>
                  <a:gd name="connsiteX14" fmla="*/ 967 w 45911"/>
                  <a:gd name="connsiteY14" fmla="*/ 11840 h 55577"/>
                  <a:gd name="connsiteX15" fmla="*/ 1208 w 45911"/>
                  <a:gd name="connsiteY15" fmla="*/ 15948 h 55577"/>
                  <a:gd name="connsiteX16" fmla="*/ 1208 w 45911"/>
                  <a:gd name="connsiteY16" fmla="*/ 56786 h 55577"/>
                  <a:gd name="connsiteX17" fmla="*/ 11116 w 45911"/>
                  <a:gd name="connsiteY17" fmla="*/ 56786 h 55577"/>
                  <a:gd name="connsiteX18" fmla="*/ 11116 w 45911"/>
                  <a:gd name="connsiteY18" fmla="*/ 25856 h 55577"/>
                  <a:gd name="connsiteX19" fmla="*/ 12324 w 45911"/>
                  <a:gd name="connsiteY19" fmla="*/ 18606 h 55577"/>
                  <a:gd name="connsiteX20" fmla="*/ 15707 w 45911"/>
                  <a:gd name="connsiteY20" fmla="*/ 12807 h 55577"/>
                  <a:gd name="connsiteX21" fmla="*/ 20540 w 45911"/>
                  <a:gd name="connsiteY21" fmla="*/ 8941 h 55577"/>
                  <a:gd name="connsiteX22" fmla="*/ 26822 w 45911"/>
                  <a:gd name="connsiteY22" fmla="*/ 7491 h 55577"/>
                  <a:gd name="connsiteX23" fmla="*/ 32863 w 45911"/>
                  <a:gd name="connsiteY23" fmla="*/ 8457 h 55577"/>
                  <a:gd name="connsiteX24" fmla="*/ 36488 w 45911"/>
                  <a:gd name="connsiteY24" fmla="*/ 11357 h 55577"/>
                  <a:gd name="connsiteX25" fmla="*/ 38179 w 45911"/>
                  <a:gd name="connsiteY25" fmla="*/ 15948 h 55577"/>
                  <a:gd name="connsiteX26" fmla="*/ 38663 w 45911"/>
                  <a:gd name="connsiteY26" fmla="*/ 22231 h 55577"/>
                  <a:gd name="connsiteX27" fmla="*/ 38663 w 45911"/>
                  <a:gd name="connsiteY27" fmla="*/ 56786 h 55577"/>
                  <a:gd name="connsiteX28" fmla="*/ 48087 w 45911"/>
                  <a:gd name="connsiteY28" fmla="*/ 56786 h 55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5911" h="55577">
                    <a:moveTo>
                      <a:pt x="48087" y="56786"/>
                    </a:moveTo>
                    <a:lnTo>
                      <a:pt x="48087" y="22231"/>
                    </a:lnTo>
                    <a:cubicBezTo>
                      <a:pt x="48087" y="19331"/>
                      <a:pt x="47845" y="16432"/>
                      <a:pt x="47603" y="13774"/>
                    </a:cubicBezTo>
                    <a:cubicBezTo>
                      <a:pt x="47362" y="11115"/>
                      <a:pt x="46637" y="8699"/>
                      <a:pt x="45429" y="6766"/>
                    </a:cubicBezTo>
                    <a:cubicBezTo>
                      <a:pt x="44220" y="4833"/>
                      <a:pt x="42287" y="3141"/>
                      <a:pt x="39629" y="1933"/>
                    </a:cubicBezTo>
                    <a:cubicBezTo>
                      <a:pt x="36971" y="725"/>
                      <a:pt x="33588" y="0"/>
                      <a:pt x="28997" y="0"/>
                    </a:cubicBezTo>
                    <a:cubicBezTo>
                      <a:pt x="26097" y="0"/>
                      <a:pt x="23681" y="483"/>
                      <a:pt x="21506" y="1208"/>
                    </a:cubicBezTo>
                    <a:cubicBezTo>
                      <a:pt x="19331" y="2175"/>
                      <a:pt x="17640" y="3141"/>
                      <a:pt x="16190" y="4350"/>
                    </a:cubicBezTo>
                    <a:cubicBezTo>
                      <a:pt x="14740" y="5558"/>
                      <a:pt x="13532" y="6766"/>
                      <a:pt x="12565" y="7974"/>
                    </a:cubicBezTo>
                    <a:cubicBezTo>
                      <a:pt x="11599" y="9182"/>
                      <a:pt x="11116" y="10149"/>
                      <a:pt x="10632" y="10632"/>
                    </a:cubicBezTo>
                    <a:lnTo>
                      <a:pt x="9424" y="967"/>
                    </a:lnTo>
                    <a:lnTo>
                      <a:pt x="0" y="1933"/>
                    </a:lnTo>
                    <a:cubicBezTo>
                      <a:pt x="0" y="2416"/>
                      <a:pt x="242" y="3141"/>
                      <a:pt x="242" y="4108"/>
                    </a:cubicBezTo>
                    <a:cubicBezTo>
                      <a:pt x="483" y="5074"/>
                      <a:pt x="483" y="6283"/>
                      <a:pt x="725" y="7733"/>
                    </a:cubicBezTo>
                    <a:cubicBezTo>
                      <a:pt x="967" y="9182"/>
                      <a:pt x="967" y="10391"/>
                      <a:pt x="967" y="11840"/>
                    </a:cubicBezTo>
                    <a:cubicBezTo>
                      <a:pt x="967" y="13290"/>
                      <a:pt x="1208" y="14499"/>
                      <a:pt x="1208" y="15948"/>
                    </a:cubicBezTo>
                    <a:lnTo>
                      <a:pt x="1208" y="56786"/>
                    </a:lnTo>
                    <a:lnTo>
                      <a:pt x="11116" y="56786"/>
                    </a:lnTo>
                    <a:lnTo>
                      <a:pt x="11116" y="25856"/>
                    </a:lnTo>
                    <a:cubicBezTo>
                      <a:pt x="11116" y="23439"/>
                      <a:pt x="11599" y="21023"/>
                      <a:pt x="12324" y="18606"/>
                    </a:cubicBezTo>
                    <a:cubicBezTo>
                      <a:pt x="13049" y="16432"/>
                      <a:pt x="14257" y="14257"/>
                      <a:pt x="15707" y="12807"/>
                    </a:cubicBezTo>
                    <a:cubicBezTo>
                      <a:pt x="17157" y="11115"/>
                      <a:pt x="18848" y="9907"/>
                      <a:pt x="20540" y="8941"/>
                    </a:cubicBezTo>
                    <a:cubicBezTo>
                      <a:pt x="22473" y="7974"/>
                      <a:pt x="24406" y="7491"/>
                      <a:pt x="26822" y="7491"/>
                    </a:cubicBezTo>
                    <a:cubicBezTo>
                      <a:pt x="29239" y="7491"/>
                      <a:pt x="31413" y="7733"/>
                      <a:pt x="32863" y="8457"/>
                    </a:cubicBezTo>
                    <a:cubicBezTo>
                      <a:pt x="34313" y="9182"/>
                      <a:pt x="35521" y="9907"/>
                      <a:pt x="36488" y="11357"/>
                    </a:cubicBezTo>
                    <a:cubicBezTo>
                      <a:pt x="37213" y="12565"/>
                      <a:pt x="37696" y="14257"/>
                      <a:pt x="38179" y="15948"/>
                    </a:cubicBezTo>
                    <a:cubicBezTo>
                      <a:pt x="38421" y="17881"/>
                      <a:pt x="38663" y="19815"/>
                      <a:pt x="38663" y="22231"/>
                    </a:cubicBezTo>
                    <a:lnTo>
                      <a:pt x="38663" y="56786"/>
                    </a:lnTo>
                    <a:lnTo>
                      <a:pt x="48087" y="56786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5" name="Freihandform: Form 64">
                <a:extLst>
                  <a:ext uri="{FF2B5EF4-FFF2-40B4-BE49-F238E27FC236}">
                    <a16:creationId xmlns:a16="http://schemas.microsoft.com/office/drawing/2014/main" id="{8C858B51-A8C9-432A-9282-705400CDA1E4}"/>
                  </a:ext>
                </a:extLst>
              </p:cNvPr>
              <p:cNvSpPr/>
              <p:nvPr/>
            </p:nvSpPr>
            <p:spPr>
              <a:xfrm>
                <a:off x="10562833" y="1110816"/>
                <a:ext cx="33830" cy="55578"/>
              </a:xfrm>
              <a:custGeom>
                <a:avLst/>
                <a:gdLst>
                  <a:gd name="connsiteX0" fmla="*/ 1208 w 33829"/>
                  <a:gd name="connsiteY0" fmla="*/ 56544 h 55577"/>
                  <a:gd name="connsiteX1" fmla="*/ 10632 w 33829"/>
                  <a:gd name="connsiteY1" fmla="*/ 56544 h 55577"/>
                  <a:gd name="connsiteX2" fmla="*/ 10632 w 33829"/>
                  <a:gd name="connsiteY2" fmla="*/ 29964 h 55577"/>
                  <a:gd name="connsiteX3" fmla="*/ 10874 w 33829"/>
                  <a:gd name="connsiteY3" fmla="*/ 24406 h 55577"/>
                  <a:gd name="connsiteX4" fmla="*/ 11599 w 33829"/>
                  <a:gd name="connsiteY4" fmla="*/ 19090 h 55577"/>
                  <a:gd name="connsiteX5" fmla="*/ 15707 w 33829"/>
                  <a:gd name="connsiteY5" fmla="*/ 10391 h 55577"/>
                  <a:gd name="connsiteX6" fmla="*/ 21748 w 33829"/>
                  <a:gd name="connsiteY6" fmla="*/ 7008 h 55577"/>
                  <a:gd name="connsiteX7" fmla="*/ 27789 w 33829"/>
                  <a:gd name="connsiteY7" fmla="*/ 13049 h 55577"/>
                  <a:gd name="connsiteX8" fmla="*/ 36005 w 33829"/>
                  <a:gd name="connsiteY8" fmla="*/ 10149 h 55577"/>
                  <a:gd name="connsiteX9" fmla="*/ 34796 w 33829"/>
                  <a:gd name="connsiteY9" fmla="*/ 5316 h 55577"/>
                  <a:gd name="connsiteX10" fmla="*/ 32380 w 33829"/>
                  <a:gd name="connsiteY10" fmla="*/ 2175 h 55577"/>
                  <a:gd name="connsiteX11" fmla="*/ 28997 w 33829"/>
                  <a:gd name="connsiteY11" fmla="*/ 483 h 55577"/>
                  <a:gd name="connsiteX12" fmla="*/ 25614 w 33829"/>
                  <a:gd name="connsiteY12" fmla="*/ 0 h 55577"/>
                  <a:gd name="connsiteX13" fmla="*/ 16915 w 33829"/>
                  <a:gd name="connsiteY13" fmla="*/ 2658 h 55577"/>
                  <a:gd name="connsiteX14" fmla="*/ 10632 w 33829"/>
                  <a:gd name="connsiteY14" fmla="*/ 10149 h 55577"/>
                  <a:gd name="connsiteX15" fmla="*/ 9424 w 33829"/>
                  <a:gd name="connsiteY15" fmla="*/ 483 h 55577"/>
                  <a:gd name="connsiteX16" fmla="*/ 0 w 33829"/>
                  <a:gd name="connsiteY16" fmla="*/ 1450 h 55577"/>
                  <a:gd name="connsiteX17" fmla="*/ 242 w 33829"/>
                  <a:gd name="connsiteY17" fmla="*/ 3625 h 55577"/>
                  <a:gd name="connsiteX18" fmla="*/ 725 w 33829"/>
                  <a:gd name="connsiteY18" fmla="*/ 7249 h 55577"/>
                  <a:gd name="connsiteX19" fmla="*/ 967 w 33829"/>
                  <a:gd name="connsiteY19" fmla="*/ 11357 h 55577"/>
                  <a:gd name="connsiteX20" fmla="*/ 1208 w 33829"/>
                  <a:gd name="connsiteY20" fmla="*/ 15465 h 55577"/>
                  <a:gd name="connsiteX21" fmla="*/ 1208 w 33829"/>
                  <a:gd name="connsiteY21" fmla="*/ 56544 h 55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33829" h="55577">
                    <a:moveTo>
                      <a:pt x="1208" y="56544"/>
                    </a:moveTo>
                    <a:lnTo>
                      <a:pt x="10632" y="56544"/>
                    </a:lnTo>
                    <a:lnTo>
                      <a:pt x="10632" y="29964"/>
                    </a:lnTo>
                    <a:cubicBezTo>
                      <a:pt x="10632" y="28030"/>
                      <a:pt x="10632" y="26339"/>
                      <a:pt x="10874" y="24406"/>
                    </a:cubicBezTo>
                    <a:cubicBezTo>
                      <a:pt x="11116" y="22473"/>
                      <a:pt x="11357" y="20781"/>
                      <a:pt x="11599" y="19090"/>
                    </a:cubicBezTo>
                    <a:cubicBezTo>
                      <a:pt x="12565" y="15707"/>
                      <a:pt x="13774" y="12807"/>
                      <a:pt x="15707" y="10391"/>
                    </a:cubicBezTo>
                    <a:cubicBezTo>
                      <a:pt x="17398" y="7974"/>
                      <a:pt x="19573" y="7008"/>
                      <a:pt x="21748" y="7008"/>
                    </a:cubicBezTo>
                    <a:cubicBezTo>
                      <a:pt x="25614" y="7008"/>
                      <a:pt x="27547" y="8941"/>
                      <a:pt x="27789" y="13049"/>
                    </a:cubicBezTo>
                    <a:lnTo>
                      <a:pt x="36005" y="10149"/>
                    </a:lnTo>
                    <a:cubicBezTo>
                      <a:pt x="36005" y="8216"/>
                      <a:pt x="35521" y="6766"/>
                      <a:pt x="34796" y="5316"/>
                    </a:cubicBezTo>
                    <a:cubicBezTo>
                      <a:pt x="34072" y="3866"/>
                      <a:pt x="33347" y="2900"/>
                      <a:pt x="32380" y="2175"/>
                    </a:cubicBezTo>
                    <a:cubicBezTo>
                      <a:pt x="31413" y="1450"/>
                      <a:pt x="30205" y="725"/>
                      <a:pt x="28997" y="483"/>
                    </a:cubicBezTo>
                    <a:cubicBezTo>
                      <a:pt x="27789" y="0"/>
                      <a:pt x="26581" y="0"/>
                      <a:pt x="25614" y="0"/>
                    </a:cubicBezTo>
                    <a:cubicBezTo>
                      <a:pt x="22231" y="0"/>
                      <a:pt x="19573" y="967"/>
                      <a:pt x="16915" y="2658"/>
                    </a:cubicBezTo>
                    <a:cubicBezTo>
                      <a:pt x="14499" y="4591"/>
                      <a:pt x="12324" y="7008"/>
                      <a:pt x="10632" y="10149"/>
                    </a:cubicBezTo>
                    <a:lnTo>
                      <a:pt x="9424" y="483"/>
                    </a:lnTo>
                    <a:lnTo>
                      <a:pt x="0" y="1450"/>
                    </a:lnTo>
                    <a:cubicBezTo>
                      <a:pt x="0" y="1933"/>
                      <a:pt x="242" y="2658"/>
                      <a:pt x="242" y="3625"/>
                    </a:cubicBezTo>
                    <a:cubicBezTo>
                      <a:pt x="483" y="4591"/>
                      <a:pt x="483" y="5799"/>
                      <a:pt x="725" y="7249"/>
                    </a:cubicBezTo>
                    <a:cubicBezTo>
                      <a:pt x="967" y="8699"/>
                      <a:pt x="967" y="9907"/>
                      <a:pt x="967" y="11357"/>
                    </a:cubicBezTo>
                    <a:cubicBezTo>
                      <a:pt x="967" y="12807"/>
                      <a:pt x="1208" y="14015"/>
                      <a:pt x="1208" y="15465"/>
                    </a:cubicBezTo>
                    <a:lnTo>
                      <a:pt x="1208" y="56544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</p:grpSp>
        <p:sp>
          <p:nvSpPr>
            <p:cNvPr id="48" name="Freihandform: Form 47">
              <a:extLst>
                <a:ext uri="{FF2B5EF4-FFF2-40B4-BE49-F238E27FC236}">
                  <a16:creationId xmlns:a16="http://schemas.microsoft.com/office/drawing/2014/main" id="{850DEC09-33CF-46B7-8919-E68733DA60E2}"/>
                </a:ext>
              </a:extLst>
            </p:cNvPr>
            <p:cNvSpPr/>
            <p:nvPr/>
          </p:nvSpPr>
          <p:spPr>
            <a:xfrm>
              <a:off x="10612128" y="1112266"/>
              <a:ext cx="9666" cy="53161"/>
            </a:xfrm>
            <a:custGeom>
              <a:avLst/>
              <a:gdLst>
                <a:gd name="connsiteX0" fmla="*/ 0 w 9665"/>
                <a:gd name="connsiteY0" fmla="*/ 0 h 53161"/>
                <a:gd name="connsiteX1" fmla="*/ 10149 w 9665"/>
                <a:gd name="connsiteY1" fmla="*/ 0 h 53161"/>
                <a:gd name="connsiteX2" fmla="*/ 10149 w 9665"/>
                <a:gd name="connsiteY2" fmla="*/ 55094 h 53161"/>
                <a:gd name="connsiteX3" fmla="*/ 0 w 9665"/>
                <a:gd name="connsiteY3" fmla="*/ 55094 h 53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65" h="53161">
                  <a:moveTo>
                    <a:pt x="0" y="0"/>
                  </a:moveTo>
                  <a:lnTo>
                    <a:pt x="10149" y="0"/>
                  </a:lnTo>
                  <a:lnTo>
                    <a:pt x="10149" y="55094"/>
                  </a:lnTo>
                  <a:lnTo>
                    <a:pt x="0" y="55094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grpSp>
          <p:nvGrpSpPr>
            <p:cNvPr id="49" name="Grafik 9">
              <a:extLst>
                <a:ext uri="{FF2B5EF4-FFF2-40B4-BE49-F238E27FC236}">
                  <a16:creationId xmlns:a16="http://schemas.microsoft.com/office/drawing/2014/main" id="{76E6A984-C52F-41F6-89DA-473E7CC811C1}"/>
                </a:ext>
              </a:extLst>
            </p:cNvPr>
            <p:cNvGrpSpPr/>
            <p:nvPr/>
          </p:nvGrpSpPr>
          <p:grpSpPr>
            <a:xfrm>
              <a:off x="10639675" y="1081336"/>
              <a:ext cx="106322" cy="86991"/>
              <a:chOff x="10639675" y="1081336"/>
              <a:chExt cx="106322" cy="86991"/>
            </a:xfrm>
            <a:solidFill>
              <a:srgbClr val="000000"/>
            </a:solidFill>
          </p:grpSpPr>
          <p:sp>
            <p:nvSpPr>
              <p:cNvPr id="62" name="Freihandform: Form 61">
                <a:extLst>
                  <a:ext uri="{FF2B5EF4-FFF2-40B4-BE49-F238E27FC236}">
                    <a16:creationId xmlns:a16="http://schemas.microsoft.com/office/drawing/2014/main" id="{F56B1511-9094-47FA-A7FF-42BAE978C4B5}"/>
                  </a:ext>
                </a:extLst>
              </p:cNvPr>
              <p:cNvSpPr/>
              <p:nvPr/>
            </p:nvSpPr>
            <p:spPr>
              <a:xfrm>
                <a:off x="10639675" y="1110575"/>
                <a:ext cx="45912" cy="57994"/>
              </a:xfrm>
              <a:custGeom>
                <a:avLst/>
                <a:gdLst>
                  <a:gd name="connsiteX0" fmla="*/ 41804 w 45911"/>
                  <a:gd name="connsiteY0" fmla="*/ 44462 h 57994"/>
                  <a:gd name="connsiteX1" fmla="*/ 33830 w 45911"/>
                  <a:gd name="connsiteY1" fmla="*/ 50261 h 57994"/>
                  <a:gd name="connsiteX2" fmla="*/ 26581 w 45911"/>
                  <a:gd name="connsiteY2" fmla="*/ 51711 h 57994"/>
                  <a:gd name="connsiteX3" fmla="*/ 18848 w 45911"/>
                  <a:gd name="connsiteY3" fmla="*/ 50020 h 57994"/>
                  <a:gd name="connsiteX4" fmla="*/ 13774 w 45911"/>
                  <a:gd name="connsiteY4" fmla="*/ 45187 h 57994"/>
                  <a:gd name="connsiteX5" fmla="*/ 11116 w 45911"/>
                  <a:gd name="connsiteY5" fmla="*/ 38179 h 57994"/>
                  <a:gd name="connsiteX6" fmla="*/ 10391 w 45911"/>
                  <a:gd name="connsiteY6" fmla="*/ 30205 h 57994"/>
                  <a:gd name="connsiteX7" fmla="*/ 11357 w 45911"/>
                  <a:gd name="connsiteY7" fmla="*/ 21748 h 57994"/>
                  <a:gd name="connsiteX8" fmla="*/ 14257 w 45911"/>
                  <a:gd name="connsiteY8" fmla="*/ 14015 h 57994"/>
                  <a:gd name="connsiteX9" fmla="*/ 19331 w 45911"/>
                  <a:gd name="connsiteY9" fmla="*/ 8457 h 57994"/>
                  <a:gd name="connsiteX10" fmla="*/ 26822 w 45911"/>
                  <a:gd name="connsiteY10" fmla="*/ 6283 h 57994"/>
                  <a:gd name="connsiteX11" fmla="*/ 34555 w 45911"/>
                  <a:gd name="connsiteY11" fmla="*/ 7733 h 57994"/>
                  <a:gd name="connsiteX12" fmla="*/ 39629 w 45911"/>
                  <a:gd name="connsiteY12" fmla="*/ 11599 h 57994"/>
                  <a:gd name="connsiteX13" fmla="*/ 44462 w 45911"/>
                  <a:gd name="connsiteY13" fmla="*/ 4350 h 57994"/>
                  <a:gd name="connsiteX14" fmla="*/ 36488 w 45911"/>
                  <a:gd name="connsiteY14" fmla="*/ 967 h 57994"/>
                  <a:gd name="connsiteX15" fmla="*/ 28030 w 45911"/>
                  <a:gd name="connsiteY15" fmla="*/ 0 h 57994"/>
                  <a:gd name="connsiteX16" fmla="*/ 16432 w 45911"/>
                  <a:gd name="connsiteY16" fmla="*/ 2175 h 57994"/>
                  <a:gd name="connsiteX17" fmla="*/ 7491 w 45911"/>
                  <a:gd name="connsiteY17" fmla="*/ 8216 h 57994"/>
                  <a:gd name="connsiteX18" fmla="*/ 1933 w 45911"/>
                  <a:gd name="connsiteY18" fmla="*/ 17640 h 57994"/>
                  <a:gd name="connsiteX19" fmla="*/ 0 w 45911"/>
                  <a:gd name="connsiteY19" fmla="*/ 29722 h 57994"/>
                  <a:gd name="connsiteX20" fmla="*/ 7008 w 45911"/>
                  <a:gd name="connsiteY20" fmla="*/ 50986 h 57994"/>
                  <a:gd name="connsiteX21" fmla="*/ 26581 w 45911"/>
                  <a:gd name="connsiteY21" fmla="*/ 58236 h 57994"/>
                  <a:gd name="connsiteX22" fmla="*/ 31172 w 45911"/>
                  <a:gd name="connsiteY22" fmla="*/ 57752 h 57994"/>
                  <a:gd name="connsiteX23" fmla="*/ 36246 w 45911"/>
                  <a:gd name="connsiteY23" fmla="*/ 56303 h 57994"/>
                  <a:gd name="connsiteX24" fmla="*/ 41321 w 45911"/>
                  <a:gd name="connsiteY24" fmla="*/ 53403 h 57994"/>
                  <a:gd name="connsiteX25" fmla="*/ 46154 w 45911"/>
                  <a:gd name="connsiteY25" fmla="*/ 48328 h 57994"/>
                  <a:gd name="connsiteX26" fmla="*/ 41804 w 45911"/>
                  <a:gd name="connsiteY26" fmla="*/ 44462 h 579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45911" h="57994">
                    <a:moveTo>
                      <a:pt x="41804" y="44462"/>
                    </a:moveTo>
                    <a:cubicBezTo>
                      <a:pt x="38663" y="47362"/>
                      <a:pt x="36005" y="49295"/>
                      <a:pt x="33830" y="50261"/>
                    </a:cubicBezTo>
                    <a:cubicBezTo>
                      <a:pt x="31655" y="51228"/>
                      <a:pt x="28997" y="51711"/>
                      <a:pt x="26581" y="51711"/>
                    </a:cubicBezTo>
                    <a:cubicBezTo>
                      <a:pt x="23439" y="51711"/>
                      <a:pt x="21023" y="51228"/>
                      <a:pt x="18848" y="50020"/>
                    </a:cubicBezTo>
                    <a:cubicBezTo>
                      <a:pt x="16673" y="48812"/>
                      <a:pt x="15223" y="47362"/>
                      <a:pt x="13774" y="45187"/>
                    </a:cubicBezTo>
                    <a:cubicBezTo>
                      <a:pt x="12565" y="43254"/>
                      <a:pt x="11599" y="40837"/>
                      <a:pt x="11116" y="38179"/>
                    </a:cubicBezTo>
                    <a:cubicBezTo>
                      <a:pt x="10632" y="35521"/>
                      <a:pt x="10391" y="32863"/>
                      <a:pt x="10391" y="30205"/>
                    </a:cubicBezTo>
                    <a:cubicBezTo>
                      <a:pt x="10391" y="27547"/>
                      <a:pt x="10632" y="24647"/>
                      <a:pt x="11357" y="21748"/>
                    </a:cubicBezTo>
                    <a:cubicBezTo>
                      <a:pt x="12082" y="18848"/>
                      <a:pt x="13049" y="16432"/>
                      <a:pt x="14257" y="14015"/>
                    </a:cubicBezTo>
                    <a:cubicBezTo>
                      <a:pt x="15707" y="11599"/>
                      <a:pt x="17398" y="9907"/>
                      <a:pt x="19331" y="8457"/>
                    </a:cubicBezTo>
                    <a:cubicBezTo>
                      <a:pt x="21506" y="7008"/>
                      <a:pt x="23923" y="6283"/>
                      <a:pt x="26822" y="6283"/>
                    </a:cubicBezTo>
                    <a:cubicBezTo>
                      <a:pt x="29964" y="6283"/>
                      <a:pt x="32622" y="6766"/>
                      <a:pt x="34555" y="7733"/>
                    </a:cubicBezTo>
                    <a:cubicBezTo>
                      <a:pt x="36488" y="8699"/>
                      <a:pt x="38179" y="9907"/>
                      <a:pt x="39629" y="11599"/>
                    </a:cubicBezTo>
                    <a:lnTo>
                      <a:pt x="44462" y="4350"/>
                    </a:lnTo>
                    <a:cubicBezTo>
                      <a:pt x="42046" y="2658"/>
                      <a:pt x="39388" y="1450"/>
                      <a:pt x="36488" y="967"/>
                    </a:cubicBezTo>
                    <a:cubicBezTo>
                      <a:pt x="33588" y="483"/>
                      <a:pt x="30689" y="0"/>
                      <a:pt x="28030" y="0"/>
                    </a:cubicBezTo>
                    <a:cubicBezTo>
                      <a:pt x="23681" y="0"/>
                      <a:pt x="19815" y="725"/>
                      <a:pt x="16432" y="2175"/>
                    </a:cubicBezTo>
                    <a:cubicBezTo>
                      <a:pt x="13049" y="3625"/>
                      <a:pt x="9907" y="5799"/>
                      <a:pt x="7491" y="8216"/>
                    </a:cubicBezTo>
                    <a:cubicBezTo>
                      <a:pt x="5074" y="10874"/>
                      <a:pt x="3141" y="14015"/>
                      <a:pt x="1933" y="17640"/>
                    </a:cubicBezTo>
                    <a:cubicBezTo>
                      <a:pt x="725" y="21264"/>
                      <a:pt x="0" y="25372"/>
                      <a:pt x="0" y="29722"/>
                    </a:cubicBezTo>
                    <a:cubicBezTo>
                      <a:pt x="0" y="39146"/>
                      <a:pt x="2416" y="46154"/>
                      <a:pt x="7008" y="50986"/>
                    </a:cubicBezTo>
                    <a:cubicBezTo>
                      <a:pt x="11599" y="55819"/>
                      <a:pt x="18123" y="58236"/>
                      <a:pt x="26581" y="58236"/>
                    </a:cubicBezTo>
                    <a:cubicBezTo>
                      <a:pt x="28030" y="58236"/>
                      <a:pt x="29480" y="57994"/>
                      <a:pt x="31172" y="57752"/>
                    </a:cubicBezTo>
                    <a:cubicBezTo>
                      <a:pt x="32863" y="57511"/>
                      <a:pt x="34555" y="57027"/>
                      <a:pt x="36246" y="56303"/>
                    </a:cubicBezTo>
                    <a:cubicBezTo>
                      <a:pt x="37938" y="55578"/>
                      <a:pt x="39629" y="54611"/>
                      <a:pt x="41321" y="53403"/>
                    </a:cubicBezTo>
                    <a:cubicBezTo>
                      <a:pt x="43012" y="52195"/>
                      <a:pt x="44462" y="50503"/>
                      <a:pt x="46154" y="48328"/>
                    </a:cubicBezTo>
                    <a:lnTo>
                      <a:pt x="41804" y="44462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3" name="Freihandform: Form 62">
                <a:extLst>
                  <a:ext uri="{FF2B5EF4-FFF2-40B4-BE49-F238E27FC236}">
                    <a16:creationId xmlns:a16="http://schemas.microsoft.com/office/drawing/2014/main" id="{471AA2D1-C758-44FC-9F5A-F60912B8F482}"/>
                  </a:ext>
                </a:extLst>
              </p:cNvPr>
              <p:cNvSpPr/>
              <p:nvPr/>
            </p:nvSpPr>
            <p:spPr>
              <a:xfrm>
                <a:off x="10699360" y="1081336"/>
                <a:ext cx="45912" cy="84575"/>
              </a:xfrm>
              <a:custGeom>
                <a:avLst/>
                <a:gdLst>
                  <a:gd name="connsiteX0" fmla="*/ 9907 w 45911"/>
                  <a:gd name="connsiteY0" fmla="*/ 0 h 84574"/>
                  <a:gd name="connsiteX1" fmla="*/ 0 w 45911"/>
                  <a:gd name="connsiteY1" fmla="*/ 0 h 84574"/>
                  <a:gd name="connsiteX2" fmla="*/ 0 w 45911"/>
                  <a:gd name="connsiteY2" fmla="*/ 86266 h 84574"/>
                  <a:gd name="connsiteX3" fmla="*/ 9907 w 45911"/>
                  <a:gd name="connsiteY3" fmla="*/ 86266 h 84574"/>
                  <a:gd name="connsiteX4" fmla="*/ 9907 w 45911"/>
                  <a:gd name="connsiteY4" fmla="*/ 55094 h 84574"/>
                  <a:gd name="connsiteX5" fmla="*/ 11116 w 45911"/>
                  <a:gd name="connsiteY5" fmla="*/ 47845 h 84574"/>
                  <a:gd name="connsiteX6" fmla="*/ 14499 w 45911"/>
                  <a:gd name="connsiteY6" fmla="*/ 42046 h 84574"/>
                  <a:gd name="connsiteX7" fmla="*/ 19331 w 45911"/>
                  <a:gd name="connsiteY7" fmla="*/ 38179 h 84574"/>
                  <a:gd name="connsiteX8" fmla="*/ 25614 w 45911"/>
                  <a:gd name="connsiteY8" fmla="*/ 36730 h 84574"/>
                  <a:gd name="connsiteX9" fmla="*/ 31655 w 45911"/>
                  <a:gd name="connsiteY9" fmla="*/ 37696 h 84574"/>
                  <a:gd name="connsiteX10" fmla="*/ 35280 w 45911"/>
                  <a:gd name="connsiteY10" fmla="*/ 40596 h 84574"/>
                  <a:gd name="connsiteX11" fmla="*/ 36971 w 45911"/>
                  <a:gd name="connsiteY11" fmla="*/ 45187 h 84574"/>
                  <a:gd name="connsiteX12" fmla="*/ 37454 w 45911"/>
                  <a:gd name="connsiteY12" fmla="*/ 51470 h 84574"/>
                  <a:gd name="connsiteX13" fmla="*/ 37454 w 45911"/>
                  <a:gd name="connsiteY13" fmla="*/ 86024 h 84574"/>
                  <a:gd name="connsiteX14" fmla="*/ 47362 w 45911"/>
                  <a:gd name="connsiteY14" fmla="*/ 86024 h 84574"/>
                  <a:gd name="connsiteX15" fmla="*/ 47362 w 45911"/>
                  <a:gd name="connsiteY15" fmla="*/ 51470 h 84574"/>
                  <a:gd name="connsiteX16" fmla="*/ 46879 w 45911"/>
                  <a:gd name="connsiteY16" fmla="*/ 43012 h 84574"/>
                  <a:gd name="connsiteX17" fmla="*/ 44704 w 45911"/>
                  <a:gd name="connsiteY17" fmla="*/ 36005 h 84574"/>
                  <a:gd name="connsiteX18" fmla="*/ 38904 w 45911"/>
                  <a:gd name="connsiteY18" fmla="*/ 31172 h 84574"/>
                  <a:gd name="connsiteX19" fmla="*/ 28272 w 45911"/>
                  <a:gd name="connsiteY19" fmla="*/ 29239 h 84574"/>
                  <a:gd name="connsiteX20" fmla="*/ 20781 w 45911"/>
                  <a:gd name="connsiteY20" fmla="*/ 30447 h 84574"/>
                  <a:gd name="connsiteX21" fmla="*/ 15465 w 45911"/>
                  <a:gd name="connsiteY21" fmla="*/ 33347 h 84574"/>
                  <a:gd name="connsiteX22" fmla="*/ 12082 w 45911"/>
                  <a:gd name="connsiteY22" fmla="*/ 36730 h 84574"/>
                  <a:gd name="connsiteX23" fmla="*/ 10149 w 45911"/>
                  <a:gd name="connsiteY23" fmla="*/ 39388 h 84574"/>
                  <a:gd name="connsiteX24" fmla="*/ 10149 w 45911"/>
                  <a:gd name="connsiteY24" fmla="*/ 0 h 84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5911" h="84574">
                    <a:moveTo>
                      <a:pt x="9907" y="0"/>
                    </a:moveTo>
                    <a:lnTo>
                      <a:pt x="0" y="0"/>
                    </a:lnTo>
                    <a:lnTo>
                      <a:pt x="0" y="86266"/>
                    </a:lnTo>
                    <a:lnTo>
                      <a:pt x="9907" y="86266"/>
                    </a:lnTo>
                    <a:lnTo>
                      <a:pt x="9907" y="55094"/>
                    </a:lnTo>
                    <a:cubicBezTo>
                      <a:pt x="9907" y="52678"/>
                      <a:pt x="10391" y="50261"/>
                      <a:pt x="11116" y="47845"/>
                    </a:cubicBezTo>
                    <a:cubicBezTo>
                      <a:pt x="11840" y="45670"/>
                      <a:pt x="13049" y="43737"/>
                      <a:pt x="14499" y="42046"/>
                    </a:cubicBezTo>
                    <a:cubicBezTo>
                      <a:pt x="15948" y="40354"/>
                      <a:pt x="17640" y="39146"/>
                      <a:pt x="19331" y="38179"/>
                    </a:cubicBezTo>
                    <a:cubicBezTo>
                      <a:pt x="21264" y="37213"/>
                      <a:pt x="23198" y="36730"/>
                      <a:pt x="25614" y="36730"/>
                    </a:cubicBezTo>
                    <a:cubicBezTo>
                      <a:pt x="28030" y="36730"/>
                      <a:pt x="30205" y="36971"/>
                      <a:pt x="31655" y="37696"/>
                    </a:cubicBezTo>
                    <a:cubicBezTo>
                      <a:pt x="33105" y="38421"/>
                      <a:pt x="34313" y="39146"/>
                      <a:pt x="35280" y="40596"/>
                    </a:cubicBezTo>
                    <a:cubicBezTo>
                      <a:pt x="36246" y="42046"/>
                      <a:pt x="36488" y="43496"/>
                      <a:pt x="36971" y="45187"/>
                    </a:cubicBezTo>
                    <a:cubicBezTo>
                      <a:pt x="37213" y="47120"/>
                      <a:pt x="37454" y="49053"/>
                      <a:pt x="37454" y="51470"/>
                    </a:cubicBezTo>
                    <a:lnTo>
                      <a:pt x="37454" y="86024"/>
                    </a:lnTo>
                    <a:lnTo>
                      <a:pt x="47362" y="86024"/>
                    </a:lnTo>
                    <a:lnTo>
                      <a:pt x="47362" y="51470"/>
                    </a:lnTo>
                    <a:cubicBezTo>
                      <a:pt x="47362" y="48570"/>
                      <a:pt x="47120" y="45670"/>
                      <a:pt x="46879" y="43012"/>
                    </a:cubicBezTo>
                    <a:cubicBezTo>
                      <a:pt x="46637" y="40354"/>
                      <a:pt x="45912" y="37938"/>
                      <a:pt x="44704" y="36005"/>
                    </a:cubicBezTo>
                    <a:cubicBezTo>
                      <a:pt x="43496" y="34071"/>
                      <a:pt x="41562" y="32380"/>
                      <a:pt x="38904" y="31172"/>
                    </a:cubicBezTo>
                    <a:cubicBezTo>
                      <a:pt x="36246" y="29964"/>
                      <a:pt x="32863" y="29239"/>
                      <a:pt x="28272" y="29239"/>
                    </a:cubicBezTo>
                    <a:cubicBezTo>
                      <a:pt x="25372" y="29239"/>
                      <a:pt x="22956" y="29722"/>
                      <a:pt x="20781" y="30447"/>
                    </a:cubicBezTo>
                    <a:cubicBezTo>
                      <a:pt x="18606" y="31172"/>
                      <a:pt x="16915" y="32380"/>
                      <a:pt x="15465" y="33347"/>
                    </a:cubicBezTo>
                    <a:cubicBezTo>
                      <a:pt x="14015" y="34555"/>
                      <a:pt x="12807" y="35521"/>
                      <a:pt x="12082" y="36730"/>
                    </a:cubicBezTo>
                    <a:cubicBezTo>
                      <a:pt x="11116" y="37938"/>
                      <a:pt x="10632" y="38663"/>
                      <a:pt x="10149" y="39388"/>
                    </a:cubicBezTo>
                    <a:lnTo>
                      <a:pt x="10149" y="0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</p:grpSp>
        <p:sp>
          <p:nvSpPr>
            <p:cNvPr id="54" name="Freihandform: Form 53">
              <a:extLst>
                <a:ext uri="{FF2B5EF4-FFF2-40B4-BE49-F238E27FC236}">
                  <a16:creationId xmlns:a16="http://schemas.microsoft.com/office/drawing/2014/main" id="{C9FFC4BE-782B-4407-ABB2-26B7AB219685}"/>
                </a:ext>
              </a:extLst>
            </p:cNvPr>
            <p:cNvSpPr/>
            <p:nvPr/>
          </p:nvSpPr>
          <p:spPr>
            <a:xfrm>
              <a:off x="10808824" y="1089069"/>
              <a:ext cx="57994" cy="77325"/>
            </a:xfrm>
            <a:custGeom>
              <a:avLst/>
              <a:gdLst>
                <a:gd name="connsiteX0" fmla="*/ 10149 w 57994"/>
                <a:gd name="connsiteY0" fmla="*/ 78292 h 77325"/>
                <a:gd name="connsiteX1" fmla="*/ 10149 w 57994"/>
                <a:gd name="connsiteY1" fmla="*/ 40837 h 77325"/>
                <a:gd name="connsiteX2" fmla="*/ 48812 w 57994"/>
                <a:gd name="connsiteY2" fmla="*/ 40837 h 77325"/>
                <a:gd name="connsiteX3" fmla="*/ 48812 w 57994"/>
                <a:gd name="connsiteY3" fmla="*/ 78292 h 77325"/>
                <a:gd name="connsiteX4" fmla="*/ 58961 w 57994"/>
                <a:gd name="connsiteY4" fmla="*/ 78292 h 77325"/>
                <a:gd name="connsiteX5" fmla="*/ 58961 w 57994"/>
                <a:gd name="connsiteY5" fmla="*/ 0 h 77325"/>
                <a:gd name="connsiteX6" fmla="*/ 48812 w 57994"/>
                <a:gd name="connsiteY6" fmla="*/ 0 h 77325"/>
                <a:gd name="connsiteX7" fmla="*/ 48812 w 57994"/>
                <a:gd name="connsiteY7" fmla="*/ 34071 h 77325"/>
                <a:gd name="connsiteX8" fmla="*/ 10149 w 57994"/>
                <a:gd name="connsiteY8" fmla="*/ 34071 h 77325"/>
                <a:gd name="connsiteX9" fmla="*/ 10149 w 57994"/>
                <a:gd name="connsiteY9" fmla="*/ 0 h 77325"/>
                <a:gd name="connsiteX10" fmla="*/ 0 w 57994"/>
                <a:gd name="connsiteY10" fmla="*/ 0 h 77325"/>
                <a:gd name="connsiteX11" fmla="*/ 0 w 57994"/>
                <a:gd name="connsiteY11" fmla="*/ 78292 h 77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7994" h="77325">
                  <a:moveTo>
                    <a:pt x="10149" y="78292"/>
                  </a:moveTo>
                  <a:lnTo>
                    <a:pt x="10149" y="40837"/>
                  </a:lnTo>
                  <a:lnTo>
                    <a:pt x="48812" y="40837"/>
                  </a:lnTo>
                  <a:lnTo>
                    <a:pt x="48812" y="78292"/>
                  </a:lnTo>
                  <a:lnTo>
                    <a:pt x="58961" y="78292"/>
                  </a:lnTo>
                  <a:lnTo>
                    <a:pt x="58961" y="0"/>
                  </a:lnTo>
                  <a:lnTo>
                    <a:pt x="48812" y="0"/>
                  </a:lnTo>
                  <a:lnTo>
                    <a:pt x="48812" y="34071"/>
                  </a:lnTo>
                  <a:lnTo>
                    <a:pt x="10149" y="34071"/>
                  </a:lnTo>
                  <a:lnTo>
                    <a:pt x="10149" y="0"/>
                  </a:lnTo>
                  <a:lnTo>
                    <a:pt x="0" y="0"/>
                  </a:lnTo>
                  <a:lnTo>
                    <a:pt x="0" y="78292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55" name="Freihandform: Form 54">
              <a:extLst>
                <a:ext uri="{FF2B5EF4-FFF2-40B4-BE49-F238E27FC236}">
                  <a16:creationId xmlns:a16="http://schemas.microsoft.com/office/drawing/2014/main" id="{85558C76-36A1-4709-91E4-31D73F769E5E}"/>
                </a:ext>
              </a:extLst>
            </p:cNvPr>
            <p:cNvSpPr/>
            <p:nvPr/>
          </p:nvSpPr>
          <p:spPr>
            <a:xfrm>
              <a:off x="10886391" y="1110575"/>
              <a:ext cx="48328" cy="57994"/>
            </a:xfrm>
            <a:custGeom>
              <a:avLst/>
              <a:gdLst>
                <a:gd name="connsiteX0" fmla="*/ 9907 w 48328"/>
                <a:gd name="connsiteY0" fmla="*/ 24647 h 57994"/>
                <a:gd name="connsiteX1" fmla="*/ 11599 w 48328"/>
                <a:gd name="connsiteY1" fmla="*/ 17640 h 57994"/>
                <a:gd name="connsiteX2" fmla="*/ 14740 w 48328"/>
                <a:gd name="connsiteY2" fmla="*/ 11840 h 57994"/>
                <a:gd name="connsiteX3" fmla="*/ 19331 w 48328"/>
                <a:gd name="connsiteY3" fmla="*/ 7733 h 57994"/>
                <a:gd name="connsiteX4" fmla="*/ 25372 w 48328"/>
                <a:gd name="connsiteY4" fmla="*/ 6283 h 57994"/>
                <a:gd name="connsiteX5" fmla="*/ 33830 w 48328"/>
                <a:gd name="connsiteY5" fmla="*/ 10874 h 57994"/>
                <a:gd name="connsiteX6" fmla="*/ 36971 w 48328"/>
                <a:gd name="connsiteY6" fmla="*/ 22956 h 57994"/>
                <a:gd name="connsiteX7" fmla="*/ 36971 w 48328"/>
                <a:gd name="connsiteY7" fmla="*/ 24889 h 57994"/>
                <a:gd name="connsiteX8" fmla="*/ 9907 w 48328"/>
                <a:gd name="connsiteY8" fmla="*/ 24889 h 57994"/>
                <a:gd name="connsiteX9" fmla="*/ 9666 w 48328"/>
                <a:gd name="connsiteY9" fmla="*/ 30930 h 57994"/>
                <a:gd name="connsiteX10" fmla="*/ 47120 w 48328"/>
                <a:gd name="connsiteY10" fmla="*/ 30930 h 57994"/>
                <a:gd name="connsiteX11" fmla="*/ 47120 w 48328"/>
                <a:gd name="connsiteY11" fmla="*/ 25372 h 57994"/>
                <a:gd name="connsiteX12" fmla="*/ 46154 w 48328"/>
                <a:gd name="connsiteY12" fmla="*/ 16190 h 57994"/>
                <a:gd name="connsiteX13" fmla="*/ 42529 w 48328"/>
                <a:gd name="connsiteY13" fmla="*/ 7974 h 57994"/>
                <a:gd name="connsiteX14" fmla="*/ 35763 w 48328"/>
                <a:gd name="connsiteY14" fmla="*/ 2175 h 57994"/>
                <a:gd name="connsiteX15" fmla="*/ 25131 w 48328"/>
                <a:gd name="connsiteY15" fmla="*/ 0 h 57994"/>
                <a:gd name="connsiteX16" fmla="*/ 15223 w 48328"/>
                <a:gd name="connsiteY16" fmla="*/ 2175 h 57994"/>
                <a:gd name="connsiteX17" fmla="*/ 7249 w 48328"/>
                <a:gd name="connsiteY17" fmla="*/ 8216 h 57994"/>
                <a:gd name="connsiteX18" fmla="*/ 1933 w 48328"/>
                <a:gd name="connsiteY18" fmla="*/ 17398 h 57994"/>
                <a:gd name="connsiteX19" fmla="*/ 0 w 48328"/>
                <a:gd name="connsiteY19" fmla="*/ 29239 h 57994"/>
                <a:gd name="connsiteX20" fmla="*/ 6766 w 48328"/>
                <a:gd name="connsiteY20" fmla="*/ 50986 h 57994"/>
                <a:gd name="connsiteX21" fmla="*/ 26581 w 48328"/>
                <a:gd name="connsiteY21" fmla="*/ 58477 h 57994"/>
                <a:gd name="connsiteX22" fmla="*/ 38663 w 48328"/>
                <a:gd name="connsiteY22" fmla="*/ 55819 h 57994"/>
                <a:gd name="connsiteX23" fmla="*/ 48328 w 48328"/>
                <a:gd name="connsiteY23" fmla="*/ 47845 h 57994"/>
                <a:gd name="connsiteX24" fmla="*/ 44462 w 48328"/>
                <a:gd name="connsiteY24" fmla="*/ 43737 h 57994"/>
                <a:gd name="connsiteX25" fmla="*/ 35038 w 48328"/>
                <a:gd name="connsiteY25" fmla="*/ 50261 h 57994"/>
                <a:gd name="connsiteX26" fmla="*/ 27305 w 48328"/>
                <a:gd name="connsiteY26" fmla="*/ 51711 h 57994"/>
                <a:gd name="connsiteX27" fmla="*/ 14740 w 48328"/>
                <a:gd name="connsiteY27" fmla="*/ 46395 h 57994"/>
                <a:gd name="connsiteX28" fmla="*/ 9666 w 48328"/>
                <a:gd name="connsiteY28" fmla="*/ 30930 h 57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8328" h="57994">
                  <a:moveTo>
                    <a:pt x="9907" y="24647"/>
                  </a:moveTo>
                  <a:cubicBezTo>
                    <a:pt x="10149" y="22231"/>
                    <a:pt x="10874" y="19815"/>
                    <a:pt x="11599" y="17640"/>
                  </a:cubicBezTo>
                  <a:cubicBezTo>
                    <a:pt x="12324" y="15465"/>
                    <a:pt x="13532" y="13532"/>
                    <a:pt x="14740" y="11840"/>
                  </a:cubicBezTo>
                  <a:cubicBezTo>
                    <a:pt x="15948" y="10149"/>
                    <a:pt x="17640" y="8699"/>
                    <a:pt x="19331" y="7733"/>
                  </a:cubicBezTo>
                  <a:cubicBezTo>
                    <a:pt x="21023" y="6766"/>
                    <a:pt x="23198" y="6283"/>
                    <a:pt x="25372" y="6283"/>
                  </a:cubicBezTo>
                  <a:cubicBezTo>
                    <a:pt x="28755" y="6283"/>
                    <a:pt x="31655" y="7733"/>
                    <a:pt x="33830" y="10874"/>
                  </a:cubicBezTo>
                  <a:cubicBezTo>
                    <a:pt x="36005" y="13774"/>
                    <a:pt x="36971" y="17881"/>
                    <a:pt x="36971" y="22956"/>
                  </a:cubicBezTo>
                  <a:lnTo>
                    <a:pt x="36971" y="24889"/>
                  </a:lnTo>
                  <a:lnTo>
                    <a:pt x="9907" y="24889"/>
                  </a:lnTo>
                  <a:close/>
                  <a:moveTo>
                    <a:pt x="9666" y="30930"/>
                  </a:moveTo>
                  <a:lnTo>
                    <a:pt x="47120" y="30930"/>
                  </a:lnTo>
                  <a:lnTo>
                    <a:pt x="47120" y="25372"/>
                  </a:lnTo>
                  <a:cubicBezTo>
                    <a:pt x="47120" y="22231"/>
                    <a:pt x="46878" y="19090"/>
                    <a:pt x="46154" y="16190"/>
                  </a:cubicBezTo>
                  <a:cubicBezTo>
                    <a:pt x="45429" y="13049"/>
                    <a:pt x="44220" y="10391"/>
                    <a:pt x="42529" y="7974"/>
                  </a:cubicBezTo>
                  <a:cubicBezTo>
                    <a:pt x="40837" y="5558"/>
                    <a:pt x="38663" y="3625"/>
                    <a:pt x="35763" y="2175"/>
                  </a:cubicBezTo>
                  <a:cubicBezTo>
                    <a:pt x="32863" y="725"/>
                    <a:pt x="29480" y="0"/>
                    <a:pt x="25131" y="0"/>
                  </a:cubicBezTo>
                  <a:cubicBezTo>
                    <a:pt x="21506" y="0"/>
                    <a:pt x="18365" y="725"/>
                    <a:pt x="15223" y="2175"/>
                  </a:cubicBezTo>
                  <a:cubicBezTo>
                    <a:pt x="12082" y="3625"/>
                    <a:pt x="9424" y="5558"/>
                    <a:pt x="7249" y="8216"/>
                  </a:cubicBezTo>
                  <a:cubicBezTo>
                    <a:pt x="5074" y="10874"/>
                    <a:pt x="3141" y="13774"/>
                    <a:pt x="1933" y="17398"/>
                  </a:cubicBezTo>
                  <a:cubicBezTo>
                    <a:pt x="725" y="21023"/>
                    <a:pt x="0" y="24889"/>
                    <a:pt x="0" y="29239"/>
                  </a:cubicBezTo>
                  <a:cubicBezTo>
                    <a:pt x="0" y="38904"/>
                    <a:pt x="2175" y="46154"/>
                    <a:pt x="6766" y="50986"/>
                  </a:cubicBezTo>
                  <a:cubicBezTo>
                    <a:pt x="11116" y="55819"/>
                    <a:pt x="17881" y="58477"/>
                    <a:pt x="26581" y="58477"/>
                  </a:cubicBezTo>
                  <a:cubicBezTo>
                    <a:pt x="31172" y="58477"/>
                    <a:pt x="35038" y="57511"/>
                    <a:pt x="38663" y="55819"/>
                  </a:cubicBezTo>
                  <a:cubicBezTo>
                    <a:pt x="42046" y="53886"/>
                    <a:pt x="45429" y="51228"/>
                    <a:pt x="48328" y="47845"/>
                  </a:cubicBezTo>
                  <a:lnTo>
                    <a:pt x="44462" y="43737"/>
                  </a:lnTo>
                  <a:cubicBezTo>
                    <a:pt x="40837" y="47120"/>
                    <a:pt x="37696" y="49053"/>
                    <a:pt x="35038" y="50261"/>
                  </a:cubicBezTo>
                  <a:cubicBezTo>
                    <a:pt x="32380" y="51228"/>
                    <a:pt x="29722" y="51711"/>
                    <a:pt x="27305" y="51711"/>
                  </a:cubicBezTo>
                  <a:cubicBezTo>
                    <a:pt x="21748" y="51711"/>
                    <a:pt x="17640" y="50020"/>
                    <a:pt x="14740" y="46395"/>
                  </a:cubicBezTo>
                  <a:cubicBezTo>
                    <a:pt x="11599" y="42529"/>
                    <a:pt x="9907" y="37454"/>
                    <a:pt x="9666" y="30930"/>
                  </a:cubicBezTo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56" name="Freihandform: Form 55">
              <a:extLst>
                <a:ext uri="{FF2B5EF4-FFF2-40B4-BE49-F238E27FC236}">
                  <a16:creationId xmlns:a16="http://schemas.microsoft.com/office/drawing/2014/main" id="{14203DE1-A9F0-4D64-93D7-6F1193FCCD92}"/>
                </a:ext>
              </a:extLst>
            </p:cNvPr>
            <p:cNvSpPr/>
            <p:nvPr/>
          </p:nvSpPr>
          <p:spPr>
            <a:xfrm>
              <a:off x="10951151" y="1112266"/>
              <a:ext cx="9666" cy="53161"/>
            </a:xfrm>
            <a:custGeom>
              <a:avLst/>
              <a:gdLst>
                <a:gd name="connsiteX0" fmla="*/ 0 w 9665"/>
                <a:gd name="connsiteY0" fmla="*/ 0 h 53161"/>
                <a:gd name="connsiteX1" fmla="*/ 10149 w 9665"/>
                <a:gd name="connsiteY1" fmla="*/ 0 h 53161"/>
                <a:gd name="connsiteX2" fmla="*/ 10149 w 9665"/>
                <a:gd name="connsiteY2" fmla="*/ 55094 h 53161"/>
                <a:gd name="connsiteX3" fmla="*/ 0 w 9665"/>
                <a:gd name="connsiteY3" fmla="*/ 55094 h 53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65" h="53161">
                  <a:moveTo>
                    <a:pt x="0" y="0"/>
                  </a:moveTo>
                  <a:lnTo>
                    <a:pt x="10149" y="0"/>
                  </a:lnTo>
                  <a:lnTo>
                    <a:pt x="10149" y="55094"/>
                  </a:lnTo>
                  <a:lnTo>
                    <a:pt x="0" y="55094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grpSp>
          <p:nvGrpSpPr>
            <p:cNvPr id="57" name="Grafik 9">
              <a:extLst>
                <a:ext uri="{FF2B5EF4-FFF2-40B4-BE49-F238E27FC236}">
                  <a16:creationId xmlns:a16="http://schemas.microsoft.com/office/drawing/2014/main" id="{C9404E57-FC61-463D-95D1-ADB8769BB660}"/>
                </a:ext>
              </a:extLst>
            </p:cNvPr>
            <p:cNvGrpSpPr/>
            <p:nvPr/>
          </p:nvGrpSpPr>
          <p:grpSpPr>
            <a:xfrm>
              <a:off x="10321916" y="1110575"/>
              <a:ext cx="1399106" cy="241642"/>
              <a:chOff x="10321916" y="1110575"/>
              <a:chExt cx="1399106" cy="241642"/>
            </a:xfrm>
            <a:solidFill>
              <a:schemeClr val="accent1"/>
            </a:solidFill>
          </p:grpSpPr>
          <p:sp>
            <p:nvSpPr>
              <p:cNvPr id="58" name="Freihandform: Form 57">
                <a:extLst>
                  <a:ext uri="{FF2B5EF4-FFF2-40B4-BE49-F238E27FC236}">
                    <a16:creationId xmlns:a16="http://schemas.microsoft.com/office/drawing/2014/main" id="{98FC7513-1A8D-48DA-B31B-27CFF283C2A7}"/>
                  </a:ext>
                </a:extLst>
              </p:cNvPr>
              <p:cNvSpPr/>
              <p:nvPr/>
            </p:nvSpPr>
            <p:spPr>
              <a:xfrm>
                <a:off x="10981840" y="1110575"/>
                <a:ext cx="45912" cy="55578"/>
              </a:xfrm>
              <a:custGeom>
                <a:avLst/>
                <a:gdLst>
                  <a:gd name="connsiteX0" fmla="*/ 48087 w 45911"/>
                  <a:gd name="connsiteY0" fmla="*/ 56786 h 55577"/>
                  <a:gd name="connsiteX1" fmla="*/ 48087 w 45911"/>
                  <a:gd name="connsiteY1" fmla="*/ 22231 h 55577"/>
                  <a:gd name="connsiteX2" fmla="*/ 47603 w 45911"/>
                  <a:gd name="connsiteY2" fmla="*/ 13774 h 55577"/>
                  <a:gd name="connsiteX3" fmla="*/ 45429 w 45911"/>
                  <a:gd name="connsiteY3" fmla="*/ 6766 h 55577"/>
                  <a:gd name="connsiteX4" fmla="*/ 39629 w 45911"/>
                  <a:gd name="connsiteY4" fmla="*/ 1933 h 55577"/>
                  <a:gd name="connsiteX5" fmla="*/ 28997 w 45911"/>
                  <a:gd name="connsiteY5" fmla="*/ 0 h 55577"/>
                  <a:gd name="connsiteX6" fmla="*/ 21506 w 45911"/>
                  <a:gd name="connsiteY6" fmla="*/ 1208 h 55577"/>
                  <a:gd name="connsiteX7" fmla="*/ 16190 w 45911"/>
                  <a:gd name="connsiteY7" fmla="*/ 4350 h 55577"/>
                  <a:gd name="connsiteX8" fmla="*/ 12565 w 45911"/>
                  <a:gd name="connsiteY8" fmla="*/ 7974 h 55577"/>
                  <a:gd name="connsiteX9" fmla="*/ 10632 w 45911"/>
                  <a:gd name="connsiteY9" fmla="*/ 10632 h 55577"/>
                  <a:gd name="connsiteX10" fmla="*/ 9424 w 45911"/>
                  <a:gd name="connsiteY10" fmla="*/ 967 h 55577"/>
                  <a:gd name="connsiteX11" fmla="*/ 0 w 45911"/>
                  <a:gd name="connsiteY11" fmla="*/ 1933 h 55577"/>
                  <a:gd name="connsiteX12" fmla="*/ 242 w 45911"/>
                  <a:gd name="connsiteY12" fmla="*/ 4108 h 55577"/>
                  <a:gd name="connsiteX13" fmla="*/ 725 w 45911"/>
                  <a:gd name="connsiteY13" fmla="*/ 7733 h 55577"/>
                  <a:gd name="connsiteX14" fmla="*/ 967 w 45911"/>
                  <a:gd name="connsiteY14" fmla="*/ 11840 h 55577"/>
                  <a:gd name="connsiteX15" fmla="*/ 1208 w 45911"/>
                  <a:gd name="connsiteY15" fmla="*/ 15948 h 55577"/>
                  <a:gd name="connsiteX16" fmla="*/ 1208 w 45911"/>
                  <a:gd name="connsiteY16" fmla="*/ 56786 h 55577"/>
                  <a:gd name="connsiteX17" fmla="*/ 11116 w 45911"/>
                  <a:gd name="connsiteY17" fmla="*/ 56786 h 55577"/>
                  <a:gd name="connsiteX18" fmla="*/ 11116 w 45911"/>
                  <a:gd name="connsiteY18" fmla="*/ 25856 h 55577"/>
                  <a:gd name="connsiteX19" fmla="*/ 12324 w 45911"/>
                  <a:gd name="connsiteY19" fmla="*/ 18606 h 55577"/>
                  <a:gd name="connsiteX20" fmla="*/ 15707 w 45911"/>
                  <a:gd name="connsiteY20" fmla="*/ 12807 h 55577"/>
                  <a:gd name="connsiteX21" fmla="*/ 20540 w 45911"/>
                  <a:gd name="connsiteY21" fmla="*/ 8941 h 55577"/>
                  <a:gd name="connsiteX22" fmla="*/ 26822 w 45911"/>
                  <a:gd name="connsiteY22" fmla="*/ 7491 h 55577"/>
                  <a:gd name="connsiteX23" fmla="*/ 32863 w 45911"/>
                  <a:gd name="connsiteY23" fmla="*/ 8457 h 55577"/>
                  <a:gd name="connsiteX24" fmla="*/ 36488 w 45911"/>
                  <a:gd name="connsiteY24" fmla="*/ 11357 h 55577"/>
                  <a:gd name="connsiteX25" fmla="*/ 38179 w 45911"/>
                  <a:gd name="connsiteY25" fmla="*/ 15948 h 55577"/>
                  <a:gd name="connsiteX26" fmla="*/ 38663 w 45911"/>
                  <a:gd name="connsiteY26" fmla="*/ 22231 h 55577"/>
                  <a:gd name="connsiteX27" fmla="*/ 38663 w 45911"/>
                  <a:gd name="connsiteY27" fmla="*/ 56786 h 55577"/>
                  <a:gd name="connsiteX28" fmla="*/ 48087 w 45911"/>
                  <a:gd name="connsiteY28" fmla="*/ 56786 h 55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5911" h="55577">
                    <a:moveTo>
                      <a:pt x="48087" y="56786"/>
                    </a:moveTo>
                    <a:lnTo>
                      <a:pt x="48087" y="22231"/>
                    </a:lnTo>
                    <a:cubicBezTo>
                      <a:pt x="48087" y="19331"/>
                      <a:pt x="47845" y="16432"/>
                      <a:pt x="47603" y="13774"/>
                    </a:cubicBezTo>
                    <a:cubicBezTo>
                      <a:pt x="47362" y="11115"/>
                      <a:pt x="46637" y="8699"/>
                      <a:pt x="45429" y="6766"/>
                    </a:cubicBezTo>
                    <a:cubicBezTo>
                      <a:pt x="44220" y="4833"/>
                      <a:pt x="42287" y="3141"/>
                      <a:pt x="39629" y="1933"/>
                    </a:cubicBezTo>
                    <a:cubicBezTo>
                      <a:pt x="36971" y="725"/>
                      <a:pt x="33588" y="0"/>
                      <a:pt x="28997" y="0"/>
                    </a:cubicBezTo>
                    <a:cubicBezTo>
                      <a:pt x="26097" y="0"/>
                      <a:pt x="23681" y="483"/>
                      <a:pt x="21506" y="1208"/>
                    </a:cubicBezTo>
                    <a:cubicBezTo>
                      <a:pt x="19331" y="2175"/>
                      <a:pt x="17640" y="3141"/>
                      <a:pt x="16190" y="4350"/>
                    </a:cubicBezTo>
                    <a:cubicBezTo>
                      <a:pt x="14740" y="5558"/>
                      <a:pt x="13532" y="6766"/>
                      <a:pt x="12565" y="7974"/>
                    </a:cubicBezTo>
                    <a:cubicBezTo>
                      <a:pt x="11599" y="9182"/>
                      <a:pt x="11116" y="10149"/>
                      <a:pt x="10632" y="10632"/>
                    </a:cubicBezTo>
                    <a:lnTo>
                      <a:pt x="9424" y="967"/>
                    </a:lnTo>
                    <a:lnTo>
                      <a:pt x="0" y="1933"/>
                    </a:lnTo>
                    <a:cubicBezTo>
                      <a:pt x="0" y="2416"/>
                      <a:pt x="242" y="3141"/>
                      <a:pt x="242" y="4108"/>
                    </a:cubicBezTo>
                    <a:cubicBezTo>
                      <a:pt x="483" y="5074"/>
                      <a:pt x="483" y="6283"/>
                      <a:pt x="725" y="7733"/>
                    </a:cubicBezTo>
                    <a:cubicBezTo>
                      <a:pt x="967" y="9182"/>
                      <a:pt x="967" y="10391"/>
                      <a:pt x="967" y="11840"/>
                    </a:cubicBezTo>
                    <a:cubicBezTo>
                      <a:pt x="967" y="13290"/>
                      <a:pt x="1208" y="14499"/>
                      <a:pt x="1208" y="15948"/>
                    </a:cubicBezTo>
                    <a:lnTo>
                      <a:pt x="1208" y="56786"/>
                    </a:lnTo>
                    <a:lnTo>
                      <a:pt x="11116" y="56786"/>
                    </a:lnTo>
                    <a:lnTo>
                      <a:pt x="11116" y="25856"/>
                    </a:lnTo>
                    <a:cubicBezTo>
                      <a:pt x="11116" y="23439"/>
                      <a:pt x="11599" y="21023"/>
                      <a:pt x="12324" y="18606"/>
                    </a:cubicBezTo>
                    <a:cubicBezTo>
                      <a:pt x="13049" y="16432"/>
                      <a:pt x="14257" y="14257"/>
                      <a:pt x="15707" y="12807"/>
                    </a:cubicBezTo>
                    <a:cubicBezTo>
                      <a:pt x="17157" y="11115"/>
                      <a:pt x="18848" y="9907"/>
                      <a:pt x="20540" y="8941"/>
                    </a:cubicBezTo>
                    <a:cubicBezTo>
                      <a:pt x="22473" y="7974"/>
                      <a:pt x="24406" y="7491"/>
                      <a:pt x="26822" y="7491"/>
                    </a:cubicBezTo>
                    <a:cubicBezTo>
                      <a:pt x="29239" y="7491"/>
                      <a:pt x="31413" y="7733"/>
                      <a:pt x="32863" y="8457"/>
                    </a:cubicBezTo>
                    <a:cubicBezTo>
                      <a:pt x="34313" y="9182"/>
                      <a:pt x="35521" y="9907"/>
                      <a:pt x="36488" y="11357"/>
                    </a:cubicBezTo>
                    <a:cubicBezTo>
                      <a:pt x="37213" y="12565"/>
                      <a:pt x="37696" y="14257"/>
                      <a:pt x="38179" y="15948"/>
                    </a:cubicBezTo>
                    <a:cubicBezTo>
                      <a:pt x="38421" y="17881"/>
                      <a:pt x="38663" y="19815"/>
                      <a:pt x="38663" y="22231"/>
                    </a:cubicBezTo>
                    <a:lnTo>
                      <a:pt x="38663" y="56786"/>
                    </a:lnTo>
                    <a:lnTo>
                      <a:pt x="48087" y="56786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59" name="Freihandform: Form 58">
                <a:extLst>
                  <a:ext uri="{FF2B5EF4-FFF2-40B4-BE49-F238E27FC236}">
                    <a16:creationId xmlns:a16="http://schemas.microsoft.com/office/drawing/2014/main" id="{C99C6873-07A7-4B6A-8391-A221663427C6}"/>
                  </a:ext>
                </a:extLst>
              </p:cNvPr>
              <p:cNvSpPr/>
              <p:nvPr/>
            </p:nvSpPr>
            <p:spPr>
              <a:xfrm>
                <a:off x="11046358" y="1110575"/>
                <a:ext cx="48328" cy="57994"/>
              </a:xfrm>
              <a:custGeom>
                <a:avLst/>
                <a:gdLst>
                  <a:gd name="connsiteX0" fmla="*/ 9907 w 48328"/>
                  <a:gd name="connsiteY0" fmla="*/ 24647 h 57994"/>
                  <a:gd name="connsiteX1" fmla="*/ 11599 w 48328"/>
                  <a:gd name="connsiteY1" fmla="*/ 17640 h 57994"/>
                  <a:gd name="connsiteX2" fmla="*/ 14740 w 48328"/>
                  <a:gd name="connsiteY2" fmla="*/ 11840 h 57994"/>
                  <a:gd name="connsiteX3" fmla="*/ 19331 w 48328"/>
                  <a:gd name="connsiteY3" fmla="*/ 7733 h 57994"/>
                  <a:gd name="connsiteX4" fmla="*/ 25372 w 48328"/>
                  <a:gd name="connsiteY4" fmla="*/ 6283 h 57994"/>
                  <a:gd name="connsiteX5" fmla="*/ 33830 w 48328"/>
                  <a:gd name="connsiteY5" fmla="*/ 10874 h 57994"/>
                  <a:gd name="connsiteX6" fmla="*/ 36971 w 48328"/>
                  <a:gd name="connsiteY6" fmla="*/ 22956 h 57994"/>
                  <a:gd name="connsiteX7" fmla="*/ 36971 w 48328"/>
                  <a:gd name="connsiteY7" fmla="*/ 24889 h 57994"/>
                  <a:gd name="connsiteX8" fmla="*/ 9907 w 48328"/>
                  <a:gd name="connsiteY8" fmla="*/ 24889 h 57994"/>
                  <a:gd name="connsiteX9" fmla="*/ 9666 w 48328"/>
                  <a:gd name="connsiteY9" fmla="*/ 30930 h 57994"/>
                  <a:gd name="connsiteX10" fmla="*/ 47120 w 48328"/>
                  <a:gd name="connsiteY10" fmla="*/ 30930 h 57994"/>
                  <a:gd name="connsiteX11" fmla="*/ 47120 w 48328"/>
                  <a:gd name="connsiteY11" fmla="*/ 25372 h 57994"/>
                  <a:gd name="connsiteX12" fmla="*/ 46154 w 48328"/>
                  <a:gd name="connsiteY12" fmla="*/ 16190 h 57994"/>
                  <a:gd name="connsiteX13" fmla="*/ 42529 w 48328"/>
                  <a:gd name="connsiteY13" fmla="*/ 7974 h 57994"/>
                  <a:gd name="connsiteX14" fmla="*/ 35763 w 48328"/>
                  <a:gd name="connsiteY14" fmla="*/ 2175 h 57994"/>
                  <a:gd name="connsiteX15" fmla="*/ 25131 w 48328"/>
                  <a:gd name="connsiteY15" fmla="*/ 0 h 57994"/>
                  <a:gd name="connsiteX16" fmla="*/ 15223 w 48328"/>
                  <a:gd name="connsiteY16" fmla="*/ 2175 h 57994"/>
                  <a:gd name="connsiteX17" fmla="*/ 7249 w 48328"/>
                  <a:gd name="connsiteY17" fmla="*/ 8216 h 57994"/>
                  <a:gd name="connsiteX18" fmla="*/ 1933 w 48328"/>
                  <a:gd name="connsiteY18" fmla="*/ 17398 h 57994"/>
                  <a:gd name="connsiteX19" fmla="*/ 0 w 48328"/>
                  <a:gd name="connsiteY19" fmla="*/ 29239 h 57994"/>
                  <a:gd name="connsiteX20" fmla="*/ 6766 w 48328"/>
                  <a:gd name="connsiteY20" fmla="*/ 50986 h 57994"/>
                  <a:gd name="connsiteX21" fmla="*/ 26581 w 48328"/>
                  <a:gd name="connsiteY21" fmla="*/ 58477 h 57994"/>
                  <a:gd name="connsiteX22" fmla="*/ 38663 w 48328"/>
                  <a:gd name="connsiteY22" fmla="*/ 55819 h 57994"/>
                  <a:gd name="connsiteX23" fmla="*/ 48328 w 48328"/>
                  <a:gd name="connsiteY23" fmla="*/ 47845 h 57994"/>
                  <a:gd name="connsiteX24" fmla="*/ 44462 w 48328"/>
                  <a:gd name="connsiteY24" fmla="*/ 43737 h 57994"/>
                  <a:gd name="connsiteX25" fmla="*/ 35038 w 48328"/>
                  <a:gd name="connsiteY25" fmla="*/ 50261 h 57994"/>
                  <a:gd name="connsiteX26" fmla="*/ 27306 w 48328"/>
                  <a:gd name="connsiteY26" fmla="*/ 51711 h 57994"/>
                  <a:gd name="connsiteX27" fmla="*/ 14740 w 48328"/>
                  <a:gd name="connsiteY27" fmla="*/ 46395 h 57994"/>
                  <a:gd name="connsiteX28" fmla="*/ 9666 w 48328"/>
                  <a:gd name="connsiteY28" fmla="*/ 30930 h 579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8328" h="57994">
                    <a:moveTo>
                      <a:pt x="9907" y="24647"/>
                    </a:moveTo>
                    <a:cubicBezTo>
                      <a:pt x="10149" y="22231"/>
                      <a:pt x="10874" y="19815"/>
                      <a:pt x="11599" y="17640"/>
                    </a:cubicBezTo>
                    <a:cubicBezTo>
                      <a:pt x="12324" y="15465"/>
                      <a:pt x="13532" y="13532"/>
                      <a:pt x="14740" y="11840"/>
                    </a:cubicBezTo>
                    <a:cubicBezTo>
                      <a:pt x="15948" y="10149"/>
                      <a:pt x="17640" y="8699"/>
                      <a:pt x="19331" y="7733"/>
                    </a:cubicBezTo>
                    <a:cubicBezTo>
                      <a:pt x="21023" y="6766"/>
                      <a:pt x="23198" y="6283"/>
                      <a:pt x="25372" y="6283"/>
                    </a:cubicBezTo>
                    <a:cubicBezTo>
                      <a:pt x="28755" y="6283"/>
                      <a:pt x="31655" y="7733"/>
                      <a:pt x="33830" y="10874"/>
                    </a:cubicBezTo>
                    <a:cubicBezTo>
                      <a:pt x="36005" y="13774"/>
                      <a:pt x="36971" y="17881"/>
                      <a:pt x="36971" y="22956"/>
                    </a:cubicBezTo>
                    <a:lnTo>
                      <a:pt x="36971" y="24889"/>
                    </a:lnTo>
                    <a:lnTo>
                      <a:pt x="9907" y="24889"/>
                    </a:lnTo>
                    <a:close/>
                    <a:moveTo>
                      <a:pt x="9666" y="30930"/>
                    </a:moveTo>
                    <a:lnTo>
                      <a:pt x="47120" y="30930"/>
                    </a:lnTo>
                    <a:lnTo>
                      <a:pt x="47120" y="25372"/>
                    </a:lnTo>
                    <a:cubicBezTo>
                      <a:pt x="47120" y="22231"/>
                      <a:pt x="46879" y="19090"/>
                      <a:pt x="46154" y="16190"/>
                    </a:cubicBezTo>
                    <a:cubicBezTo>
                      <a:pt x="45429" y="13049"/>
                      <a:pt x="44220" y="10391"/>
                      <a:pt x="42529" y="7974"/>
                    </a:cubicBezTo>
                    <a:cubicBezTo>
                      <a:pt x="40838" y="5558"/>
                      <a:pt x="38663" y="3625"/>
                      <a:pt x="35763" y="2175"/>
                    </a:cubicBezTo>
                    <a:cubicBezTo>
                      <a:pt x="32863" y="725"/>
                      <a:pt x="29480" y="0"/>
                      <a:pt x="25131" y="0"/>
                    </a:cubicBezTo>
                    <a:cubicBezTo>
                      <a:pt x="21506" y="0"/>
                      <a:pt x="18365" y="725"/>
                      <a:pt x="15223" y="2175"/>
                    </a:cubicBezTo>
                    <a:cubicBezTo>
                      <a:pt x="12082" y="3625"/>
                      <a:pt x="9424" y="5558"/>
                      <a:pt x="7249" y="8216"/>
                    </a:cubicBezTo>
                    <a:cubicBezTo>
                      <a:pt x="5074" y="10874"/>
                      <a:pt x="3141" y="13774"/>
                      <a:pt x="1933" y="17398"/>
                    </a:cubicBezTo>
                    <a:cubicBezTo>
                      <a:pt x="725" y="21023"/>
                      <a:pt x="0" y="24889"/>
                      <a:pt x="0" y="29239"/>
                    </a:cubicBezTo>
                    <a:cubicBezTo>
                      <a:pt x="0" y="38904"/>
                      <a:pt x="2175" y="46154"/>
                      <a:pt x="6766" y="50986"/>
                    </a:cubicBezTo>
                    <a:cubicBezTo>
                      <a:pt x="11116" y="55819"/>
                      <a:pt x="17882" y="58477"/>
                      <a:pt x="26581" y="58477"/>
                    </a:cubicBezTo>
                    <a:cubicBezTo>
                      <a:pt x="31172" y="58477"/>
                      <a:pt x="35038" y="57511"/>
                      <a:pt x="38663" y="55819"/>
                    </a:cubicBezTo>
                    <a:cubicBezTo>
                      <a:pt x="42046" y="53886"/>
                      <a:pt x="45429" y="51228"/>
                      <a:pt x="48328" y="47845"/>
                    </a:cubicBezTo>
                    <a:lnTo>
                      <a:pt x="44462" y="43737"/>
                    </a:lnTo>
                    <a:cubicBezTo>
                      <a:pt x="40838" y="47120"/>
                      <a:pt x="37696" y="49053"/>
                      <a:pt x="35038" y="50261"/>
                    </a:cubicBezTo>
                    <a:cubicBezTo>
                      <a:pt x="32380" y="51228"/>
                      <a:pt x="29722" y="51711"/>
                      <a:pt x="27306" y="51711"/>
                    </a:cubicBezTo>
                    <a:cubicBezTo>
                      <a:pt x="21748" y="51711"/>
                      <a:pt x="17640" y="50020"/>
                      <a:pt x="14740" y="46395"/>
                    </a:cubicBezTo>
                    <a:cubicBezTo>
                      <a:pt x="11357" y="42529"/>
                      <a:pt x="9907" y="37454"/>
                      <a:pt x="9666" y="30930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0" name="Freihandform: Form 59">
                <a:extLst>
                  <a:ext uri="{FF2B5EF4-FFF2-40B4-BE49-F238E27FC236}">
                    <a16:creationId xmlns:a16="http://schemas.microsoft.com/office/drawing/2014/main" id="{E38E9FDA-632B-45E0-B5F5-238D39870ED1}"/>
                  </a:ext>
                </a:extLst>
              </p:cNvPr>
              <p:cNvSpPr/>
              <p:nvPr/>
            </p:nvSpPr>
            <p:spPr>
              <a:xfrm>
                <a:off x="10321916" y="1217139"/>
                <a:ext cx="1179212" cy="84575"/>
              </a:xfrm>
              <a:custGeom>
                <a:avLst/>
                <a:gdLst>
                  <a:gd name="connsiteX0" fmla="*/ 1181145 w 1179211"/>
                  <a:gd name="connsiteY0" fmla="*/ 2658 h 84574"/>
                  <a:gd name="connsiteX1" fmla="*/ 1176071 w 1179211"/>
                  <a:gd name="connsiteY1" fmla="*/ 725 h 84574"/>
                  <a:gd name="connsiteX2" fmla="*/ 1168580 w 1179211"/>
                  <a:gd name="connsiteY2" fmla="*/ 0 h 84574"/>
                  <a:gd name="connsiteX3" fmla="*/ 1158672 w 1179211"/>
                  <a:gd name="connsiteY3" fmla="*/ 1933 h 84574"/>
                  <a:gd name="connsiteX4" fmla="*/ 1151182 w 1179211"/>
                  <a:gd name="connsiteY4" fmla="*/ 8941 h 84574"/>
                  <a:gd name="connsiteX5" fmla="*/ 1148282 w 1179211"/>
                  <a:gd name="connsiteY5" fmla="*/ 16915 h 84574"/>
                  <a:gd name="connsiteX6" fmla="*/ 1147799 w 1179211"/>
                  <a:gd name="connsiteY6" fmla="*/ 25131 h 84574"/>
                  <a:gd name="connsiteX7" fmla="*/ 1147799 w 1179211"/>
                  <a:gd name="connsiteY7" fmla="*/ 29239 h 84574"/>
                  <a:gd name="connsiteX8" fmla="*/ 1137891 w 1179211"/>
                  <a:gd name="connsiteY8" fmla="*/ 29239 h 84574"/>
                  <a:gd name="connsiteX9" fmla="*/ 1137891 w 1179211"/>
                  <a:gd name="connsiteY9" fmla="*/ 35521 h 84574"/>
                  <a:gd name="connsiteX10" fmla="*/ 1147799 w 1179211"/>
                  <a:gd name="connsiteY10" fmla="*/ 35521 h 84574"/>
                  <a:gd name="connsiteX11" fmla="*/ 1147799 w 1179211"/>
                  <a:gd name="connsiteY11" fmla="*/ 84333 h 84574"/>
                  <a:gd name="connsiteX12" fmla="*/ 1157223 w 1179211"/>
                  <a:gd name="connsiteY12" fmla="*/ 84333 h 84574"/>
                  <a:gd name="connsiteX13" fmla="*/ 1157223 w 1179211"/>
                  <a:gd name="connsiteY13" fmla="*/ 35280 h 84574"/>
                  <a:gd name="connsiteX14" fmla="*/ 1172446 w 1179211"/>
                  <a:gd name="connsiteY14" fmla="*/ 35280 h 84574"/>
                  <a:gd name="connsiteX15" fmla="*/ 1172446 w 1179211"/>
                  <a:gd name="connsiteY15" fmla="*/ 28997 h 84574"/>
                  <a:gd name="connsiteX16" fmla="*/ 1157223 w 1179211"/>
                  <a:gd name="connsiteY16" fmla="*/ 28997 h 84574"/>
                  <a:gd name="connsiteX17" fmla="*/ 1157223 w 1179211"/>
                  <a:gd name="connsiteY17" fmla="*/ 25372 h 84574"/>
                  <a:gd name="connsiteX18" fmla="*/ 1157464 w 1179211"/>
                  <a:gd name="connsiteY18" fmla="*/ 18606 h 84574"/>
                  <a:gd name="connsiteX19" fmla="*/ 1158672 w 1179211"/>
                  <a:gd name="connsiteY19" fmla="*/ 12324 h 84574"/>
                  <a:gd name="connsiteX20" fmla="*/ 1161572 w 1179211"/>
                  <a:gd name="connsiteY20" fmla="*/ 7733 h 84574"/>
                  <a:gd name="connsiteX21" fmla="*/ 1167130 w 1179211"/>
                  <a:gd name="connsiteY21" fmla="*/ 5799 h 84574"/>
                  <a:gd name="connsiteX22" fmla="*/ 1173413 w 1179211"/>
                  <a:gd name="connsiteY22" fmla="*/ 7008 h 84574"/>
                  <a:gd name="connsiteX23" fmla="*/ 1177762 w 1179211"/>
                  <a:gd name="connsiteY23" fmla="*/ 9666 h 84574"/>
                  <a:gd name="connsiteX24" fmla="*/ 1181145 w 1179211"/>
                  <a:gd name="connsiteY24" fmla="*/ 2658 h 84574"/>
                  <a:gd name="connsiteX25" fmla="*/ 1092946 w 1179211"/>
                  <a:gd name="connsiteY25" fmla="*/ 84091 h 84574"/>
                  <a:gd name="connsiteX26" fmla="*/ 1102370 w 1179211"/>
                  <a:gd name="connsiteY26" fmla="*/ 84091 h 84574"/>
                  <a:gd name="connsiteX27" fmla="*/ 1102370 w 1179211"/>
                  <a:gd name="connsiteY27" fmla="*/ 57511 h 84574"/>
                  <a:gd name="connsiteX28" fmla="*/ 1102612 w 1179211"/>
                  <a:gd name="connsiteY28" fmla="*/ 51953 h 84574"/>
                  <a:gd name="connsiteX29" fmla="*/ 1103337 w 1179211"/>
                  <a:gd name="connsiteY29" fmla="*/ 46637 h 84574"/>
                  <a:gd name="connsiteX30" fmla="*/ 1107444 w 1179211"/>
                  <a:gd name="connsiteY30" fmla="*/ 37938 h 84574"/>
                  <a:gd name="connsiteX31" fmla="*/ 1113485 w 1179211"/>
                  <a:gd name="connsiteY31" fmla="*/ 34555 h 84574"/>
                  <a:gd name="connsiteX32" fmla="*/ 1119526 w 1179211"/>
                  <a:gd name="connsiteY32" fmla="*/ 40596 h 84574"/>
                  <a:gd name="connsiteX33" fmla="*/ 1127742 w 1179211"/>
                  <a:gd name="connsiteY33" fmla="*/ 37696 h 84574"/>
                  <a:gd name="connsiteX34" fmla="*/ 1126534 w 1179211"/>
                  <a:gd name="connsiteY34" fmla="*/ 32863 h 84574"/>
                  <a:gd name="connsiteX35" fmla="*/ 1124118 w 1179211"/>
                  <a:gd name="connsiteY35" fmla="*/ 29722 h 84574"/>
                  <a:gd name="connsiteX36" fmla="*/ 1120735 w 1179211"/>
                  <a:gd name="connsiteY36" fmla="*/ 28030 h 84574"/>
                  <a:gd name="connsiteX37" fmla="*/ 1117352 w 1179211"/>
                  <a:gd name="connsiteY37" fmla="*/ 27547 h 84574"/>
                  <a:gd name="connsiteX38" fmla="*/ 1108653 w 1179211"/>
                  <a:gd name="connsiteY38" fmla="*/ 30205 h 84574"/>
                  <a:gd name="connsiteX39" fmla="*/ 1102370 w 1179211"/>
                  <a:gd name="connsiteY39" fmla="*/ 37696 h 84574"/>
                  <a:gd name="connsiteX40" fmla="*/ 1101162 w 1179211"/>
                  <a:gd name="connsiteY40" fmla="*/ 28272 h 84574"/>
                  <a:gd name="connsiteX41" fmla="*/ 1091738 w 1179211"/>
                  <a:gd name="connsiteY41" fmla="*/ 29239 h 84574"/>
                  <a:gd name="connsiteX42" fmla="*/ 1091979 w 1179211"/>
                  <a:gd name="connsiteY42" fmla="*/ 31413 h 84574"/>
                  <a:gd name="connsiteX43" fmla="*/ 1092463 w 1179211"/>
                  <a:gd name="connsiteY43" fmla="*/ 35038 h 84574"/>
                  <a:gd name="connsiteX44" fmla="*/ 1092704 w 1179211"/>
                  <a:gd name="connsiteY44" fmla="*/ 39146 h 84574"/>
                  <a:gd name="connsiteX45" fmla="*/ 1092946 w 1179211"/>
                  <a:gd name="connsiteY45" fmla="*/ 43254 h 84574"/>
                  <a:gd name="connsiteX46" fmla="*/ 1092946 w 1179211"/>
                  <a:gd name="connsiteY46" fmla="*/ 84091 h 84574"/>
                  <a:gd name="connsiteX47" fmla="*/ 1062016 w 1179211"/>
                  <a:gd name="connsiteY47" fmla="*/ 72251 h 84574"/>
                  <a:gd name="connsiteX48" fmla="*/ 1049934 w 1179211"/>
                  <a:gd name="connsiteY48" fmla="*/ 78292 h 84574"/>
                  <a:gd name="connsiteX49" fmla="*/ 1037852 w 1179211"/>
                  <a:gd name="connsiteY49" fmla="*/ 72251 h 84574"/>
                  <a:gd name="connsiteX50" fmla="*/ 1033502 w 1179211"/>
                  <a:gd name="connsiteY50" fmla="*/ 55819 h 84574"/>
                  <a:gd name="connsiteX51" fmla="*/ 1037852 w 1179211"/>
                  <a:gd name="connsiteY51" fmla="*/ 39629 h 84574"/>
                  <a:gd name="connsiteX52" fmla="*/ 1050175 w 1179211"/>
                  <a:gd name="connsiteY52" fmla="*/ 33588 h 84574"/>
                  <a:gd name="connsiteX53" fmla="*/ 1062499 w 1179211"/>
                  <a:gd name="connsiteY53" fmla="*/ 39629 h 84574"/>
                  <a:gd name="connsiteX54" fmla="*/ 1066849 w 1179211"/>
                  <a:gd name="connsiteY54" fmla="*/ 55819 h 84574"/>
                  <a:gd name="connsiteX55" fmla="*/ 1062016 w 1179211"/>
                  <a:gd name="connsiteY55" fmla="*/ 72251 h 84574"/>
                  <a:gd name="connsiteX56" fmla="*/ 1075306 w 1179211"/>
                  <a:gd name="connsiteY56" fmla="*/ 44462 h 84574"/>
                  <a:gd name="connsiteX57" fmla="*/ 1070232 w 1179211"/>
                  <a:gd name="connsiteY57" fmla="*/ 35280 h 84574"/>
                  <a:gd name="connsiteX58" fmla="*/ 1061774 w 1179211"/>
                  <a:gd name="connsiteY58" fmla="*/ 29480 h 84574"/>
                  <a:gd name="connsiteX59" fmla="*/ 1050175 w 1179211"/>
                  <a:gd name="connsiteY59" fmla="*/ 27306 h 84574"/>
                  <a:gd name="connsiteX60" fmla="*/ 1038576 w 1179211"/>
                  <a:gd name="connsiteY60" fmla="*/ 29480 h 84574"/>
                  <a:gd name="connsiteX61" fmla="*/ 1030119 w 1179211"/>
                  <a:gd name="connsiteY61" fmla="*/ 35280 h 84574"/>
                  <a:gd name="connsiteX62" fmla="*/ 1024803 w 1179211"/>
                  <a:gd name="connsiteY62" fmla="*/ 44462 h 84574"/>
                  <a:gd name="connsiteX63" fmla="*/ 1023111 w 1179211"/>
                  <a:gd name="connsiteY63" fmla="*/ 56303 h 84574"/>
                  <a:gd name="connsiteX64" fmla="*/ 1025286 w 1179211"/>
                  <a:gd name="connsiteY64" fmla="*/ 68626 h 84574"/>
                  <a:gd name="connsiteX65" fmla="*/ 1031086 w 1179211"/>
                  <a:gd name="connsiteY65" fmla="*/ 77809 h 84574"/>
                  <a:gd name="connsiteX66" fmla="*/ 1039785 w 1179211"/>
                  <a:gd name="connsiteY66" fmla="*/ 83608 h 84574"/>
                  <a:gd name="connsiteX67" fmla="*/ 1050417 w 1179211"/>
                  <a:gd name="connsiteY67" fmla="*/ 85783 h 84574"/>
                  <a:gd name="connsiteX68" fmla="*/ 1061049 w 1179211"/>
                  <a:gd name="connsiteY68" fmla="*/ 83608 h 84574"/>
                  <a:gd name="connsiteX69" fmla="*/ 1069748 w 1179211"/>
                  <a:gd name="connsiteY69" fmla="*/ 77809 h 84574"/>
                  <a:gd name="connsiteX70" fmla="*/ 1075548 w 1179211"/>
                  <a:gd name="connsiteY70" fmla="*/ 68626 h 84574"/>
                  <a:gd name="connsiteX71" fmla="*/ 1077722 w 1179211"/>
                  <a:gd name="connsiteY71" fmla="*/ 56303 h 84574"/>
                  <a:gd name="connsiteX72" fmla="*/ 1075306 w 1179211"/>
                  <a:gd name="connsiteY72" fmla="*/ 44462 h 84574"/>
                  <a:gd name="connsiteX73" fmla="*/ 998464 w 1179211"/>
                  <a:gd name="connsiteY73" fmla="*/ 84816 h 84574"/>
                  <a:gd name="connsiteX74" fmla="*/ 1007888 w 1179211"/>
                  <a:gd name="connsiteY74" fmla="*/ 83850 h 84574"/>
                  <a:gd name="connsiteX75" fmla="*/ 1007646 w 1179211"/>
                  <a:gd name="connsiteY75" fmla="*/ 81675 h 84574"/>
                  <a:gd name="connsiteX76" fmla="*/ 1007163 w 1179211"/>
                  <a:gd name="connsiteY76" fmla="*/ 78050 h 84574"/>
                  <a:gd name="connsiteX77" fmla="*/ 1006921 w 1179211"/>
                  <a:gd name="connsiteY77" fmla="*/ 73942 h 84574"/>
                  <a:gd name="connsiteX78" fmla="*/ 1006680 w 1179211"/>
                  <a:gd name="connsiteY78" fmla="*/ 69834 h 84574"/>
                  <a:gd name="connsiteX79" fmla="*/ 1006680 w 1179211"/>
                  <a:gd name="connsiteY79" fmla="*/ 483 h 84574"/>
                  <a:gd name="connsiteX80" fmla="*/ 997497 w 1179211"/>
                  <a:gd name="connsiteY80" fmla="*/ 483 h 84574"/>
                  <a:gd name="connsiteX81" fmla="*/ 997497 w 1179211"/>
                  <a:gd name="connsiteY81" fmla="*/ 36730 h 84574"/>
                  <a:gd name="connsiteX82" fmla="*/ 990973 w 1179211"/>
                  <a:gd name="connsiteY82" fmla="*/ 29964 h 84574"/>
                  <a:gd name="connsiteX83" fmla="*/ 980341 w 1179211"/>
                  <a:gd name="connsiteY83" fmla="*/ 27064 h 84574"/>
                  <a:gd name="connsiteX84" fmla="*/ 970675 w 1179211"/>
                  <a:gd name="connsiteY84" fmla="*/ 28997 h 84574"/>
                  <a:gd name="connsiteX85" fmla="*/ 962701 w 1179211"/>
                  <a:gd name="connsiteY85" fmla="*/ 34555 h 84574"/>
                  <a:gd name="connsiteX86" fmla="*/ 957385 w 1179211"/>
                  <a:gd name="connsiteY86" fmla="*/ 43737 h 84574"/>
                  <a:gd name="connsiteX87" fmla="*/ 955452 w 1179211"/>
                  <a:gd name="connsiteY87" fmla="*/ 56544 h 84574"/>
                  <a:gd name="connsiteX88" fmla="*/ 956902 w 1179211"/>
                  <a:gd name="connsiteY88" fmla="*/ 67660 h 84574"/>
                  <a:gd name="connsiteX89" fmla="*/ 961251 w 1179211"/>
                  <a:gd name="connsiteY89" fmla="*/ 76842 h 84574"/>
                  <a:gd name="connsiteX90" fmla="*/ 968742 w 1179211"/>
                  <a:gd name="connsiteY90" fmla="*/ 83125 h 84574"/>
                  <a:gd name="connsiteX91" fmla="*/ 979616 w 1179211"/>
                  <a:gd name="connsiteY91" fmla="*/ 85300 h 84574"/>
                  <a:gd name="connsiteX92" fmla="*/ 986623 w 1179211"/>
                  <a:gd name="connsiteY92" fmla="*/ 84091 h 84574"/>
                  <a:gd name="connsiteX93" fmla="*/ 991698 w 1179211"/>
                  <a:gd name="connsiteY93" fmla="*/ 81433 h 84574"/>
                  <a:gd name="connsiteX94" fmla="*/ 995081 w 1179211"/>
                  <a:gd name="connsiteY94" fmla="*/ 78050 h 84574"/>
                  <a:gd name="connsiteX95" fmla="*/ 997014 w 1179211"/>
                  <a:gd name="connsiteY95" fmla="*/ 74909 h 84574"/>
                  <a:gd name="connsiteX96" fmla="*/ 998464 w 1179211"/>
                  <a:gd name="connsiteY96" fmla="*/ 84816 h 84574"/>
                  <a:gd name="connsiteX97" fmla="*/ 996048 w 1179211"/>
                  <a:gd name="connsiteY97" fmla="*/ 67660 h 84574"/>
                  <a:gd name="connsiteX98" fmla="*/ 991456 w 1179211"/>
                  <a:gd name="connsiteY98" fmla="*/ 74667 h 84574"/>
                  <a:gd name="connsiteX99" fmla="*/ 985657 w 1179211"/>
                  <a:gd name="connsiteY99" fmla="*/ 78050 h 84574"/>
                  <a:gd name="connsiteX100" fmla="*/ 980582 w 1179211"/>
                  <a:gd name="connsiteY100" fmla="*/ 78775 h 84574"/>
                  <a:gd name="connsiteX101" fmla="*/ 974058 w 1179211"/>
                  <a:gd name="connsiteY101" fmla="*/ 77084 h 84574"/>
                  <a:gd name="connsiteX102" fmla="*/ 969467 w 1179211"/>
                  <a:gd name="connsiteY102" fmla="*/ 72493 h 84574"/>
                  <a:gd name="connsiteX103" fmla="*/ 966809 w 1179211"/>
                  <a:gd name="connsiteY103" fmla="*/ 65243 h 84574"/>
                  <a:gd name="connsiteX104" fmla="*/ 965842 w 1179211"/>
                  <a:gd name="connsiteY104" fmla="*/ 56303 h 84574"/>
                  <a:gd name="connsiteX105" fmla="*/ 967051 w 1179211"/>
                  <a:gd name="connsiteY105" fmla="*/ 47362 h 84574"/>
                  <a:gd name="connsiteX106" fmla="*/ 970192 w 1179211"/>
                  <a:gd name="connsiteY106" fmla="*/ 40354 h 84574"/>
                  <a:gd name="connsiteX107" fmla="*/ 975266 w 1179211"/>
                  <a:gd name="connsiteY107" fmla="*/ 36005 h 84574"/>
                  <a:gd name="connsiteX108" fmla="*/ 981549 w 1179211"/>
                  <a:gd name="connsiteY108" fmla="*/ 34555 h 84574"/>
                  <a:gd name="connsiteX109" fmla="*/ 987832 w 1179211"/>
                  <a:gd name="connsiteY109" fmla="*/ 35763 h 84574"/>
                  <a:gd name="connsiteX110" fmla="*/ 992906 w 1179211"/>
                  <a:gd name="connsiteY110" fmla="*/ 39629 h 84574"/>
                  <a:gd name="connsiteX111" fmla="*/ 996531 w 1179211"/>
                  <a:gd name="connsiteY111" fmla="*/ 46395 h 84574"/>
                  <a:gd name="connsiteX112" fmla="*/ 997739 w 1179211"/>
                  <a:gd name="connsiteY112" fmla="*/ 56061 h 84574"/>
                  <a:gd name="connsiteX113" fmla="*/ 996048 w 1179211"/>
                  <a:gd name="connsiteY113" fmla="*/ 67660 h 84574"/>
                  <a:gd name="connsiteX114" fmla="*/ 938537 w 1179211"/>
                  <a:gd name="connsiteY114" fmla="*/ 725 h 84574"/>
                  <a:gd name="connsiteX115" fmla="*/ 928629 w 1179211"/>
                  <a:gd name="connsiteY115" fmla="*/ 725 h 84574"/>
                  <a:gd name="connsiteX116" fmla="*/ 928629 w 1179211"/>
                  <a:gd name="connsiteY116" fmla="*/ 84333 h 84574"/>
                  <a:gd name="connsiteX117" fmla="*/ 938537 w 1179211"/>
                  <a:gd name="connsiteY117" fmla="*/ 84333 h 84574"/>
                  <a:gd name="connsiteX118" fmla="*/ 938537 w 1179211"/>
                  <a:gd name="connsiteY118" fmla="*/ 725 h 84574"/>
                  <a:gd name="connsiteX119" fmla="*/ 897699 w 1179211"/>
                  <a:gd name="connsiteY119" fmla="*/ 38179 h 84574"/>
                  <a:gd name="connsiteX120" fmla="*/ 900841 w 1179211"/>
                  <a:gd name="connsiteY120" fmla="*/ 50262 h 84574"/>
                  <a:gd name="connsiteX121" fmla="*/ 900841 w 1179211"/>
                  <a:gd name="connsiteY121" fmla="*/ 52195 h 84574"/>
                  <a:gd name="connsiteX122" fmla="*/ 873535 w 1179211"/>
                  <a:gd name="connsiteY122" fmla="*/ 52195 h 84574"/>
                  <a:gd name="connsiteX123" fmla="*/ 875227 w 1179211"/>
                  <a:gd name="connsiteY123" fmla="*/ 45187 h 84574"/>
                  <a:gd name="connsiteX124" fmla="*/ 878368 w 1179211"/>
                  <a:gd name="connsiteY124" fmla="*/ 39388 h 84574"/>
                  <a:gd name="connsiteX125" fmla="*/ 882959 w 1179211"/>
                  <a:gd name="connsiteY125" fmla="*/ 35280 h 84574"/>
                  <a:gd name="connsiteX126" fmla="*/ 889000 w 1179211"/>
                  <a:gd name="connsiteY126" fmla="*/ 33830 h 84574"/>
                  <a:gd name="connsiteX127" fmla="*/ 897699 w 1179211"/>
                  <a:gd name="connsiteY127" fmla="*/ 38179 h 84574"/>
                  <a:gd name="connsiteX128" fmla="*/ 910748 w 1179211"/>
                  <a:gd name="connsiteY128" fmla="*/ 58236 h 84574"/>
                  <a:gd name="connsiteX129" fmla="*/ 910748 w 1179211"/>
                  <a:gd name="connsiteY129" fmla="*/ 52678 h 84574"/>
                  <a:gd name="connsiteX130" fmla="*/ 909781 w 1179211"/>
                  <a:gd name="connsiteY130" fmla="*/ 43496 h 84574"/>
                  <a:gd name="connsiteX131" fmla="*/ 906157 w 1179211"/>
                  <a:gd name="connsiteY131" fmla="*/ 35280 h 84574"/>
                  <a:gd name="connsiteX132" fmla="*/ 899391 w 1179211"/>
                  <a:gd name="connsiteY132" fmla="*/ 29480 h 84574"/>
                  <a:gd name="connsiteX133" fmla="*/ 888759 w 1179211"/>
                  <a:gd name="connsiteY133" fmla="*/ 27306 h 84574"/>
                  <a:gd name="connsiteX134" fmla="*/ 878851 w 1179211"/>
                  <a:gd name="connsiteY134" fmla="*/ 29480 h 84574"/>
                  <a:gd name="connsiteX135" fmla="*/ 870877 w 1179211"/>
                  <a:gd name="connsiteY135" fmla="*/ 35521 h 84574"/>
                  <a:gd name="connsiteX136" fmla="*/ 865561 w 1179211"/>
                  <a:gd name="connsiteY136" fmla="*/ 44704 h 84574"/>
                  <a:gd name="connsiteX137" fmla="*/ 863628 w 1179211"/>
                  <a:gd name="connsiteY137" fmla="*/ 56544 h 84574"/>
                  <a:gd name="connsiteX138" fmla="*/ 870394 w 1179211"/>
                  <a:gd name="connsiteY138" fmla="*/ 78292 h 84574"/>
                  <a:gd name="connsiteX139" fmla="*/ 890208 w 1179211"/>
                  <a:gd name="connsiteY139" fmla="*/ 85783 h 84574"/>
                  <a:gd name="connsiteX140" fmla="*/ 902290 w 1179211"/>
                  <a:gd name="connsiteY140" fmla="*/ 83125 h 84574"/>
                  <a:gd name="connsiteX141" fmla="*/ 911956 w 1179211"/>
                  <a:gd name="connsiteY141" fmla="*/ 75151 h 84574"/>
                  <a:gd name="connsiteX142" fmla="*/ 908090 w 1179211"/>
                  <a:gd name="connsiteY142" fmla="*/ 71043 h 84574"/>
                  <a:gd name="connsiteX143" fmla="*/ 898666 w 1179211"/>
                  <a:gd name="connsiteY143" fmla="*/ 77567 h 84574"/>
                  <a:gd name="connsiteX144" fmla="*/ 890933 w 1179211"/>
                  <a:gd name="connsiteY144" fmla="*/ 79017 h 84574"/>
                  <a:gd name="connsiteX145" fmla="*/ 878368 w 1179211"/>
                  <a:gd name="connsiteY145" fmla="*/ 73701 h 84574"/>
                  <a:gd name="connsiteX146" fmla="*/ 873777 w 1179211"/>
                  <a:gd name="connsiteY146" fmla="*/ 58477 h 84574"/>
                  <a:gd name="connsiteX147" fmla="*/ 910748 w 1179211"/>
                  <a:gd name="connsiteY147" fmla="*/ 58477 h 84574"/>
                  <a:gd name="connsiteX148" fmla="*/ 848404 w 1179211"/>
                  <a:gd name="connsiteY148" fmla="*/ 61377 h 84574"/>
                  <a:gd name="connsiteX149" fmla="*/ 844296 w 1179211"/>
                  <a:gd name="connsiteY149" fmla="*/ 56544 h 84574"/>
                  <a:gd name="connsiteX150" fmla="*/ 838980 w 1179211"/>
                  <a:gd name="connsiteY150" fmla="*/ 53403 h 84574"/>
                  <a:gd name="connsiteX151" fmla="*/ 833181 w 1179211"/>
                  <a:gd name="connsiteY151" fmla="*/ 51470 h 84574"/>
                  <a:gd name="connsiteX152" fmla="*/ 824723 w 1179211"/>
                  <a:gd name="connsiteY152" fmla="*/ 47603 h 84574"/>
                  <a:gd name="connsiteX153" fmla="*/ 821582 w 1179211"/>
                  <a:gd name="connsiteY153" fmla="*/ 40837 h 84574"/>
                  <a:gd name="connsiteX154" fmla="*/ 824482 w 1179211"/>
                  <a:gd name="connsiteY154" fmla="*/ 35280 h 84574"/>
                  <a:gd name="connsiteX155" fmla="*/ 831731 w 1179211"/>
                  <a:gd name="connsiteY155" fmla="*/ 33105 h 84574"/>
                  <a:gd name="connsiteX156" fmla="*/ 838980 w 1179211"/>
                  <a:gd name="connsiteY156" fmla="*/ 34796 h 84574"/>
                  <a:gd name="connsiteX157" fmla="*/ 843572 w 1179211"/>
                  <a:gd name="connsiteY157" fmla="*/ 38421 h 84574"/>
                  <a:gd name="connsiteX158" fmla="*/ 848404 w 1179211"/>
                  <a:gd name="connsiteY158" fmla="*/ 32380 h 84574"/>
                  <a:gd name="connsiteX159" fmla="*/ 842605 w 1179211"/>
                  <a:gd name="connsiteY159" fmla="*/ 28997 h 84574"/>
                  <a:gd name="connsiteX160" fmla="*/ 832214 w 1179211"/>
                  <a:gd name="connsiteY160" fmla="*/ 27306 h 84574"/>
                  <a:gd name="connsiteX161" fmla="*/ 824723 w 1179211"/>
                  <a:gd name="connsiteY161" fmla="*/ 28272 h 84574"/>
                  <a:gd name="connsiteX162" fmla="*/ 818441 w 1179211"/>
                  <a:gd name="connsiteY162" fmla="*/ 31172 h 84574"/>
                  <a:gd name="connsiteX163" fmla="*/ 814091 w 1179211"/>
                  <a:gd name="connsiteY163" fmla="*/ 36005 h 84574"/>
                  <a:gd name="connsiteX164" fmla="*/ 812400 w 1179211"/>
                  <a:gd name="connsiteY164" fmla="*/ 42771 h 84574"/>
                  <a:gd name="connsiteX165" fmla="*/ 813850 w 1179211"/>
                  <a:gd name="connsiteY165" fmla="*/ 50020 h 84574"/>
                  <a:gd name="connsiteX166" fmla="*/ 817716 w 1179211"/>
                  <a:gd name="connsiteY166" fmla="*/ 54853 h 84574"/>
                  <a:gd name="connsiteX167" fmla="*/ 822790 w 1179211"/>
                  <a:gd name="connsiteY167" fmla="*/ 57752 h 84574"/>
                  <a:gd name="connsiteX168" fmla="*/ 828106 w 1179211"/>
                  <a:gd name="connsiteY168" fmla="*/ 59686 h 84574"/>
                  <a:gd name="connsiteX169" fmla="*/ 836564 w 1179211"/>
                  <a:gd name="connsiteY169" fmla="*/ 63310 h 84574"/>
                  <a:gd name="connsiteX170" fmla="*/ 839705 w 1179211"/>
                  <a:gd name="connsiteY170" fmla="*/ 70559 h 84574"/>
                  <a:gd name="connsiteX171" fmla="*/ 837047 w 1179211"/>
                  <a:gd name="connsiteY171" fmla="*/ 77325 h 84574"/>
                  <a:gd name="connsiteX172" fmla="*/ 829556 w 1179211"/>
                  <a:gd name="connsiteY172" fmla="*/ 79742 h 84574"/>
                  <a:gd name="connsiteX173" fmla="*/ 824723 w 1179211"/>
                  <a:gd name="connsiteY173" fmla="*/ 79017 h 84574"/>
                  <a:gd name="connsiteX174" fmla="*/ 820616 w 1179211"/>
                  <a:gd name="connsiteY174" fmla="*/ 76842 h 84574"/>
                  <a:gd name="connsiteX175" fmla="*/ 817233 w 1179211"/>
                  <a:gd name="connsiteY175" fmla="*/ 74184 h 84574"/>
                  <a:gd name="connsiteX176" fmla="*/ 814816 w 1179211"/>
                  <a:gd name="connsiteY176" fmla="*/ 71768 h 84574"/>
                  <a:gd name="connsiteX177" fmla="*/ 809983 w 1179211"/>
                  <a:gd name="connsiteY177" fmla="*/ 79500 h 84574"/>
                  <a:gd name="connsiteX178" fmla="*/ 829073 w 1179211"/>
                  <a:gd name="connsiteY178" fmla="*/ 85783 h 84574"/>
                  <a:gd name="connsiteX179" fmla="*/ 836806 w 1179211"/>
                  <a:gd name="connsiteY179" fmla="*/ 84575 h 84574"/>
                  <a:gd name="connsiteX180" fmla="*/ 843088 w 1179211"/>
                  <a:gd name="connsiteY180" fmla="*/ 81192 h 84574"/>
                  <a:gd name="connsiteX181" fmla="*/ 847438 w 1179211"/>
                  <a:gd name="connsiteY181" fmla="*/ 75634 h 84574"/>
                  <a:gd name="connsiteX182" fmla="*/ 849129 w 1179211"/>
                  <a:gd name="connsiteY182" fmla="*/ 68143 h 84574"/>
                  <a:gd name="connsiteX183" fmla="*/ 848404 w 1179211"/>
                  <a:gd name="connsiteY183" fmla="*/ 61377 h 84574"/>
                  <a:gd name="connsiteX184" fmla="*/ 796693 w 1179211"/>
                  <a:gd name="connsiteY184" fmla="*/ 61377 h 84574"/>
                  <a:gd name="connsiteX185" fmla="*/ 792585 w 1179211"/>
                  <a:gd name="connsiteY185" fmla="*/ 56544 h 84574"/>
                  <a:gd name="connsiteX186" fmla="*/ 787269 w 1179211"/>
                  <a:gd name="connsiteY186" fmla="*/ 53403 h 84574"/>
                  <a:gd name="connsiteX187" fmla="*/ 781470 w 1179211"/>
                  <a:gd name="connsiteY187" fmla="*/ 51470 h 84574"/>
                  <a:gd name="connsiteX188" fmla="*/ 773012 w 1179211"/>
                  <a:gd name="connsiteY188" fmla="*/ 47603 h 84574"/>
                  <a:gd name="connsiteX189" fmla="*/ 769871 w 1179211"/>
                  <a:gd name="connsiteY189" fmla="*/ 40837 h 84574"/>
                  <a:gd name="connsiteX190" fmla="*/ 772770 w 1179211"/>
                  <a:gd name="connsiteY190" fmla="*/ 35280 h 84574"/>
                  <a:gd name="connsiteX191" fmla="*/ 780020 w 1179211"/>
                  <a:gd name="connsiteY191" fmla="*/ 33105 h 84574"/>
                  <a:gd name="connsiteX192" fmla="*/ 787269 w 1179211"/>
                  <a:gd name="connsiteY192" fmla="*/ 34796 h 84574"/>
                  <a:gd name="connsiteX193" fmla="*/ 791860 w 1179211"/>
                  <a:gd name="connsiteY193" fmla="*/ 38421 h 84574"/>
                  <a:gd name="connsiteX194" fmla="*/ 796693 w 1179211"/>
                  <a:gd name="connsiteY194" fmla="*/ 32380 h 84574"/>
                  <a:gd name="connsiteX195" fmla="*/ 790894 w 1179211"/>
                  <a:gd name="connsiteY195" fmla="*/ 28997 h 84574"/>
                  <a:gd name="connsiteX196" fmla="*/ 780503 w 1179211"/>
                  <a:gd name="connsiteY196" fmla="*/ 27306 h 84574"/>
                  <a:gd name="connsiteX197" fmla="*/ 773012 w 1179211"/>
                  <a:gd name="connsiteY197" fmla="*/ 28272 h 84574"/>
                  <a:gd name="connsiteX198" fmla="*/ 766729 w 1179211"/>
                  <a:gd name="connsiteY198" fmla="*/ 31172 h 84574"/>
                  <a:gd name="connsiteX199" fmla="*/ 762380 w 1179211"/>
                  <a:gd name="connsiteY199" fmla="*/ 36005 h 84574"/>
                  <a:gd name="connsiteX200" fmla="*/ 760688 w 1179211"/>
                  <a:gd name="connsiteY200" fmla="*/ 42771 h 84574"/>
                  <a:gd name="connsiteX201" fmla="*/ 762138 w 1179211"/>
                  <a:gd name="connsiteY201" fmla="*/ 50020 h 84574"/>
                  <a:gd name="connsiteX202" fmla="*/ 766005 w 1179211"/>
                  <a:gd name="connsiteY202" fmla="*/ 54853 h 84574"/>
                  <a:gd name="connsiteX203" fmla="*/ 771079 w 1179211"/>
                  <a:gd name="connsiteY203" fmla="*/ 57752 h 84574"/>
                  <a:gd name="connsiteX204" fmla="*/ 776395 w 1179211"/>
                  <a:gd name="connsiteY204" fmla="*/ 59686 h 84574"/>
                  <a:gd name="connsiteX205" fmla="*/ 784853 w 1179211"/>
                  <a:gd name="connsiteY205" fmla="*/ 63310 h 84574"/>
                  <a:gd name="connsiteX206" fmla="*/ 787994 w 1179211"/>
                  <a:gd name="connsiteY206" fmla="*/ 70559 h 84574"/>
                  <a:gd name="connsiteX207" fmla="*/ 785336 w 1179211"/>
                  <a:gd name="connsiteY207" fmla="*/ 77325 h 84574"/>
                  <a:gd name="connsiteX208" fmla="*/ 777845 w 1179211"/>
                  <a:gd name="connsiteY208" fmla="*/ 79742 h 84574"/>
                  <a:gd name="connsiteX209" fmla="*/ 773012 w 1179211"/>
                  <a:gd name="connsiteY209" fmla="*/ 79017 h 84574"/>
                  <a:gd name="connsiteX210" fmla="*/ 768904 w 1179211"/>
                  <a:gd name="connsiteY210" fmla="*/ 76842 h 84574"/>
                  <a:gd name="connsiteX211" fmla="*/ 765521 w 1179211"/>
                  <a:gd name="connsiteY211" fmla="*/ 74184 h 84574"/>
                  <a:gd name="connsiteX212" fmla="*/ 763105 w 1179211"/>
                  <a:gd name="connsiteY212" fmla="*/ 71768 h 84574"/>
                  <a:gd name="connsiteX213" fmla="*/ 758272 w 1179211"/>
                  <a:gd name="connsiteY213" fmla="*/ 79500 h 84574"/>
                  <a:gd name="connsiteX214" fmla="*/ 777362 w 1179211"/>
                  <a:gd name="connsiteY214" fmla="*/ 85783 h 84574"/>
                  <a:gd name="connsiteX215" fmla="*/ 785094 w 1179211"/>
                  <a:gd name="connsiteY215" fmla="*/ 84575 h 84574"/>
                  <a:gd name="connsiteX216" fmla="*/ 791377 w 1179211"/>
                  <a:gd name="connsiteY216" fmla="*/ 81192 h 84574"/>
                  <a:gd name="connsiteX217" fmla="*/ 795726 w 1179211"/>
                  <a:gd name="connsiteY217" fmla="*/ 75634 h 84574"/>
                  <a:gd name="connsiteX218" fmla="*/ 797418 w 1179211"/>
                  <a:gd name="connsiteY218" fmla="*/ 68143 h 84574"/>
                  <a:gd name="connsiteX219" fmla="*/ 796693 w 1179211"/>
                  <a:gd name="connsiteY219" fmla="*/ 61377 h 84574"/>
                  <a:gd name="connsiteX220" fmla="*/ 711393 w 1179211"/>
                  <a:gd name="connsiteY220" fmla="*/ 6041 h 84574"/>
                  <a:gd name="connsiteX221" fmla="*/ 707286 w 1179211"/>
                  <a:gd name="connsiteY221" fmla="*/ 4350 h 84574"/>
                  <a:gd name="connsiteX222" fmla="*/ 703178 w 1179211"/>
                  <a:gd name="connsiteY222" fmla="*/ 6041 h 84574"/>
                  <a:gd name="connsiteX223" fmla="*/ 701486 w 1179211"/>
                  <a:gd name="connsiteY223" fmla="*/ 9907 h 84574"/>
                  <a:gd name="connsiteX224" fmla="*/ 703178 w 1179211"/>
                  <a:gd name="connsiteY224" fmla="*/ 13774 h 84574"/>
                  <a:gd name="connsiteX225" fmla="*/ 707286 w 1179211"/>
                  <a:gd name="connsiteY225" fmla="*/ 15465 h 84574"/>
                  <a:gd name="connsiteX226" fmla="*/ 711393 w 1179211"/>
                  <a:gd name="connsiteY226" fmla="*/ 13774 h 84574"/>
                  <a:gd name="connsiteX227" fmla="*/ 713085 w 1179211"/>
                  <a:gd name="connsiteY227" fmla="*/ 9907 h 84574"/>
                  <a:gd name="connsiteX228" fmla="*/ 711393 w 1179211"/>
                  <a:gd name="connsiteY228" fmla="*/ 6041 h 84574"/>
                  <a:gd name="connsiteX229" fmla="*/ 734833 w 1179211"/>
                  <a:gd name="connsiteY229" fmla="*/ 6041 h 84574"/>
                  <a:gd name="connsiteX230" fmla="*/ 730725 w 1179211"/>
                  <a:gd name="connsiteY230" fmla="*/ 4350 h 84574"/>
                  <a:gd name="connsiteX231" fmla="*/ 726617 w 1179211"/>
                  <a:gd name="connsiteY231" fmla="*/ 6041 h 84574"/>
                  <a:gd name="connsiteX232" fmla="*/ 724925 w 1179211"/>
                  <a:gd name="connsiteY232" fmla="*/ 9907 h 84574"/>
                  <a:gd name="connsiteX233" fmla="*/ 726617 w 1179211"/>
                  <a:gd name="connsiteY233" fmla="*/ 13774 h 84574"/>
                  <a:gd name="connsiteX234" fmla="*/ 730725 w 1179211"/>
                  <a:gd name="connsiteY234" fmla="*/ 15465 h 84574"/>
                  <a:gd name="connsiteX235" fmla="*/ 734833 w 1179211"/>
                  <a:gd name="connsiteY235" fmla="*/ 13774 h 84574"/>
                  <a:gd name="connsiteX236" fmla="*/ 736524 w 1179211"/>
                  <a:gd name="connsiteY236" fmla="*/ 9907 h 84574"/>
                  <a:gd name="connsiteX237" fmla="*/ 734833 w 1179211"/>
                  <a:gd name="connsiteY237" fmla="*/ 6041 h 84574"/>
                  <a:gd name="connsiteX238" fmla="*/ 695445 w 1179211"/>
                  <a:gd name="connsiteY238" fmla="*/ 28997 h 84574"/>
                  <a:gd name="connsiteX239" fmla="*/ 695445 w 1179211"/>
                  <a:gd name="connsiteY239" fmla="*/ 63552 h 84574"/>
                  <a:gd name="connsiteX240" fmla="*/ 695928 w 1179211"/>
                  <a:gd name="connsiteY240" fmla="*/ 72009 h 84574"/>
                  <a:gd name="connsiteX241" fmla="*/ 698103 w 1179211"/>
                  <a:gd name="connsiteY241" fmla="*/ 79017 h 84574"/>
                  <a:gd name="connsiteX242" fmla="*/ 703903 w 1179211"/>
                  <a:gd name="connsiteY242" fmla="*/ 83850 h 84574"/>
                  <a:gd name="connsiteX243" fmla="*/ 714535 w 1179211"/>
                  <a:gd name="connsiteY243" fmla="*/ 85783 h 84574"/>
                  <a:gd name="connsiteX244" fmla="*/ 722026 w 1179211"/>
                  <a:gd name="connsiteY244" fmla="*/ 84575 h 84574"/>
                  <a:gd name="connsiteX245" fmla="*/ 727342 w 1179211"/>
                  <a:gd name="connsiteY245" fmla="*/ 81433 h 84574"/>
                  <a:gd name="connsiteX246" fmla="*/ 730725 w 1179211"/>
                  <a:gd name="connsiteY246" fmla="*/ 77809 h 84574"/>
                  <a:gd name="connsiteX247" fmla="*/ 732658 w 1179211"/>
                  <a:gd name="connsiteY247" fmla="*/ 75151 h 84574"/>
                  <a:gd name="connsiteX248" fmla="*/ 733866 w 1179211"/>
                  <a:gd name="connsiteY248" fmla="*/ 84575 h 84574"/>
                  <a:gd name="connsiteX249" fmla="*/ 743290 w 1179211"/>
                  <a:gd name="connsiteY249" fmla="*/ 83608 h 84574"/>
                  <a:gd name="connsiteX250" fmla="*/ 743049 w 1179211"/>
                  <a:gd name="connsiteY250" fmla="*/ 81433 h 84574"/>
                  <a:gd name="connsiteX251" fmla="*/ 742565 w 1179211"/>
                  <a:gd name="connsiteY251" fmla="*/ 77809 h 84574"/>
                  <a:gd name="connsiteX252" fmla="*/ 742324 w 1179211"/>
                  <a:gd name="connsiteY252" fmla="*/ 73701 h 84574"/>
                  <a:gd name="connsiteX253" fmla="*/ 742082 w 1179211"/>
                  <a:gd name="connsiteY253" fmla="*/ 69593 h 84574"/>
                  <a:gd name="connsiteX254" fmla="*/ 742082 w 1179211"/>
                  <a:gd name="connsiteY254" fmla="*/ 28755 h 84574"/>
                  <a:gd name="connsiteX255" fmla="*/ 732175 w 1179211"/>
                  <a:gd name="connsiteY255" fmla="*/ 28755 h 84574"/>
                  <a:gd name="connsiteX256" fmla="*/ 732175 w 1179211"/>
                  <a:gd name="connsiteY256" fmla="*/ 59686 h 84574"/>
                  <a:gd name="connsiteX257" fmla="*/ 730966 w 1179211"/>
                  <a:gd name="connsiteY257" fmla="*/ 66935 h 84574"/>
                  <a:gd name="connsiteX258" fmla="*/ 727583 w 1179211"/>
                  <a:gd name="connsiteY258" fmla="*/ 72734 h 84574"/>
                  <a:gd name="connsiteX259" fmla="*/ 722751 w 1179211"/>
                  <a:gd name="connsiteY259" fmla="*/ 76600 h 84574"/>
                  <a:gd name="connsiteX260" fmla="*/ 716468 w 1179211"/>
                  <a:gd name="connsiteY260" fmla="*/ 78050 h 84574"/>
                  <a:gd name="connsiteX261" fmla="*/ 710427 w 1179211"/>
                  <a:gd name="connsiteY261" fmla="*/ 77084 h 84574"/>
                  <a:gd name="connsiteX262" fmla="*/ 706802 w 1179211"/>
                  <a:gd name="connsiteY262" fmla="*/ 74184 h 84574"/>
                  <a:gd name="connsiteX263" fmla="*/ 705111 w 1179211"/>
                  <a:gd name="connsiteY263" fmla="*/ 69593 h 84574"/>
                  <a:gd name="connsiteX264" fmla="*/ 704628 w 1179211"/>
                  <a:gd name="connsiteY264" fmla="*/ 63310 h 84574"/>
                  <a:gd name="connsiteX265" fmla="*/ 704628 w 1179211"/>
                  <a:gd name="connsiteY265" fmla="*/ 28755 h 84574"/>
                  <a:gd name="connsiteX266" fmla="*/ 695445 w 1179211"/>
                  <a:gd name="connsiteY266" fmla="*/ 28755 h 84574"/>
                  <a:gd name="connsiteX267" fmla="*/ 664515 w 1179211"/>
                  <a:gd name="connsiteY267" fmla="*/ 60894 h 84574"/>
                  <a:gd name="connsiteX268" fmla="*/ 657991 w 1179211"/>
                  <a:gd name="connsiteY268" fmla="*/ 71284 h 84574"/>
                  <a:gd name="connsiteX269" fmla="*/ 648325 w 1179211"/>
                  <a:gd name="connsiteY269" fmla="*/ 76600 h 84574"/>
                  <a:gd name="connsiteX270" fmla="*/ 636726 w 1179211"/>
                  <a:gd name="connsiteY270" fmla="*/ 78050 h 84574"/>
                  <a:gd name="connsiteX271" fmla="*/ 631893 w 1179211"/>
                  <a:gd name="connsiteY271" fmla="*/ 77809 h 84574"/>
                  <a:gd name="connsiteX272" fmla="*/ 626577 w 1179211"/>
                  <a:gd name="connsiteY272" fmla="*/ 77325 h 84574"/>
                  <a:gd name="connsiteX273" fmla="*/ 626577 w 1179211"/>
                  <a:gd name="connsiteY273" fmla="*/ 10874 h 84574"/>
                  <a:gd name="connsiteX274" fmla="*/ 630927 w 1179211"/>
                  <a:gd name="connsiteY274" fmla="*/ 10632 h 84574"/>
                  <a:gd name="connsiteX275" fmla="*/ 635276 w 1179211"/>
                  <a:gd name="connsiteY275" fmla="*/ 10632 h 84574"/>
                  <a:gd name="connsiteX276" fmla="*/ 659440 w 1179211"/>
                  <a:gd name="connsiteY276" fmla="*/ 18848 h 84574"/>
                  <a:gd name="connsiteX277" fmla="*/ 666931 w 1179211"/>
                  <a:gd name="connsiteY277" fmla="*/ 44220 h 84574"/>
                  <a:gd name="connsiteX278" fmla="*/ 664515 w 1179211"/>
                  <a:gd name="connsiteY278" fmla="*/ 60894 h 84574"/>
                  <a:gd name="connsiteX279" fmla="*/ 675389 w 1179211"/>
                  <a:gd name="connsiteY279" fmla="*/ 25856 h 84574"/>
                  <a:gd name="connsiteX280" fmla="*/ 667173 w 1179211"/>
                  <a:gd name="connsiteY280" fmla="*/ 13774 h 84574"/>
                  <a:gd name="connsiteX281" fmla="*/ 654366 w 1179211"/>
                  <a:gd name="connsiteY281" fmla="*/ 6524 h 84574"/>
                  <a:gd name="connsiteX282" fmla="*/ 637451 w 1179211"/>
                  <a:gd name="connsiteY282" fmla="*/ 4108 h 84574"/>
                  <a:gd name="connsiteX283" fmla="*/ 631168 w 1179211"/>
                  <a:gd name="connsiteY283" fmla="*/ 4108 h 84574"/>
                  <a:gd name="connsiteX284" fmla="*/ 627060 w 1179211"/>
                  <a:gd name="connsiteY284" fmla="*/ 4350 h 84574"/>
                  <a:gd name="connsiteX285" fmla="*/ 622953 w 1179211"/>
                  <a:gd name="connsiteY285" fmla="*/ 4350 h 84574"/>
                  <a:gd name="connsiteX286" fmla="*/ 616670 w 1179211"/>
                  <a:gd name="connsiteY286" fmla="*/ 4591 h 84574"/>
                  <a:gd name="connsiteX287" fmla="*/ 616670 w 1179211"/>
                  <a:gd name="connsiteY287" fmla="*/ 84091 h 84574"/>
                  <a:gd name="connsiteX288" fmla="*/ 625611 w 1179211"/>
                  <a:gd name="connsiteY288" fmla="*/ 84333 h 84574"/>
                  <a:gd name="connsiteX289" fmla="*/ 637209 w 1179211"/>
                  <a:gd name="connsiteY289" fmla="*/ 84575 h 84574"/>
                  <a:gd name="connsiteX290" fmla="*/ 650741 w 1179211"/>
                  <a:gd name="connsiteY290" fmla="*/ 82883 h 84574"/>
                  <a:gd name="connsiteX291" fmla="*/ 664032 w 1179211"/>
                  <a:gd name="connsiteY291" fmla="*/ 76842 h 84574"/>
                  <a:gd name="connsiteX292" fmla="*/ 674181 w 1179211"/>
                  <a:gd name="connsiteY292" fmla="*/ 64518 h 84574"/>
                  <a:gd name="connsiteX293" fmla="*/ 678289 w 1179211"/>
                  <a:gd name="connsiteY293" fmla="*/ 43979 h 84574"/>
                  <a:gd name="connsiteX294" fmla="*/ 675389 w 1179211"/>
                  <a:gd name="connsiteY294" fmla="*/ 25856 h 84574"/>
                  <a:gd name="connsiteX295" fmla="*/ 562059 w 1179211"/>
                  <a:gd name="connsiteY295" fmla="*/ 77325 h 84574"/>
                  <a:gd name="connsiteX296" fmla="*/ 558918 w 1179211"/>
                  <a:gd name="connsiteY296" fmla="*/ 78534 h 84574"/>
                  <a:gd name="connsiteX297" fmla="*/ 555776 w 1179211"/>
                  <a:gd name="connsiteY297" fmla="*/ 79017 h 84574"/>
                  <a:gd name="connsiteX298" fmla="*/ 553360 w 1179211"/>
                  <a:gd name="connsiteY298" fmla="*/ 78534 h 84574"/>
                  <a:gd name="connsiteX299" fmla="*/ 551185 w 1179211"/>
                  <a:gd name="connsiteY299" fmla="*/ 77567 h 84574"/>
                  <a:gd name="connsiteX300" fmla="*/ 549010 w 1179211"/>
                  <a:gd name="connsiteY300" fmla="*/ 74184 h 84574"/>
                  <a:gd name="connsiteX301" fmla="*/ 548769 w 1179211"/>
                  <a:gd name="connsiteY301" fmla="*/ 67901 h 84574"/>
                  <a:gd name="connsiteX302" fmla="*/ 548769 w 1179211"/>
                  <a:gd name="connsiteY302" fmla="*/ 35280 h 84574"/>
                  <a:gd name="connsiteX303" fmla="*/ 561817 w 1179211"/>
                  <a:gd name="connsiteY303" fmla="*/ 35280 h 84574"/>
                  <a:gd name="connsiteX304" fmla="*/ 561817 w 1179211"/>
                  <a:gd name="connsiteY304" fmla="*/ 28997 h 84574"/>
                  <a:gd name="connsiteX305" fmla="*/ 548769 w 1179211"/>
                  <a:gd name="connsiteY305" fmla="*/ 28997 h 84574"/>
                  <a:gd name="connsiteX306" fmla="*/ 548769 w 1179211"/>
                  <a:gd name="connsiteY306" fmla="*/ 12807 h 84574"/>
                  <a:gd name="connsiteX307" fmla="*/ 539103 w 1179211"/>
                  <a:gd name="connsiteY307" fmla="*/ 14982 h 84574"/>
                  <a:gd name="connsiteX308" fmla="*/ 539103 w 1179211"/>
                  <a:gd name="connsiteY308" fmla="*/ 28997 h 84574"/>
                  <a:gd name="connsiteX309" fmla="*/ 529679 w 1179211"/>
                  <a:gd name="connsiteY309" fmla="*/ 28997 h 84574"/>
                  <a:gd name="connsiteX310" fmla="*/ 529679 w 1179211"/>
                  <a:gd name="connsiteY310" fmla="*/ 35280 h 84574"/>
                  <a:gd name="connsiteX311" fmla="*/ 539103 w 1179211"/>
                  <a:gd name="connsiteY311" fmla="*/ 35280 h 84574"/>
                  <a:gd name="connsiteX312" fmla="*/ 539103 w 1179211"/>
                  <a:gd name="connsiteY312" fmla="*/ 68868 h 84574"/>
                  <a:gd name="connsiteX313" fmla="*/ 539345 w 1179211"/>
                  <a:gd name="connsiteY313" fmla="*/ 76117 h 84574"/>
                  <a:gd name="connsiteX314" fmla="*/ 541278 w 1179211"/>
                  <a:gd name="connsiteY314" fmla="*/ 81433 h 84574"/>
                  <a:gd name="connsiteX315" fmla="*/ 545869 w 1179211"/>
                  <a:gd name="connsiteY315" fmla="*/ 84816 h 84574"/>
                  <a:gd name="connsiteX316" fmla="*/ 551910 w 1179211"/>
                  <a:gd name="connsiteY316" fmla="*/ 85783 h 84574"/>
                  <a:gd name="connsiteX317" fmla="*/ 558434 w 1179211"/>
                  <a:gd name="connsiteY317" fmla="*/ 84816 h 84574"/>
                  <a:gd name="connsiteX318" fmla="*/ 563992 w 1179211"/>
                  <a:gd name="connsiteY318" fmla="*/ 82158 h 84574"/>
                  <a:gd name="connsiteX319" fmla="*/ 562059 w 1179211"/>
                  <a:gd name="connsiteY319" fmla="*/ 77325 h 84574"/>
                  <a:gd name="connsiteX320" fmla="*/ 487392 w 1179211"/>
                  <a:gd name="connsiteY320" fmla="*/ 6041 h 84574"/>
                  <a:gd name="connsiteX321" fmla="*/ 483284 w 1179211"/>
                  <a:gd name="connsiteY321" fmla="*/ 4350 h 84574"/>
                  <a:gd name="connsiteX322" fmla="*/ 479176 w 1179211"/>
                  <a:gd name="connsiteY322" fmla="*/ 6041 h 84574"/>
                  <a:gd name="connsiteX323" fmla="*/ 477484 w 1179211"/>
                  <a:gd name="connsiteY323" fmla="*/ 9907 h 84574"/>
                  <a:gd name="connsiteX324" fmla="*/ 479176 w 1179211"/>
                  <a:gd name="connsiteY324" fmla="*/ 13774 h 84574"/>
                  <a:gd name="connsiteX325" fmla="*/ 483284 w 1179211"/>
                  <a:gd name="connsiteY325" fmla="*/ 15465 h 84574"/>
                  <a:gd name="connsiteX326" fmla="*/ 487392 w 1179211"/>
                  <a:gd name="connsiteY326" fmla="*/ 13774 h 84574"/>
                  <a:gd name="connsiteX327" fmla="*/ 489083 w 1179211"/>
                  <a:gd name="connsiteY327" fmla="*/ 9907 h 84574"/>
                  <a:gd name="connsiteX328" fmla="*/ 487392 w 1179211"/>
                  <a:gd name="connsiteY328" fmla="*/ 6041 h 84574"/>
                  <a:gd name="connsiteX329" fmla="*/ 510589 w 1179211"/>
                  <a:gd name="connsiteY329" fmla="*/ 6041 h 84574"/>
                  <a:gd name="connsiteX330" fmla="*/ 506481 w 1179211"/>
                  <a:gd name="connsiteY330" fmla="*/ 4350 h 84574"/>
                  <a:gd name="connsiteX331" fmla="*/ 502373 w 1179211"/>
                  <a:gd name="connsiteY331" fmla="*/ 6041 h 84574"/>
                  <a:gd name="connsiteX332" fmla="*/ 500682 w 1179211"/>
                  <a:gd name="connsiteY332" fmla="*/ 9907 h 84574"/>
                  <a:gd name="connsiteX333" fmla="*/ 502373 w 1179211"/>
                  <a:gd name="connsiteY333" fmla="*/ 13774 h 84574"/>
                  <a:gd name="connsiteX334" fmla="*/ 506481 w 1179211"/>
                  <a:gd name="connsiteY334" fmla="*/ 15465 h 84574"/>
                  <a:gd name="connsiteX335" fmla="*/ 510589 w 1179211"/>
                  <a:gd name="connsiteY335" fmla="*/ 13774 h 84574"/>
                  <a:gd name="connsiteX336" fmla="*/ 512281 w 1179211"/>
                  <a:gd name="connsiteY336" fmla="*/ 9907 h 84574"/>
                  <a:gd name="connsiteX337" fmla="*/ 510589 w 1179211"/>
                  <a:gd name="connsiteY337" fmla="*/ 6041 h 84574"/>
                  <a:gd name="connsiteX338" fmla="*/ 504548 w 1179211"/>
                  <a:gd name="connsiteY338" fmla="*/ 62827 h 84574"/>
                  <a:gd name="connsiteX339" fmla="*/ 504306 w 1179211"/>
                  <a:gd name="connsiteY339" fmla="*/ 67660 h 84574"/>
                  <a:gd name="connsiteX340" fmla="*/ 502373 w 1179211"/>
                  <a:gd name="connsiteY340" fmla="*/ 72976 h 84574"/>
                  <a:gd name="connsiteX341" fmla="*/ 498990 w 1179211"/>
                  <a:gd name="connsiteY341" fmla="*/ 76600 h 84574"/>
                  <a:gd name="connsiteX342" fmla="*/ 495124 w 1179211"/>
                  <a:gd name="connsiteY342" fmla="*/ 78534 h 84574"/>
                  <a:gd name="connsiteX343" fmla="*/ 491741 w 1179211"/>
                  <a:gd name="connsiteY343" fmla="*/ 79017 h 84574"/>
                  <a:gd name="connsiteX344" fmla="*/ 488116 w 1179211"/>
                  <a:gd name="connsiteY344" fmla="*/ 78534 h 84574"/>
                  <a:gd name="connsiteX345" fmla="*/ 484975 w 1179211"/>
                  <a:gd name="connsiteY345" fmla="*/ 76842 h 84574"/>
                  <a:gd name="connsiteX346" fmla="*/ 482800 w 1179211"/>
                  <a:gd name="connsiteY346" fmla="*/ 73942 h 84574"/>
                  <a:gd name="connsiteX347" fmla="*/ 482075 w 1179211"/>
                  <a:gd name="connsiteY347" fmla="*/ 69351 h 84574"/>
                  <a:gd name="connsiteX348" fmla="*/ 483284 w 1179211"/>
                  <a:gd name="connsiteY348" fmla="*/ 64760 h 84574"/>
                  <a:gd name="connsiteX349" fmla="*/ 486183 w 1179211"/>
                  <a:gd name="connsiteY349" fmla="*/ 61619 h 84574"/>
                  <a:gd name="connsiteX350" fmla="*/ 489566 w 1179211"/>
                  <a:gd name="connsiteY350" fmla="*/ 59686 h 84574"/>
                  <a:gd name="connsiteX351" fmla="*/ 492708 w 1179211"/>
                  <a:gd name="connsiteY351" fmla="*/ 58719 h 84574"/>
                  <a:gd name="connsiteX352" fmla="*/ 496091 w 1179211"/>
                  <a:gd name="connsiteY352" fmla="*/ 58236 h 84574"/>
                  <a:gd name="connsiteX353" fmla="*/ 499715 w 1179211"/>
                  <a:gd name="connsiteY353" fmla="*/ 57994 h 84574"/>
                  <a:gd name="connsiteX354" fmla="*/ 502857 w 1179211"/>
                  <a:gd name="connsiteY354" fmla="*/ 57752 h 84574"/>
                  <a:gd name="connsiteX355" fmla="*/ 505031 w 1179211"/>
                  <a:gd name="connsiteY355" fmla="*/ 57752 h 84574"/>
                  <a:gd name="connsiteX356" fmla="*/ 504548 w 1179211"/>
                  <a:gd name="connsiteY356" fmla="*/ 62827 h 84574"/>
                  <a:gd name="connsiteX357" fmla="*/ 522188 w 1179211"/>
                  <a:gd name="connsiteY357" fmla="*/ 78292 h 84574"/>
                  <a:gd name="connsiteX358" fmla="*/ 517838 w 1179211"/>
                  <a:gd name="connsiteY358" fmla="*/ 79017 h 84574"/>
                  <a:gd name="connsiteX359" fmla="*/ 514939 w 1179211"/>
                  <a:gd name="connsiteY359" fmla="*/ 77809 h 84574"/>
                  <a:gd name="connsiteX360" fmla="*/ 513972 w 1179211"/>
                  <a:gd name="connsiteY360" fmla="*/ 72734 h 84574"/>
                  <a:gd name="connsiteX361" fmla="*/ 513972 w 1179211"/>
                  <a:gd name="connsiteY361" fmla="*/ 43496 h 84574"/>
                  <a:gd name="connsiteX362" fmla="*/ 513972 w 1179211"/>
                  <a:gd name="connsiteY362" fmla="*/ 40354 h 84574"/>
                  <a:gd name="connsiteX363" fmla="*/ 513489 w 1179211"/>
                  <a:gd name="connsiteY363" fmla="*/ 36971 h 84574"/>
                  <a:gd name="connsiteX364" fmla="*/ 512281 w 1179211"/>
                  <a:gd name="connsiteY364" fmla="*/ 33830 h 84574"/>
                  <a:gd name="connsiteX365" fmla="*/ 509864 w 1179211"/>
                  <a:gd name="connsiteY365" fmla="*/ 31172 h 84574"/>
                  <a:gd name="connsiteX366" fmla="*/ 502615 w 1179211"/>
                  <a:gd name="connsiteY366" fmla="*/ 27789 h 84574"/>
                  <a:gd name="connsiteX367" fmla="*/ 494882 w 1179211"/>
                  <a:gd name="connsiteY367" fmla="*/ 27064 h 84574"/>
                  <a:gd name="connsiteX368" fmla="*/ 488116 w 1179211"/>
                  <a:gd name="connsiteY368" fmla="*/ 27789 h 84574"/>
                  <a:gd name="connsiteX369" fmla="*/ 482075 w 1179211"/>
                  <a:gd name="connsiteY369" fmla="*/ 29964 h 84574"/>
                  <a:gd name="connsiteX370" fmla="*/ 477243 w 1179211"/>
                  <a:gd name="connsiteY370" fmla="*/ 33830 h 84574"/>
                  <a:gd name="connsiteX371" fmla="*/ 474584 w 1179211"/>
                  <a:gd name="connsiteY371" fmla="*/ 40113 h 84574"/>
                  <a:gd name="connsiteX372" fmla="*/ 482317 w 1179211"/>
                  <a:gd name="connsiteY372" fmla="*/ 42529 h 84574"/>
                  <a:gd name="connsiteX373" fmla="*/ 483284 w 1179211"/>
                  <a:gd name="connsiteY373" fmla="*/ 38904 h 84574"/>
                  <a:gd name="connsiteX374" fmla="*/ 485217 w 1179211"/>
                  <a:gd name="connsiteY374" fmla="*/ 36005 h 84574"/>
                  <a:gd name="connsiteX375" fmla="*/ 488600 w 1179211"/>
                  <a:gd name="connsiteY375" fmla="*/ 33830 h 84574"/>
                  <a:gd name="connsiteX376" fmla="*/ 493916 w 1179211"/>
                  <a:gd name="connsiteY376" fmla="*/ 33105 h 84574"/>
                  <a:gd name="connsiteX377" fmla="*/ 497299 w 1179211"/>
                  <a:gd name="connsiteY377" fmla="*/ 33347 h 84574"/>
                  <a:gd name="connsiteX378" fmla="*/ 500440 w 1179211"/>
                  <a:gd name="connsiteY378" fmla="*/ 34313 h 84574"/>
                  <a:gd name="connsiteX379" fmla="*/ 503582 w 1179211"/>
                  <a:gd name="connsiteY379" fmla="*/ 37213 h 84574"/>
                  <a:gd name="connsiteX380" fmla="*/ 504548 w 1179211"/>
                  <a:gd name="connsiteY380" fmla="*/ 42287 h 84574"/>
                  <a:gd name="connsiteX381" fmla="*/ 504548 w 1179211"/>
                  <a:gd name="connsiteY381" fmla="*/ 51711 h 84574"/>
                  <a:gd name="connsiteX382" fmla="*/ 497057 w 1179211"/>
                  <a:gd name="connsiteY382" fmla="*/ 51953 h 84574"/>
                  <a:gd name="connsiteX383" fmla="*/ 491016 w 1179211"/>
                  <a:gd name="connsiteY383" fmla="*/ 52436 h 84574"/>
                  <a:gd name="connsiteX384" fmla="*/ 483525 w 1179211"/>
                  <a:gd name="connsiteY384" fmla="*/ 54369 h 84574"/>
                  <a:gd name="connsiteX385" fmla="*/ 477484 w 1179211"/>
                  <a:gd name="connsiteY385" fmla="*/ 57994 h 84574"/>
                  <a:gd name="connsiteX386" fmla="*/ 473618 w 1179211"/>
                  <a:gd name="connsiteY386" fmla="*/ 63310 h 84574"/>
                  <a:gd name="connsiteX387" fmla="*/ 472168 w 1179211"/>
                  <a:gd name="connsiteY387" fmla="*/ 70076 h 84574"/>
                  <a:gd name="connsiteX388" fmla="*/ 473618 w 1179211"/>
                  <a:gd name="connsiteY388" fmla="*/ 76842 h 84574"/>
                  <a:gd name="connsiteX389" fmla="*/ 477243 w 1179211"/>
                  <a:gd name="connsiteY389" fmla="*/ 81675 h 84574"/>
                  <a:gd name="connsiteX390" fmla="*/ 482317 w 1179211"/>
                  <a:gd name="connsiteY390" fmla="*/ 84575 h 84574"/>
                  <a:gd name="connsiteX391" fmla="*/ 488116 w 1179211"/>
                  <a:gd name="connsiteY391" fmla="*/ 85541 h 84574"/>
                  <a:gd name="connsiteX392" fmla="*/ 499232 w 1179211"/>
                  <a:gd name="connsiteY392" fmla="*/ 82641 h 84574"/>
                  <a:gd name="connsiteX393" fmla="*/ 505031 w 1179211"/>
                  <a:gd name="connsiteY393" fmla="*/ 75634 h 84574"/>
                  <a:gd name="connsiteX394" fmla="*/ 507689 w 1179211"/>
                  <a:gd name="connsiteY394" fmla="*/ 82158 h 84574"/>
                  <a:gd name="connsiteX395" fmla="*/ 514214 w 1179211"/>
                  <a:gd name="connsiteY395" fmla="*/ 84816 h 84574"/>
                  <a:gd name="connsiteX396" fmla="*/ 519047 w 1179211"/>
                  <a:gd name="connsiteY396" fmla="*/ 84333 h 84574"/>
                  <a:gd name="connsiteX397" fmla="*/ 522430 w 1179211"/>
                  <a:gd name="connsiteY397" fmla="*/ 83608 h 84574"/>
                  <a:gd name="connsiteX398" fmla="*/ 522430 w 1179211"/>
                  <a:gd name="connsiteY398" fmla="*/ 78292 h 84574"/>
                  <a:gd name="connsiteX399" fmla="*/ 458636 w 1179211"/>
                  <a:gd name="connsiteY399" fmla="*/ 77325 h 84574"/>
                  <a:gd name="connsiteX400" fmla="*/ 455495 w 1179211"/>
                  <a:gd name="connsiteY400" fmla="*/ 78534 h 84574"/>
                  <a:gd name="connsiteX401" fmla="*/ 452353 w 1179211"/>
                  <a:gd name="connsiteY401" fmla="*/ 79017 h 84574"/>
                  <a:gd name="connsiteX402" fmla="*/ 449937 w 1179211"/>
                  <a:gd name="connsiteY402" fmla="*/ 78534 h 84574"/>
                  <a:gd name="connsiteX403" fmla="*/ 447762 w 1179211"/>
                  <a:gd name="connsiteY403" fmla="*/ 77567 h 84574"/>
                  <a:gd name="connsiteX404" fmla="*/ 445587 w 1179211"/>
                  <a:gd name="connsiteY404" fmla="*/ 74184 h 84574"/>
                  <a:gd name="connsiteX405" fmla="*/ 445346 w 1179211"/>
                  <a:gd name="connsiteY405" fmla="*/ 67901 h 84574"/>
                  <a:gd name="connsiteX406" fmla="*/ 445346 w 1179211"/>
                  <a:gd name="connsiteY406" fmla="*/ 35280 h 84574"/>
                  <a:gd name="connsiteX407" fmla="*/ 458394 w 1179211"/>
                  <a:gd name="connsiteY407" fmla="*/ 35280 h 84574"/>
                  <a:gd name="connsiteX408" fmla="*/ 458394 w 1179211"/>
                  <a:gd name="connsiteY408" fmla="*/ 28997 h 84574"/>
                  <a:gd name="connsiteX409" fmla="*/ 445346 w 1179211"/>
                  <a:gd name="connsiteY409" fmla="*/ 28997 h 84574"/>
                  <a:gd name="connsiteX410" fmla="*/ 445346 w 1179211"/>
                  <a:gd name="connsiteY410" fmla="*/ 12807 h 84574"/>
                  <a:gd name="connsiteX411" fmla="*/ 435680 w 1179211"/>
                  <a:gd name="connsiteY411" fmla="*/ 14982 h 84574"/>
                  <a:gd name="connsiteX412" fmla="*/ 435680 w 1179211"/>
                  <a:gd name="connsiteY412" fmla="*/ 28997 h 84574"/>
                  <a:gd name="connsiteX413" fmla="*/ 426256 w 1179211"/>
                  <a:gd name="connsiteY413" fmla="*/ 28997 h 84574"/>
                  <a:gd name="connsiteX414" fmla="*/ 426256 w 1179211"/>
                  <a:gd name="connsiteY414" fmla="*/ 35280 h 84574"/>
                  <a:gd name="connsiteX415" fmla="*/ 435680 w 1179211"/>
                  <a:gd name="connsiteY415" fmla="*/ 35280 h 84574"/>
                  <a:gd name="connsiteX416" fmla="*/ 435680 w 1179211"/>
                  <a:gd name="connsiteY416" fmla="*/ 68868 h 84574"/>
                  <a:gd name="connsiteX417" fmla="*/ 435922 w 1179211"/>
                  <a:gd name="connsiteY417" fmla="*/ 76117 h 84574"/>
                  <a:gd name="connsiteX418" fmla="*/ 437855 w 1179211"/>
                  <a:gd name="connsiteY418" fmla="*/ 81433 h 84574"/>
                  <a:gd name="connsiteX419" fmla="*/ 442446 w 1179211"/>
                  <a:gd name="connsiteY419" fmla="*/ 84816 h 84574"/>
                  <a:gd name="connsiteX420" fmla="*/ 448487 w 1179211"/>
                  <a:gd name="connsiteY420" fmla="*/ 85783 h 84574"/>
                  <a:gd name="connsiteX421" fmla="*/ 455012 w 1179211"/>
                  <a:gd name="connsiteY421" fmla="*/ 84816 h 84574"/>
                  <a:gd name="connsiteX422" fmla="*/ 460569 w 1179211"/>
                  <a:gd name="connsiteY422" fmla="*/ 82158 h 84574"/>
                  <a:gd name="connsiteX423" fmla="*/ 458636 w 1179211"/>
                  <a:gd name="connsiteY423" fmla="*/ 77325 h 84574"/>
                  <a:gd name="connsiteX424" fmla="*/ 409825 w 1179211"/>
                  <a:gd name="connsiteY424" fmla="*/ 28997 h 84574"/>
                  <a:gd name="connsiteX425" fmla="*/ 399676 w 1179211"/>
                  <a:gd name="connsiteY425" fmla="*/ 28997 h 84574"/>
                  <a:gd name="connsiteX426" fmla="*/ 399676 w 1179211"/>
                  <a:gd name="connsiteY426" fmla="*/ 84091 h 84574"/>
                  <a:gd name="connsiteX427" fmla="*/ 409825 w 1179211"/>
                  <a:gd name="connsiteY427" fmla="*/ 84091 h 84574"/>
                  <a:gd name="connsiteX428" fmla="*/ 409825 w 1179211"/>
                  <a:gd name="connsiteY428" fmla="*/ 28997 h 84574"/>
                  <a:gd name="connsiteX429" fmla="*/ 409341 w 1179211"/>
                  <a:gd name="connsiteY429" fmla="*/ 2416 h 84574"/>
                  <a:gd name="connsiteX430" fmla="*/ 404992 w 1179211"/>
                  <a:gd name="connsiteY430" fmla="*/ 483 h 84574"/>
                  <a:gd name="connsiteX431" fmla="*/ 400400 w 1179211"/>
                  <a:gd name="connsiteY431" fmla="*/ 2416 h 84574"/>
                  <a:gd name="connsiteX432" fmla="*/ 398467 w 1179211"/>
                  <a:gd name="connsiteY432" fmla="*/ 6766 h 84574"/>
                  <a:gd name="connsiteX433" fmla="*/ 400400 w 1179211"/>
                  <a:gd name="connsiteY433" fmla="*/ 11116 h 84574"/>
                  <a:gd name="connsiteX434" fmla="*/ 404992 w 1179211"/>
                  <a:gd name="connsiteY434" fmla="*/ 13049 h 84574"/>
                  <a:gd name="connsiteX435" fmla="*/ 409341 w 1179211"/>
                  <a:gd name="connsiteY435" fmla="*/ 11116 h 84574"/>
                  <a:gd name="connsiteX436" fmla="*/ 411274 w 1179211"/>
                  <a:gd name="connsiteY436" fmla="*/ 6766 h 84574"/>
                  <a:gd name="connsiteX437" fmla="*/ 409341 w 1179211"/>
                  <a:gd name="connsiteY437" fmla="*/ 2416 h 84574"/>
                  <a:gd name="connsiteX438" fmla="*/ 379619 w 1179211"/>
                  <a:gd name="connsiteY438" fmla="*/ 61377 h 84574"/>
                  <a:gd name="connsiteX439" fmla="*/ 375511 w 1179211"/>
                  <a:gd name="connsiteY439" fmla="*/ 56544 h 84574"/>
                  <a:gd name="connsiteX440" fmla="*/ 370195 w 1179211"/>
                  <a:gd name="connsiteY440" fmla="*/ 53403 h 84574"/>
                  <a:gd name="connsiteX441" fmla="*/ 364396 w 1179211"/>
                  <a:gd name="connsiteY441" fmla="*/ 51470 h 84574"/>
                  <a:gd name="connsiteX442" fmla="*/ 355938 w 1179211"/>
                  <a:gd name="connsiteY442" fmla="*/ 47603 h 84574"/>
                  <a:gd name="connsiteX443" fmla="*/ 352797 w 1179211"/>
                  <a:gd name="connsiteY443" fmla="*/ 40837 h 84574"/>
                  <a:gd name="connsiteX444" fmla="*/ 355697 w 1179211"/>
                  <a:gd name="connsiteY444" fmla="*/ 35280 h 84574"/>
                  <a:gd name="connsiteX445" fmla="*/ 362946 w 1179211"/>
                  <a:gd name="connsiteY445" fmla="*/ 33105 h 84574"/>
                  <a:gd name="connsiteX446" fmla="*/ 370195 w 1179211"/>
                  <a:gd name="connsiteY446" fmla="*/ 34796 h 84574"/>
                  <a:gd name="connsiteX447" fmla="*/ 374786 w 1179211"/>
                  <a:gd name="connsiteY447" fmla="*/ 38421 h 84574"/>
                  <a:gd name="connsiteX448" fmla="*/ 379619 w 1179211"/>
                  <a:gd name="connsiteY448" fmla="*/ 32380 h 84574"/>
                  <a:gd name="connsiteX449" fmla="*/ 373820 w 1179211"/>
                  <a:gd name="connsiteY449" fmla="*/ 28997 h 84574"/>
                  <a:gd name="connsiteX450" fmla="*/ 363429 w 1179211"/>
                  <a:gd name="connsiteY450" fmla="*/ 27306 h 84574"/>
                  <a:gd name="connsiteX451" fmla="*/ 355938 w 1179211"/>
                  <a:gd name="connsiteY451" fmla="*/ 28272 h 84574"/>
                  <a:gd name="connsiteX452" fmla="*/ 349656 w 1179211"/>
                  <a:gd name="connsiteY452" fmla="*/ 31172 h 84574"/>
                  <a:gd name="connsiteX453" fmla="*/ 345306 w 1179211"/>
                  <a:gd name="connsiteY453" fmla="*/ 36005 h 84574"/>
                  <a:gd name="connsiteX454" fmla="*/ 343615 w 1179211"/>
                  <a:gd name="connsiteY454" fmla="*/ 42771 h 84574"/>
                  <a:gd name="connsiteX455" fmla="*/ 345065 w 1179211"/>
                  <a:gd name="connsiteY455" fmla="*/ 50020 h 84574"/>
                  <a:gd name="connsiteX456" fmla="*/ 348931 w 1179211"/>
                  <a:gd name="connsiteY456" fmla="*/ 54853 h 84574"/>
                  <a:gd name="connsiteX457" fmla="*/ 354005 w 1179211"/>
                  <a:gd name="connsiteY457" fmla="*/ 57752 h 84574"/>
                  <a:gd name="connsiteX458" fmla="*/ 359321 w 1179211"/>
                  <a:gd name="connsiteY458" fmla="*/ 59686 h 84574"/>
                  <a:gd name="connsiteX459" fmla="*/ 367779 w 1179211"/>
                  <a:gd name="connsiteY459" fmla="*/ 63310 h 84574"/>
                  <a:gd name="connsiteX460" fmla="*/ 370920 w 1179211"/>
                  <a:gd name="connsiteY460" fmla="*/ 70559 h 84574"/>
                  <a:gd name="connsiteX461" fmla="*/ 368262 w 1179211"/>
                  <a:gd name="connsiteY461" fmla="*/ 77325 h 84574"/>
                  <a:gd name="connsiteX462" fmla="*/ 360771 w 1179211"/>
                  <a:gd name="connsiteY462" fmla="*/ 79742 h 84574"/>
                  <a:gd name="connsiteX463" fmla="*/ 355938 w 1179211"/>
                  <a:gd name="connsiteY463" fmla="*/ 79017 h 84574"/>
                  <a:gd name="connsiteX464" fmla="*/ 351830 w 1179211"/>
                  <a:gd name="connsiteY464" fmla="*/ 76842 h 84574"/>
                  <a:gd name="connsiteX465" fmla="*/ 348447 w 1179211"/>
                  <a:gd name="connsiteY465" fmla="*/ 74184 h 84574"/>
                  <a:gd name="connsiteX466" fmla="*/ 346031 w 1179211"/>
                  <a:gd name="connsiteY466" fmla="*/ 71768 h 84574"/>
                  <a:gd name="connsiteX467" fmla="*/ 341198 w 1179211"/>
                  <a:gd name="connsiteY467" fmla="*/ 79500 h 84574"/>
                  <a:gd name="connsiteX468" fmla="*/ 360288 w 1179211"/>
                  <a:gd name="connsiteY468" fmla="*/ 85783 h 84574"/>
                  <a:gd name="connsiteX469" fmla="*/ 368020 w 1179211"/>
                  <a:gd name="connsiteY469" fmla="*/ 84575 h 84574"/>
                  <a:gd name="connsiteX470" fmla="*/ 374303 w 1179211"/>
                  <a:gd name="connsiteY470" fmla="*/ 81192 h 84574"/>
                  <a:gd name="connsiteX471" fmla="*/ 378411 w 1179211"/>
                  <a:gd name="connsiteY471" fmla="*/ 75634 h 84574"/>
                  <a:gd name="connsiteX472" fmla="*/ 380103 w 1179211"/>
                  <a:gd name="connsiteY472" fmla="*/ 68143 h 84574"/>
                  <a:gd name="connsiteX473" fmla="*/ 379619 w 1179211"/>
                  <a:gd name="connsiteY473" fmla="*/ 61377 h 84574"/>
                  <a:gd name="connsiteX474" fmla="*/ 298428 w 1179211"/>
                  <a:gd name="connsiteY474" fmla="*/ 84091 h 84574"/>
                  <a:gd name="connsiteX475" fmla="*/ 307852 w 1179211"/>
                  <a:gd name="connsiteY475" fmla="*/ 84091 h 84574"/>
                  <a:gd name="connsiteX476" fmla="*/ 307852 w 1179211"/>
                  <a:gd name="connsiteY476" fmla="*/ 57511 h 84574"/>
                  <a:gd name="connsiteX477" fmla="*/ 308093 w 1179211"/>
                  <a:gd name="connsiteY477" fmla="*/ 51953 h 84574"/>
                  <a:gd name="connsiteX478" fmla="*/ 308818 w 1179211"/>
                  <a:gd name="connsiteY478" fmla="*/ 46637 h 84574"/>
                  <a:gd name="connsiteX479" fmla="*/ 312926 w 1179211"/>
                  <a:gd name="connsiteY479" fmla="*/ 37938 h 84574"/>
                  <a:gd name="connsiteX480" fmla="*/ 318967 w 1179211"/>
                  <a:gd name="connsiteY480" fmla="*/ 34555 h 84574"/>
                  <a:gd name="connsiteX481" fmla="*/ 325008 w 1179211"/>
                  <a:gd name="connsiteY481" fmla="*/ 40596 h 84574"/>
                  <a:gd name="connsiteX482" fmla="*/ 333224 w 1179211"/>
                  <a:gd name="connsiteY482" fmla="*/ 37696 h 84574"/>
                  <a:gd name="connsiteX483" fmla="*/ 332016 w 1179211"/>
                  <a:gd name="connsiteY483" fmla="*/ 32863 h 84574"/>
                  <a:gd name="connsiteX484" fmla="*/ 329599 w 1179211"/>
                  <a:gd name="connsiteY484" fmla="*/ 29722 h 84574"/>
                  <a:gd name="connsiteX485" fmla="*/ 326216 w 1179211"/>
                  <a:gd name="connsiteY485" fmla="*/ 28030 h 84574"/>
                  <a:gd name="connsiteX486" fmla="*/ 322833 w 1179211"/>
                  <a:gd name="connsiteY486" fmla="*/ 27547 h 84574"/>
                  <a:gd name="connsiteX487" fmla="*/ 314134 w 1179211"/>
                  <a:gd name="connsiteY487" fmla="*/ 30205 h 84574"/>
                  <a:gd name="connsiteX488" fmla="*/ 307852 w 1179211"/>
                  <a:gd name="connsiteY488" fmla="*/ 37696 h 84574"/>
                  <a:gd name="connsiteX489" fmla="*/ 306643 w 1179211"/>
                  <a:gd name="connsiteY489" fmla="*/ 28272 h 84574"/>
                  <a:gd name="connsiteX490" fmla="*/ 297219 w 1179211"/>
                  <a:gd name="connsiteY490" fmla="*/ 29239 h 84574"/>
                  <a:gd name="connsiteX491" fmla="*/ 297461 w 1179211"/>
                  <a:gd name="connsiteY491" fmla="*/ 31413 h 84574"/>
                  <a:gd name="connsiteX492" fmla="*/ 297944 w 1179211"/>
                  <a:gd name="connsiteY492" fmla="*/ 35038 h 84574"/>
                  <a:gd name="connsiteX493" fmla="*/ 298186 w 1179211"/>
                  <a:gd name="connsiteY493" fmla="*/ 39146 h 84574"/>
                  <a:gd name="connsiteX494" fmla="*/ 298428 w 1179211"/>
                  <a:gd name="connsiteY494" fmla="*/ 43254 h 84574"/>
                  <a:gd name="connsiteX495" fmla="*/ 298428 w 1179211"/>
                  <a:gd name="connsiteY495" fmla="*/ 84091 h 84574"/>
                  <a:gd name="connsiteX496" fmla="*/ 267981 w 1179211"/>
                  <a:gd name="connsiteY496" fmla="*/ 38179 h 84574"/>
                  <a:gd name="connsiteX497" fmla="*/ 271122 w 1179211"/>
                  <a:gd name="connsiteY497" fmla="*/ 50262 h 84574"/>
                  <a:gd name="connsiteX498" fmla="*/ 271122 w 1179211"/>
                  <a:gd name="connsiteY498" fmla="*/ 52195 h 84574"/>
                  <a:gd name="connsiteX499" fmla="*/ 243817 w 1179211"/>
                  <a:gd name="connsiteY499" fmla="*/ 52195 h 84574"/>
                  <a:gd name="connsiteX500" fmla="*/ 245508 w 1179211"/>
                  <a:gd name="connsiteY500" fmla="*/ 45187 h 84574"/>
                  <a:gd name="connsiteX501" fmla="*/ 248649 w 1179211"/>
                  <a:gd name="connsiteY501" fmla="*/ 39388 h 84574"/>
                  <a:gd name="connsiteX502" fmla="*/ 253241 w 1179211"/>
                  <a:gd name="connsiteY502" fmla="*/ 35280 h 84574"/>
                  <a:gd name="connsiteX503" fmla="*/ 259282 w 1179211"/>
                  <a:gd name="connsiteY503" fmla="*/ 33830 h 84574"/>
                  <a:gd name="connsiteX504" fmla="*/ 267981 w 1179211"/>
                  <a:gd name="connsiteY504" fmla="*/ 38179 h 84574"/>
                  <a:gd name="connsiteX505" fmla="*/ 281029 w 1179211"/>
                  <a:gd name="connsiteY505" fmla="*/ 58236 h 84574"/>
                  <a:gd name="connsiteX506" fmla="*/ 281029 w 1179211"/>
                  <a:gd name="connsiteY506" fmla="*/ 52678 h 84574"/>
                  <a:gd name="connsiteX507" fmla="*/ 280063 w 1179211"/>
                  <a:gd name="connsiteY507" fmla="*/ 43496 h 84574"/>
                  <a:gd name="connsiteX508" fmla="*/ 276438 w 1179211"/>
                  <a:gd name="connsiteY508" fmla="*/ 35280 h 84574"/>
                  <a:gd name="connsiteX509" fmla="*/ 269672 w 1179211"/>
                  <a:gd name="connsiteY509" fmla="*/ 29480 h 84574"/>
                  <a:gd name="connsiteX510" fmla="*/ 259040 w 1179211"/>
                  <a:gd name="connsiteY510" fmla="*/ 27306 h 84574"/>
                  <a:gd name="connsiteX511" fmla="*/ 249133 w 1179211"/>
                  <a:gd name="connsiteY511" fmla="*/ 29480 h 84574"/>
                  <a:gd name="connsiteX512" fmla="*/ 241159 w 1179211"/>
                  <a:gd name="connsiteY512" fmla="*/ 35521 h 84574"/>
                  <a:gd name="connsiteX513" fmla="*/ 235842 w 1179211"/>
                  <a:gd name="connsiteY513" fmla="*/ 44704 h 84574"/>
                  <a:gd name="connsiteX514" fmla="*/ 233909 w 1179211"/>
                  <a:gd name="connsiteY514" fmla="*/ 56544 h 84574"/>
                  <a:gd name="connsiteX515" fmla="*/ 240675 w 1179211"/>
                  <a:gd name="connsiteY515" fmla="*/ 78292 h 84574"/>
                  <a:gd name="connsiteX516" fmla="*/ 260490 w 1179211"/>
                  <a:gd name="connsiteY516" fmla="*/ 85783 h 84574"/>
                  <a:gd name="connsiteX517" fmla="*/ 272572 w 1179211"/>
                  <a:gd name="connsiteY517" fmla="*/ 83125 h 84574"/>
                  <a:gd name="connsiteX518" fmla="*/ 282238 w 1179211"/>
                  <a:gd name="connsiteY518" fmla="*/ 75151 h 84574"/>
                  <a:gd name="connsiteX519" fmla="*/ 278371 w 1179211"/>
                  <a:gd name="connsiteY519" fmla="*/ 71043 h 84574"/>
                  <a:gd name="connsiteX520" fmla="*/ 268947 w 1179211"/>
                  <a:gd name="connsiteY520" fmla="*/ 77567 h 84574"/>
                  <a:gd name="connsiteX521" fmla="*/ 261215 w 1179211"/>
                  <a:gd name="connsiteY521" fmla="*/ 79017 h 84574"/>
                  <a:gd name="connsiteX522" fmla="*/ 248649 w 1179211"/>
                  <a:gd name="connsiteY522" fmla="*/ 73701 h 84574"/>
                  <a:gd name="connsiteX523" fmla="*/ 244058 w 1179211"/>
                  <a:gd name="connsiteY523" fmla="*/ 58477 h 84574"/>
                  <a:gd name="connsiteX524" fmla="*/ 281029 w 1179211"/>
                  <a:gd name="connsiteY524" fmla="*/ 58477 h 84574"/>
                  <a:gd name="connsiteX525" fmla="*/ 183648 w 1179211"/>
                  <a:gd name="connsiteY525" fmla="*/ 28997 h 84574"/>
                  <a:gd name="connsiteX526" fmla="*/ 172774 w 1179211"/>
                  <a:gd name="connsiteY526" fmla="*/ 28997 h 84574"/>
                  <a:gd name="connsiteX527" fmla="*/ 195247 w 1179211"/>
                  <a:gd name="connsiteY527" fmla="*/ 85300 h 84574"/>
                  <a:gd name="connsiteX528" fmla="*/ 203221 w 1179211"/>
                  <a:gd name="connsiteY528" fmla="*/ 85300 h 84574"/>
                  <a:gd name="connsiteX529" fmla="*/ 226418 w 1179211"/>
                  <a:gd name="connsiteY529" fmla="*/ 28997 h 84574"/>
                  <a:gd name="connsiteX530" fmla="*/ 217236 w 1179211"/>
                  <a:gd name="connsiteY530" fmla="*/ 28997 h 84574"/>
                  <a:gd name="connsiteX531" fmla="*/ 202496 w 1179211"/>
                  <a:gd name="connsiteY531" fmla="*/ 67660 h 84574"/>
                  <a:gd name="connsiteX532" fmla="*/ 200079 w 1179211"/>
                  <a:gd name="connsiteY532" fmla="*/ 76359 h 84574"/>
                  <a:gd name="connsiteX533" fmla="*/ 199354 w 1179211"/>
                  <a:gd name="connsiteY533" fmla="*/ 72734 h 84574"/>
                  <a:gd name="connsiteX534" fmla="*/ 197663 w 1179211"/>
                  <a:gd name="connsiteY534" fmla="*/ 67176 h 84574"/>
                  <a:gd name="connsiteX535" fmla="*/ 183648 w 1179211"/>
                  <a:gd name="connsiteY535" fmla="*/ 28997 h 84574"/>
                  <a:gd name="connsiteX536" fmla="*/ 159000 w 1179211"/>
                  <a:gd name="connsiteY536" fmla="*/ 28997 h 84574"/>
                  <a:gd name="connsiteX537" fmla="*/ 148851 w 1179211"/>
                  <a:gd name="connsiteY537" fmla="*/ 28997 h 84574"/>
                  <a:gd name="connsiteX538" fmla="*/ 148851 w 1179211"/>
                  <a:gd name="connsiteY538" fmla="*/ 84091 h 84574"/>
                  <a:gd name="connsiteX539" fmla="*/ 159000 w 1179211"/>
                  <a:gd name="connsiteY539" fmla="*/ 84091 h 84574"/>
                  <a:gd name="connsiteX540" fmla="*/ 159000 w 1179211"/>
                  <a:gd name="connsiteY540" fmla="*/ 28997 h 84574"/>
                  <a:gd name="connsiteX541" fmla="*/ 158517 w 1179211"/>
                  <a:gd name="connsiteY541" fmla="*/ 2416 h 84574"/>
                  <a:gd name="connsiteX542" fmla="*/ 154167 w 1179211"/>
                  <a:gd name="connsiteY542" fmla="*/ 483 h 84574"/>
                  <a:gd name="connsiteX543" fmla="*/ 149576 w 1179211"/>
                  <a:gd name="connsiteY543" fmla="*/ 2416 h 84574"/>
                  <a:gd name="connsiteX544" fmla="*/ 147643 w 1179211"/>
                  <a:gd name="connsiteY544" fmla="*/ 6766 h 84574"/>
                  <a:gd name="connsiteX545" fmla="*/ 149576 w 1179211"/>
                  <a:gd name="connsiteY545" fmla="*/ 11116 h 84574"/>
                  <a:gd name="connsiteX546" fmla="*/ 154167 w 1179211"/>
                  <a:gd name="connsiteY546" fmla="*/ 13049 h 84574"/>
                  <a:gd name="connsiteX547" fmla="*/ 158517 w 1179211"/>
                  <a:gd name="connsiteY547" fmla="*/ 11116 h 84574"/>
                  <a:gd name="connsiteX548" fmla="*/ 160450 w 1179211"/>
                  <a:gd name="connsiteY548" fmla="*/ 6766 h 84574"/>
                  <a:gd name="connsiteX549" fmla="*/ 158517 w 1179211"/>
                  <a:gd name="connsiteY549" fmla="*/ 2416 h 84574"/>
                  <a:gd name="connsiteX550" fmla="*/ 128795 w 1179211"/>
                  <a:gd name="connsiteY550" fmla="*/ 84091 h 84574"/>
                  <a:gd name="connsiteX551" fmla="*/ 128795 w 1179211"/>
                  <a:gd name="connsiteY551" fmla="*/ 49537 h 84574"/>
                  <a:gd name="connsiteX552" fmla="*/ 128312 w 1179211"/>
                  <a:gd name="connsiteY552" fmla="*/ 41079 h 84574"/>
                  <a:gd name="connsiteX553" fmla="*/ 126137 w 1179211"/>
                  <a:gd name="connsiteY553" fmla="*/ 34071 h 84574"/>
                  <a:gd name="connsiteX554" fmla="*/ 120338 w 1179211"/>
                  <a:gd name="connsiteY554" fmla="*/ 29239 h 84574"/>
                  <a:gd name="connsiteX555" fmla="*/ 109705 w 1179211"/>
                  <a:gd name="connsiteY555" fmla="*/ 27306 h 84574"/>
                  <a:gd name="connsiteX556" fmla="*/ 102214 w 1179211"/>
                  <a:gd name="connsiteY556" fmla="*/ 28514 h 84574"/>
                  <a:gd name="connsiteX557" fmla="*/ 96898 w 1179211"/>
                  <a:gd name="connsiteY557" fmla="*/ 31655 h 84574"/>
                  <a:gd name="connsiteX558" fmla="*/ 93274 w 1179211"/>
                  <a:gd name="connsiteY558" fmla="*/ 35280 h 84574"/>
                  <a:gd name="connsiteX559" fmla="*/ 91341 w 1179211"/>
                  <a:gd name="connsiteY559" fmla="*/ 37938 h 84574"/>
                  <a:gd name="connsiteX560" fmla="*/ 90132 w 1179211"/>
                  <a:gd name="connsiteY560" fmla="*/ 28514 h 84574"/>
                  <a:gd name="connsiteX561" fmla="*/ 80708 w 1179211"/>
                  <a:gd name="connsiteY561" fmla="*/ 29480 h 84574"/>
                  <a:gd name="connsiteX562" fmla="*/ 80950 w 1179211"/>
                  <a:gd name="connsiteY562" fmla="*/ 31655 h 84574"/>
                  <a:gd name="connsiteX563" fmla="*/ 81433 w 1179211"/>
                  <a:gd name="connsiteY563" fmla="*/ 35280 h 84574"/>
                  <a:gd name="connsiteX564" fmla="*/ 81675 w 1179211"/>
                  <a:gd name="connsiteY564" fmla="*/ 39388 h 84574"/>
                  <a:gd name="connsiteX565" fmla="*/ 81917 w 1179211"/>
                  <a:gd name="connsiteY565" fmla="*/ 43496 h 84574"/>
                  <a:gd name="connsiteX566" fmla="*/ 81917 w 1179211"/>
                  <a:gd name="connsiteY566" fmla="*/ 84333 h 84574"/>
                  <a:gd name="connsiteX567" fmla="*/ 91824 w 1179211"/>
                  <a:gd name="connsiteY567" fmla="*/ 84333 h 84574"/>
                  <a:gd name="connsiteX568" fmla="*/ 91824 w 1179211"/>
                  <a:gd name="connsiteY568" fmla="*/ 53403 h 84574"/>
                  <a:gd name="connsiteX569" fmla="*/ 93032 w 1179211"/>
                  <a:gd name="connsiteY569" fmla="*/ 46154 h 84574"/>
                  <a:gd name="connsiteX570" fmla="*/ 96415 w 1179211"/>
                  <a:gd name="connsiteY570" fmla="*/ 40354 h 84574"/>
                  <a:gd name="connsiteX571" fmla="*/ 101248 w 1179211"/>
                  <a:gd name="connsiteY571" fmla="*/ 36488 h 84574"/>
                  <a:gd name="connsiteX572" fmla="*/ 107531 w 1179211"/>
                  <a:gd name="connsiteY572" fmla="*/ 35038 h 84574"/>
                  <a:gd name="connsiteX573" fmla="*/ 113572 w 1179211"/>
                  <a:gd name="connsiteY573" fmla="*/ 36005 h 84574"/>
                  <a:gd name="connsiteX574" fmla="*/ 117196 w 1179211"/>
                  <a:gd name="connsiteY574" fmla="*/ 38904 h 84574"/>
                  <a:gd name="connsiteX575" fmla="*/ 118888 w 1179211"/>
                  <a:gd name="connsiteY575" fmla="*/ 43496 h 84574"/>
                  <a:gd name="connsiteX576" fmla="*/ 119371 w 1179211"/>
                  <a:gd name="connsiteY576" fmla="*/ 49778 h 84574"/>
                  <a:gd name="connsiteX577" fmla="*/ 119371 w 1179211"/>
                  <a:gd name="connsiteY577" fmla="*/ 84333 h 84574"/>
                  <a:gd name="connsiteX578" fmla="*/ 128795 w 1179211"/>
                  <a:gd name="connsiteY578" fmla="*/ 84333 h 84574"/>
                  <a:gd name="connsiteX579" fmla="*/ 60894 w 1179211"/>
                  <a:gd name="connsiteY579" fmla="*/ 5799 h 84574"/>
                  <a:gd name="connsiteX580" fmla="*/ 50986 w 1179211"/>
                  <a:gd name="connsiteY580" fmla="*/ 5799 h 84574"/>
                  <a:gd name="connsiteX581" fmla="*/ 50986 w 1179211"/>
                  <a:gd name="connsiteY581" fmla="*/ 54128 h 84574"/>
                  <a:gd name="connsiteX582" fmla="*/ 49295 w 1179211"/>
                  <a:gd name="connsiteY582" fmla="*/ 66935 h 84574"/>
                  <a:gd name="connsiteX583" fmla="*/ 44945 w 1179211"/>
                  <a:gd name="connsiteY583" fmla="*/ 74667 h 84574"/>
                  <a:gd name="connsiteX584" fmla="*/ 38421 w 1179211"/>
                  <a:gd name="connsiteY584" fmla="*/ 78534 h 84574"/>
                  <a:gd name="connsiteX585" fmla="*/ 30447 w 1179211"/>
                  <a:gd name="connsiteY585" fmla="*/ 79500 h 84574"/>
                  <a:gd name="connsiteX586" fmla="*/ 22231 w 1179211"/>
                  <a:gd name="connsiteY586" fmla="*/ 78534 h 84574"/>
                  <a:gd name="connsiteX587" fmla="*/ 15707 w 1179211"/>
                  <a:gd name="connsiteY587" fmla="*/ 74667 h 84574"/>
                  <a:gd name="connsiteX588" fmla="*/ 11357 w 1179211"/>
                  <a:gd name="connsiteY588" fmla="*/ 66935 h 84574"/>
                  <a:gd name="connsiteX589" fmla="*/ 9666 w 1179211"/>
                  <a:gd name="connsiteY589" fmla="*/ 54128 h 84574"/>
                  <a:gd name="connsiteX590" fmla="*/ 9666 w 1179211"/>
                  <a:gd name="connsiteY590" fmla="*/ 5799 h 84574"/>
                  <a:gd name="connsiteX591" fmla="*/ 0 w 1179211"/>
                  <a:gd name="connsiteY591" fmla="*/ 5799 h 84574"/>
                  <a:gd name="connsiteX592" fmla="*/ 0 w 1179211"/>
                  <a:gd name="connsiteY592" fmla="*/ 54853 h 84574"/>
                  <a:gd name="connsiteX593" fmla="*/ 7733 w 1179211"/>
                  <a:gd name="connsiteY593" fmla="*/ 79500 h 84574"/>
                  <a:gd name="connsiteX594" fmla="*/ 30689 w 1179211"/>
                  <a:gd name="connsiteY594" fmla="*/ 86749 h 84574"/>
                  <a:gd name="connsiteX595" fmla="*/ 53403 w 1179211"/>
                  <a:gd name="connsiteY595" fmla="*/ 79500 h 84574"/>
                  <a:gd name="connsiteX596" fmla="*/ 60894 w 1179211"/>
                  <a:gd name="connsiteY596" fmla="*/ 54853 h 84574"/>
                  <a:gd name="connsiteX597" fmla="*/ 60894 w 1179211"/>
                  <a:gd name="connsiteY597" fmla="*/ 5799 h 84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  <a:cxn ang="0">
                    <a:pos x="connsiteX442" y="connsiteY442"/>
                  </a:cxn>
                  <a:cxn ang="0">
                    <a:pos x="connsiteX443" y="connsiteY443"/>
                  </a:cxn>
                  <a:cxn ang="0">
                    <a:pos x="connsiteX444" y="connsiteY444"/>
                  </a:cxn>
                  <a:cxn ang="0">
                    <a:pos x="connsiteX445" y="connsiteY445"/>
                  </a:cxn>
                  <a:cxn ang="0">
                    <a:pos x="connsiteX446" y="connsiteY446"/>
                  </a:cxn>
                  <a:cxn ang="0">
                    <a:pos x="connsiteX447" y="connsiteY447"/>
                  </a:cxn>
                  <a:cxn ang="0">
                    <a:pos x="connsiteX448" y="connsiteY448"/>
                  </a:cxn>
                  <a:cxn ang="0">
                    <a:pos x="connsiteX449" y="connsiteY449"/>
                  </a:cxn>
                  <a:cxn ang="0">
                    <a:pos x="connsiteX450" y="connsiteY450"/>
                  </a:cxn>
                  <a:cxn ang="0">
                    <a:pos x="connsiteX451" y="connsiteY451"/>
                  </a:cxn>
                  <a:cxn ang="0">
                    <a:pos x="connsiteX452" y="connsiteY452"/>
                  </a:cxn>
                  <a:cxn ang="0">
                    <a:pos x="connsiteX453" y="connsiteY453"/>
                  </a:cxn>
                  <a:cxn ang="0">
                    <a:pos x="connsiteX454" y="connsiteY454"/>
                  </a:cxn>
                  <a:cxn ang="0">
                    <a:pos x="connsiteX455" y="connsiteY455"/>
                  </a:cxn>
                  <a:cxn ang="0">
                    <a:pos x="connsiteX456" y="connsiteY456"/>
                  </a:cxn>
                  <a:cxn ang="0">
                    <a:pos x="connsiteX457" y="connsiteY457"/>
                  </a:cxn>
                  <a:cxn ang="0">
                    <a:pos x="connsiteX458" y="connsiteY458"/>
                  </a:cxn>
                  <a:cxn ang="0">
                    <a:pos x="connsiteX459" y="connsiteY459"/>
                  </a:cxn>
                  <a:cxn ang="0">
                    <a:pos x="connsiteX460" y="connsiteY460"/>
                  </a:cxn>
                  <a:cxn ang="0">
                    <a:pos x="connsiteX461" y="connsiteY461"/>
                  </a:cxn>
                  <a:cxn ang="0">
                    <a:pos x="connsiteX462" y="connsiteY462"/>
                  </a:cxn>
                  <a:cxn ang="0">
                    <a:pos x="connsiteX463" y="connsiteY463"/>
                  </a:cxn>
                  <a:cxn ang="0">
                    <a:pos x="connsiteX464" y="connsiteY464"/>
                  </a:cxn>
                  <a:cxn ang="0">
                    <a:pos x="connsiteX465" y="connsiteY465"/>
                  </a:cxn>
                  <a:cxn ang="0">
                    <a:pos x="connsiteX466" y="connsiteY466"/>
                  </a:cxn>
                  <a:cxn ang="0">
                    <a:pos x="connsiteX467" y="connsiteY467"/>
                  </a:cxn>
                  <a:cxn ang="0">
                    <a:pos x="connsiteX468" y="connsiteY468"/>
                  </a:cxn>
                  <a:cxn ang="0">
                    <a:pos x="connsiteX469" y="connsiteY469"/>
                  </a:cxn>
                  <a:cxn ang="0">
                    <a:pos x="connsiteX470" y="connsiteY470"/>
                  </a:cxn>
                  <a:cxn ang="0">
                    <a:pos x="connsiteX471" y="connsiteY471"/>
                  </a:cxn>
                  <a:cxn ang="0">
                    <a:pos x="connsiteX472" y="connsiteY472"/>
                  </a:cxn>
                  <a:cxn ang="0">
                    <a:pos x="connsiteX473" y="connsiteY473"/>
                  </a:cxn>
                  <a:cxn ang="0">
                    <a:pos x="connsiteX474" y="connsiteY474"/>
                  </a:cxn>
                  <a:cxn ang="0">
                    <a:pos x="connsiteX475" y="connsiteY475"/>
                  </a:cxn>
                  <a:cxn ang="0">
                    <a:pos x="connsiteX476" y="connsiteY476"/>
                  </a:cxn>
                  <a:cxn ang="0">
                    <a:pos x="connsiteX477" y="connsiteY477"/>
                  </a:cxn>
                  <a:cxn ang="0">
                    <a:pos x="connsiteX478" y="connsiteY478"/>
                  </a:cxn>
                  <a:cxn ang="0">
                    <a:pos x="connsiteX479" y="connsiteY479"/>
                  </a:cxn>
                  <a:cxn ang="0">
                    <a:pos x="connsiteX480" y="connsiteY480"/>
                  </a:cxn>
                  <a:cxn ang="0">
                    <a:pos x="connsiteX481" y="connsiteY481"/>
                  </a:cxn>
                  <a:cxn ang="0">
                    <a:pos x="connsiteX482" y="connsiteY482"/>
                  </a:cxn>
                  <a:cxn ang="0">
                    <a:pos x="connsiteX483" y="connsiteY483"/>
                  </a:cxn>
                  <a:cxn ang="0">
                    <a:pos x="connsiteX484" y="connsiteY484"/>
                  </a:cxn>
                  <a:cxn ang="0">
                    <a:pos x="connsiteX485" y="connsiteY485"/>
                  </a:cxn>
                  <a:cxn ang="0">
                    <a:pos x="connsiteX486" y="connsiteY486"/>
                  </a:cxn>
                  <a:cxn ang="0">
                    <a:pos x="connsiteX487" y="connsiteY487"/>
                  </a:cxn>
                  <a:cxn ang="0">
                    <a:pos x="connsiteX488" y="connsiteY488"/>
                  </a:cxn>
                  <a:cxn ang="0">
                    <a:pos x="connsiteX489" y="connsiteY489"/>
                  </a:cxn>
                  <a:cxn ang="0">
                    <a:pos x="connsiteX490" y="connsiteY490"/>
                  </a:cxn>
                  <a:cxn ang="0">
                    <a:pos x="connsiteX491" y="connsiteY491"/>
                  </a:cxn>
                  <a:cxn ang="0">
                    <a:pos x="connsiteX492" y="connsiteY492"/>
                  </a:cxn>
                  <a:cxn ang="0">
                    <a:pos x="connsiteX493" y="connsiteY493"/>
                  </a:cxn>
                  <a:cxn ang="0">
                    <a:pos x="connsiteX494" y="connsiteY494"/>
                  </a:cxn>
                  <a:cxn ang="0">
                    <a:pos x="connsiteX495" y="connsiteY495"/>
                  </a:cxn>
                  <a:cxn ang="0">
                    <a:pos x="connsiteX496" y="connsiteY496"/>
                  </a:cxn>
                  <a:cxn ang="0">
                    <a:pos x="connsiteX497" y="connsiteY497"/>
                  </a:cxn>
                  <a:cxn ang="0">
                    <a:pos x="connsiteX498" y="connsiteY498"/>
                  </a:cxn>
                  <a:cxn ang="0">
                    <a:pos x="connsiteX499" y="connsiteY499"/>
                  </a:cxn>
                  <a:cxn ang="0">
                    <a:pos x="connsiteX500" y="connsiteY500"/>
                  </a:cxn>
                  <a:cxn ang="0">
                    <a:pos x="connsiteX501" y="connsiteY501"/>
                  </a:cxn>
                  <a:cxn ang="0">
                    <a:pos x="connsiteX502" y="connsiteY502"/>
                  </a:cxn>
                  <a:cxn ang="0">
                    <a:pos x="connsiteX503" y="connsiteY503"/>
                  </a:cxn>
                  <a:cxn ang="0">
                    <a:pos x="connsiteX504" y="connsiteY504"/>
                  </a:cxn>
                  <a:cxn ang="0">
                    <a:pos x="connsiteX505" y="connsiteY505"/>
                  </a:cxn>
                  <a:cxn ang="0">
                    <a:pos x="connsiteX506" y="connsiteY506"/>
                  </a:cxn>
                  <a:cxn ang="0">
                    <a:pos x="connsiteX507" y="connsiteY507"/>
                  </a:cxn>
                  <a:cxn ang="0">
                    <a:pos x="connsiteX508" y="connsiteY508"/>
                  </a:cxn>
                  <a:cxn ang="0">
                    <a:pos x="connsiteX509" y="connsiteY509"/>
                  </a:cxn>
                  <a:cxn ang="0">
                    <a:pos x="connsiteX510" y="connsiteY510"/>
                  </a:cxn>
                  <a:cxn ang="0">
                    <a:pos x="connsiteX511" y="connsiteY511"/>
                  </a:cxn>
                  <a:cxn ang="0">
                    <a:pos x="connsiteX512" y="connsiteY512"/>
                  </a:cxn>
                  <a:cxn ang="0">
                    <a:pos x="connsiteX513" y="connsiteY513"/>
                  </a:cxn>
                  <a:cxn ang="0">
                    <a:pos x="connsiteX514" y="connsiteY514"/>
                  </a:cxn>
                  <a:cxn ang="0">
                    <a:pos x="connsiteX515" y="connsiteY515"/>
                  </a:cxn>
                  <a:cxn ang="0">
                    <a:pos x="connsiteX516" y="connsiteY516"/>
                  </a:cxn>
                  <a:cxn ang="0">
                    <a:pos x="connsiteX517" y="connsiteY517"/>
                  </a:cxn>
                  <a:cxn ang="0">
                    <a:pos x="connsiteX518" y="connsiteY518"/>
                  </a:cxn>
                  <a:cxn ang="0">
                    <a:pos x="connsiteX519" y="connsiteY519"/>
                  </a:cxn>
                  <a:cxn ang="0">
                    <a:pos x="connsiteX520" y="connsiteY520"/>
                  </a:cxn>
                  <a:cxn ang="0">
                    <a:pos x="connsiteX521" y="connsiteY521"/>
                  </a:cxn>
                  <a:cxn ang="0">
                    <a:pos x="connsiteX522" y="connsiteY522"/>
                  </a:cxn>
                  <a:cxn ang="0">
                    <a:pos x="connsiteX523" y="connsiteY523"/>
                  </a:cxn>
                  <a:cxn ang="0">
                    <a:pos x="connsiteX524" y="connsiteY524"/>
                  </a:cxn>
                  <a:cxn ang="0">
                    <a:pos x="connsiteX525" y="connsiteY525"/>
                  </a:cxn>
                  <a:cxn ang="0">
                    <a:pos x="connsiteX526" y="connsiteY526"/>
                  </a:cxn>
                  <a:cxn ang="0">
                    <a:pos x="connsiteX527" y="connsiteY527"/>
                  </a:cxn>
                  <a:cxn ang="0">
                    <a:pos x="connsiteX528" y="connsiteY528"/>
                  </a:cxn>
                  <a:cxn ang="0">
                    <a:pos x="connsiteX529" y="connsiteY529"/>
                  </a:cxn>
                  <a:cxn ang="0">
                    <a:pos x="connsiteX530" y="connsiteY530"/>
                  </a:cxn>
                  <a:cxn ang="0">
                    <a:pos x="connsiteX531" y="connsiteY531"/>
                  </a:cxn>
                  <a:cxn ang="0">
                    <a:pos x="connsiteX532" y="connsiteY532"/>
                  </a:cxn>
                  <a:cxn ang="0">
                    <a:pos x="connsiteX533" y="connsiteY533"/>
                  </a:cxn>
                  <a:cxn ang="0">
                    <a:pos x="connsiteX534" y="connsiteY534"/>
                  </a:cxn>
                  <a:cxn ang="0">
                    <a:pos x="connsiteX535" y="connsiteY535"/>
                  </a:cxn>
                  <a:cxn ang="0">
                    <a:pos x="connsiteX536" y="connsiteY536"/>
                  </a:cxn>
                  <a:cxn ang="0">
                    <a:pos x="connsiteX537" y="connsiteY537"/>
                  </a:cxn>
                  <a:cxn ang="0">
                    <a:pos x="connsiteX538" y="connsiteY538"/>
                  </a:cxn>
                  <a:cxn ang="0">
                    <a:pos x="connsiteX539" y="connsiteY539"/>
                  </a:cxn>
                  <a:cxn ang="0">
                    <a:pos x="connsiteX540" y="connsiteY540"/>
                  </a:cxn>
                  <a:cxn ang="0">
                    <a:pos x="connsiteX541" y="connsiteY541"/>
                  </a:cxn>
                  <a:cxn ang="0">
                    <a:pos x="connsiteX542" y="connsiteY542"/>
                  </a:cxn>
                  <a:cxn ang="0">
                    <a:pos x="connsiteX543" y="connsiteY543"/>
                  </a:cxn>
                  <a:cxn ang="0">
                    <a:pos x="connsiteX544" y="connsiteY544"/>
                  </a:cxn>
                  <a:cxn ang="0">
                    <a:pos x="connsiteX545" y="connsiteY545"/>
                  </a:cxn>
                  <a:cxn ang="0">
                    <a:pos x="connsiteX546" y="connsiteY546"/>
                  </a:cxn>
                  <a:cxn ang="0">
                    <a:pos x="connsiteX547" y="connsiteY547"/>
                  </a:cxn>
                  <a:cxn ang="0">
                    <a:pos x="connsiteX548" y="connsiteY548"/>
                  </a:cxn>
                  <a:cxn ang="0">
                    <a:pos x="connsiteX549" y="connsiteY549"/>
                  </a:cxn>
                  <a:cxn ang="0">
                    <a:pos x="connsiteX550" y="connsiteY550"/>
                  </a:cxn>
                  <a:cxn ang="0">
                    <a:pos x="connsiteX551" y="connsiteY551"/>
                  </a:cxn>
                  <a:cxn ang="0">
                    <a:pos x="connsiteX552" y="connsiteY552"/>
                  </a:cxn>
                  <a:cxn ang="0">
                    <a:pos x="connsiteX553" y="connsiteY553"/>
                  </a:cxn>
                  <a:cxn ang="0">
                    <a:pos x="connsiteX554" y="connsiteY554"/>
                  </a:cxn>
                  <a:cxn ang="0">
                    <a:pos x="connsiteX555" y="connsiteY555"/>
                  </a:cxn>
                  <a:cxn ang="0">
                    <a:pos x="connsiteX556" y="connsiteY556"/>
                  </a:cxn>
                  <a:cxn ang="0">
                    <a:pos x="connsiteX557" y="connsiteY557"/>
                  </a:cxn>
                  <a:cxn ang="0">
                    <a:pos x="connsiteX558" y="connsiteY558"/>
                  </a:cxn>
                  <a:cxn ang="0">
                    <a:pos x="connsiteX559" y="connsiteY559"/>
                  </a:cxn>
                  <a:cxn ang="0">
                    <a:pos x="connsiteX560" y="connsiteY560"/>
                  </a:cxn>
                  <a:cxn ang="0">
                    <a:pos x="connsiteX561" y="connsiteY561"/>
                  </a:cxn>
                  <a:cxn ang="0">
                    <a:pos x="connsiteX562" y="connsiteY562"/>
                  </a:cxn>
                  <a:cxn ang="0">
                    <a:pos x="connsiteX563" y="connsiteY563"/>
                  </a:cxn>
                  <a:cxn ang="0">
                    <a:pos x="connsiteX564" y="connsiteY564"/>
                  </a:cxn>
                  <a:cxn ang="0">
                    <a:pos x="connsiteX565" y="connsiteY565"/>
                  </a:cxn>
                  <a:cxn ang="0">
                    <a:pos x="connsiteX566" y="connsiteY566"/>
                  </a:cxn>
                  <a:cxn ang="0">
                    <a:pos x="connsiteX567" y="connsiteY567"/>
                  </a:cxn>
                  <a:cxn ang="0">
                    <a:pos x="connsiteX568" y="connsiteY568"/>
                  </a:cxn>
                  <a:cxn ang="0">
                    <a:pos x="connsiteX569" y="connsiteY569"/>
                  </a:cxn>
                  <a:cxn ang="0">
                    <a:pos x="connsiteX570" y="connsiteY570"/>
                  </a:cxn>
                  <a:cxn ang="0">
                    <a:pos x="connsiteX571" y="connsiteY571"/>
                  </a:cxn>
                  <a:cxn ang="0">
                    <a:pos x="connsiteX572" y="connsiteY572"/>
                  </a:cxn>
                  <a:cxn ang="0">
                    <a:pos x="connsiteX573" y="connsiteY573"/>
                  </a:cxn>
                  <a:cxn ang="0">
                    <a:pos x="connsiteX574" y="connsiteY574"/>
                  </a:cxn>
                  <a:cxn ang="0">
                    <a:pos x="connsiteX575" y="connsiteY575"/>
                  </a:cxn>
                  <a:cxn ang="0">
                    <a:pos x="connsiteX576" y="connsiteY576"/>
                  </a:cxn>
                  <a:cxn ang="0">
                    <a:pos x="connsiteX577" y="connsiteY577"/>
                  </a:cxn>
                  <a:cxn ang="0">
                    <a:pos x="connsiteX578" y="connsiteY578"/>
                  </a:cxn>
                  <a:cxn ang="0">
                    <a:pos x="connsiteX579" y="connsiteY579"/>
                  </a:cxn>
                  <a:cxn ang="0">
                    <a:pos x="connsiteX580" y="connsiteY580"/>
                  </a:cxn>
                  <a:cxn ang="0">
                    <a:pos x="connsiteX581" y="connsiteY581"/>
                  </a:cxn>
                  <a:cxn ang="0">
                    <a:pos x="connsiteX582" y="connsiteY582"/>
                  </a:cxn>
                  <a:cxn ang="0">
                    <a:pos x="connsiteX583" y="connsiteY583"/>
                  </a:cxn>
                  <a:cxn ang="0">
                    <a:pos x="connsiteX584" y="connsiteY584"/>
                  </a:cxn>
                  <a:cxn ang="0">
                    <a:pos x="connsiteX585" y="connsiteY585"/>
                  </a:cxn>
                  <a:cxn ang="0">
                    <a:pos x="connsiteX586" y="connsiteY586"/>
                  </a:cxn>
                  <a:cxn ang="0">
                    <a:pos x="connsiteX587" y="connsiteY587"/>
                  </a:cxn>
                  <a:cxn ang="0">
                    <a:pos x="connsiteX588" y="connsiteY588"/>
                  </a:cxn>
                  <a:cxn ang="0">
                    <a:pos x="connsiteX589" y="connsiteY589"/>
                  </a:cxn>
                  <a:cxn ang="0">
                    <a:pos x="connsiteX590" y="connsiteY590"/>
                  </a:cxn>
                  <a:cxn ang="0">
                    <a:pos x="connsiteX591" y="connsiteY591"/>
                  </a:cxn>
                  <a:cxn ang="0">
                    <a:pos x="connsiteX592" y="connsiteY592"/>
                  </a:cxn>
                  <a:cxn ang="0">
                    <a:pos x="connsiteX593" y="connsiteY593"/>
                  </a:cxn>
                  <a:cxn ang="0">
                    <a:pos x="connsiteX594" y="connsiteY594"/>
                  </a:cxn>
                  <a:cxn ang="0">
                    <a:pos x="connsiteX595" y="connsiteY595"/>
                  </a:cxn>
                  <a:cxn ang="0">
                    <a:pos x="connsiteX596" y="connsiteY596"/>
                  </a:cxn>
                  <a:cxn ang="0">
                    <a:pos x="connsiteX597" y="connsiteY597"/>
                  </a:cxn>
                </a:cxnLst>
                <a:rect l="l" t="t" r="r" b="b"/>
                <a:pathLst>
                  <a:path w="1179211" h="84574">
                    <a:moveTo>
                      <a:pt x="1181145" y="2658"/>
                    </a:moveTo>
                    <a:cubicBezTo>
                      <a:pt x="1179937" y="1933"/>
                      <a:pt x="1178245" y="1450"/>
                      <a:pt x="1176071" y="725"/>
                    </a:cubicBezTo>
                    <a:cubicBezTo>
                      <a:pt x="1173654" y="242"/>
                      <a:pt x="1171238" y="0"/>
                      <a:pt x="1168580" y="0"/>
                    </a:cubicBezTo>
                    <a:cubicBezTo>
                      <a:pt x="1164955" y="0"/>
                      <a:pt x="1161572" y="725"/>
                      <a:pt x="1158672" y="1933"/>
                    </a:cubicBezTo>
                    <a:cubicBezTo>
                      <a:pt x="1155773" y="3383"/>
                      <a:pt x="1153115" y="5558"/>
                      <a:pt x="1151182" y="8941"/>
                    </a:cubicBezTo>
                    <a:cubicBezTo>
                      <a:pt x="1149490" y="11357"/>
                      <a:pt x="1148523" y="14015"/>
                      <a:pt x="1148282" y="16915"/>
                    </a:cubicBezTo>
                    <a:cubicBezTo>
                      <a:pt x="1148040" y="19815"/>
                      <a:pt x="1147799" y="22473"/>
                      <a:pt x="1147799" y="25131"/>
                    </a:cubicBezTo>
                    <a:lnTo>
                      <a:pt x="1147799" y="29239"/>
                    </a:lnTo>
                    <a:lnTo>
                      <a:pt x="1137891" y="29239"/>
                    </a:lnTo>
                    <a:lnTo>
                      <a:pt x="1137891" y="35521"/>
                    </a:lnTo>
                    <a:lnTo>
                      <a:pt x="1147799" y="35521"/>
                    </a:lnTo>
                    <a:lnTo>
                      <a:pt x="1147799" y="84333"/>
                    </a:lnTo>
                    <a:lnTo>
                      <a:pt x="1157223" y="84333"/>
                    </a:lnTo>
                    <a:lnTo>
                      <a:pt x="1157223" y="35280"/>
                    </a:lnTo>
                    <a:lnTo>
                      <a:pt x="1172446" y="35280"/>
                    </a:lnTo>
                    <a:lnTo>
                      <a:pt x="1172446" y="28997"/>
                    </a:lnTo>
                    <a:lnTo>
                      <a:pt x="1157223" y="28997"/>
                    </a:lnTo>
                    <a:lnTo>
                      <a:pt x="1157223" y="25372"/>
                    </a:lnTo>
                    <a:cubicBezTo>
                      <a:pt x="1157223" y="23198"/>
                      <a:pt x="1157223" y="21023"/>
                      <a:pt x="1157464" y="18606"/>
                    </a:cubicBezTo>
                    <a:cubicBezTo>
                      <a:pt x="1157706" y="16190"/>
                      <a:pt x="1157948" y="14257"/>
                      <a:pt x="1158672" y="12324"/>
                    </a:cubicBezTo>
                    <a:cubicBezTo>
                      <a:pt x="1159397" y="10391"/>
                      <a:pt x="1160364" y="8941"/>
                      <a:pt x="1161572" y="7733"/>
                    </a:cubicBezTo>
                    <a:cubicBezTo>
                      <a:pt x="1162780" y="6524"/>
                      <a:pt x="1164714" y="5799"/>
                      <a:pt x="1167130" y="5799"/>
                    </a:cubicBezTo>
                    <a:cubicBezTo>
                      <a:pt x="1169546" y="5799"/>
                      <a:pt x="1171721" y="6283"/>
                      <a:pt x="1173413" y="7008"/>
                    </a:cubicBezTo>
                    <a:cubicBezTo>
                      <a:pt x="1175104" y="7733"/>
                      <a:pt x="1176554" y="8699"/>
                      <a:pt x="1177762" y="9666"/>
                    </a:cubicBezTo>
                    <a:lnTo>
                      <a:pt x="1181145" y="2658"/>
                    </a:lnTo>
                    <a:close/>
                    <a:moveTo>
                      <a:pt x="1092946" y="84091"/>
                    </a:moveTo>
                    <a:lnTo>
                      <a:pt x="1102370" y="84091"/>
                    </a:lnTo>
                    <a:lnTo>
                      <a:pt x="1102370" y="57511"/>
                    </a:lnTo>
                    <a:cubicBezTo>
                      <a:pt x="1102370" y="55578"/>
                      <a:pt x="1102370" y="53886"/>
                      <a:pt x="1102612" y="51953"/>
                    </a:cubicBezTo>
                    <a:cubicBezTo>
                      <a:pt x="1102853" y="50020"/>
                      <a:pt x="1103095" y="48328"/>
                      <a:pt x="1103337" y="46637"/>
                    </a:cubicBezTo>
                    <a:cubicBezTo>
                      <a:pt x="1104303" y="43254"/>
                      <a:pt x="1105511" y="40354"/>
                      <a:pt x="1107444" y="37938"/>
                    </a:cubicBezTo>
                    <a:cubicBezTo>
                      <a:pt x="1109136" y="35521"/>
                      <a:pt x="1111311" y="34555"/>
                      <a:pt x="1113485" y="34555"/>
                    </a:cubicBezTo>
                    <a:cubicBezTo>
                      <a:pt x="1117352" y="34555"/>
                      <a:pt x="1119285" y="36488"/>
                      <a:pt x="1119526" y="40596"/>
                    </a:cubicBezTo>
                    <a:lnTo>
                      <a:pt x="1127742" y="37696"/>
                    </a:lnTo>
                    <a:cubicBezTo>
                      <a:pt x="1127742" y="35763"/>
                      <a:pt x="1127259" y="34313"/>
                      <a:pt x="1126534" y="32863"/>
                    </a:cubicBezTo>
                    <a:cubicBezTo>
                      <a:pt x="1125809" y="31413"/>
                      <a:pt x="1125084" y="30447"/>
                      <a:pt x="1124118" y="29722"/>
                    </a:cubicBezTo>
                    <a:cubicBezTo>
                      <a:pt x="1123151" y="28997"/>
                      <a:pt x="1121943" y="28272"/>
                      <a:pt x="1120735" y="28030"/>
                    </a:cubicBezTo>
                    <a:cubicBezTo>
                      <a:pt x="1119526" y="27547"/>
                      <a:pt x="1118318" y="27547"/>
                      <a:pt x="1117352" y="27547"/>
                    </a:cubicBezTo>
                    <a:cubicBezTo>
                      <a:pt x="1113969" y="27547"/>
                      <a:pt x="1111311" y="28514"/>
                      <a:pt x="1108653" y="30205"/>
                    </a:cubicBezTo>
                    <a:cubicBezTo>
                      <a:pt x="1106236" y="32138"/>
                      <a:pt x="1104061" y="34555"/>
                      <a:pt x="1102370" y="37696"/>
                    </a:cubicBezTo>
                    <a:lnTo>
                      <a:pt x="1101162" y="28272"/>
                    </a:lnTo>
                    <a:lnTo>
                      <a:pt x="1091738" y="29239"/>
                    </a:lnTo>
                    <a:cubicBezTo>
                      <a:pt x="1091738" y="29722"/>
                      <a:pt x="1091979" y="30447"/>
                      <a:pt x="1091979" y="31413"/>
                    </a:cubicBezTo>
                    <a:cubicBezTo>
                      <a:pt x="1092221" y="32380"/>
                      <a:pt x="1092221" y="33588"/>
                      <a:pt x="1092463" y="35038"/>
                    </a:cubicBezTo>
                    <a:cubicBezTo>
                      <a:pt x="1092704" y="36488"/>
                      <a:pt x="1092704" y="37696"/>
                      <a:pt x="1092704" y="39146"/>
                    </a:cubicBezTo>
                    <a:cubicBezTo>
                      <a:pt x="1092704" y="40596"/>
                      <a:pt x="1092946" y="41804"/>
                      <a:pt x="1092946" y="43254"/>
                    </a:cubicBezTo>
                    <a:lnTo>
                      <a:pt x="1092946" y="84091"/>
                    </a:lnTo>
                    <a:close/>
                    <a:moveTo>
                      <a:pt x="1062016" y="72251"/>
                    </a:moveTo>
                    <a:cubicBezTo>
                      <a:pt x="1059116" y="76359"/>
                      <a:pt x="1055008" y="78292"/>
                      <a:pt x="1049934" y="78292"/>
                    </a:cubicBezTo>
                    <a:cubicBezTo>
                      <a:pt x="1044617" y="78292"/>
                      <a:pt x="1040751" y="76359"/>
                      <a:pt x="1037852" y="72251"/>
                    </a:cubicBezTo>
                    <a:cubicBezTo>
                      <a:pt x="1034952" y="68143"/>
                      <a:pt x="1033502" y="62827"/>
                      <a:pt x="1033502" y="55819"/>
                    </a:cubicBezTo>
                    <a:cubicBezTo>
                      <a:pt x="1033502" y="49053"/>
                      <a:pt x="1034952" y="43737"/>
                      <a:pt x="1037852" y="39629"/>
                    </a:cubicBezTo>
                    <a:cubicBezTo>
                      <a:pt x="1040751" y="35521"/>
                      <a:pt x="1044859" y="33588"/>
                      <a:pt x="1050175" y="33588"/>
                    </a:cubicBezTo>
                    <a:cubicBezTo>
                      <a:pt x="1055491" y="33588"/>
                      <a:pt x="1059599" y="35521"/>
                      <a:pt x="1062499" y="39629"/>
                    </a:cubicBezTo>
                    <a:cubicBezTo>
                      <a:pt x="1065399" y="43737"/>
                      <a:pt x="1066849" y="49053"/>
                      <a:pt x="1066849" y="55819"/>
                    </a:cubicBezTo>
                    <a:cubicBezTo>
                      <a:pt x="1066365" y="62827"/>
                      <a:pt x="1064915" y="68143"/>
                      <a:pt x="1062016" y="72251"/>
                    </a:cubicBezTo>
                    <a:moveTo>
                      <a:pt x="1075306" y="44462"/>
                    </a:moveTo>
                    <a:cubicBezTo>
                      <a:pt x="1074098" y="40837"/>
                      <a:pt x="1072406" y="37938"/>
                      <a:pt x="1070232" y="35280"/>
                    </a:cubicBezTo>
                    <a:cubicBezTo>
                      <a:pt x="1068057" y="32863"/>
                      <a:pt x="1065157" y="30930"/>
                      <a:pt x="1061774" y="29480"/>
                    </a:cubicBezTo>
                    <a:cubicBezTo>
                      <a:pt x="1058391" y="28030"/>
                      <a:pt x="1054525" y="27306"/>
                      <a:pt x="1050175" y="27306"/>
                    </a:cubicBezTo>
                    <a:cubicBezTo>
                      <a:pt x="1045826" y="27306"/>
                      <a:pt x="1041959" y="28030"/>
                      <a:pt x="1038576" y="29480"/>
                    </a:cubicBezTo>
                    <a:cubicBezTo>
                      <a:pt x="1035193" y="30930"/>
                      <a:pt x="1032294" y="32863"/>
                      <a:pt x="1030119" y="35280"/>
                    </a:cubicBezTo>
                    <a:cubicBezTo>
                      <a:pt x="1027703" y="37696"/>
                      <a:pt x="1026011" y="40837"/>
                      <a:pt x="1024803" y="44462"/>
                    </a:cubicBezTo>
                    <a:cubicBezTo>
                      <a:pt x="1023595" y="48087"/>
                      <a:pt x="1023111" y="51953"/>
                      <a:pt x="1023111" y="56303"/>
                    </a:cubicBezTo>
                    <a:cubicBezTo>
                      <a:pt x="1023111" y="60894"/>
                      <a:pt x="1023836" y="65002"/>
                      <a:pt x="1025286" y="68626"/>
                    </a:cubicBezTo>
                    <a:cubicBezTo>
                      <a:pt x="1026736" y="72251"/>
                      <a:pt x="1028669" y="75392"/>
                      <a:pt x="1031086" y="77809"/>
                    </a:cubicBezTo>
                    <a:cubicBezTo>
                      <a:pt x="1033502" y="80467"/>
                      <a:pt x="1036402" y="82400"/>
                      <a:pt x="1039785" y="83608"/>
                    </a:cubicBezTo>
                    <a:cubicBezTo>
                      <a:pt x="1043168" y="85058"/>
                      <a:pt x="1046551" y="85783"/>
                      <a:pt x="1050417" y="85783"/>
                    </a:cubicBezTo>
                    <a:cubicBezTo>
                      <a:pt x="1054283" y="85783"/>
                      <a:pt x="1057666" y="85058"/>
                      <a:pt x="1061049" y="83608"/>
                    </a:cubicBezTo>
                    <a:cubicBezTo>
                      <a:pt x="1064432" y="82158"/>
                      <a:pt x="1067332" y="80225"/>
                      <a:pt x="1069748" y="77809"/>
                    </a:cubicBezTo>
                    <a:cubicBezTo>
                      <a:pt x="1072165" y="75151"/>
                      <a:pt x="1074098" y="72251"/>
                      <a:pt x="1075548" y="68626"/>
                    </a:cubicBezTo>
                    <a:cubicBezTo>
                      <a:pt x="1076998" y="65002"/>
                      <a:pt x="1077722" y="60894"/>
                      <a:pt x="1077722" y="56303"/>
                    </a:cubicBezTo>
                    <a:cubicBezTo>
                      <a:pt x="1076998" y="51953"/>
                      <a:pt x="1076514" y="48087"/>
                      <a:pt x="1075306" y="44462"/>
                    </a:cubicBezTo>
                    <a:moveTo>
                      <a:pt x="998464" y="84816"/>
                    </a:moveTo>
                    <a:lnTo>
                      <a:pt x="1007888" y="83850"/>
                    </a:lnTo>
                    <a:cubicBezTo>
                      <a:pt x="1007888" y="83366"/>
                      <a:pt x="1007646" y="82641"/>
                      <a:pt x="1007646" y="81675"/>
                    </a:cubicBezTo>
                    <a:cubicBezTo>
                      <a:pt x="1007405" y="80708"/>
                      <a:pt x="1007405" y="79500"/>
                      <a:pt x="1007163" y="78050"/>
                    </a:cubicBezTo>
                    <a:cubicBezTo>
                      <a:pt x="1006921" y="76842"/>
                      <a:pt x="1006921" y="75392"/>
                      <a:pt x="1006921" y="73942"/>
                    </a:cubicBezTo>
                    <a:cubicBezTo>
                      <a:pt x="1006921" y="72493"/>
                      <a:pt x="1006680" y="71043"/>
                      <a:pt x="1006680" y="69834"/>
                    </a:cubicBezTo>
                    <a:lnTo>
                      <a:pt x="1006680" y="483"/>
                    </a:lnTo>
                    <a:lnTo>
                      <a:pt x="997497" y="483"/>
                    </a:lnTo>
                    <a:lnTo>
                      <a:pt x="997497" y="36730"/>
                    </a:lnTo>
                    <a:cubicBezTo>
                      <a:pt x="996048" y="34071"/>
                      <a:pt x="993873" y="31897"/>
                      <a:pt x="990973" y="29964"/>
                    </a:cubicBezTo>
                    <a:cubicBezTo>
                      <a:pt x="988073" y="28030"/>
                      <a:pt x="984449" y="27064"/>
                      <a:pt x="980341" y="27064"/>
                    </a:cubicBezTo>
                    <a:cubicBezTo>
                      <a:pt x="976958" y="27064"/>
                      <a:pt x="973575" y="27789"/>
                      <a:pt x="970675" y="28997"/>
                    </a:cubicBezTo>
                    <a:cubicBezTo>
                      <a:pt x="967534" y="30205"/>
                      <a:pt x="965117" y="32138"/>
                      <a:pt x="962701" y="34555"/>
                    </a:cubicBezTo>
                    <a:cubicBezTo>
                      <a:pt x="960526" y="36971"/>
                      <a:pt x="958593" y="40113"/>
                      <a:pt x="957385" y="43737"/>
                    </a:cubicBezTo>
                    <a:cubicBezTo>
                      <a:pt x="955935" y="47362"/>
                      <a:pt x="955452" y="51711"/>
                      <a:pt x="955452" y="56544"/>
                    </a:cubicBezTo>
                    <a:cubicBezTo>
                      <a:pt x="955452" y="60410"/>
                      <a:pt x="955935" y="64277"/>
                      <a:pt x="956902" y="67660"/>
                    </a:cubicBezTo>
                    <a:cubicBezTo>
                      <a:pt x="957868" y="71043"/>
                      <a:pt x="959318" y="74184"/>
                      <a:pt x="961251" y="76842"/>
                    </a:cubicBezTo>
                    <a:cubicBezTo>
                      <a:pt x="963184" y="79500"/>
                      <a:pt x="965842" y="81433"/>
                      <a:pt x="968742" y="83125"/>
                    </a:cubicBezTo>
                    <a:cubicBezTo>
                      <a:pt x="971883" y="84575"/>
                      <a:pt x="975508" y="85300"/>
                      <a:pt x="979616" y="85300"/>
                    </a:cubicBezTo>
                    <a:cubicBezTo>
                      <a:pt x="982274" y="85300"/>
                      <a:pt x="984690" y="84816"/>
                      <a:pt x="986623" y="84091"/>
                    </a:cubicBezTo>
                    <a:cubicBezTo>
                      <a:pt x="988557" y="83366"/>
                      <a:pt x="990248" y="82400"/>
                      <a:pt x="991698" y="81433"/>
                    </a:cubicBezTo>
                    <a:cubicBezTo>
                      <a:pt x="993148" y="80467"/>
                      <a:pt x="994114" y="79259"/>
                      <a:pt x="995081" y="78050"/>
                    </a:cubicBezTo>
                    <a:cubicBezTo>
                      <a:pt x="995806" y="76842"/>
                      <a:pt x="996531" y="75875"/>
                      <a:pt x="997014" y="74909"/>
                    </a:cubicBezTo>
                    <a:lnTo>
                      <a:pt x="998464" y="84816"/>
                    </a:lnTo>
                    <a:close/>
                    <a:moveTo>
                      <a:pt x="996048" y="67660"/>
                    </a:moveTo>
                    <a:cubicBezTo>
                      <a:pt x="994839" y="70559"/>
                      <a:pt x="993148" y="72976"/>
                      <a:pt x="991456" y="74667"/>
                    </a:cubicBezTo>
                    <a:cubicBezTo>
                      <a:pt x="989765" y="76359"/>
                      <a:pt x="987832" y="77325"/>
                      <a:pt x="985657" y="78050"/>
                    </a:cubicBezTo>
                    <a:cubicBezTo>
                      <a:pt x="983482" y="78775"/>
                      <a:pt x="982032" y="78775"/>
                      <a:pt x="980582" y="78775"/>
                    </a:cubicBezTo>
                    <a:cubicBezTo>
                      <a:pt x="978166" y="78775"/>
                      <a:pt x="975991" y="78292"/>
                      <a:pt x="974058" y="77084"/>
                    </a:cubicBezTo>
                    <a:cubicBezTo>
                      <a:pt x="972125" y="75875"/>
                      <a:pt x="970675" y="74426"/>
                      <a:pt x="969467" y="72493"/>
                    </a:cubicBezTo>
                    <a:cubicBezTo>
                      <a:pt x="968259" y="70559"/>
                      <a:pt x="967292" y="68143"/>
                      <a:pt x="966809" y="65243"/>
                    </a:cubicBezTo>
                    <a:cubicBezTo>
                      <a:pt x="966326" y="62585"/>
                      <a:pt x="965842" y="59444"/>
                      <a:pt x="965842" y="56303"/>
                    </a:cubicBezTo>
                    <a:cubicBezTo>
                      <a:pt x="965842" y="53161"/>
                      <a:pt x="966326" y="50020"/>
                      <a:pt x="967051" y="47362"/>
                    </a:cubicBezTo>
                    <a:cubicBezTo>
                      <a:pt x="967775" y="44704"/>
                      <a:pt x="968984" y="42287"/>
                      <a:pt x="970192" y="40354"/>
                    </a:cubicBezTo>
                    <a:cubicBezTo>
                      <a:pt x="971642" y="38421"/>
                      <a:pt x="973333" y="36971"/>
                      <a:pt x="975266" y="36005"/>
                    </a:cubicBezTo>
                    <a:cubicBezTo>
                      <a:pt x="977199" y="35038"/>
                      <a:pt x="979374" y="34555"/>
                      <a:pt x="981549" y="34555"/>
                    </a:cubicBezTo>
                    <a:cubicBezTo>
                      <a:pt x="983724" y="34555"/>
                      <a:pt x="985899" y="35038"/>
                      <a:pt x="987832" y="35763"/>
                    </a:cubicBezTo>
                    <a:cubicBezTo>
                      <a:pt x="989765" y="36488"/>
                      <a:pt x="991456" y="37938"/>
                      <a:pt x="992906" y="39629"/>
                    </a:cubicBezTo>
                    <a:cubicBezTo>
                      <a:pt x="994356" y="41321"/>
                      <a:pt x="995564" y="43496"/>
                      <a:pt x="996531" y="46395"/>
                    </a:cubicBezTo>
                    <a:cubicBezTo>
                      <a:pt x="997497" y="49053"/>
                      <a:pt x="997739" y="52195"/>
                      <a:pt x="997739" y="56061"/>
                    </a:cubicBezTo>
                    <a:cubicBezTo>
                      <a:pt x="997981" y="60652"/>
                      <a:pt x="997256" y="64760"/>
                      <a:pt x="996048" y="67660"/>
                    </a:cubicBezTo>
                    <a:moveTo>
                      <a:pt x="938537" y="725"/>
                    </a:moveTo>
                    <a:lnTo>
                      <a:pt x="928629" y="725"/>
                    </a:lnTo>
                    <a:lnTo>
                      <a:pt x="928629" y="84333"/>
                    </a:lnTo>
                    <a:lnTo>
                      <a:pt x="938537" y="84333"/>
                    </a:lnTo>
                    <a:lnTo>
                      <a:pt x="938537" y="725"/>
                    </a:lnTo>
                    <a:close/>
                    <a:moveTo>
                      <a:pt x="897699" y="38179"/>
                    </a:moveTo>
                    <a:cubicBezTo>
                      <a:pt x="899874" y="41079"/>
                      <a:pt x="900841" y="45187"/>
                      <a:pt x="900841" y="50262"/>
                    </a:cubicBezTo>
                    <a:lnTo>
                      <a:pt x="900841" y="52195"/>
                    </a:lnTo>
                    <a:lnTo>
                      <a:pt x="873535" y="52195"/>
                    </a:lnTo>
                    <a:cubicBezTo>
                      <a:pt x="873777" y="49778"/>
                      <a:pt x="874502" y="47362"/>
                      <a:pt x="875227" y="45187"/>
                    </a:cubicBezTo>
                    <a:cubicBezTo>
                      <a:pt x="875952" y="43012"/>
                      <a:pt x="877160" y="41079"/>
                      <a:pt x="878368" y="39388"/>
                    </a:cubicBezTo>
                    <a:cubicBezTo>
                      <a:pt x="879576" y="37696"/>
                      <a:pt x="881268" y="36246"/>
                      <a:pt x="882959" y="35280"/>
                    </a:cubicBezTo>
                    <a:cubicBezTo>
                      <a:pt x="884651" y="34313"/>
                      <a:pt x="886825" y="33830"/>
                      <a:pt x="889000" y="33830"/>
                    </a:cubicBezTo>
                    <a:cubicBezTo>
                      <a:pt x="892866" y="33588"/>
                      <a:pt x="895766" y="35038"/>
                      <a:pt x="897699" y="38179"/>
                    </a:cubicBezTo>
                    <a:moveTo>
                      <a:pt x="910748" y="58236"/>
                    </a:moveTo>
                    <a:lnTo>
                      <a:pt x="910748" y="52678"/>
                    </a:lnTo>
                    <a:cubicBezTo>
                      <a:pt x="910748" y="49537"/>
                      <a:pt x="910506" y="46395"/>
                      <a:pt x="909781" y="43496"/>
                    </a:cubicBezTo>
                    <a:cubicBezTo>
                      <a:pt x="909056" y="40354"/>
                      <a:pt x="907848" y="37696"/>
                      <a:pt x="906157" y="35280"/>
                    </a:cubicBezTo>
                    <a:cubicBezTo>
                      <a:pt x="904465" y="32863"/>
                      <a:pt x="902290" y="30930"/>
                      <a:pt x="899391" y="29480"/>
                    </a:cubicBezTo>
                    <a:cubicBezTo>
                      <a:pt x="896491" y="28030"/>
                      <a:pt x="893108" y="27306"/>
                      <a:pt x="888759" y="27306"/>
                    </a:cubicBezTo>
                    <a:cubicBezTo>
                      <a:pt x="885134" y="27306"/>
                      <a:pt x="881993" y="28030"/>
                      <a:pt x="878851" y="29480"/>
                    </a:cubicBezTo>
                    <a:cubicBezTo>
                      <a:pt x="875710" y="30930"/>
                      <a:pt x="873052" y="32863"/>
                      <a:pt x="870877" y="35521"/>
                    </a:cubicBezTo>
                    <a:cubicBezTo>
                      <a:pt x="868702" y="38179"/>
                      <a:pt x="866769" y="41079"/>
                      <a:pt x="865561" y="44704"/>
                    </a:cubicBezTo>
                    <a:cubicBezTo>
                      <a:pt x="864353" y="48328"/>
                      <a:pt x="863628" y="52195"/>
                      <a:pt x="863628" y="56544"/>
                    </a:cubicBezTo>
                    <a:cubicBezTo>
                      <a:pt x="863628" y="66210"/>
                      <a:pt x="865803" y="73459"/>
                      <a:pt x="870394" y="78292"/>
                    </a:cubicBezTo>
                    <a:cubicBezTo>
                      <a:pt x="874985" y="83125"/>
                      <a:pt x="881509" y="85783"/>
                      <a:pt x="890208" y="85783"/>
                    </a:cubicBezTo>
                    <a:cubicBezTo>
                      <a:pt x="894800" y="85783"/>
                      <a:pt x="898666" y="84816"/>
                      <a:pt x="902290" y="83125"/>
                    </a:cubicBezTo>
                    <a:cubicBezTo>
                      <a:pt x="905673" y="81192"/>
                      <a:pt x="909056" y="78534"/>
                      <a:pt x="911956" y="75151"/>
                    </a:cubicBezTo>
                    <a:lnTo>
                      <a:pt x="908090" y="71043"/>
                    </a:lnTo>
                    <a:cubicBezTo>
                      <a:pt x="904465" y="74426"/>
                      <a:pt x="901324" y="76359"/>
                      <a:pt x="898666" y="77567"/>
                    </a:cubicBezTo>
                    <a:cubicBezTo>
                      <a:pt x="896008" y="78534"/>
                      <a:pt x="893350" y="79017"/>
                      <a:pt x="890933" y="79017"/>
                    </a:cubicBezTo>
                    <a:cubicBezTo>
                      <a:pt x="885376" y="79017"/>
                      <a:pt x="881268" y="77325"/>
                      <a:pt x="878368" y="73701"/>
                    </a:cubicBezTo>
                    <a:cubicBezTo>
                      <a:pt x="875468" y="70076"/>
                      <a:pt x="874018" y="65002"/>
                      <a:pt x="873777" y="58477"/>
                    </a:cubicBezTo>
                    <a:lnTo>
                      <a:pt x="910748" y="58477"/>
                    </a:lnTo>
                    <a:close/>
                    <a:moveTo>
                      <a:pt x="848404" y="61377"/>
                    </a:moveTo>
                    <a:cubicBezTo>
                      <a:pt x="847438" y="59444"/>
                      <a:pt x="845988" y="57994"/>
                      <a:pt x="844296" y="56544"/>
                    </a:cubicBezTo>
                    <a:cubicBezTo>
                      <a:pt x="842605" y="55094"/>
                      <a:pt x="840913" y="54128"/>
                      <a:pt x="838980" y="53403"/>
                    </a:cubicBezTo>
                    <a:cubicBezTo>
                      <a:pt x="837047" y="52678"/>
                      <a:pt x="835114" y="51953"/>
                      <a:pt x="833181" y="51470"/>
                    </a:cubicBezTo>
                    <a:cubicBezTo>
                      <a:pt x="829798" y="50503"/>
                      <a:pt x="826898" y="49295"/>
                      <a:pt x="824723" y="47603"/>
                    </a:cubicBezTo>
                    <a:cubicBezTo>
                      <a:pt x="822549" y="45912"/>
                      <a:pt x="821582" y="43737"/>
                      <a:pt x="821582" y="40837"/>
                    </a:cubicBezTo>
                    <a:cubicBezTo>
                      <a:pt x="821582" y="38663"/>
                      <a:pt x="822549" y="36730"/>
                      <a:pt x="824482" y="35280"/>
                    </a:cubicBezTo>
                    <a:cubicBezTo>
                      <a:pt x="826415" y="33830"/>
                      <a:pt x="828831" y="33105"/>
                      <a:pt x="831731" y="33105"/>
                    </a:cubicBezTo>
                    <a:cubicBezTo>
                      <a:pt x="834872" y="33105"/>
                      <a:pt x="837289" y="33588"/>
                      <a:pt x="838980" y="34796"/>
                    </a:cubicBezTo>
                    <a:cubicBezTo>
                      <a:pt x="840672" y="36005"/>
                      <a:pt x="842122" y="37213"/>
                      <a:pt x="843572" y="38421"/>
                    </a:cubicBezTo>
                    <a:lnTo>
                      <a:pt x="848404" y="32380"/>
                    </a:lnTo>
                    <a:cubicBezTo>
                      <a:pt x="846955" y="31172"/>
                      <a:pt x="845021" y="29964"/>
                      <a:pt x="842605" y="28997"/>
                    </a:cubicBezTo>
                    <a:cubicBezTo>
                      <a:pt x="840189" y="28030"/>
                      <a:pt x="836564" y="27306"/>
                      <a:pt x="832214" y="27306"/>
                    </a:cubicBezTo>
                    <a:cubicBezTo>
                      <a:pt x="829556" y="27306"/>
                      <a:pt x="827140" y="27547"/>
                      <a:pt x="824723" y="28272"/>
                    </a:cubicBezTo>
                    <a:cubicBezTo>
                      <a:pt x="822307" y="28997"/>
                      <a:pt x="820374" y="29722"/>
                      <a:pt x="818441" y="31172"/>
                    </a:cubicBezTo>
                    <a:cubicBezTo>
                      <a:pt x="816749" y="32380"/>
                      <a:pt x="815299" y="34071"/>
                      <a:pt x="814091" y="36005"/>
                    </a:cubicBezTo>
                    <a:cubicBezTo>
                      <a:pt x="812883" y="37938"/>
                      <a:pt x="812400" y="40113"/>
                      <a:pt x="812400" y="42771"/>
                    </a:cubicBezTo>
                    <a:cubicBezTo>
                      <a:pt x="812400" y="45670"/>
                      <a:pt x="812883" y="48087"/>
                      <a:pt x="813850" y="50020"/>
                    </a:cubicBezTo>
                    <a:cubicBezTo>
                      <a:pt x="814816" y="51953"/>
                      <a:pt x="816266" y="53644"/>
                      <a:pt x="817716" y="54853"/>
                    </a:cubicBezTo>
                    <a:cubicBezTo>
                      <a:pt x="819407" y="56061"/>
                      <a:pt x="821099" y="57269"/>
                      <a:pt x="822790" y="57752"/>
                    </a:cubicBezTo>
                    <a:cubicBezTo>
                      <a:pt x="824723" y="58477"/>
                      <a:pt x="826415" y="58961"/>
                      <a:pt x="828106" y="59686"/>
                    </a:cubicBezTo>
                    <a:cubicBezTo>
                      <a:pt x="831731" y="60652"/>
                      <a:pt x="834389" y="61860"/>
                      <a:pt x="836564" y="63310"/>
                    </a:cubicBezTo>
                    <a:cubicBezTo>
                      <a:pt x="838739" y="64760"/>
                      <a:pt x="839705" y="67176"/>
                      <a:pt x="839705" y="70559"/>
                    </a:cubicBezTo>
                    <a:cubicBezTo>
                      <a:pt x="839705" y="73459"/>
                      <a:pt x="838739" y="75634"/>
                      <a:pt x="837047" y="77325"/>
                    </a:cubicBezTo>
                    <a:cubicBezTo>
                      <a:pt x="835356" y="78775"/>
                      <a:pt x="832939" y="79742"/>
                      <a:pt x="829556" y="79742"/>
                    </a:cubicBezTo>
                    <a:cubicBezTo>
                      <a:pt x="827865" y="79742"/>
                      <a:pt x="826415" y="79500"/>
                      <a:pt x="824723" y="79017"/>
                    </a:cubicBezTo>
                    <a:cubicBezTo>
                      <a:pt x="823274" y="78534"/>
                      <a:pt x="821824" y="77809"/>
                      <a:pt x="820616" y="76842"/>
                    </a:cubicBezTo>
                    <a:cubicBezTo>
                      <a:pt x="819407" y="76117"/>
                      <a:pt x="818199" y="75151"/>
                      <a:pt x="817233" y="74184"/>
                    </a:cubicBezTo>
                    <a:cubicBezTo>
                      <a:pt x="816266" y="73217"/>
                      <a:pt x="815541" y="72493"/>
                      <a:pt x="814816" y="71768"/>
                    </a:cubicBezTo>
                    <a:lnTo>
                      <a:pt x="809983" y="79500"/>
                    </a:lnTo>
                    <a:cubicBezTo>
                      <a:pt x="815299" y="83608"/>
                      <a:pt x="821582" y="85783"/>
                      <a:pt x="829073" y="85783"/>
                    </a:cubicBezTo>
                    <a:cubicBezTo>
                      <a:pt x="831731" y="85783"/>
                      <a:pt x="834389" y="85300"/>
                      <a:pt x="836806" y="84575"/>
                    </a:cubicBezTo>
                    <a:cubicBezTo>
                      <a:pt x="839222" y="83850"/>
                      <a:pt x="841397" y="82641"/>
                      <a:pt x="843088" y="81192"/>
                    </a:cubicBezTo>
                    <a:cubicBezTo>
                      <a:pt x="844780" y="79742"/>
                      <a:pt x="846230" y="77809"/>
                      <a:pt x="847438" y="75634"/>
                    </a:cubicBezTo>
                    <a:cubicBezTo>
                      <a:pt x="848404" y="73459"/>
                      <a:pt x="849129" y="71043"/>
                      <a:pt x="849129" y="68143"/>
                    </a:cubicBezTo>
                    <a:cubicBezTo>
                      <a:pt x="849854" y="65485"/>
                      <a:pt x="849371" y="63310"/>
                      <a:pt x="848404" y="61377"/>
                    </a:cubicBezTo>
                    <a:moveTo>
                      <a:pt x="796693" y="61377"/>
                    </a:moveTo>
                    <a:cubicBezTo>
                      <a:pt x="795726" y="59444"/>
                      <a:pt x="794277" y="57994"/>
                      <a:pt x="792585" y="56544"/>
                    </a:cubicBezTo>
                    <a:cubicBezTo>
                      <a:pt x="790894" y="55094"/>
                      <a:pt x="789202" y="54128"/>
                      <a:pt x="787269" y="53403"/>
                    </a:cubicBezTo>
                    <a:cubicBezTo>
                      <a:pt x="785336" y="52678"/>
                      <a:pt x="783403" y="51953"/>
                      <a:pt x="781470" y="51470"/>
                    </a:cubicBezTo>
                    <a:cubicBezTo>
                      <a:pt x="778087" y="50503"/>
                      <a:pt x="775187" y="49295"/>
                      <a:pt x="773012" y="47603"/>
                    </a:cubicBezTo>
                    <a:cubicBezTo>
                      <a:pt x="770837" y="45912"/>
                      <a:pt x="769871" y="43737"/>
                      <a:pt x="769871" y="40837"/>
                    </a:cubicBezTo>
                    <a:cubicBezTo>
                      <a:pt x="769871" y="38663"/>
                      <a:pt x="770837" y="36730"/>
                      <a:pt x="772770" y="35280"/>
                    </a:cubicBezTo>
                    <a:cubicBezTo>
                      <a:pt x="774704" y="33830"/>
                      <a:pt x="777120" y="33105"/>
                      <a:pt x="780020" y="33105"/>
                    </a:cubicBezTo>
                    <a:cubicBezTo>
                      <a:pt x="783161" y="33105"/>
                      <a:pt x="785578" y="33588"/>
                      <a:pt x="787269" y="34796"/>
                    </a:cubicBezTo>
                    <a:cubicBezTo>
                      <a:pt x="788960" y="36005"/>
                      <a:pt x="790410" y="37213"/>
                      <a:pt x="791860" y="38421"/>
                    </a:cubicBezTo>
                    <a:lnTo>
                      <a:pt x="796693" y="32380"/>
                    </a:lnTo>
                    <a:cubicBezTo>
                      <a:pt x="795243" y="31172"/>
                      <a:pt x="793310" y="29964"/>
                      <a:pt x="790894" y="28997"/>
                    </a:cubicBezTo>
                    <a:cubicBezTo>
                      <a:pt x="788236" y="27789"/>
                      <a:pt x="784853" y="27306"/>
                      <a:pt x="780503" y="27306"/>
                    </a:cubicBezTo>
                    <a:cubicBezTo>
                      <a:pt x="777845" y="27306"/>
                      <a:pt x="775429" y="27547"/>
                      <a:pt x="773012" y="28272"/>
                    </a:cubicBezTo>
                    <a:cubicBezTo>
                      <a:pt x="770596" y="28997"/>
                      <a:pt x="768663" y="29722"/>
                      <a:pt x="766729" y="31172"/>
                    </a:cubicBezTo>
                    <a:cubicBezTo>
                      <a:pt x="765038" y="32380"/>
                      <a:pt x="763346" y="34071"/>
                      <a:pt x="762380" y="36005"/>
                    </a:cubicBezTo>
                    <a:cubicBezTo>
                      <a:pt x="761172" y="37938"/>
                      <a:pt x="760688" y="40113"/>
                      <a:pt x="760688" y="42771"/>
                    </a:cubicBezTo>
                    <a:cubicBezTo>
                      <a:pt x="760688" y="45670"/>
                      <a:pt x="761172" y="48087"/>
                      <a:pt x="762138" y="50020"/>
                    </a:cubicBezTo>
                    <a:cubicBezTo>
                      <a:pt x="763105" y="51953"/>
                      <a:pt x="764555" y="53644"/>
                      <a:pt x="766005" y="54853"/>
                    </a:cubicBezTo>
                    <a:cubicBezTo>
                      <a:pt x="767696" y="56061"/>
                      <a:pt x="769387" y="57269"/>
                      <a:pt x="771079" y="57752"/>
                    </a:cubicBezTo>
                    <a:cubicBezTo>
                      <a:pt x="773012" y="58477"/>
                      <a:pt x="774704" y="58961"/>
                      <a:pt x="776395" y="59686"/>
                    </a:cubicBezTo>
                    <a:cubicBezTo>
                      <a:pt x="780020" y="60652"/>
                      <a:pt x="782678" y="61860"/>
                      <a:pt x="784853" y="63310"/>
                    </a:cubicBezTo>
                    <a:cubicBezTo>
                      <a:pt x="787027" y="64760"/>
                      <a:pt x="787994" y="67176"/>
                      <a:pt x="787994" y="70559"/>
                    </a:cubicBezTo>
                    <a:cubicBezTo>
                      <a:pt x="787994" y="73459"/>
                      <a:pt x="787027" y="75634"/>
                      <a:pt x="785336" y="77325"/>
                    </a:cubicBezTo>
                    <a:cubicBezTo>
                      <a:pt x="783644" y="78775"/>
                      <a:pt x="781228" y="79742"/>
                      <a:pt x="777845" y="79742"/>
                    </a:cubicBezTo>
                    <a:cubicBezTo>
                      <a:pt x="776154" y="79742"/>
                      <a:pt x="774704" y="79500"/>
                      <a:pt x="773012" y="79017"/>
                    </a:cubicBezTo>
                    <a:cubicBezTo>
                      <a:pt x="771562" y="78534"/>
                      <a:pt x="770112" y="77809"/>
                      <a:pt x="768904" y="76842"/>
                    </a:cubicBezTo>
                    <a:cubicBezTo>
                      <a:pt x="767696" y="76117"/>
                      <a:pt x="766488" y="75151"/>
                      <a:pt x="765521" y="74184"/>
                    </a:cubicBezTo>
                    <a:cubicBezTo>
                      <a:pt x="764555" y="73217"/>
                      <a:pt x="763830" y="72493"/>
                      <a:pt x="763105" y="71768"/>
                    </a:cubicBezTo>
                    <a:lnTo>
                      <a:pt x="758272" y="79500"/>
                    </a:lnTo>
                    <a:cubicBezTo>
                      <a:pt x="763588" y="83608"/>
                      <a:pt x="769871" y="85783"/>
                      <a:pt x="777362" y="85783"/>
                    </a:cubicBezTo>
                    <a:cubicBezTo>
                      <a:pt x="780261" y="85783"/>
                      <a:pt x="782678" y="85300"/>
                      <a:pt x="785094" y="84575"/>
                    </a:cubicBezTo>
                    <a:cubicBezTo>
                      <a:pt x="787511" y="83850"/>
                      <a:pt x="789685" y="82641"/>
                      <a:pt x="791377" y="81192"/>
                    </a:cubicBezTo>
                    <a:cubicBezTo>
                      <a:pt x="793068" y="79742"/>
                      <a:pt x="794518" y="77809"/>
                      <a:pt x="795726" y="75634"/>
                    </a:cubicBezTo>
                    <a:cubicBezTo>
                      <a:pt x="796693" y="73459"/>
                      <a:pt x="797418" y="71043"/>
                      <a:pt x="797418" y="68143"/>
                    </a:cubicBezTo>
                    <a:cubicBezTo>
                      <a:pt x="798385" y="65485"/>
                      <a:pt x="797660" y="63310"/>
                      <a:pt x="796693" y="61377"/>
                    </a:cubicBezTo>
                    <a:moveTo>
                      <a:pt x="711393" y="6041"/>
                    </a:moveTo>
                    <a:cubicBezTo>
                      <a:pt x="710185" y="4833"/>
                      <a:pt x="708977" y="4350"/>
                      <a:pt x="707286" y="4350"/>
                    </a:cubicBezTo>
                    <a:cubicBezTo>
                      <a:pt x="705594" y="4350"/>
                      <a:pt x="704386" y="4833"/>
                      <a:pt x="703178" y="6041"/>
                    </a:cubicBezTo>
                    <a:cubicBezTo>
                      <a:pt x="701969" y="7249"/>
                      <a:pt x="701486" y="8457"/>
                      <a:pt x="701486" y="9907"/>
                    </a:cubicBezTo>
                    <a:cubicBezTo>
                      <a:pt x="701486" y="11357"/>
                      <a:pt x="701969" y="12807"/>
                      <a:pt x="703178" y="13774"/>
                    </a:cubicBezTo>
                    <a:cubicBezTo>
                      <a:pt x="704386" y="14982"/>
                      <a:pt x="705594" y="15465"/>
                      <a:pt x="707286" y="15465"/>
                    </a:cubicBezTo>
                    <a:cubicBezTo>
                      <a:pt x="708977" y="15465"/>
                      <a:pt x="710427" y="14982"/>
                      <a:pt x="711393" y="13774"/>
                    </a:cubicBezTo>
                    <a:cubicBezTo>
                      <a:pt x="712602" y="12565"/>
                      <a:pt x="713085" y="11357"/>
                      <a:pt x="713085" y="9907"/>
                    </a:cubicBezTo>
                    <a:cubicBezTo>
                      <a:pt x="713085" y="8457"/>
                      <a:pt x="712602" y="7249"/>
                      <a:pt x="711393" y="6041"/>
                    </a:cubicBezTo>
                    <a:moveTo>
                      <a:pt x="734833" y="6041"/>
                    </a:moveTo>
                    <a:cubicBezTo>
                      <a:pt x="733625" y="4833"/>
                      <a:pt x="732416" y="4350"/>
                      <a:pt x="730725" y="4350"/>
                    </a:cubicBezTo>
                    <a:cubicBezTo>
                      <a:pt x="729033" y="4350"/>
                      <a:pt x="727583" y="4833"/>
                      <a:pt x="726617" y="6041"/>
                    </a:cubicBezTo>
                    <a:cubicBezTo>
                      <a:pt x="725409" y="7249"/>
                      <a:pt x="724925" y="8457"/>
                      <a:pt x="724925" y="9907"/>
                    </a:cubicBezTo>
                    <a:cubicBezTo>
                      <a:pt x="724925" y="11357"/>
                      <a:pt x="725409" y="12807"/>
                      <a:pt x="726617" y="13774"/>
                    </a:cubicBezTo>
                    <a:cubicBezTo>
                      <a:pt x="727825" y="14982"/>
                      <a:pt x="729033" y="15465"/>
                      <a:pt x="730725" y="15465"/>
                    </a:cubicBezTo>
                    <a:cubicBezTo>
                      <a:pt x="732416" y="15465"/>
                      <a:pt x="733625" y="14982"/>
                      <a:pt x="734833" y="13774"/>
                    </a:cubicBezTo>
                    <a:cubicBezTo>
                      <a:pt x="736041" y="12565"/>
                      <a:pt x="736524" y="11357"/>
                      <a:pt x="736524" y="9907"/>
                    </a:cubicBezTo>
                    <a:cubicBezTo>
                      <a:pt x="736524" y="8457"/>
                      <a:pt x="735799" y="7249"/>
                      <a:pt x="734833" y="6041"/>
                    </a:cubicBezTo>
                    <a:moveTo>
                      <a:pt x="695445" y="28997"/>
                    </a:moveTo>
                    <a:lnTo>
                      <a:pt x="695445" y="63552"/>
                    </a:lnTo>
                    <a:cubicBezTo>
                      <a:pt x="695445" y="66451"/>
                      <a:pt x="695687" y="69351"/>
                      <a:pt x="695928" y="72009"/>
                    </a:cubicBezTo>
                    <a:cubicBezTo>
                      <a:pt x="696170" y="74667"/>
                      <a:pt x="696895" y="77084"/>
                      <a:pt x="698103" y="79017"/>
                    </a:cubicBezTo>
                    <a:cubicBezTo>
                      <a:pt x="699311" y="80950"/>
                      <a:pt x="701245" y="82641"/>
                      <a:pt x="703903" y="83850"/>
                    </a:cubicBezTo>
                    <a:cubicBezTo>
                      <a:pt x="706561" y="85058"/>
                      <a:pt x="709944" y="85783"/>
                      <a:pt x="714535" y="85783"/>
                    </a:cubicBezTo>
                    <a:cubicBezTo>
                      <a:pt x="717435" y="85783"/>
                      <a:pt x="719851" y="85300"/>
                      <a:pt x="722026" y="84575"/>
                    </a:cubicBezTo>
                    <a:cubicBezTo>
                      <a:pt x="724201" y="83608"/>
                      <a:pt x="725892" y="82641"/>
                      <a:pt x="727342" y="81433"/>
                    </a:cubicBezTo>
                    <a:cubicBezTo>
                      <a:pt x="728792" y="80225"/>
                      <a:pt x="730000" y="79017"/>
                      <a:pt x="730725" y="77809"/>
                    </a:cubicBezTo>
                    <a:cubicBezTo>
                      <a:pt x="731450" y="76600"/>
                      <a:pt x="732175" y="75875"/>
                      <a:pt x="732658" y="75151"/>
                    </a:cubicBezTo>
                    <a:lnTo>
                      <a:pt x="733866" y="84575"/>
                    </a:lnTo>
                    <a:lnTo>
                      <a:pt x="743290" y="83608"/>
                    </a:lnTo>
                    <a:cubicBezTo>
                      <a:pt x="743290" y="83125"/>
                      <a:pt x="743049" y="82400"/>
                      <a:pt x="743049" y="81433"/>
                    </a:cubicBezTo>
                    <a:cubicBezTo>
                      <a:pt x="742807" y="80467"/>
                      <a:pt x="742807" y="79259"/>
                      <a:pt x="742565" y="77809"/>
                    </a:cubicBezTo>
                    <a:cubicBezTo>
                      <a:pt x="742324" y="76600"/>
                      <a:pt x="742324" y="75151"/>
                      <a:pt x="742324" y="73701"/>
                    </a:cubicBezTo>
                    <a:cubicBezTo>
                      <a:pt x="742324" y="72251"/>
                      <a:pt x="742082" y="70801"/>
                      <a:pt x="742082" y="69593"/>
                    </a:cubicBezTo>
                    <a:lnTo>
                      <a:pt x="742082" y="28755"/>
                    </a:lnTo>
                    <a:lnTo>
                      <a:pt x="732175" y="28755"/>
                    </a:lnTo>
                    <a:lnTo>
                      <a:pt x="732175" y="59686"/>
                    </a:lnTo>
                    <a:cubicBezTo>
                      <a:pt x="732175" y="62102"/>
                      <a:pt x="731691" y="64518"/>
                      <a:pt x="730966" y="66935"/>
                    </a:cubicBezTo>
                    <a:cubicBezTo>
                      <a:pt x="730242" y="69110"/>
                      <a:pt x="729033" y="71284"/>
                      <a:pt x="727583" y="72734"/>
                    </a:cubicBezTo>
                    <a:cubicBezTo>
                      <a:pt x="726134" y="74426"/>
                      <a:pt x="724442" y="75634"/>
                      <a:pt x="722751" y="76600"/>
                    </a:cubicBezTo>
                    <a:cubicBezTo>
                      <a:pt x="720817" y="77567"/>
                      <a:pt x="718884" y="78050"/>
                      <a:pt x="716468" y="78050"/>
                    </a:cubicBezTo>
                    <a:cubicBezTo>
                      <a:pt x="714052" y="78050"/>
                      <a:pt x="711877" y="77809"/>
                      <a:pt x="710427" y="77084"/>
                    </a:cubicBezTo>
                    <a:cubicBezTo>
                      <a:pt x="708977" y="76359"/>
                      <a:pt x="707769" y="75634"/>
                      <a:pt x="706802" y="74184"/>
                    </a:cubicBezTo>
                    <a:cubicBezTo>
                      <a:pt x="706077" y="72976"/>
                      <a:pt x="705594" y="71284"/>
                      <a:pt x="705111" y="69593"/>
                    </a:cubicBezTo>
                    <a:cubicBezTo>
                      <a:pt x="704869" y="67660"/>
                      <a:pt x="704628" y="65727"/>
                      <a:pt x="704628" y="63310"/>
                    </a:cubicBezTo>
                    <a:lnTo>
                      <a:pt x="704628" y="28755"/>
                    </a:lnTo>
                    <a:lnTo>
                      <a:pt x="695445" y="28755"/>
                    </a:lnTo>
                    <a:close/>
                    <a:moveTo>
                      <a:pt x="664515" y="60894"/>
                    </a:moveTo>
                    <a:cubicBezTo>
                      <a:pt x="662823" y="65243"/>
                      <a:pt x="660649" y="68626"/>
                      <a:pt x="657991" y="71284"/>
                    </a:cubicBezTo>
                    <a:cubicBezTo>
                      <a:pt x="655091" y="73701"/>
                      <a:pt x="651950" y="75634"/>
                      <a:pt x="648325" y="76600"/>
                    </a:cubicBezTo>
                    <a:cubicBezTo>
                      <a:pt x="644700" y="77567"/>
                      <a:pt x="640834" y="78050"/>
                      <a:pt x="636726" y="78050"/>
                    </a:cubicBezTo>
                    <a:cubicBezTo>
                      <a:pt x="635035" y="78050"/>
                      <a:pt x="633585" y="78050"/>
                      <a:pt x="631893" y="77809"/>
                    </a:cubicBezTo>
                    <a:cubicBezTo>
                      <a:pt x="630202" y="77809"/>
                      <a:pt x="628510" y="77567"/>
                      <a:pt x="626577" y="77325"/>
                    </a:cubicBezTo>
                    <a:lnTo>
                      <a:pt x="626577" y="10874"/>
                    </a:lnTo>
                    <a:cubicBezTo>
                      <a:pt x="628027" y="10874"/>
                      <a:pt x="629477" y="10632"/>
                      <a:pt x="630927" y="10632"/>
                    </a:cubicBezTo>
                    <a:lnTo>
                      <a:pt x="635276" y="10632"/>
                    </a:lnTo>
                    <a:cubicBezTo>
                      <a:pt x="646392" y="10632"/>
                      <a:pt x="654366" y="13290"/>
                      <a:pt x="659440" y="18848"/>
                    </a:cubicBezTo>
                    <a:cubicBezTo>
                      <a:pt x="664515" y="24406"/>
                      <a:pt x="666931" y="33588"/>
                      <a:pt x="666931" y="44220"/>
                    </a:cubicBezTo>
                    <a:cubicBezTo>
                      <a:pt x="666931" y="50986"/>
                      <a:pt x="666206" y="56544"/>
                      <a:pt x="664515" y="60894"/>
                    </a:cubicBezTo>
                    <a:moveTo>
                      <a:pt x="675389" y="25856"/>
                    </a:moveTo>
                    <a:cubicBezTo>
                      <a:pt x="673456" y="21023"/>
                      <a:pt x="670798" y="16915"/>
                      <a:pt x="667173" y="13774"/>
                    </a:cubicBezTo>
                    <a:cubicBezTo>
                      <a:pt x="663548" y="10632"/>
                      <a:pt x="659440" y="8216"/>
                      <a:pt x="654366" y="6524"/>
                    </a:cubicBezTo>
                    <a:cubicBezTo>
                      <a:pt x="649292" y="4833"/>
                      <a:pt x="643734" y="4108"/>
                      <a:pt x="637451" y="4108"/>
                    </a:cubicBezTo>
                    <a:cubicBezTo>
                      <a:pt x="634793" y="4108"/>
                      <a:pt x="632860" y="4108"/>
                      <a:pt x="631168" y="4108"/>
                    </a:cubicBezTo>
                    <a:cubicBezTo>
                      <a:pt x="629719" y="4108"/>
                      <a:pt x="628269" y="4108"/>
                      <a:pt x="627060" y="4350"/>
                    </a:cubicBezTo>
                    <a:cubicBezTo>
                      <a:pt x="625852" y="4350"/>
                      <a:pt x="624402" y="4350"/>
                      <a:pt x="622953" y="4350"/>
                    </a:cubicBezTo>
                    <a:cubicBezTo>
                      <a:pt x="621503" y="4350"/>
                      <a:pt x="619328" y="4350"/>
                      <a:pt x="616670" y="4591"/>
                    </a:cubicBezTo>
                    <a:lnTo>
                      <a:pt x="616670" y="84091"/>
                    </a:lnTo>
                    <a:cubicBezTo>
                      <a:pt x="619086" y="84091"/>
                      <a:pt x="622228" y="84091"/>
                      <a:pt x="625611" y="84333"/>
                    </a:cubicBezTo>
                    <a:cubicBezTo>
                      <a:pt x="629235" y="84333"/>
                      <a:pt x="633102" y="84575"/>
                      <a:pt x="637209" y="84575"/>
                    </a:cubicBezTo>
                    <a:cubicBezTo>
                      <a:pt x="641317" y="84575"/>
                      <a:pt x="645909" y="84091"/>
                      <a:pt x="650741" y="82883"/>
                    </a:cubicBezTo>
                    <a:cubicBezTo>
                      <a:pt x="655574" y="81675"/>
                      <a:pt x="659924" y="79742"/>
                      <a:pt x="664032" y="76842"/>
                    </a:cubicBezTo>
                    <a:cubicBezTo>
                      <a:pt x="668140" y="73942"/>
                      <a:pt x="671523" y="69834"/>
                      <a:pt x="674181" y="64518"/>
                    </a:cubicBezTo>
                    <a:cubicBezTo>
                      <a:pt x="676839" y="59202"/>
                      <a:pt x="678289" y="52436"/>
                      <a:pt x="678289" y="43979"/>
                    </a:cubicBezTo>
                    <a:cubicBezTo>
                      <a:pt x="678289" y="37454"/>
                      <a:pt x="677322" y="30689"/>
                      <a:pt x="675389" y="25856"/>
                    </a:cubicBezTo>
                    <a:moveTo>
                      <a:pt x="562059" y="77325"/>
                    </a:moveTo>
                    <a:cubicBezTo>
                      <a:pt x="560851" y="77809"/>
                      <a:pt x="559884" y="78292"/>
                      <a:pt x="558918" y="78534"/>
                    </a:cubicBezTo>
                    <a:cubicBezTo>
                      <a:pt x="557951" y="78775"/>
                      <a:pt x="556984" y="79017"/>
                      <a:pt x="555776" y="79017"/>
                    </a:cubicBezTo>
                    <a:cubicBezTo>
                      <a:pt x="555051" y="79017"/>
                      <a:pt x="554326" y="78775"/>
                      <a:pt x="553360" y="78534"/>
                    </a:cubicBezTo>
                    <a:cubicBezTo>
                      <a:pt x="552393" y="78292"/>
                      <a:pt x="551668" y="78050"/>
                      <a:pt x="551185" y="77567"/>
                    </a:cubicBezTo>
                    <a:cubicBezTo>
                      <a:pt x="549977" y="76600"/>
                      <a:pt x="549252" y="75634"/>
                      <a:pt x="549010" y="74184"/>
                    </a:cubicBezTo>
                    <a:cubicBezTo>
                      <a:pt x="548769" y="72734"/>
                      <a:pt x="548769" y="70801"/>
                      <a:pt x="548769" y="67901"/>
                    </a:cubicBezTo>
                    <a:lnTo>
                      <a:pt x="548769" y="35280"/>
                    </a:lnTo>
                    <a:lnTo>
                      <a:pt x="561817" y="35280"/>
                    </a:lnTo>
                    <a:lnTo>
                      <a:pt x="561817" y="28997"/>
                    </a:lnTo>
                    <a:lnTo>
                      <a:pt x="548769" y="28997"/>
                    </a:lnTo>
                    <a:lnTo>
                      <a:pt x="548769" y="12807"/>
                    </a:lnTo>
                    <a:lnTo>
                      <a:pt x="539103" y="14982"/>
                    </a:lnTo>
                    <a:lnTo>
                      <a:pt x="539103" y="28997"/>
                    </a:lnTo>
                    <a:lnTo>
                      <a:pt x="529679" y="28997"/>
                    </a:lnTo>
                    <a:lnTo>
                      <a:pt x="529679" y="35280"/>
                    </a:lnTo>
                    <a:lnTo>
                      <a:pt x="539103" y="35280"/>
                    </a:lnTo>
                    <a:lnTo>
                      <a:pt x="539103" y="68868"/>
                    </a:lnTo>
                    <a:cubicBezTo>
                      <a:pt x="539103" y="71768"/>
                      <a:pt x="539103" y="74184"/>
                      <a:pt x="539345" y="76117"/>
                    </a:cubicBezTo>
                    <a:cubicBezTo>
                      <a:pt x="539586" y="78050"/>
                      <a:pt x="540311" y="79983"/>
                      <a:pt x="541278" y="81433"/>
                    </a:cubicBezTo>
                    <a:cubicBezTo>
                      <a:pt x="542486" y="83125"/>
                      <a:pt x="543936" y="84091"/>
                      <a:pt x="545869" y="84816"/>
                    </a:cubicBezTo>
                    <a:cubicBezTo>
                      <a:pt x="547802" y="85541"/>
                      <a:pt x="549735" y="85783"/>
                      <a:pt x="551910" y="85783"/>
                    </a:cubicBezTo>
                    <a:cubicBezTo>
                      <a:pt x="554085" y="85783"/>
                      <a:pt x="556259" y="85541"/>
                      <a:pt x="558434" y="84816"/>
                    </a:cubicBezTo>
                    <a:cubicBezTo>
                      <a:pt x="560609" y="84091"/>
                      <a:pt x="562300" y="83125"/>
                      <a:pt x="563992" y="82158"/>
                    </a:cubicBezTo>
                    <a:lnTo>
                      <a:pt x="562059" y="77325"/>
                    </a:lnTo>
                    <a:close/>
                    <a:moveTo>
                      <a:pt x="487392" y="6041"/>
                    </a:moveTo>
                    <a:cubicBezTo>
                      <a:pt x="486183" y="4833"/>
                      <a:pt x="484975" y="4350"/>
                      <a:pt x="483284" y="4350"/>
                    </a:cubicBezTo>
                    <a:cubicBezTo>
                      <a:pt x="481592" y="4350"/>
                      <a:pt x="480384" y="4833"/>
                      <a:pt x="479176" y="6041"/>
                    </a:cubicBezTo>
                    <a:cubicBezTo>
                      <a:pt x="477967" y="7249"/>
                      <a:pt x="477484" y="8457"/>
                      <a:pt x="477484" y="9907"/>
                    </a:cubicBezTo>
                    <a:cubicBezTo>
                      <a:pt x="477484" y="11357"/>
                      <a:pt x="477967" y="12807"/>
                      <a:pt x="479176" y="13774"/>
                    </a:cubicBezTo>
                    <a:cubicBezTo>
                      <a:pt x="480384" y="14982"/>
                      <a:pt x="481592" y="15465"/>
                      <a:pt x="483284" y="15465"/>
                    </a:cubicBezTo>
                    <a:cubicBezTo>
                      <a:pt x="484975" y="15465"/>
                      <a:pt x="486425" y="14982"/>
                      <a:pt x="487392" y="13774"/>
                    </a:cubicBezTo>
                    <a:cubicBezTo>
                      <a:pt x="488600" y="12565"/>
                      <a:pt x="489083" y="11357"/>
                      <a:pt x="489083" y="9907"/>
                    </a:cubicBezTo>
                    <a:cubicBezTo>
                      <a:pt x="488841" y="8457"/>
                      <a:pt x="488358" y="7249"/>
                      <a:pt x="487392" y="6041"/>
                    </a:cubicBezTo>
                    <a:moveTo>
                      <a:pt x="510589" y="6041"/>
                    </a:moveTo>
                    <a:cubicBezTo>
                      <a:pt x="509381" y="4833"/>
                      <a:pt x="508173" y="4350"/>
                      <a:pt x="506481" y="4350"/>
                    </a:cubicBezTo>
                    <a:cubicBezTo>
                      <a:pt x="504790" y="4350"/>
                      <a:pt x="503340" y="4833"/>
                      <a:pt x="502373" y="6041"/>
                    </a:cubicBezTo>
                    <a:cubicBezTo>
                      <a:pt x="501165" y="7249"/>
                      <a:pt x="500682" y="8457"/>
                      <a:pt x="500682" y="9907"/>
                    </a:cubicBezTo>
                    <a:cubicBezTo>
                      <a:pt x="500682" y="11357"/>
                      <a:pt x="501165" y="12807"/>
                      <a:pt x="502373" y="13774"/>
                    </a:cubicBezTo>
                    <a:cubicBezTo>
                      <a:pt x="503582" y="14982"/>
                      <a:pt x="504790" y="15465"/>
                      <a:pt x="506481" y="15465"/>
                    </a:cubicBezTo>
                    <a:cubicBezTo>
                      <a:pt x="508173" y="15465"/>
                      <a:pt x="509381" y="14982"/>
                      <a:pt x="510589" y="13774"/>
                    </a:cubicBezTo>
                    <a:cubicBezTo>
                      <a:pt x="511797" y="12565"/>
                      <a:pt x="512281" y="11357"/>
                      <a:pt x="512281" y="9907"/>
                    </a:cubicBezTo>
                    <a:cubicBezTo>
                      <a:pt x="512281" y="8457"/>
                      <a:pt x="511797" y="7249"/>
                      <a:pt x="510589" y="6041"/>
                    </a:cubicBezTo>
                    <a:moveTo>
                      <a:pt x="504548" y="62827"/>
                    </a:moveTo>
                    <a:cubicBezTo>
                      <a:pt x="504548" y="64518"/>
                      <a:pt x="504306" y="65968"/>
                      <a:pt x="504306" y="67660"/>
                    </a:cubicBezTo>
                    <a:cubicBezTo>
                      <a:pt x="504065" y="69834"/>
                      <a:pt x="503340" y="71526"/>
                      <a:pt x="502373" y="72976"/>
                    </a:cubicBezTo>
                    <a:cubicBezTo>
                      <a:pt x="501407" y="74426"/>
                      <a:pt x="500199" y="75634"/>
                      <a:pt x="498990" y="76600"/>
                    </a:cubicBezTo>
                    <a:cubicBezTo>
                      <a:pt x="497782" y="77567"/>
                      <a:pt x="496332" y="78050"/>
                      <a:pt x="495124" y="78534"/>
                    </a:cubicBezTo>
                    <a:cubicBezTo>
                      <a:pt x="493916" y="79017"/>
                      <a:pt x="492708" y="79017"/>
                      <a:pt x="491741" y="79017"/>
                    </a:cubicBezTo>
                    <a:cubicBezTo>
                      <a:pt x="490533" y="79017"/>
                      <a:pt x="489325" y="78775"/>
                      <a:pt x="488116" y="78534"/>
                    </a:cubicBezTo>
                    <a:cubicBezTo>
                      <a:pt x="486908" y="78292"/>
                      <a:pt x="485942" y="77567"/>
                      <a:pt x="484975" y="76842"/>
                    </a:cubicBezTo>
                    <a:cubicBezTo>
                      <a:pt x="484009" y="76117"/>
                      <a:pt x="483284" y="75151"/>
                      <a:pt x="482800" y="73942"/>
                    </a:cubicBezTo>
                    <a:cubicBezTo>
                      <a:pt x="482317" y="72734"/>
                      <a:pt x="482075" y="71284"/>
                      <a:pt x="482075" y="69351"/>
                    </a:cubicBezTo>
                    <a:cubicBezTo>
                      <a:pt x="482075" y="67418"/>
                      <a:pt x="482559" y="65968"/>
                      <a:pt x="483284" y="64760"/>
                    </a:cubicBezTo>
                    <a:cubicBezTo>
                      <a:pt x="484009" y="63552"/>
                      <a:pt x="484975" y="62585"/>
                      <a:pt x="486183" y="61619"/>
                    </a:cubicBezTo>
                    <a:cubicBezTo>
                      <a:pt x="487392" y="60894"/>
                      <a:pt x="488358" y="60169"/>
                      <a:pt x="489566" y="59686"/>
                    </a:cubicBezTo>
                    <a:cubicBezTo>
                      <a:pt x="490775" y="59202"/>
                      <a:pt x="491741" y="58961"/>
                      <a:pt x="492708" y="58719"/>
                    </a:cubicBezTo>
                    <a:cubicBezTo>
                      <a:pt x="493674" y="58477"/>
                      <a:pt x="494882" y="58236"/>
                      <a:pt x="496091" y="58236"/>
                    </a:cubicBezTo>
                    <a:cubicBezTo>
                      <a:pt x="497299" y="58236"/>
                      <a:pt x="498507" y="57994"/>
                      <a:pt x="499715" y="57994"/>
                    </a:cubicBezTo>
                    <a:cubicBezTo>
                      <a:pt x="500923" y="57994"/>
                      <a:pt x="501890" y="57752"/>
                      <a:pt x="502857" y="57752"/>
                    </a:cubicBezTo>
                    <a:lnTo>
                      <a:pt x="505031" y="57752"/>
                    </a:lnTo>
                    <a:cubicBezTo>
                      <a:pt x="504548" y="59444"/>
                      <a:pt x="504548" y="61135"/>
                      <a:pt x="504548" y="62827"/>
                    </a:cubicBezTo>
                    <a:moveTo>
                      <a:pt x="522188" y="78292"/>
                    </a:moveTo>
                    <a:cubicBezTo>
                      <a:pt x="520738" y="78775"/>
                      <a:pt x="519288" y="79017"/>
                      <a:pt x="517838" y="79017"/>
                    </a:cubicBezTo>
                    <a:cubicBezTo>
                      <a:pt x="516630" y="79017"/>
                      <a:pt x="515664" y="78534"/>
                      <a:pt x="514939" y="77809"/>
                    </a:cubicBezTo>
                    <a:cubicBezTo>
                      <a:pt x="514214" y="77084"/>
                      <a:pt x="513972" y="75392"/>
                      <a:pt x="513972" y="72734"/>
                    </a:cubicBezTo>
                    <a:lnTo>
                      <a:pt x="513972" y="43496"/>
                    </a:lnTo>
                    <a:cubicBezTo>
                      <a:pt x="513972" y="42529"/>
                      <a:pt x="513972" y="41562"/>
                      <a:pt x="513972" y="40354"/>
                    </a:cubicBezTo>
                    <a:cubicBezTo>
                      <a:pt x="513972" y="39146"/>
                      <a:pt x="513730" y="38179"/>
                      <a:pt x="513489" y="36971"/>
                    </a:cubicBezTo>
                    <a:cubicBezTo>
                      <a:pt x="513247" y="35763"/>
                      <a:pt x="512764" y="34796"/>
                      <a:pt x="512281" y="33830"/>
                    </a:cubicBezTo>
                    <a:cubicBezTo>
                      <a:pt x="511797" y="32863"/>
                      <a:pt x="510831" y="31897"/>
                      <a:pt x="509864" y="31172"/>
                    </a:cubicBezTo>
                    <a:cubicBezTo>
                      <a:pt x="507689" y="29480"/>
                      <a:pt x="505273" y="28514"/>
                      <a:pt x="502615" y="27789"/>
                    </a:cubicBezTo>
                    <a:cubicBezTo>
                      <a:pt x="499957" y="27306"/>
                      <a:pt x="497540" y="27064"/>
                      <a:pt x="494882" y="27064"/>
                    </a:cubicBezTo>
                    <a:cubicBezTo>
                      <a:pt x="492708" y="27064"/>
                      <a:pt x="490291" y="27306"/>
                      <a:pt x="488116" y="27789"/>
                    </a:cubicBezTo>
                    <a:cubicBezTo>
                      <a:pt x="485942" y="28272"/>
                      <a:pt x="483767" y="28997"/>
                      <a:pt x="482075" y="29964"/>
                    </a:cubicBezTo>
                    <a:cubicBezTo>
                      <a:pt x="480142" y="30930"/>
                      <a:pt x="478692" y="32380"/>
                      <a:pt x="477243" y="33830"/>
                    </a:cubicBezTo>
                    <a:cubicBezTo>
                      <a:pt x="475793" y="35280"/>
                      <a:pt x="475068" y="37454"/>
                      <a:pt x="474584" y="40113"/>
                    </a:cubicBezTo>
                    <a:lnTo>
                      <a:pt x="482317" y="42529"/>
                    </a:lnTo>
                    <a:cubicBezTo>
                      <a:pt x="482559" y="41321"/>
                      <a:pt x="482800" y="40113"/>
                      <a:pt x="483284" y="38904"/>
                    </a:cubicBezTo>
                    <a:cubicBezTo>
                      <a:pt x="483767" y="37938"/>
                      <a:pt x="484250" y="36730"/>
                      <a:pt x="485217" y="36005"/>
                    </a:cubicBezTo>
                    <a:cubicBezTo>
                      <a:pt x="486183" y="35038"/>
                      <a:pt x="487150" y="34555"/>
                      <a:pt x="488600" y="33830"/>
                    </a:cubicBezTo>
                    <a:cubicBezTo>
                      <a:pt x="490050" y="33347"/>
                      <a:pt x="491741" y="33105"/>
                      <a:pt x="493916" y="33105"/>
                    </a:cubicBezTo>
                    <a:cubicBezTo>
                      <a:pt x="495124" y="33105"/>
                      <a:pt x="496332" y="33105"/>
                      <a:pt x="497299" y="33347"/>
                    </a:cubicBezTo>
                    <a:cubicBezTo>
                      <a:pt x="498507" y="33588"/>
                      <a:pt x="499474" y="33830"/>
                      <a:pt x="500440" y="34313"/>
                    </a:cubicBezTo>
                    <a:cubicBezTo>
                      <a:pt x="501890" y="35038"/>
                      <a:pt x="502857" y="36005"/>
                      <a:pt x="503582" y="37213"/>
                    </a:cubicBezTo>
                    <a:cubicBezTo>
                      <a:pt x="504065" y="38421"/>
                      <a:pt x="504548" y="40113"/>
                      <a:pt x="504548" y="42287"/>
                    </a:cubicBezTo>
                    <a:lnTo>
                      <a:pt x="504548" y="51711"/>
                    </a:lnTo>
                    <a:cubicBezTo>
                      <a:pt x="501648" y="51711"/>
                      <a:pt x="499232" y="51711"/>
                      <a:pt x="497057" y="51953"/>
                    </a:cubicBezTo>
                    <a:cubicBezTo>
                      <a:pt x="494882" y="51953"/>
                      <a:pt x="492949" y="52195"/>
                      <a:pt x="491016" y="52436"/>
                    </a:cubicBezTo>
                    <a:cubicBezTo>
                      <a:pt x="488358" y="52920"/>
                      <a:pt x="485942" y="53644"/>
                      <a:pt x="483525" y="54369"/>
                    </a:cubicBezTo>
                    <a:cubicBezTo>
                      <a:pt x="481350" y="55336"/>
                      <a:pt x="479176" y="56544"/>
                      <a:pt x="477484" y="57994"/>
                    </a:cubicBezTo>
                    <a:cubicBezTo>
                      <a:pt x="475793" y="59444"/>
                      <a:pt x="474584" y="61135"/>
                      <a:pt x="473618" y="63310"/>
                    </a:cubicBezTo>
                    <a:cubicBezTo>
                      <a:pt x="472651" y="65243"/>
                      <a:pt x="472168" y="67660"/>
                      <a:pt x="472168" y="70076"/>
                    </a:cubicBezTo>
                    <a:cubicBezTo>
                      <a:pt x="472168" y="72493"/>
                      <a:pt x="472651" y="74909"/>
                      <a:pt x="473618" y="76842"/>
                    </a:cubicBezTo>
                    <a:cubicBezTo>
                      <a:pt x="474584" y="78775"/>
                      <a:pt x="475793" y="80467"/>
                      <a:pt x="477243" y="81675"/>
                    </a:cubicBezTo>
                    <a:cubicBezTo>
                      <a:pt x="478692" y="82883"/>
                      <a:pt x="480384" y="83850"/>
                      <a:pt x="482317" y="84575"/>
                    </a:cubicBezTo>
                    <a:cubicBezTo>
                      <a:pt x="484250" y="85300"/>
                      <a:pt x="485942" y="85541"/>
                      <a:pt x="488116" y="85541"/>
                    </a:cubicBezTo>
                    <a:cubicBezTo>
                      <a:pt x="492708" y="85541"/>
                      <a:pt x="496332" y="84575"/>
                      <a:pt x="499232" y="82641"/>
                    </a:cubicBezTo>
                    <a:cubicBezTo>
                      <a:pt x="502132" y="80708"/>
                      <a:pt x="504065" y="78292"/>
                      <a:pt x="505031" y="75634"/>
                    </a:cubicBezTo>
                    <a:cubicBezTo>
                      <a:pt x="505273" y="78050"/>
                      <a:pt x="506240" y="80225"/>
                      <a:pt x="507689" y="82158"/>
                    </a:cubicBezTo>
                    <a:cubicBezTo>
                      <a:pt x="509139" y="84091"/>
                      <a:pt x="511314" y="84816"/>
                      <a:pt x="514214" y="84816"/>
                    </a:cubicBezTo>
                    <a:cubicBezTo>
                      <a:pt x="515905" y="84816"/>
                      <a:pt x="517597" y="84575"/>
                      <a:pt x="519047" y="84333"/>
                    </a:cubicBezTo>
                    <a:cubicBezTo>
                      <a:pt x="520496" y="84091"/>
                      <a:pt x="521705" y="83850"/>
                      <a:pt x="522430" y="83608"/>
                    </a:cubicBezTo>
                    <a:lnTo>
                      <a:pt x="522430" y="78292"/>
                    </a:lnTo>
                    <a:close/>
                    <a:moveTo>
                      <a:pt x="458636" y="77325"/>
                    </a:moveTo>
                    <a:cubicBezTo>
                      <a:pt x="457428" y="77809"/>
                      <a:pt x="456461" y="78292"/>
                      <a:pt x="455495" y="78534"/>
                    </a:cubicBezTo>
                    <a:cubicBezTo>
                      <a:pt x="454528" y="78775"/>
                      <a:pt x="453562" y="79017"/>
                      <a:pt x="452353" y="79017"/>
                    </a:cubicBezTo>
                    <a:cubicBezTo>
                      <a:pt x="451629" y="79017"/>
                      <a:pt x="450904" y="78775"/>
                      <a:pt x="449937" y="78534"/>
                    </a:cubicBezTo>
                    <a:cubicBezTo>
                      <a:pt x="448970" y="78292"/>
                      <a:pt x="448246" y="78050"/>
                      <a:pt x="447762" y="77567"/>
                    </a:cubicBezTo>
                    <a:cubicBezTo>
                      <a:pt x="446554" y="76600"/>
                      <a:pt x="445829" y="75634"/>
                      <a:pt x="445587" y="74184"/>
                    </a:cubicBezTo>
                    <a:cubicBezTo>
                      <a:pt x="445346" y="72734"/>
                      <a:pt x="445346" y="70801"/>
                      <a:pt x="445346" y="67901"/>
                    </a:cubicBezTo>
                    <a:lnTo>
                      <a:pt x="445346" y="35280"/>
                    </a:lnTo>
                    <a:lnTo>
                      <a:pt x="458394" y="35280"/>
                    </a:lnTo>
                    <a:lnTo>
                      <a:pt x="458394" y="28997"/>
                    </a:lnTo>
                    <a:lnTo>
                      <a:pt x="445346" y="28997"/>
                    </a:lnTo>
                    <a:lnTo>
                      <a:pt x="445346" y="12807"/>
                    </a:lnTo>
                    <a:lnTo>
                      <a:pt x="435680" y="14982"/>
                    </a:lnTo>
                    <a:lnTo>
                      <a:pt x="435680" y="28997"/>
                    </a:lnTo>
                    <a:lnTo>
                      <a:pt x="426256" y="28997"/>
                    </a:lnTo>
                    <a:lnTo>
                      <a:pt x="426256" y="35280"/>
                    </a:lnTo>
                    <a:lnTo>
                      <a:pt x="435680" y="35280"/>
                    </a:lnTo>
                    <a:lnTo>
                      <a:pt x="435680" y="68868"/>
                    </a:lnTo>
                    <a:cubicBezTo>
                      <a:pt x="435680" y="71768"/>
                      <a:pt x="435680" y="74184"/>
                      <a:pt x="435922" y="76117"/>
                    </a:cubicBezTo>
                    <a:cubicBezTo>
                      <a:pt x="436163" y="78050"/>
                      <a:pt x="436888" y="79983"/>
                      <a:pt x="437855" y="81433"/>
                    </a:cubicBezTo>
                    <a:cubicBezTo>
                      <a:pt x="439063" y="83125"/>
                      <a:pt x="440513" y="84091"/>
                      <a:pt x="442446" y="84816"/>
                    </a:cubicBezTo>
                    <a:cubicBezTo>
                      <a:pt x="444379" y="85541"/>
                      <a:pt x="446312" y="85783"/>
                      <a:pt x="448487" y="85783"/>
                    </a:cubicBezTo>
                    <a:cubicBezTo>
                      <a:pt x="450662" y="85783"/>
                      <a:pt x="452837" y="85541"/>
                      <a:pt x="455012" y="84816"/>
                    </a:cubicBezTo>
                    <a:cubicBezTo>
                      <a:pt x="457186" y="84091"/>
                      <a:pt x="458878" y="83125"/>
                      <a:pt x="460569" y="82158"/>
                    </a:cubicBezTo>
                    <a:lnTo>
                      <a:pt x="458636" y="77325"/>
                    </a:lnTo>
                    <a:close/>
                    <a:moveTo>
                      <a:pt x="409825" y="28997"/>
                    </a:moveTo>
                    <a:lnTo>
                      <a:pt x="399676" y="28997"/>
                    </a:lnTo>
                    <a:lnTo>
                      <a:pt x="399676" y="84091"/>
                    </a:lnTo>
                    <a:lnTo>
                      <a:pt x="409825" y="84091"/>
                    </a:lnTo>
                    <a:lnTo>
                      <a:pt x="409825" y="28997"/>
                    </a:lnTo>
                    <a:close/>
                    <a:moveTo>
                      <a:pt x="409341" y="2416"/>
                    </a:moveTo>
                    <a:cubicBezTo>
                      <a:pt x="408133" y="1208"/>
                      <a:pt x="406683" y="483"/>
                      <a:pt x="404992" y="483"/>
                    </a:cubicBezTo>
                    <a:cubicBezTo>
                      <a:pt x="403300" y="483"/>
                      <a:pt x="401609" y="1208"/>
                      <a:pt x="400400" y="2416"/>
                    </a:cubicBezTo>
                    <a:cubicBezTo>
                      <a:pt x="399192" y="3625"/>
                      <a:pt x="398467" y="5316"/>
                      <a:pt x="398467" y="6766"/>
                    </a:cubicBezTo>
                    <a:cubicBezTo>
                      <a:pt x="398467" y="8457"/>
                      <a:pt x="399192" y="9907"/>
                      <a:pt x="400400" y="11116"/>
                    </a:cubicBezTo>
                    <a:cubicBezTo>
                      <a:pt x="401609" y="12324"/>
                      <a:pt x="403059" y="13049"/>
                      <a:pt x="404992" y="13049"/>
                    </a:cubicBezTo>
                    <a:cubicBezTo>
                      <a:pt x="406683" y="13049"/>
                      <a:pt x="408133" y="12324"/>
                      <a:pt x="409341" y="11116"/>
                    </a:cubicBezTo>
                    <a:cubicBezTo>
                      <a:pt x="410549" y="9907"/>
                      <a:pt x="411274" y="8457"/>
                      <a:pt x="411274" y="6766"/>
                    </a:cubicBezTo>
                    <a:cubicBezTo>
                      <a:pt x="411274" y="5074"/>
                      <a:pt x="410549" y="3625"/>
                      <a:pt x="409341" y="2416"/>
                    </a:cubicBezTo>
                    <a:moveTo>
                      <a:pt x="379619" y="61377"/>
                    </a:moveTo>
                    <a:cubicBezTo>
                      <a:pt x="378653" y="59444"/>
                      <a:pt x="377203" y="57994"/>
                      <a:pt x="375511" y="56544"/>
                    </a:cubicBezTo>
                    <a:cubicBezTo>
                      <a:pt x="373820" y="55094"/>
                      <a:pt x="372128" y="54128"/>
                      <a:pt x="370195" y="53403"/>
                    </a:cubicBezTo>
                    <a:cubicBezTo>
                      <a:pt x="368262" y="52678"/>
                      <a:pt x="366329" y="51953"/>
                      <a:pt x="364396" y="51470"/>
                    </a:cubicBezTo>
                    <a:cubicBezTo>
                      <a:pt x="361013" y="50503"/>
                      <a:pt x="358113" y="49295"/>
                      <a:pt x="355938" y="47603"/>
                    </a:cubicBezTo>
                    <a:cubicBezTo>
                      <a:pt x="353764" y="45912"/>
                      <a:pt x="352797" y="43737"/>
                      <a:pt x="352797" y="40837"/>
                    </a:cubicBezTo>
                    <a:cubicBezTo>
                      <a:pt x="352797" y="38663"/>
                      <a:pt x="353764" y="36730"/>
                      <a:pt x="355697" y="35280"/>
                    </a:cubicBezTo>
                    <a:cubicBezTo>
                      <a:pt x="357630" y="33830"/>
                      <a:pt x="360046" y="33105"/>
                      <a:pt x="362946" y="33105"/>
                    </a:cubicBezTo>
                    <a:cubicBezTo>
                      <a:pt x="366087" y="33105"/>
                      <a:pt x="368504" y="33588"/>
                      <a:pt x="370195" y="34796"/>
                    </a:cubicBezTo>
                    <a:cubicBezTo>
                      <a:pt x="371887" y="36005"/>
                      <a:pt x="373337" y="37213"/>
                      <a:pt x="374786" y="38421"/>
                    </a:cubicBezTo>
                    <a:lnTo>
                      <a:pt x="379619" y="32380"/>
                    </a:lnTo>
                    <a:cubicBezTo>
                      <a:pt x="378169" y="31172"/>
                      <a:pt x="376236" y="29964"/>
                      <a:pt x="373820" y="28997"/>
                    </a:cubicBezTo>
                    <a:cubicBezTo>
                      <a:pt x="371162" y="27789"/>
                      <a:pt x="367779" y="27306"/>
                      <a:pt x="363429" y="27306"/>
                    </a:cubicBezTo>
                    <a:cubicBezTo>
                      <a:pt x="360771" y="27306"/>
                      <a:pt x="358355" y="27547"/>
                      <a:pt x="355938" y="28272"/>
                    </a:cubicBezTo>
                    <a:cubicBezTo>
                      <a:pt x="353522" y="28997"/>
                      <a:pt x="351589" y="29722"/>
                      <a:pt x="349656" y="31172"/>
                    </a:cubicBezTo>
                    <a:cubicBezTo>
                      <a:pt x="347964" y="32380"/>
                      <a:pt x="346514" y="34071"/>
                      <a:pt x="345306" y="36005"/>
                    </a:cubicBezTo>
                    <a:cubicBezTo>
                      <a:pt x="344098" y="37938"/>
                      <a:pt x="343615" y="40113"/>
                      <a:pt x="343615" y="42771"/>
                    </a:cubicBezTo>
                    <a:cubicBezTo>
                      <a:pt x="343615" y="45670"/>
                      <a:pt x="344098" y="48087"/>
                      <a:pt x="345065" y="50020"/>
                    </a:cubicBezTo>
                    <a:cubicBezTo>
                      <a:pt x="346031" y="51953"/>
                      <a:pt x="347481" y="53644"/>
                      <a:pt x="348931" y="54853"/>
                    </a:cubicBezTo>
                    <a:cubicBezTo>
                      <a:pt x="350622" y="56061"/>
                      <a:pt x="352314" y="57269"/>
                      <a:pt x="354005" y="57752"/>
                    </a:cubicBezTo>
                    <a:cubicBezTo>
                      <a:pt x="355938" y="58477"/>
                      <a:pt x="357630" y="58961"/>
                      <a:pt x="359321" y="59686"/>
                    </a:cubicBezTo>
                    <a:cubicBezTo>
                      <a:pt x="362946" y="60652"/>
                      <a:pt x="365604" y="61860"/>
                      <a:pt x="367779" y="63310"/>
                    </a:cubicBezTo>
                    <a:cubicBezTo>
                      <a:pt x="369954" y="64760"/>
                      <a:pt x="370920" y="67176"/>
                      <a:pt x="370920" y="70559"/>
                    </a:cubicBezTo>
                    <a:cubicBezTo>
                      <a:pt x="370920" y="73459"/>
                      <a:pt x="369954" y="75634"/>
                      <a:pt x="368262" y="77325"/>
                    </a:cubicBezTo>
                    <a:cubicBezTo>
                      <a:pt x="366571" y="78775"/>
                      <a:pt x="364154" y="79742"/>
                      <a:pt x="360771" y="79742"/>
                    </a:cubicBezTo>
                    <a:cubicBezTo>
                      <a:pt x="359080" y="79742"/>
                      <a:pt x="357630" y="79500"/>
                      <a:pt x="355938" y="79017"/>
                    </a:cubicBezTo>
                    <a:cubicBezTo>
                      <a:pt x="354489" y="78534"/>
                      <a:pt x="353039" y="77809"/>
                      <a:pt x="351830" y="76842"/>
                    </a:cubicBezTo>
                    <a:cubicBezTo>
                      <a:pt x="350622" y="76117"/>
                      <a:pt x="349414" y="75151"/>
                      <a:pt x="348447" y="74184"/>
                    </a:cubicBezTo>
                    <a:cubicBezTo>
                      <a:pt x="347481" y="73217"/>
                      <a:pt x="346756" y="72493"/>
                      <a:pt x="346031" y="71768"/>
                    </a:cubicBezTo>
                    <a:lnTo>
                      <a:pt x="341198" y="79500"/>
                    </a:lnTo>
                    <a:cubicBezTo>
                      <a:pt x="346514" y="83608"/>
                      <a:pt x="352797" y="85783"/>
                      <a:pt x="360288" y="85783"/>
                    </a:cubicBezTo>
                    <a:cubicBezTo>
                      <a:pt x="363188" y="85783"/>
                      <a:pt x="365604" y="85300"/>
                      <a:pt x="368020" y="84575"/>
                    </a:cubicBezTo>
                    <a:cubicBezTo>
                      <a:pt x="370437" y="83850"/>
                      <a:pt x="372612" y="82641"/>
                      <a:pt x="374303" y="81192"/>
                    </a:cubicBezTo>
                    <a:cubicBezTo>
                      <a:pt x="375995" y="79742"/>
                      <a:pt x="377444" y="77809"/>
                      <a:pt x="378411" y="75634"/>
                    </a:cubicBezTo>
                    <a:cubicBezTo>
                      <a:pt x="379378" y="73459"/>
                      <a:pt x="380103" y="71043"/>
                      <a:pt x="380103" y="68143"/>
                    </a:cubicBezTo>
                    <a:cubicBezTo>
                      <a:pt x="381069" y="65485"/>
                      <a:pt x="380586" y="63310"/>
                      <a:pt x="379619" y="61377"/>
                    </a:cubicBezTo>
                    <a:moveTo>
                      <a:pt x="298428" y="84091"/>
                    </a:moveTo>
                    <a:lnTo>
                      <a:pt x="307852" y="84091"/>
                    </a:lnTo>
                    <a:lnTo>
                      <a:pt x="307852" y="57511"/>
                    </a:lnTo>
                    <a:cubicBezTo>
                      <a:pt x="307852" y="55578"/>
                      <a:pt x="307852" y="53886"/>
                      <a:pt x="308093" y="51953"/>
                    </a:cubicBezTo>
                    <a:cubicBezTo>
                      <a:pt x="308335" y="50020"/>
                      <a:pt x="308577" y="48328"/>
                      <a:pt x="308818" y="46637"/>
                    </a:cubicBezTo>
                    <a:cubicBezTo>
                      <a:pt x="309785" y="43254"/>
                      <a:pt x="310993" y="40354"/>
                      <a:pt x="312926" y="37938"/>
                    </a:cubicBezTo>
                    <a:cubicBezTo>
                      <a:pt x="314618" y="35521"/>
                      <a:pt x="316792" y="34555"/>
                      <a:pt x="318967" y="34555"/>
                    </a:cubicBezTo>
                    <a:cubicBezTo>
                      <a:pt x="322833" y="34555"/>
                      <a:pt x="324767" y="36488"/>
                      <a:pt x="325008" y="40596"/>
                    </a:cubicBezTo>
                    <a:lnTo>
                      <a:pt x="333224" y="37696"/>
                    </a:lnTo>
                    <a:cubicBezTo>
                      <a:pt x="333224" y="35763"/>
                      <a:pt x="332741" y="34313"/>
                      <a:pt x="332016" y="32863"/>
                    </a:cubicBezTo>
                    <a:cubicBezTo>
                      <a:pt x="331291" y="31413"/>
                      <a:pt x="330566" y="30447"/>
                      <a:pt x="329599" y="29722"/>
                    </a:cubicBezTo>
                    <a:cubicBezTo>
                      <a:pt x="328633" y="28997"/>
                      <a:pt x="327425" y="28272"/>
                      <a:pt x="326216" y="28030"/>
                    </a:cubicBezTo>
                    <a:cubicBezTo>
                      <a:pt x="325008" y="27547"/>
                      <a:pt x="323800" y="27547"/>
                      <a:pt x="322833" y="27547"/>
                    </a:cubicBezTo>
                    <a:cubicBezTo>
                      <a:pt x="319450" y="27547"/>
                      <a:pt x="316792" y="28514"/>
                      <a:pt x="314134" y="30205"/>
                    </a:cubicBezTo>
                    <a:cubicBezTo>
                      <a:pt x="311718" y="32138"/>
                      <a:pt x="309543" y="34555"/>
                      <a:pt x="307852" y="37696"/>
                    </a:cubicBezTo>
                    <a:lnTo>
                      <a:pt x="306643" y="28272"/>
                    </a:lnTo>
                    <a:lnTo>
                      <a:pt x="297219" y="29239"/>
                    </a:lnTo>
                    <a:cubicBezTo>
                      <a:pt x="297219" y="29722"/>
                      <a:pt x="297461" y="30447"/>
                      <a:pt x="297461" y="31413"/>
                    </a:cubicBezTo>
                    <a:cubicBezTo>
                      <a:pt x="297703" y="32380"/>
                      <a:pt x="297703" y="33588"/>
                      <a:pt x="297944" y="35038"/>
                    </a:cubicBezTo>
                    <a:cubicBezTo>
                      <a:pt x="298186" y="36488"/>
                      <a:pt x="298186" y="37696"/>
                      <a:pt x="298186" y="39146"/>
                    </a:cubicBezTo>
                    <a:cubicBezTo>
                      <a:pt x="298186" y="40596"/>
                      <a:pt x="298428" y="41804"/>
                      <a:pt x="298428" y="43254"/>
                    </a:cubicBezTo>
                    <a:lnTo>
                      <a:pt x="298428" y="84091"/>
                    </a:lnTo>
                    <a:close/>
                    <a:moveTo>
                      <a:pt x="267981" y="38179"/>
                    </a:moveTo>
                    <a:cubicBezTo>
                      <a:pt x="270156" y="41079"/>
                      <a:pt x="271122" y="45187"/>
                      <a:pt x="271122" y="50262"/>
                    </a:cubicBezTo>
                    <a:lnTo>
                      <a:pt x="271122" y="52195"/>
                    </a:lnTo>
                    <a:lnTo>
                      <a:pt x="243817" y="52195"/>
                    </a:lnTo>
                    <a:cubicBezTo>
                      <a:pt x="244058" y="49778"/>
                      <a:pt x="244783" y="47362"/>
                      <a:pt x="245508" y="45187"/>
                    </a:cubicBezTo>
                    <a:cubicBezTo>
                      <a:pt x="246233" y="43012"/>
                      <a:pt x="247441" y="41079"/>
                      <a:pt x="248649" y="39388"/>
                    </a:cubicBezTo>
                    <a:cubicBezTo>
                      <a:pt x="249858" y="37696"/>
                      <a:pt x="251549" y="36246"/>
                      <a:pt x="253241" y="35280"/>
                    </a:cubicBezTo>
                    <a:cubicBezTo>
                      <a:pt x="254932" y="34313"/>
                      <a:pt x="257107" y="33830"/>
                      <a:pt x="259282" y="33830"/>
                    </a:cubicBezTo>
                    <a:cubicBezTo>
                      <a:pt x="262906" y="33588"/>
                      <a:pt x="265806" y="35038"/>
                      <a:pt x="267981" y="38179"/>
                    </a:cubicBezTo>
                    <a:moveTo>
                      <a:pt x="281029" y="58236"/>
                    </a:moveTo>
                    <a:lnTo>
                      <a:pt x="281029" y="52678"/>
                    </a:lnTo>
                    <a:cubicBezTo>
                      <a:pt x="281029" y="49537"/>
                      <a:pt x="280788" y="46395"/>
                      <a:pt x="280063" y="43496"/>
                    </a:cubicBezTo>
                    <a:cubicBezTo>
                      <a:pt x="279338" y="40354"/>
                      <a:pt x="278130" y="37696"/>
                      <a:pt x="276438" y="35280"/>
                    </a:cubicBezTo>
                    <a:cubicBezTo>
                      <a:pt x="274747" y="32863"/>
                      <a:pt x="272572" y="30930"/>
                      <a:pt x="269672" y="29480"/>
                    </a:cubicBezTo>
                    <a:cubicBezTo>
                      <a:pt x="266773" y="28030"/>
                      <a:pt x="263390" y="27306"/>
                      <a:pt x="259040" y="27306"/>
                    </a:cubicBezTo>
                    <a:cubicBezTo>
                      <a:pt x="255415" y="27306"/>
                      <a:pt x="252274" y="28030"/>
                      <a:pt x="249133" y="29480"/>
                    </a:cubicBezTo>
                    <a:cubicBezTo>
                      <a:pt x="245991" y="30930"/>
                      <a:pt x="243333" y="32863"/>
                      <a:pt x="241159" y="35521"/>
                    </a:cubicBezTo>
                    <a:cubicBezTo>
                      <a:pt x="238984" y="38179"/>
                      <a:pt x="237051" y="41079"/>
                      <a:pt x="235842" y="44704"/>
                    </a:cubicBezTo>
                    <a:cubicBezTo>
                      <a:pt x="234634" y="48328"/>
                      <a:pt x="233909" y="52195"/>
                      <a:pt x="233909" y="56544"/>
                    </a:cubicBezTo>
                    <a:cubicBezTo>
                      <a:pt x="233909" y="66210"/>
                      <a:pt x="236084" y="73459"/>
                      <a:pt x="240675" y="78292"/>
                    </a:cubicBezTo>
                    <a:cubicBezTo>
                      <a:pt x="245025" y="83125"/>
                      <a:pt x="251791" y="85783"/>
                      <a:pt x="260490" y="85783"/>
                    </a:cubicBezTo>
                    <a:cubicBezTo>
                      <a:pt x="265081" y="85783"/>
                      <a:pt x="268947" y="84816"/>
                      <a:pt x="272572" y="83125"/>
                    </a:cubicBezTo>
                    <a:cubicBezTo>
                      <a:pt x="275955" y="81192"/>
                      <a:pt x="279338" y="78534"/>
                      <a:pt x="282238" y="75151"/>
                    </a:cubicBezTo>
                    <a:lnTo>
                      <a:pt x="278371" y="71043"/>
                    </a:lnTo>
                    <a:cubicBezTo>
                      <a:pt x="274747" y="74426"/>
                      <a:pt x="271605" y="76359"/>
                      <a:pt x="268947" y="77567"/>
                    </a:cubicBezTo>
                    <a:cubicBezTo>
                      <a:pt x="266289" y="78534"/>
                      <a:pt x="263631" y="79017"/>
                      <a:pt x="261215" y="79017"/>
                    </a:cubicBezTo>
                    <a:cubicBezTo>
                      <a:pt x="255657" y="79017"/>
                      <a:pt x="251549" y="77325"/>
                      <a:pt x="248649" y="73701"/>
                    </a:cubicBezTo>
                    <a:cubicBezTo>
                      <a:pt x="245750" y="70076"/>
                      <a:pt x="244300" y="65002"/>
                      <a:pt x="244058" y="58477"/>
                    </a:cubicBezTo>
                    <a:lnTo>
                      <a:pt x="281029" y="58477"/>
                    </a:lnTo>
                    <a:close/>
                    <a:moveTo>
                      <a:pt x="183648" y="28997"/>
                    </a:moveTo>
                    <a:lnTo>
                      <a:pt x="172774" y="28997"/>
                    </a:lnTo>
                    <a:lnTo>
                      <a:pt x="195247" y="85300"/>
                    </a:lnTo>
                    <a:lnTo>
                      <a:pt x="203221" y="85300"/>
                    </a:lnTo>
                    <a:lnTo>
                      <a:pt x="226418" y="28997"/>
                    </a:lnTo>
                    <a:lnTo>
                      <a:pt x="217236" y="28997"/>
                    </a:lnTo>
                    <a:lnTo>
                      <a:pt x="202496" y="67660"/>
                    </a:lnTo>
                    <a:cubicBezTo>
                      <a:pt x="201046" y="71526"/>
                      <a:pt x="200321" y="74426"/>
                      <a:pt x="200079" y="76359"/>
                    </a:cubicBezTo>
                    <a:cubicBezTo>
                      <a:pt x="199838" y="75392"/>
                      <a:pt x="199596" y="74184"/>
                      <a:pt x="199354" y="72734"/>
                    </a:cubicBezTo>
                    <a:cubicBezTo>
                      <a:pt x="199113" y="71284"/>
                      <a:pt x="198388" y="69351"/>
                      <a:pt x="197663" y="67176"/>
                    </a:cubicBezTo>
                    <a:lnTo>
                      <a:pt x="183648" y="28997"/>
                    </a:lnTo>
                    <a:close/>
                    <a:moveTo>
                      <a:pt x="159000" y="28997"/>
                    </a:moveTo>
                    <a:lnTo>
                      <a:pt x="148851" y="28997"/>
                    </a:lnTo>
                    <a:lnTo>
                      <a:pt x="148851" y="84091"/>
                    </a:lnTo>
                    <a:lnTo>
                      <a:pt x="159000" y="84091"/>
                    </a:lnTo>
                    <a:lnTo>
                      <a:pt x="159000" y="28997"/>
                    </a:lnTo>
                    <a:close/>
                    <a:moveTo>
                      <a:pt x="158517" y="2416"/>
                    </a:moveTo>
                    <a:cubicBezTo>
                      <a:pt x="157309" y="1208"/>
                      <a:pt x="155859" y="483"/>
                      <a:pt x="154167" y="483"/>
                    </a:cubicBezTo>
                    <a:cubicBezTo>
                      <a:pt x="152476" y="483"/>
                      <a:pt x="150784" y="1208"/>
                      <a:pt x="149576" y="2416"/>
                    </a:cubicBezTo>
                    <a:cubicBezTo>
                      <a:pt x="148368" y="3625"/>
                      <a:pt x="147643" y="5316"/>
                      <a:pt x="147643" y="6766"/>
                    </a:cubicBezTo>
                    <a:cubicBezTo>
                      <a:pt x="147643" y="8457"/>
                      <a:pt x="148368" y="9907"/>
                      <a:pt x="149576" y="11116"/>
                    </a:cubicBezTo>
                    <a:cubicBezTo>
                      <a:pt x="150784" y="12324"/>
                      <a:pt x="152476" y="13049"/>
                      <a:pt x="154167" y="13049"/>
                    </a:cubicBezTo>
                    <a:cubicBezTo>
                      <a:pt x="155859" y="13049"/>
                      <a:pt x="157309" y="12324"/>
                      <a:pt x="158517" y="11116"/>
                    </a:cubicBezTo>
                    <a:cubicBezTo>
                      <a:pt x="159725" y="9907"/>
                      <a:pt x="160450" y="8457"/>
                      <a:pt x="160450" y="6766"/>
                    </a:cubicBezTo>
                    <a:cubicBezTo>
                      <a:pt x="160450" y="5074"/>
                      <a:pt x="159725" y="3625"/>
                      <a:pt x="158517" y="2416"/>
                    </a:cubicBezTo>
                    <a:moveTo>
                      <a:pt x="128795" y="84091"/>
                    </a:moveTo>
                    <a:lnTo>
                      <a:pt x="128795" y="49537"/>
                    </a:lnTo>
                    <a:cubicBezTo>
                      <a:pt x="128795" y="46637"/>
                      <a:pt x="128553" y="43737"/>
                      <a:pt x="128312" y="41079"/>
                    </a:cubicBezTo>
                    <a:cubicBezTo>
                      <a:pt x="128070" y="38421"/>
                      <a:pt x="127345" y="36005"/>
                      <a:pt x="126137" y="34071"/>
                    </a:cubicBezTo>
                    <a:cubicBezTo>
                      <a:pt x="124929" y="32138"/>
                      <a:pt x="122996" y="30447"/>
                      <a:pt x="120338" y="29239"/>
                    </a:cubicBezTo>
                    <a:cubicBezTo>
                      <a:pt x="117680" y="28030"/>
                      <a:pt x="114297" y="27306"/>
                      <a:pt x="109705" y="27306"/>
                    </a:cubicBezTo>
                    <a:cubicBezTo>
                      <a:pt x="106806" y="27306"/>
                      <a:pt x="104389" y="27789"/>
                      <a:pt x="102214" y="28514"/>
                    </a:cubicBezTo>
                    <a:cubicBezTo>
                      <a:pt x="100040" y="29480"/>
                      <a:pt x="98348" y="30447"/>
                      <a:pt x="96898" y="31655"/>
                    </a:cubicBezTo>
                    <a:cubicBezTo>
                      <a:pt x="95449" y="32863"/>
                      <a:pt x="94240" y="34071"/>
                      <a:pt x="93274" y="35280"/>
                    </a:cubicBezTo>
                    <a:cubicBezTo>
                      <a:pt x="92307" y="36488"/>
                      <a:pt x="91824" y="37213"/>
                      <a:pt x="91341" y="37938"/>
                    </a:cubicBezTo>
                    <a:lnTo>
                      <a:pt x="90132" y="28514"/>
                    </a:lnTo>
                    <a:lnTo>
                      <a:pt x="80708" y="29480"/>
                    </a:lnTo>
                    <a:cubicBezTo>
                      <a:pt x="80708" y="29964"/>
                      <a:pt x="80950" y="30689"/>
                      <a:pt x="80950" y="31655"/>
                    </a:cubicBezTo>
                    <a:cubicBezTo>
                      <a:pt x="81192" y="32622"/>
                      <a:pt x="81192" y="33830"/>
                      <a:pt x="81433" y="35280"/>
                    </a:cubicBezTo>
                    <a:cubicBezTo>
                      <a:pt x="81675" y="36730"/>
                      <a:pt x="81675" y="37938"/>
                      <a:pt x="81675" y="39388"/>
                    </a:cubicBezTo>
                    <a:cubicBezTo>
                      <a:pt x="81675" y="40837"/>
                      <a:pt x="81917" y="42046"/>
                      <a:pt x="81917" y="43496"/>
                    </a:cubicBezTo>
                    <a:lnTo>
                      <a:pt x="81917" y="84333"/>
                    </a:lnTo>
                    <a:lnTo>
                      <a:pt x="91824" y="84333"/>
                    </a:lnTo>
                    <a:lnTo>
                      <a:pt x="91824" y="53403"/>
                    </a:lnTo>
                    <a:cubicBezTo>
                      <a:pt x="91824" y="50986"/>
                      <a:pt x="92307" y="48570"/>
                      <a:pt x="93032" y="46154"/>
                    </a:cubicBezTo>
                    <a:cubicBezTo>
                      <a:pt x="93757" y="43979"/>
                      <a:pt x="94965" y="41804"/>
                      <a:pt x="96415" y="40354"/>
                    </a:cubicBezTo>
                    <a:cubicBezTo>
                      <a:pt x="97865" y="38663"/>
                      <a:pt x="99556" y="37454"/>
                      <a:pt x="101248" y="36488"/>
                    </a:cubicBezTo>
                    <a:cubicBezTo>
                      <a:pt x="103181" y="35521"/>
                      <a:pt x="105114" y="35038"/>
                      <a:pt x="107531" y="35038"/>
                    </a:cubicBezTo>
                    <a:cubicBezTo>
                      <a:pt x="109947" y="35038"/>
                      <a:pt x="112122" y="35280"/>
                      <a:pt x="113572" y="36005"/>
                    </a:cubicBezTo>
                    <a:cubicBezTo>
                      <a:pt x="115021" y="36730"/>
                      <a:pt x="116230" y="37454"/>
                      <a:pt x="117196" y="38904"/>
                    </a:cubicBezTo>
                    <a:cubicBezTo>
                      <a:pt x="117921" y="40113"/>
                      <a:pt x="118404" y="41804"/>
                      <a:pt x="118888" y="43496"/>
                    </a:cubicBezTo>
                    <a:cubicBezTo>
                      <a:pt x="119129" y="45429"/>
                      <a:pt x="119371" y="47362"/>
                      <a:pt x="119371" y="49778"/>
                    </a:cubicBezTo>
                    <a:lnTo>
                      <a:pt x="119371" y="84333"/>
                    </a:lnTo>
                    <a:lnTo>
                      <a:pt x="128795" y="84333"/>
                    </a:lnTo>
                    <a:close/>
                    <a:moveTo>
                      <a:pt x="60894" y="5799"/>
                    </a:moveTo>
                    <a:lnTo>
                      <a:pt x="50986" y="5799"/>
                    </a:lnTo>
                    <a:lnTo>
                      <a:pt x="50986" y="54128"/>
                    </a:lnTo>
                    <a:cubicBezTo>
                      <a:pt x="50986" y="59202"/>
                      <a:pt x="50503" y="63552"/>
                      <a:pt x="49295" y="66935"/>
                    </a:cubicBezTo>
                    <a:cubicBezTo>
                      <a:pt x="48328" y="70318"/>
                      <a:pt x="46879" y="72976"/>
                      <a:pt x="44945" y="74667"/>
                    </a:cubicBezTo>
                    <a:cubicBezTo>
                      <a:pt x="43012" y="76600"/>
                      <a:pt x="40837" y="77809"/>
                      <a:pt x="38421" y="78534"/>
                    </a:cubicBezTo>
                    <a:cubicBezTo>
                      <a:pt x="36005" y="79259"/>
                      <a:pt x="33347" y="79500"/>
                      <a:pt x="30447" y="79500"/>
                    </a:cubicBezTo>
                    <a:cubicBezTo>
                      <a:pt x="27547" y="79500"/>
                      <a:pt x="24889" y="79259"/>
                      <a:pt x="22231" y="78534"/>
                    </a:cubicBezTo>
                    <a:cubicBezTo>
                      <a:pt x="19815" y="77809"/>
                      <a:pt x="17640" y="76600"/>
                      <a:pt x="15707" y="74667"/>
                    </a:cubicBezTo>
                    <a:cubicBezTo>
                      <a:pt x="14015" y="72734"/>
                      <a:pt x="12565" y="70076"/>
                      <a:pt x="11357" y="66935"/>
                    </a:cubicBezTo>
                    <a:cubicBezTo>
                      <a:pt x="10391" y="63552"/>
                      <a:pt x="9666" y="59444"/>
                      <a:pt x="9666" y="54128"/>
                    </a:cubicBezTo>
                    <a:lnTo>
                      <a:pt x="9666" y="5799"/>
                    </a:lnTo>
                    <a:lnTo>
                      <a:pt x="0" y="5799"/>
                    </a:lnTo>
                    <a:lnTo>
                      <a:pt x="0" y="54853"/>
                    </a:lnTo>
                    <a:cubicBezTo>
                      <a:pt x="0" y="66451"/>
                      <a:pt x="2658" y="74667"/>
                      <a:pt x="7733" y="79500"/>
                    </a:cubicBezTo>
                    <a:cubicBezTo>
                      <a:pt x="12807" y="84333"/>
                      <a:pt x="20540" y="86749"/>
                      <a:pt x="30689" y="86749"/>
                    </a:cubicBezTo>
                    <a:cubicBezTo>
                      <a:pt x="40837" y="86749"/>
                      <a:pt x="48570" y="84333"/>
                      <a:pt x="53403" y="79500"/>
                    </a:cubicBezTo>
                    <a:cubicBezTo>
                      <a:pt x="58477" y="74667"/>
                      <a:pt x="60894" y="66451"/>
                      <a:pt x="60894" y="54853"/>
                    </a:cubicBezTo>
                    <a:lnTo>
                      <a:pt x="60894" y="5799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1" name="Freihandform: Form 60">
                <a:extLst>
                  <a:ext uri="{FF2B5EF4-FFF2-40B4-BE49-F238E27FC236}">
                    <a16:creationId xmlns:a16="http://schemas.microsoft.com/office/drawing/2014/main" id="{62FEBD5E-81F2-4B87-AF0E-C85931DA9405}"/>
                  </a:ext>
                </a:extLst>
              </p:cNvPr>
              <p:cNvSpPr/>
              <p:nvPr/>
            </p:nvSpPr>
            <p:spPr>
              <a:xfrm>
                <a:off x="11569754" y="1219314"/>
                <a:ext cx="152234" cy="132903"/>
              </a:xfrm>
              <a:custGeom>
                <a:avLst/>
                <a:gdLst>
                  <a:gd name="connsiteX0" fmla="*/ 0 w 152234"/>
                  <a:gd name="connsiteY0" fmla="*/ 134353 h 132902"/>
                  <a:gd name="connsiteX1" fmla="*/ 84816 w 152234"/>
                  <a:gd name="connsiteY1" fmla="*/ 134353 h 132902"/>
                  <a:gd name="connsiteX2" fmla="*/ 152234 w 152234"/>
                  <a:gd name="connsiteY2" fmla="*/ 67176 h 132902"/>
                  <a:gd name="connsiteX3" fmla="*/ 84816 w 152234"/>
                  <a:gd name="connsiteY3" fmla="*/ 0 h 132902"/>
                  <a:gd name="connsiteX4" fmla="*/ 0 w 152234"/>
                  <a:gd name="connsiteY4" fmla="*/ 0 h 132902"/>
                  <a:gd name="connsiteX5" fmla="*/ 0 w 152234"/>
                  <a:gd name="connsiteY5" fmla="*/ 134353 h 1329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52234" h="132902">
                    <a:moveTo>
                      <a:pt x="0" y="134353"/>
                    </a:moveTo>
                    <a:lnTo>
                      <a:pt x="84816" y="134353"/>
                    </a:lnTo>
                    <a:cubicBezTo>
                      <a:pt x="122029" y="134353"/>
                      <a:pt x="152234" y="104389"/>
                      <a:pt x="152234" y="67176"/>
                    </a:cubicBezTo>
                    <a:cubicBezTo>
                      <a:pt x="152234" y="29964"/>
                      <a:pt x="122029" y="0"/>
                      <a:pt x="84816" y="0"/>
                    </a:cubicBezTo>
                    <a:lnTo>
                      <a:pt x="0" y="0"/>
                    </a:lnTo>
                    <a:lnTo>
                      <a:pt x="0" y="134353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</p:grpSp>
      </p:grpSp>
      <p:sp>
        <p:nvSpPr>
          <p:cNvPr id="38" name="Bildplatzhalter 4">
            <a:extLst>
              <a:ext uri="{FF2B5EF4-FFF2-40B4-BE49-F238E27FC236}">
                <a16:creationId xmlns:a16="http://schemas.microsoft.com/office/drawing/2014/main" id="{CB4FCE89-4ECE-184E-897C-4631FB0C0D0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591083" y="525856"/>
            <a:ext cx="2038349" cy="775858"/>
          </a:xfrm>
          <a:noFill/>
        </p:spPr>
        <p:txBody>
          <a:bodyPr/>
          <a:lstStyle>
            <a:lvl1pPr marL="0" indent="0" algn="ctr">
              <a:buNone/>
              <a:defRPr sz="1065" baseline="0"/>
            </a:lvl1pPr>
          </a:lstStyle>
          <a:p>
            <a:r>
              <a:rPr lang="de-DE"/>
              <a:t>Logo gleichberechtigter Kooperationspartner (z.B. Partneruniversität). Bei Nichtbedarf löschen!</a:t>
            </a:r>
          </a:p>
        </p:txBody>
      </p:sp>
      <p:sp>
        <p:nvSpPr>
          <p:cNvPr id="39" name="Bildplatzhalter 4">
            <a:extLst>
              <a:ext uri="{FF2B5EF4-FFF2-40B4-BE49-F238E27FC236}">
                <a16:creationId xmlns:a16="http://schemas.microsoft.com/office/drawing/2014/main" id="{1123C5FD-FD36-EF46-A7BE-730ECD0226B9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711012" y="525856"/>
            <a:ext cx="2038349" cy="775858"/>
          </a:xfrm>
          <a:noFill/>
        </p:spPr>
        <p:txBody>
          <a:bodyPr anchor="t"/>
          <a:lstStyle>
            <a:lvl1pPr marL="0" indent="0" algn="ctr">
              <a:lnSpc>
                <a:spcPct val="100000"/>
              </a:lnSpc>
              <a:buNone/>
              <a:defRPr sz="1065" baseline="0"/>
            </a:lvl1pPr>
          </a:lstStyle>
          <a:p>
            <a:r>
              <a:rPr lang="de-DE"/>
              <a:t>Logo gleichberechtigter Kooperationspartner (z.B. Partneruniversität). Bei Nichtbedarf löschen!</a:t>
            </a:r>
          </a:p>
        </p:txBody>
      </p:sp>
      <p:sp>
        <p:nvSpPr>
          <p:cNvPr id="40" name="Bildplatzhalter 4">
            <a:extLst>
              <a:ext uri="{FF2B5EF4-FFF2-40B4-BE49-F238E27FC236}">
                <a16:creationId xmlns:a16="http://schemas.microsoft.com/office/drawing/2014/main" id="{76763FB6-F29F-6E45-A8AF-56E9738E6CB6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161172" y="5527911"/>
            <a:ext cx="2038349" cy="775858"/>
          </a:xfrm>
          <a:noFill/>
        </p:spPr>
        <p:txBody>
          <a:bodyPr/>
          <a:lstStyle>
            <a:lvl1pPr marL="0" indent="0" algn="ctr">
              <a:buNone/>
              <a:defRPr sz="1065" baseline="0"/>
            </a:lvl1pPr>
          </a:lstStyle>
          <a:p>
            <a:r>
              <a:rPr lang="de-DE"/>
              <a:t>Sekundärlogo (z.B. Institut, Forschungsgruppe, o.Ä.). Bei Nichtbedarf löschen!</a:t>
            </a:r>
          </a:p>
        </p:txBody>
      </p:sp>
      <p:sp>
        <p:nvSpPr>
          <p:cNvPr id="41" name="Bildplatzhalter 4">
            <a:extLst>
              <a:ext uri="{FF2B5EF4-FFF2-40B4-BE49-F238E27FC236}">
                <a16:creationId xmlns:a16="http://schemas.microsoft.com/office/drawing/2014/main" id="{A1AF13E3-064D-6244-AEC0-7A7D21E29C72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4872372" y="5529142"/>
            <a:ext cx="2038349" cy="775858"/>
          </a:xfrm>
          <a:noFill/>
        </p:spPr>
        <p:txBody>
          <a:bodyPr anchor="t"/>
          <a:lstStyle>
            <a:lvl1pPr marL="0" indent="0" algn="ctr">
              <a:lnSpc>
                <a:spcPct val="100000"/>
              </a:lnSpc>
              <a:buNone/>
              <a:defRPr sz="1065" baseline="0"/>
            </a:lvl1pPr>
          </a:lstStyle>
          <a:p>
            <a:r>
              <a:rPr lang="de-DE"/>
              <a:t>Sekundärlogo (z.B. Institut, Forschungsgruppe, o.Ä.). Bei Nichtbedarf löschen!</a:t>
            </a:r>
          </a:p>
        </p:txBody>
      </p:sp>
      <p:sp>
        <p:nvSpPr>
          <p:cNvPr id="72" name="Bildplatzhalter 4">
            <a:extLst>
              <a:ext uri="{FF2B5EF4-FFF2-40B4-BE49-F238E27FC236}">
                <a16:creationId xmlns:a16="http://schemas.microsoft.com/office/drawing/2014/main" id="{1472E981-D1BB-BD49-8ED3-BA240E3D1727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9449972" y="5527911"/>
            <a:ext cx="2038349" cy="775858"/>
          </a:xfrm>
          <a:noFill/>
        </p:spPr>
        <p:txBody>
          <a:bodyPr/>
          <a:lstStyle>
            <a:lvl1pPr marL="0" indent="0" algn="ctr">
              <a:buNone/>
              <a:defRPr sz="1065" baseline="0"/>
            </a:lvl1pPr>
          </a:lstStyle>
          <a:p>
            <a:r>
              <a:rPr lang="de-DE"/>
              <a:t>Sekundärlogo (z.B. Institut, Forschungsgruppe, o.Ä.). Bei Nichtbedarf löschen!</a:t>
            </a:r>
          </a:p>
        </p:txBody>
      </p:sp>
    </p:spTree>
    <p:extLst>
      <p:ext uri="{BB962C8B-B14F-4D97-AF65-F5344CB8AC3E}">
        <p14:creationId xmlns:p14="http://schemas.microsoft.com/office/powerpoint/2010/main" val="600221827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apiteltrenner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Gruppieren 49">
            <a:extLst>
              <a:ext uri="{FF2B5EF4-FFF2-40B4-BE49-F238E27FC236}">
                <a16:creationId xmlns:a16="http://schemas.microsoft.com/office/drawing/2014/main" id="{C90C208C-E187-483E-A849-994740CF4EB9}"/>
              </a:ext>
            </a:extLst>
          </p:cNvPr>
          <p:cNvGrpSpPr/>
          <p:nvPr userDrawn="1"/>
        </p:nvGrpSpPr>
        <p:grpSpPr>
          <a:xfrm>
            <a:off x="-6502" y="6593007"/>
            <a:ext cx="12198503" cy="263834"/>
            <a:chOff x="-4877" y="4950860"/>
            <a:chExt cx="9148877" cy="198120"/>
          </a:xfrm>
          <a:solidFill>
            <a:schemeClr val="tx2"/>
          </a:solidFill>
        </p:grpSpPr>
        <p:sp>
          <p:nvSpPr>
            <p:cNvPr id="51" name="bk object 18">
              <a:extLst>
                <a:ext uri="{FF2B5EF4-FFF2-40B4-BE49-F238E27FC236}">
                  <a16:creationId xmlns:a16="http://schemas.microsoft.com/office/drawing/2014/main" id="{EE0396FA-425F-4EDC-9520-B9A44FA9B2CE}"/>
                </a:ext>
              </a:extLst>
            </p:cNvPr>
            <p:cNvSpPr/>
            <p:nvPr userDrawn="1"/>
          </p:nvSpPr>
          <p:spPr>
            <a:xfrm>
              <a:off x="-4877" y="4950860"/>
              <a:ext cx="484937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" name="bk object 18">
              <a:extLst>
                <a:ext uri="{FF2B5EF4-FFF2-40B4-BE49-F238E27FC236}">
                  <a16:creationId xmlns:a16="http://schemas.microsoft.com/office/drawing/2014/main" id="{565B0312-1532-4603-9199-E7A9D647D7DD}"/>
                </a:ext>
              </a:extLst>
            </p:cNvPr>
            <p:cNvSpPr/>
            <p:nvPr userDrawn="1"/>
          </p:nvSpPr>
          <p:spPr>
            <a:xfrm>
              <a:off x="522288" y="4950860"/>
              <a:ext cx="8621712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Holder 3">
              <a:extLst>
                <a:ext uri="{FF2B5EF4-FFF2-40B4-BE49-F238E27FC236}">
                  <a16:creationId xmlns:a16="http://schemas.microsoft.com/office/drawing/2014/main" id="{64829966-6167-4E75-9B98-6CFBF28F3C77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8194726" y="4966101"/>
              <a:ext cx="449579" cy="167639"/>
            </a:xfrm>
            <a:prstGeom prst="rect">
              <a:avLst/>
            </a:prstGeom>
            <a:grpFill/>
          </p:spPr>
          <p:txBody>
            <a:bodyPr lIns="0" tIns="0" rIns="0" bIns="0" anchor="ctr"/>
            <a:lstStyle>
              <a:defPPr>
                <a:defRPr lang="de-DE"/>
              </a:defPPr>
              <a:lvl1pPr marL="0" algn="l" defTabSz="686074" rtl="0" eaLnBrk="1" latinLnBrk="0" hangingPunct="1">
                <a:defRPr sz="1000" b="1" i="0" kern="1200">
                  <a:solidFill>
                    <a:schemeClr val="bg1"/>
                  </a:solidFill>
                  <a:latin typeface="Arial"/>
                  <a:ea typeface="+mn-ea"/>
                  <a:cs typeface="Arial"/>
                </a:defRPr>
              </a:lvl1pPr>
              <a:lvl2pPr marL="34303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6074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9111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2149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5186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223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1260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429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6913">
                <a:spcBef>
                  <a:spcPts val="7"/>
                </a:spcBef>
              </a:pPr>
              <a:r>
                <a:rPr lang="de-DE" sz="1332" spc="13"/>
                <a:t>hhu.de</a:t>
              </a:r>
            </a:p>
          </p:txBody>
        </p:sp>
      </p:grpSp>
      <p:sp>
        <p:nvSpPr>
          <p:cNvPr id="5" name="Titel 1">
            <a:extLst>
              <a:ext uri="{FF2B5EF4-FFF2-40B4-BE49-F238E27FC236}">
                <a16:creationId xmlns:a16="http://schemas.microsoft.com/office/drawing/2014/main" id="{B0EFD377-4EA8-4233-8819-69CE7EFB9E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872372" y="4041069"/>
            <a:ext cx="6624304" cy="1224135"/>
          </a:xfrm>
        </p:spPr>
        <p:txBody>
          <a:bodyPr/>
          <a:lstStyle>
            <a:lvl1pPr algn="r">
              <a:defRPr/>
            </a:lvl1pPr>
          </a:lstStyle>
          <a:p>
            <a:r>
              <a:rPr lang="de-DE" dirty="0" err="1"/>
              <a:t>Kapiteltrenner</a:t>
            </a:r>
            <a:r>
              <a:rPr lang="de-DE" dirty="0"/>
              <a:t> (bearbeiten)</a:t>
            </a:r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9D5327C6-E598-4991-AB22-BE7A8B832E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F4581514-8A34-423E-AF48-23D40C9BA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95BCC-3514-4B1B-9C18-24F3D67EC549}" type="slidenum">
              <a:rPr lang="de-DE" smtClean="0"/>
              <a:t>‹#›</a:t>
            </a:fld>
            <a:endParaRPr lang="de-DE"/>
          </a:p>
        </p:txBody>
      </p:sp>
      <p:grpSp>
        <p:nvGrpSpPr>
          <p:cNvPr id="42" name="Grafik 9">
            <a:extLst>
              <a:ext uri="{FF2B5EF4-FFF2-40B4-BE49-F238E27FC236}">
                <a16:creationId xmlns:a16="http://schemas.microsoft.com/office/drawing/2014/main" id="{28A21B8F-6E69-4E11-AFD3-54EC4D2DD560}"/>
              </a:ext>
            </a:extLst>
          </p:cNvPr>
          <p:cNvGrpSpPr/>
          <p:nvPr userDrawn="1"/>
        </p:nvGrpSpPr>
        <p:grpSpPr>
          <a:xfrm>
            <a:off x="10321916" y="525078"/>
            <a:ext cx="1399107" cy="827140"/>
            <a:chOff x="10321916" y="525077"/>
            <a:chExt cx="1399106" cy="827140"/>
          </a:xfrm>
          <a:solidFill>
            <a:schemeClr val="accent1"/>
          </a:solidFill>
        </p:grpSpPr>
        <p:grpSp>
          <p:nvGrpSpPr>
            <p:cNvPr id="43" name="Grafik 9">
              <a:extLst>
                <a:ext uri="{FF2B5EF4-FFF2-40B4-BE49-F238E27FC236}">
                  <a16:creationId xmlns:a16="http://schemas.microsoft.com/office/drawing/2014/main" id="{D38F2AA7-E6E5-436E-8E36-7603834951DD}"/>
                </a:ext>
              </a:extLst>
            </p:cNvPr>
            <p:cNvGrpSpPr/>
            <p:nvPr/>
          </p:nvGrpSpPr>
          <p:grpSpPr>
            <a:xfrm>
              <a:off x="10321916" y="525077"/>
              <a:ext cx="1179212" cy="575107"/>
              <a:chOff x="10321916" y="525077"/>
              <a:chExt cx="1179212" cy="575107"/>
            </a:xfrm>
            <a:solidFill>
              <a:schemeClr val="accent1"/>
            </a:solidFill>
          </p:grpSpPr>
          <p:sp>
            <p:nvSpPr>
              <p:cNvPr id="66" name="Freihandform: Form 65">
                <a:extLst>
                  <a:ext uri="{FF2B5EF4-FFF2-40B4-BE49-F238E27FC236}">
                    <a16:creationId xmlns:a16="http://schemas.microsoft.com/office/drawing/2014/main" id="{CEE46D69-7B6E-4033-9F52-F87603FD3DC4}"/>
                  </a:ext>
                </a:extLst>
              </p:cNvPr>
              <p:cNvSpPr/>
              <p:nvPr/>
            </p:nvSpPr>
            <p:spPr>
              <a:xfrm>
                <a:off x="11143981" y="639857"/>
                <a:ext cx="357630" cy="357630"/>
              </a:xfrm>
              <a:custGeom>
                <a:avLst/>
                <a:gdLst>
                  <a:gd name="connsiteX0" fmla="*/ 358113 w 357629"/>
                  <a:gd name="connsiteY0" fmla="*/ 0 h 357629"/>
                  <a:gd name="connsiteX1" fmla="*/ 358113 w 357629"/>
                  <a:gd name="connsiteY1" fmla="*/ 179540 h 357629"/>
                  <a:gd name="connsiteX2" fmla="*/ 179057 w 357629"/>
                  <a:gd name="connsiteY2" fmla="*/ 359080 h 357629"/>
                  <a:gd name="connsiteX3" fmla="*/ 0 w 357629"/>
                  <a:gd name="connsiteY3" fmla="*/ 179540 h 357629"/>
                  <a:gd name="connsiteX4" fmla="*/ 0 w 357629"/>
                  <a:gd name="connsiteY4" fmla="*/ 0 h 357629"/>
                  <a:gd name="connsiteX5" fmla="*/ 90857 w 357629"/>
                  <a:gd name="connsiteY5" fmla="*/ 0 h 357629"/>
                  <a:gd name="connsiteX6" fmla="*/ 90857 w 357629"/>
                  <a:gd name="connsiteY6" fmla="*/ 171807 h 357629"/>
                  <a:gd name="connsiteX7" fmla="*/ 179057 w 357629"/>
                  <a:gd name="connsiteY7" fmla="*/ 265323 h 357629"/>
                  <a:gd name="connsiteX8" fmla="*/ 267256 w 357629"/>
                  <a:gd name="connsiteY8" fmla="*/ 171807 h 357629"/>
                  <a:gd name="connsiteX9" fmla="*/ 267256 w 357629"/>
                  <a:gd name="connsiteY9" fmla="*/ 0 h 357629"/>
                  <a:gd name="connsiteX10" fmla="*/ 358113 w 357629"/>
                  <a:gd name="connsiteY10" fmla="*/ 0 h 3576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57629" h="357629">
                    <a:moveTo>
                      <a:pt x="358113" y="0"/>
                    </a:moveTo>
                    <a:lnTo>
                      <a:pt x="358113" y="179540"/>
                    </a:lnTo>
                    <a:cubicBezTo>
                      <a:pt x="358113" y="286587"/>
                      <a:pt x="277888" y="359080"/>
                      <a:pt x="179057" y="359080"/>
                    </a:cubicBezTo>
                    <a:cubicBezTo>
                      <a:pt x="80225" y="359080"/>
                      <a:pt x="0" y="286587"/>
                      <a:pt x="0" y="179540"/>
                    </a:cubicBezTo>
                    <a:cubicBezTo>
                      <a:pt x="0" y="164075"/>
                      <a:pt x="0" y="0"/>
                      <a:pt x="0" y="0"/>
                    </a:cubicBezTo>
                    <a:lnTo>
                      <a:pt x="90857" y="0"/>
                    </a:lnTo>
                    <a:cubicBezTo>
                      <a:pt x="90857" y="32622"/>
                      <a:pt x="90857" y="165041"/>
                      <a:pt x="90857" y="171807"/>
                    </a:cubicBezTo>
                    <a:cubicBezTo>
                      <a:pt x="90857" y="227385"/>
                      <a:pt x="130487" y="265323"/>
                      <a:pt x="179057" y="265323"/>
                    </a:cubicBezTo>
                    <a:cubicBezTo>
                      <a:pt x="227868" y="265323"/>
                      <a:pt x="267256" y="227385"/>
                      <a:pt x="267256" y="171807"/>
                    </a:cubicBezTo>
                    <a:lnTo>
                      <a:pt x="267256" y="0"/>
                    </a:lnTo>
                    <a:lnTo>
                      <a:pt x="358113" y="0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7" name="Freihandform: Form 66">
                <a:extLst>
                  <a:ext uri="{FF2B5EF4-FFF2-40B4-BE49-F238E27FC236}">
                    <a16:creationId xmlns:a16="http://schemas.microsoft.com/office/drawing/2014/main" id="{BDAE65FC-F144-4EB4-BDE1-439A96EEE0C4}"/>
                  </a:ext>
                </a:extLst>
              </p:cNvPr>
              <p:cNvSpPr/>
              <p:nvPr/>
            </p:nvSpPr>
            <p:spPr>
              <a:xfrm>
                <a:off x="10321916" y="525077"/>
                <a:ext cx="357630" cy="463952"/>
              </a:xfrm>
              <a:custGeom>
                <a:avLst/>
                <a:gdLst>
                  <a:gd name="connsiteX0" fmla="*/ 90857 w 357629"/>
                  <a:gd name="connsiteY0" fmla="*/ 464435 h 463952"/>
                  <a:gd name="connsiteX1" fmla="*/ 0 w 357629"/>
                  <a:gd name="connsiteY1" fmla="*/ 464435 h 463952"/>
                  <a:gd name="connsiteX2" fmla="*/ 0 w 357629"/>
                  <a:gd name="connsiteY2" fmla="*/ 0 h 463952"/>
                  <a:gd name="connsiteX3" fmla="*/ 90857 w 357629"/>
                  <a:gd name="connsiteY3" fmla="*/ 0 h 463952"/>
                  <a:gd name="connsiteX4" fmla="*/ 90857 w 357629"/>
                  <a:gd name="connsiteY4" fmla="*/ 127345 h 463952"/>
                  <a:gd name="connsiteX5" fmla="*/ 179298 w 357629"/>
                  <a:gd name="connsiteY5" fmla="*/ 105597 h 463952"/>
                  <a:gd name="connsiteX6" fmla="*/ 358355 w 357629"/>
                  <a:gd name="connsiteY6" fmla="*/ 285137 h 463952"/>
                  <a:gd name="connsiteX7" fmla="*/ 358355 w 357629"/>
                  <a:gd name="connsiteY7" fmla="*/ 464677 h 463952"/>
                  <a:gd name="connsiteX8" fmla="*/ 267497 w 357629"/>
                  <a:gd name="connsiteY8" fmla="*/ 464677 h 463952"/>
                  <a:gd name="connsiteX9" fmla="*/ 267497 w 357629"/>
                  <a:gd name="connsiteY9" fmla="*/ 292870 h 463952"/>
                  <a:gd name="connsiteX10" fmla="*/ 179298 w 357629"/>
                  <a:gd name="connsiteY10" fmla="*/ 199354 h 463952"/>
                  <a:gd name="connsiteX11" fmla="*/ 91099 w 357629"/>
                  <a:gd name="connsiteY11" fmla="*/ 292870 h 463952"/>
                  <a:gd name="connsiteX12" fmla="*/ 91099 w 357629"/>
                  <a:gd name="connsiteY12" fmla="*/ 464435 h 4639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57629" h="463952">
                    <a:moveTo>
                      <a:pt x="90857" y="464435"/>
                    </a:moveTo>
                    <a:lnTo>
                      <a:pt x="0" y="464435"/>
                    </a:lnTo>
                    <a:lnTo>
                      <a:pt x="0" y="0"/>
                    </a:lnTo>
                    <a:lnTo>
                      <a:pt x="90857" y="0"/>
                    </a:lnTo>
                    <a:lnTo>
                      <a:pt x="90857" y="127345"/>
                    </a:lnTo>
                    <a:cubicBezTo>
                      <a:pt x="116955" y="113330"/>
                      <a:pt x="146918" y="105597"/>
                      <a:pt x="179298" y="105597"/>
                    </a:cubicBezTo>
                    <a:cubicBezTo>
                      <a:pt x="278130" y="105597"/>
                      <a:pt x="358355" y="178090"/>
                      <a:pt x="358355" y="285137"/>
                    </a:cubicBezTo>
                    <a:lnTo>
                      <a:pt x="358355" y="464677"/>
                    </a:lnTo>
                    <a:lnTo>
                      <a:pt x="267497" y="464677"/>
                    </a:lnTo>
                    <a:lnTo>
                      <a:pt x="267497" y="292870"/>
                    </a:lnTo>
                    <a:cubicBezTo>
                      <a:pt x="267497" y="237292"/>
                      <a:pt x="227868" y="199354"/>
                      <a:pt x="179298" y="199354"/>
                    </a:cubicBezTo>
                    <a:cubicBezTo>
                      <a:pt x="130728" y="199354"/>
                      <a:pt x="91099" y="237292"/>
                      <a:pt x="91099" y="292870"/>
                    </a:cubicBezTo>
                    <a:lnTo>
                      <a:pt x="91099" y="464435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8" name="Freihandform: Form 67">
                <a:extLst>
                  <a:ext uri="{FF2B5EF4-FFF2-40B4-BE49-F238E27FC236}">
                    <a16:creationId xmlns:a16="http://schemas.microsoft.com/office/drawing/2014/main" id="{D3DBEDEF-DBC0-4148-9FDD-21C8CA8A0A9D}"/>
                  </a:ext>
                </a:extLst>
              </p:cNvPr>
              <p:cNvSpPr/>
              <p:nvPr/>
            </p:nvSpPr>
            <p:spPr>
              <a:xfrm>
                <a:off x="10734399" y="525077"/>
                <a:ext cx="357630" cy="463952"/>
              </a:xfrm>
              <a:custGeom>
                <a:avLst/>
                <a:gdLst>
                  <a:gd name="connsiteX0" fmla="*/ 90857 w 357629"/>
                  <a:gd name="connsiteY0" fmla="*/ 464435 h 463952"/>
                  <a:gd name="connsiteX1" fmla="*/ 0 w 357629"/>
                  <a:gd name="connsiteY1" fmla="*/ 464435 h 463952"/>
                  <a:gd name="connsiteX2" fmla="*/ 0 w 357629"/>
                  <a:gd name="connsiteY2" fmla="*/ 0 h 463952"/>
                  <a:gd name="connsiteX3" fmla="*/ 90857 w 357629"/>
                  <a:gd name="connsiteY3" fmla="*/ 0 h 463952"/>
                  <a:gd name="connsiteX4" fmla="*/ 90857 w 357629"/>
                  <a:gd name="connsiteY4" fmla="*/ 127345 h 463952"/>
                  <a:gd name="connsiteX5" fmla="*/ 179298 w 357629"/>
                  <a:gd name="connsiteY5" fmla="*/ 105597 h 463952"/>
                  <a:gd name="connsiteX6" fmla="*/ 358355 w 357629"/>
                  <a:gd name="connsiteY6" fmla="*/ 285137 h 463952"/>
                  <a:gd name="connsiteX7" fmla="*/ 358355 w 357629"/>
                  <a:gd name="connsiteY7" fmla="*/ 464677 h 463952"/>
                  <a:gd name="connsiteX8" fmla="*/ 267497 w 357629"/>
                  <a:gd name="connsiteY8" fmla="*/ 464677 h 463952"/>
                  <a:gd name="connsiteX9" fmla="*/ 267497 w 357629"/>
                  <a:gd name="connsiteY9" fmla="*/ 292870 h 463952"/>
                  <a:gd name="connsiteX10" fmla="*/ 179298 w 357629"/>
                  <a:gd name="connsiteY10" fmla="*/ 199354 h 463952"/>
                  <a:gd name="connsiteX11" fmla="*/ 91099 w 357629"/>
                  <a:gd name="connsiteY11" fmla="*/ 292870 h 463952"/>
                  <a:gd name="connsiteX12" fmla="*/ 91099 w 357629"/>
                  <a:gd name="connsiteY12" fmla="*/ 464435 h 4639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57629" h="463952">
                    <a:moveTo>
                      <a:pt x="90857" y="464435"/>
                    </a:moveTo>
                    <a:lnTo>
                      <a:pt x="0" y="464435"/>
                    </a:lnTo>
                    <a:lnTo>
                      <a:pt x="0" y="0"/>
                    </a:lnTo>
                    <a:lnTo>
                      <a:pt x="90857" y="0"/>
                    </a:lnTo>
                    <a:lnTo>
                      <a:pt x="90857" y="127345"/>
                    </a:lnTo>
                    <a:cubicBezTo>
                      <a:pt x="116955" y="113330"/>
                      <a:pt x="146918" y="105597"/>
                      <a:pt x="179298" y="105597"/>
                    </a:cubicBezTo>
                    <a:cubicBezTo>
                      <a:pt x="278130" y="105597"/>
                      <a:pt x="358355" y="178090"/>
                      <a:pt x="358355" y="285137"/>
                    </a:cubicBezTo>
                    <a:lnTo>
                      <a:pt x="358355" y="464677"/>
                    </a:lnTo>
                    <a:lnTo>
                      <a:pt x="267497" y="464677"/>
                    </a:lnTo>
                    <a:lnTo>
                      <a:pt x="267497" y="292870"/>
                    </a:lnTo>
                    <a:cubicBezTo>
                      <a:pt x="267497" y="237292"/>
                      <a:pt x="227868" y="199354"/>
                      <a:pt x="179298" y="199354"/>
                    </a:cubicBezTo>
                    <a:cubicBezTo>
                      <a:pt x="130728" y="199354"/>
                      <a:pt x="91099" y="237292"/>
                      <a:pt x="91099" y="292870"/>
                    </a:cubicBezTo>
                    <a:lnTo>
                      <a:pt x="91099" y="464435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9" name="Freihandform: Form 68">
                <a:extLst>
                  <a:ext uri="{FF2B5EF4-FFF2-40B4-BE49-F238E27FC236}">
                    <a16:creationId xmlns:a16="http://schemas.microsoft.com/office/drawing/2014/main" id="{32B50B26-A8AC-4560-90A5-3EA0F8790ACA}"/>
                  </a:ext>
                </a:extLst>
              </p:cNvPr>
              <p:cNvSpPr/>
              <p:nvPr/>
            </p:nvSpPr>
            <p:spPr>
              <a:xfrm>
                <a:off x="10464001" y="1088585"/>
                <a:ext cx="12082" cy="12082"/>
              </a:xfrm>
              <a:custGeom>
                <a:avLst/>
                <a:gdLst>
                  <a:gd name="connsiteX0" fmla="*/ 10874 w 12082"/>
                  <a:gd name="connsiteY0" fmla="*/ 1933 h 12082"/>
                  <a:gd name="connsiteX1" fmla="*/ 6524 w 12082"/>
                  <a:gd name="connsiteY1" fmla="*/ 0 h 12082"/>
                  <a:gd name="connsiteX2" fmla="*/ 1933 w 12082"/>
                  <a:gd name="connsiteY2" fmla="*/ 1933 h 12082"/>
                  <a:gd name="connsiteX3" fmla="*/ 0 w 12082"/>
                  <a:gd name="connsiteY3" fmla="*/ 6283 h 12082"/>
                  <a:gd name="connsiteX4" fmla="*/ 1933 w 12082"/>
                  <a:gd name="connsiteY4" fmla="*/ 10632 h 12082"/>
                  <a:gd name="connsiteX5" fmla="*/ 6524 w 12082"/>
                  <a:gd name="connsiteY5" fmla="*/ 12565 h 12082"/>
                  <a:gd name="connsiteX6" fmla="*/ 10874 w 12082"/>
                  <a:gd name="connsiteY6" fmla="*/ 10632 h 12082"/>
                  <a:gd name="connsiteX7" fmla="*/ 12807 w 12082"/>
                  <a:gd name="connsiteY7" fmla="*/ 6283 h 12082"/>
                  <a:gd name="connsiteX8" fmla="*/ 10874 w 12082"/>
                  <a:gd name="connsiteY8" fmla="*/ 1933 h 120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082" h="12082">
                    <a:moveTo>
                      <a:pt x="10874" y="1933"/>
                    </a:moveTo>
                    <a:cubicBezTo>
                      <a:pt x="9666" y="725"/>
                      <a:pt x="8216" y="0"/>
                      <a:pt x="6524" y="0"/>
                    </a:cubicBezTo>
                    <a:cubicBezTo>
                      <a:pt x="4833" y="0"/>
                      <a:pt x="3141" y="725"/>
                      <a:pt x="1933" y="1933"/>
                    </a:cubicBezTo>
                    <a:cubicBezTo>
                      <a:pt x="725" y="3141"/>
                      <a:pt x="0" y="4833"/>
                      <a:pt x="0" y="6283"/>
                    </a:cubicBezTo>
                    <a:cubicBezTo>
                      <a:pt x="0" y="7733"/>
                      <a:pt x="725" y="9424"/>
                      <a:pt x="1933" y="10632"/>
                    </a:cubicBezTo>
                    <a:cubicBezTo>
                      <a:pt x="3141" y="11840"/>
                      <a:pt x="4591" y="12565"/>
                      <a:pt x="6524" y="12565"/>
                    </a:cubicBezTo>
                    <a:cubicBezTo>
                      <a:pt x="8216" y="12565"/>
                      <a:pt x="9666" y="11840"/>
                      <a:pt x="10874" y="10632"/>
                    </a:cubicBezTo>
                    <a:cubicBezTo>
                      <a:pt x="12082" y="9424"/>
                      <a:pt x="12807" y="7974"/>
                      <a:pt x="12807" y="6283"/>
                    </a:cubicBezTo>
                    <a:cubicBezTo>
                      <a:pt x="12807" y="4591"/>
                      <a:pt x="12082" y="3383"/>
                      <a:pt x="10874" y="1933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70" name="Freihandform: Form 69">
                <a:extLst>
                  <a:ext uri="{FF2B5EF4-FFF2-40B4-BE49-F238E27FC236}">
                    <a16:creationId xmlns:a16="http://schemas.microsoft.com/office/drawing/2014/main" id="{E672BC32-FFA3-4CA6-A563-DD6F9BC119AB}"/>
                  </a:ext>
                </a:extLst>
              </p:cNvPr>
              <p:cNvSpPr/>
              <p:nvPr/>
            </p:nvSpPr>
            <p:spPr>
              <a:xfrm>
                <a:off x="10610678" y="1088585"/>
                <a:ext cx="12082" cy="12082"/>
              </a:xfrm>
              <a:custGeom>
                <a:avLst/>
                <a:gdLst>
                  <a:gd name="connsiteX0" fmla="*/ 10874 w 12082"/>
                  <a:gd name="connsiteY0" fmla="*/ 1933 h 12082"/>
                  <a:gd name="connsiteX1" fmla="*/ 6524 w 12082"/>
                  <a:gd name="connsiteY1" fmla="*/ 0 h 12082"/>
                  <a:gd name="connsiteX2" fmla="*/ 1933 w 12082"/>
                  <a:gd name="connsiteY2" fmla="*/ 1933 h 12082"/>
                  <a:gd name="connsiteX3" fmla="*/ 0 w 12082"/>
                  <a:gd name="connsiteY3" fmla="*/ 6283 h 12082"/>
                  <a:gd name="connsiteX4" fmla="*/ 1933 w 12082"/>
                  <a:gd name="connsiteY4" fmla="*/ 10632 h 12082"/>
                  <a:gd name="connsiteX5" fmla="*/ 6524 w 12082"/>
                  <a:gd name="connsiteY5" fmla="*/ 12565 h 12082"/>
                  <a:gd name="connsiteX6" fmla="*/ 10874 w 12082"/>
                  <a:gd name="connsiteY6" fmla="*/ 10632 h 12082"/>
                  <a:gd name="connsiteX7" fmla="*/ 12807 w 12082"/>
                  <a:gd name="connsiteY7" fmla="*/ 6283 h 12082"/>
                  <a:gd name="connsiteX8" fmla="*/ 10874 w 12082"/>
                  <a:gd name="connsiteY8" fmla="*/ 1933 h 120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082" h="12082">
                    <a:moveTo>
                      <a:pt x="10874" y="1933"/>
                    </a:moveTo>
                    <a:cubicBezTo>
                      <a:pt x="9666" y="725"/>
                      <a:pt x="8216" y="0"/>
                      <a:pt x="6524" y="0"/>
                    </a:cubicBezTo>
                    <a:cubicBezTo>
                      <a:pt x="4833" y="0"/>
                      <a:pt x="3141" y="725"/>
                      <a:pt x="1933" y="1933"/>
                    </a:cubicBezTo>
                    <a:cubicBezTo>
                      <a:pt x="725" y="3141"/>
                      <a:pt x="0" y="4833"/>
                      <a:pt x="0" y="6283"/>
                    </a:cubicBezTo>
                    <a:cubicBezTo>
                      <a:pt x="0" y="7733"/>
                      <a:pt x="725" y="9424"/>
                      <a:pt x="1933" y="10632"/>
                    </a:cubicBezTo>
                    <a:cubicBezTo>
                      <a:pt x="3141" y="11840"/>
                      <a:pt x="4591" y="12565"/>
                      <a:pt x="6524" y="12565"/>
                    </a:cubicBezTo>
                    <a:cubicBezTo>
                      <a:pt x="8216" y="12565"/>
                      <a:pt x="9666" y="11840"/>
                      <a:pt x="10874" y="10632"/>
                    </a:cubicBezTo>
                    <a:cubicBezTo>
                      <a:pt x="12082" y="9424"/>
                      <a:pt x="12807" y="7974"/>
                      <a:pt x="12807" y="6283"/>
                    </a:cubicBezTo>
                    <a:cubicBezTo>
                      <a:pt x="12807" y="4591"/>
                      <a:pt x="12082" y="3383"/>
                      <a:pt x="10874" y="1933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71" name="Freihandform: Form 70">
                <a:extLst>
                  <a:ext uri="{FF2B5EF4-FFF2-40B4-BE49-F238E27FC236}">
                    <a16:creationId xmlns:a16="http://schemas.microsoft.com/office/drawing/2014/main" id="{9D229350-21C3-418C-96E5-56B9BC682764}"/>
                  </a:ext>
                </a:extLst>
              </p:cNvPr>
              <p:cNvSpPr/>
              <p:nvPr/>
            </p:nvSpPr>
            <p:spPr>
              <a:xfrm>
                <a:off x="10949701" y="1088585"/>
                <a:ext cx="12082" cy="12082"/>
              </a:xfrm>
              <a:custGeom>
                <a:avLst/>
                <a:gdLst>
                  <a:gd name="connsiteX0" fmla="*/ 10874 w 12082"/>
                  <a:gd name="connsiteY0" fmla="*/ 1933 h 12082"/>
                  <a:gd name="connsiteX1" fmla="*/ 6524 w 12082"/>
                  <a:gd name="connsiteY1" fmla="*/ 0 h 12082"/>
                  <a:gd name="connsiteX2" fmla="*/ 1933 w 12082"/>
                  <a:gd name="connsiteY2" fmla="*/ 1933 h 12082"/>
                  <a:gd name="connsiteX3" fmla="*/ 0 w 12082"/>
                  <a:gd name="connsiteY3" fmla="*/ 6283 h 12082"/>
                  <a:gd name="connsiteX4" fmla="*/ 1933 w 12082"/>
                  <a:gd name="connsiteY4" fmla="*/ 10632 h 12082"/>
                  <a:gd name="connsiteX5" fmla="*/ 6524 w 12082"/>
                  <a:gd name="connsiteY5" fmla="*/ 12565 h 12082"/>
                  <a:gd name="connsiteX6" fmla="*/ 10874 w 12082"/>
                  <a:gd name="connsiteY6" fmla="*/ 10632 h 12082"/>
                  <a:gd name="connsiteX7" fmla="*/ 12807 w 12082"/>
                  <a:gd name="connsiteY7" fmla="*/ 6283 h 12082"/>
                  <a:gd name="connsiteX8" fmla="*/ 10874 w 12082"/>
                  <a:gd name="connsiteY8" fmla="*/ 1933 h 120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082" h="12082">
                    <a:moveTo>
                      <a:pt x="10874" y="1933"/>
                    </a:moveTo>
                    <a:cubicBezTo>
                      <a:pt x="9666" y="725"/>
                      <a:pt x="8216" y="0"/>
                      <a:pt x="6524" y="0"/>
                    </a:cubicBezTo>
                    <a:cubicBezTo>
                      <a:pt x="4833" y="0"/>
                      <a:pt x="3141" y="725"/>
                      <a:pt x="1933" y="1933"/>
                    </a:cubicBezTo>
                    <a:cubicBezTo>
                      <a:pt x="725" y="3141"/>
                      <a:pt x="0" y="4833"/>
                      <a:pt x="0" y="6283"/>
                    </a:cubicBezTo>
                    <a:cubicBezTo>
                      <a:pt x="0" y="7733"/>
                      <a:pt x="725" y="9424"/>
                      <a:pt x="1933" y="10632"/>
                    </a:cubicBezTo>
                    <a:cubicBezTo>
                      <a:pt x="3141" y="11840"/>
                      <a:pt x="4591" y="12565"/>
                      <a:pt x="6524" y="12565"/>
                    </a:cubicBezTo>
                    <a:cubicBezTo>
                      <a:pt x="8216" y="12565"/>
                      <a:pt x="9666" y="11840"/>
                      <a:pt x="10874" y="10632"/>
                    </a:cubicBezTo>
                    <a:cubicBezTo>
                      <a:pt x="12082" y="9424"/>
                      <a:pt x="12807" y="7974"/>
                      <a:pt x="12807" y="6283"/>
                    </a:cubicBezTo>
                    <a:cubicBezTo>
                      <a:pt x="12807" y="4591"/>
                      <a:pt x="12324" y="3383"/>
                      <a:pt x="10874" y="1933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</p:grpSp>
        <p:sp>
          <p:nvSpPr>
            <p:cNvPr id="44" name="Freihandform: Form 43">
              <a:extLst>
                <a:ext uri="{FF2B5EF4-FFF2-40B4-BE49-F238E27FC236}">
                  <a16:creationId xmlns:a16="http://schemas.microsoft.com/office/drawing/2014/main" id="{3B2C3CB2-9BD9-4C7F-A03D-9FAC1547D206}"/>
                </a:ext>
              </a:extLst>
            </p:cNvPr>
            <p:cNvSpPr/>
            <p:nvPr/>
          </p:nvSpPr>
          <p:spPr>
            <a:xfrm>
              <a:off x="10322158" y="1089069"/>
              <a:ext cx="57994" cy="77325"/>
            </a:xfrm>
            <a:custGeom>
              <a:avLst/>
              <a:gdLst>
                <a:gd name="connsiteX0" fmla="*/ 49053 w 57994"/>
                <a:gd name="connsiteY0" fmla="*/ 0 h 77325"/>
                <a:gd name="connsiteX1" fmla="*/ 49053 w 57994"/>
                <a:gd name="connsiteY1" fmla="*/ 34071 h 77325"/>
                <a:gd name="connsiteX2" fmla="*/ 10149 w 57994"/>
                <a:gd name="connsiteY2" fmla="*/ 34071 h 77325"/>
                <a:gd name="connsiteX3" fmla="*/ 10149 w 57994"/>
                <a:gd name="connsiteY3" fmla="*/ 0 h 77325"/>
                <a:gd name="connsiteX4" fmla="*/ 0 w 57994"/>
                <a:gd name="connsiteY4" fmla="*/ 0 h 77325"/>
                <a:gd name="connsiteX5" fmla="*/ 0 w 57994"/>
                <a:gd name="connsiteY5" fmla="*/ 78292 h 77325"/>
                <a:gd name="connsiteX6" fmla="*/ 10149 w 57994"/>
                <a:gd name="connsiteY6" fmla="*/ 78292 h 77325"/>
                <a:gd name="connsiteX7" fmla="*/ 10149 w 57994"/>
                <a:gd name="connsiteY7" fmla="*/ 40837 h 77325"/>
                <a:gd name="connsiteX8" fmla="*/ 49053 w 57994"/>
                <a:gd name="connsiteY8" fmla="*/ 40837 h 77325"/>
                <a:gd name="connsiteX9" fmla="*/ 49053 w 57994"/>
                <a:gd name="connsiteY9" fmla="*/ 78292 h 77325"/>
                <a:gd name="connsiteX10" fmla="*/ 58961 w 57994"/>
                <a:gd name="connsiteY10" fmla="*/ 78292 h 77325"/>
                <a:gd name="connsiteX11" fmla="*/ 58961 w 57994"/>
                <a:gd name="connsiteY11" fmla="*/ 0 h 77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7994" h="77325">
                  <a:moveTo>
                    <a:pt x="49053" y="0"/>
                  </a:moveTo>
                  <a:lnTo>
                    <a:pt x="49053" y="34071"/>
                  </a:lnTo>
                  <a:lnTo>
                    <a:pt x="10149" y="34071"/>
                  </a:lnTo>
                  <a:lnTo>
                    <a:pt x="10149" y="0"/>
                  </a:lnTo>
                  <a:lnTo>
                    <a:pt x="0" y="0"/>
                  </a:lnTo>
                  <a:lnTo>
                    <a:pt x="0" y="78292"/>
                  </a:lnTo>
                  <a:lnTo>
                    <a:pt x="10149" y="78292"/>
                  </a:lnTo>
                  <a:lnTo>
                    <a:pt x="10149" y="40837"/>
                  </a:lnTo>
                  <a:lnTo>
                    <a:pt x="49053" y="40837"/>
                  </a:lnTo>
                  <a:lnTo>
                    <a:pt x="49053" y="78292"/>
                  </a:lnTo>
                  <a:lnTo>
                    <a:pt x="58961" y="78292"/>
                  </a:lnTo>
                  <a:lnTo>
                    <a:pt x="58961" y="0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45" name="Freihandform: Form 44">
              <a:extLst>
                <a:ext uri="{FF2B5EF4-FFF2-40B4-BE49-F238E27FC236}">
                  <a16:creationId xmlns:a16="http://schemas.microsoft.com/office/drawing/2014/main" id="{C34D53EC-E9A8-4321-AADF-45F3327CFD78}"/>
                </a:ext>
              </a:extLst>
            </p:cNvPr>
            <p:cNvSpPr/>
            <p:nvPr/>
          </p:nvSpPr>
          <p:spPr>
            <a:xfrm>
              <a:off x="10399483" y="1110575"/>
              <a:ext cx="48328" cy="57994"/>
            </a:xfrm>
            <a:custGeom>
              <a:avLst/>
              <a:gdLst>
                <a:gd name="connsiteX0" fmla="*/ 9907 w 48328"/>
                <a:gd name="connsiteY0" fmla="*/ 24647 h 57994"/>
                <a:gd name="connsiteX1" fmla="*/ 11599 w 48328"/>
                <a:gd name="connsiteY1" fmla="*/ 17640 h 57994"/>
                <a:gd name="connsiteX2" fmla="*/ 14740 w 48328"/>
                <a:gd name="connsiteY2" fmla="*/ 11840 h 57994"/>
                <a:gd name="connsiteX3" fmla="*/ 19331 w 48328"/>
                <a:gd name="connsiteY3" fmla="*/ 7733 h 57994"/>
                <a:gd name="connsiteX4" fmla="*/ 25372 w 48328"/>
                <a:gd name="connsiteY4" fmla="*/ 6283 h 57994"/>
                <a:gd name="connsiteX5" fmla="*/ 33830 w 48328"/>
                <a:gd name="connsiteY5" fmla="*/ 10874 h 57994"/>
                <a:gd name="connsiteX6" fmla="*/ 36971 w 48328"/>
                <a:gd name="connsiteY6" fmla="*/ 22956 h 57994"/>
                <a:gd name="connsiteX7" fmla="*/ 36971 w 48328"/>
                <a:gd name="connsiteY7" fmla="*/ 24889 h 57994"/>
                <a:gd name="connsiteX8" fmla="*/ 9907 w 48328"/>
                <a:gd name="connsiteY8" fmla="*/ 24889 h 57994"/>
                <a:gd name="connsiteX9" fmla="*/ 9666 w 48328"/>
                <a:gd name="connsiteY9" fmla="*/ 30930 h 57994"/>
                <a:gd name="connsiteX10" fmla="*/ 47120 w 48328"/>
                <a:gd name="connsiteY10" fmla="*/ 30930 h 57994"/>
                <a:gd name="connsiteX11" fmla="*/ 47120 w 48328"/>
                <a:gd name="connsiteY11" fmla="*/ 25372 h 57994"/>
                <a:gd name="connsiteX12" fmla="*/ 46154 w 48328"/>
                <a:gd name="connsiteY12" fmla="*/ 16190 h 57994"/>
                <a:gd name="connsiteX13" fmla="*/ 42529 w 48328"/>
                <a:gd name="connsiteY13" fmla="*/ 7974 h 57994"/>
                <a:gd name="connsiteX14" fmla="*/ 35763 w 48328"/>
                <a:gd name="connsiteY14" fmla="*/ 2175 h 57994"/>
                <a:gd name="connsiteX15" fmla="*/ 25131 w 48328"/>
                <a:gd name="connsiteY15" fmla="*/ 0 h 57994"/>
                <a:gd name="connsiteX16" fmla="*/ 15223 w 48328"/>
                <a:gd name="connsiteY16" fmla="*/ 2175 h 57994"/>
                <a:gd name="connsiteX17" fmla="*/ 7249 w 48328"/>
                <a:gd name="connsiteY17" fmla="*/ 8216 h 57994"/>
                <a:gd name="connsiteX18" fmla="*/ 1933 w 48328"/>
                <a:gd name="connsiteY18" fmla="*/ 17398 h 57994"/>
                <a:gd name="connsiteX19" fmla="*/ 0 w 48328"/>
                <a:gd name="connsiteY19" fmla="*/ 29239 h 57994"/>
                <a:gd name="connsiteX20" fmla="*/ 6766 w 48328"/>
                <a:gd name="connsiteY20" fmla="*/ 50986 h 57994"/>
                <a:gd name="connsiteX21" fmla="*/ 26581 w 48328"/>
                <a:gd name="connsiteY21" fmla="*/ 58477 h 57994"/>
                <a:gd name="connsiteX22" fmla="*/ 38663 w 48328"/>
                <a:gd name="connsiteY22" fmla="*/ 55819 h 57994"/>
                <a:gd name="connsiteX23" fmla="*/ 48328 w 48328"/>
                <a:gd name="connsiteY23" fmla="*/ 47845 h 57994"/>
                <a:gd name="connsiteX24" fmla="*/ 44462 w 48328"/>
                <a:gd name="connsiteY24" fmla="*/ 43737 h 57994"/>
                <a:gd name="connsiteX25" fmla="*/ 35038 w 48328"/>
                <a:gd name="connsiteY25" fmla="*/ 50261 h 57994"/>
                <a:gd name="connsiteX26" fmla="*/ 27306 w 48328"/>
                <a:gd name="connsiteY26" fmla="*/ 51711 h 57994"/>
                <a:gd name="connsiteX27" fmla="*/ 14740 w 48328"/>
                <a:gd name="connsiteY27" fmla="*/ 46395 h 57994"/>
                <a:gd name="connsiteX28" fmla="*/ 9666 w 48328"/>
                <a:gd name="connsiteY28" fmla="*/ 30930 h 57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8328" h="57994">
                  <a:moveTo>
                    <a:pt x="9907" y="24647"/>
                  </a:moveTo>
                  <a:cubicBezTo>
                    <a:pt x="10149" y="22231"/>
                    <a:pt x="10874" y="19815"/>
                    <a:pt x="11599" y="17640"/>
                  </a:cubicBezTo>
                  <a:cubicBezTo>
                    <a:pt x="12324" y="15465"/>
                    <a:pt x="13532" y="13532"/>
                    <a:pt x="14740" y="11840"/>
                  </a:cubicBezTo>
                  <a:cubicBezTo>
                    <a:pt x="15948" y="10149"/>
                    <a:pt x="17640" y="8699"/>
                    <a:pt x="19331" y="7733"/>
                  </a:cubicBezTo>
                  <a:cubicBezTo>
                    <a:pt x="21023" y="6766"/>
                    <a:pt x="23198" y="6283"/>
                    <a:pt x="25372" y="6283"/>
                  </a:cubicBezTo>
                  <a:cubicBezTo>
                    <a:pt x="28755" y="6283"/>
                    <a:pt x="31655" y="7733"/>
                    <a:pt x="33830" y="10874"/>
                  </a:cubicBezTo>
                  <a:cubicBezTo>
                    <a:pt x="36005" y="13774"/>
                    <a:pt x="36971" y="17881"/>
                    <a:pt x="36971" y="22956"/>
                  </a:cubicBezTo>
                  <a:lnTo>
                    <a:pt x="36971" y="24889"/>
                  </a:lnTo>
                  <a:lnTo>
                    <a:pt x="9907" y="24889"/>
                  </a:lnTo>
                  <a:close/>
                  <a:moveTo>
                    <a:pt x="9666" y="30930"/>
                  </a:moveTo>
                  <a:lnTo>
                    <a:pt x="47120" y="30930"/>
                  </a:lnTo>
                  <a:lnTo>
                    <a:pt x="47120" y="25372"/>
                  </a:lnTo>
                  <a:cubicBezTo>
                    <a:pt x="47120" y="22231"/>
                    <a:pt x="46879" y="19090"/>
                    <a:pt x="46154" y="16190"/>
                  </a:cubicBezTo>
                  <a:cubicBezTo>
                    <a:pt x="45429" y="13049"/>
                    <a:pt x="44220" y="10391"/>
                    <a:pt x="42529" y="7974"/>
                  </a:cubicBezTo>
                  <a:cubicBezTo>
                    <a:pt x="40837" y="5558"/>
                    <a:pt x="38663" y="3625"/>
                    <a:pt x="35763" y="2175"/>
                  </a:cubicBezTo>
                  <a:cubicBezTo>
                    <a:pt x="32863" y="725"/>
                    <a:pt x="29480" y="0"/>
                    <a:pt x="25131" y="0"/>
                  </a:cubicBezTo>
                  <a:cubicBezTo>
                    <a:pt x="21506" y="0"/>
                    <a:pt x="18365" y="725"/>
                    <a:pt x="15223" y="2175"/>
                  </a:cubicBezTo>
                  <a:cubicBezTo>
                    <a:pt x="12082" y="3625"/>
                    <a:pt x="9424" y="5558"/>
                    <a:pt x="7249" y="8216"/>
                  </a:cubicBezTo>
                  <a:cubicBezTo>
                    <a:pt x="5074" y="10874"/>
                    <a:pt x="3141" y="13774"/>
                    <a:pt x="1933" y="17398"/>
                  </a:cubicBezTo>
                  <a:cubicBezTo>
                    <a:pt x="725" y="21023"/>
                    <a:pt x="0" y="24889"/>
                    <a:pt x="0" y="29239"/>
                  </a:cubicBezTo>
                  <a:cubicBezTo>
                    <a:pt x="0" y="38904"/>
                    <a:pt x="2175" y="46154"/>
                    <a:pt x="6766" y="50986"/>
                  </a:cubicBezTo>
                  <a:cubicBezTo>
                    <a:pt x="11116" y="55819"/>
                    <a:pt x="17881" y="58477"/>
                    <a:pt x="26581" y="58477"/>
                  </a:cubicBezTo>
                  <a:cubicBezTo>
                    <a:pt x="31172" y="58477"/>
                    <a:pt x="35038" y="57511"/>
                    <a:pt x="38663" y="55819"/>
                  </a:cubicBezTo>
                  <a:cubicBezTo>
                    <a:pt x="42046" y="53886"/>
                    <a:pt x="45429" y="51228"/>
                    <a:pt x="48328" y="47845"/>
                  </a:cubicBezTo>
                  <a:lnTo>
                    <a:pt x="44462" y="43737"/>
                  </a:lnTo>
                  <a:cubicBezTo>
                    <a:pt x="40837" y="47120"/>
                    <a:pt x="37696" y="49053"/>
                    <a:pt x="35038" y="50261"/>
                  </a:cubicBezTo>
                  <a:cubicBezTo>
                    <a:pt x="32380" y="51228"/>
                    <a:pt x="29722" y="51711"/>
                    <a:pt x="27306" y="51711"/>
                  </a:cubicBezTo>
                  <a:cubicBezTo>
                    <a:pt x="21748" y="51711"/>
                    <a:pt x="17640" y="50020"/>
                    <a:pt x="14740" y="46395"/>
                  </a:cubicBezTo>
                  <a:cubicBezTo>
                    <a:pt x="11599" y="42529"/>
                    <a:pt x="10149" y="37454"/>
                    <a:pt x="9666" y="30930"/>
                  </a:cubicBezTo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46" name="Freihandform: Form 45">
              <a:extLst>
                <a:ext uri="{FF2B5EF4-FFF2-40B4-BE49-F238E27FC236}">
                  <a16:creationId xmlns:a16="http://schemas.microsoft.com/office/drawing/2014/main" id="{43A49C16-A28B-4031-A77C-89AAA332D02C}"/>
                </a:ext>
              </a:extLst>
            </p:cNvPr>
            <p:cNvSpPr/>
            <p:nvPr/>
          </p:nvSpPr>
          <p:spPr>
            <a:xfrm>
              <a:off x="10465451" y="1112266"/>
              <a:ext cx="9666" cy="53161"/>
            </a:xfrm>
            <a:custGeom>
              <a:avLst/>
              <a:gdLst>
                <a:gd name="connsiteX0" fmla="*/ 0 w 9665"/>
                <a:gd name="connsiteY0" fmla="*/ 0 h 53161"/>
                <a:gd name="connsiteX1" fmla="*/ 10149 w 9665"/>
                <a:gd name="connsiteY1" fmla="*/ 0 h 53161"/>
                <a:gd name="connsiteX2" fmla="*/ 10149 w 9665"/>
                <a:gd name="connsiteY2" fmla="*/ 55094 h 53161"/>
                <a:gd name="connsiteX3" fmla="*/ 0 w 9665"/>
                <a:gd name="connsiteY3" fmla="*/ 55094 h 53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65" h="53161">
                  <a:moveTo>
                    <a:pt x="0" y="0"/>
                  </a:moveTo>
                  <a:lnTo>
                    <a:pt x="10149" y="0"/>
                  </a:lnTo>
                  <a:lnTo>
                    <a:pt x="10149" y="55094"/>
                  </a:lnTo>
                  <a:lnTo>
                    <a:pt x="0" y="55094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grpSp>
          <p:nvGrpSpPr>
            <p:cNvPr id="47" name="Grafik 9">
              <a:extLst>
                <a:ext uri="{FF2B5EF4-FFF2-40B4-BE49-F238E27FC236}">
                  <a16:creationId xmlns:a16="http://schemas.microsoft.com/office/drawing/2014/main" id="{6648D76C-F5E6-4559-8E7C-C8AC6A349ECC}"/>
                </a:ext>
              </a:extLst>
            </p:cNvPr>
            <p:cNvGrpSpPr/>
            <p:nvPr/>
          </p:nvGrpSpPr>
          <p:grpSpPr>
            <a:xfrm>
              <a:off x="10496140" y="1110575"/>
              <a:ext cx="101490" cy="55578"/>
              <a:chOff x="10496140" y="1110575"/>
              <a:chExt cx="101490" cy="55578"/>
            </a:xfrm>
            <a:solidFill>
              <a:srgbClr val="000000"/>
            </a:solidFill>
          </p:grpSpPr>
          <p:sp>
            <p:nvSpPr>
              <p:cNvPr id="64" name="Freihandform: Form 63">
                <a:extLst>
                  <a:ext uri="{FF2B5EF4-FFF2-40B4-BE49-F238E27FC236}">
                    <a16:creationId xmlns:a16="http://schemas.microsoft.com/office/drawing/2014/main" id="{72294CCB-ECFF-408E-9DE3-9CFD213367BB}"/>
                  </a:ext>
                </a:extLst>
              </p:cNvPr>
              <p:cNvSpPr/>
              <p:nvPr/>
            </p:nvSpPr>
            <p:spPr>
              <a:xfrm>
                <a:off x="10496140" y="1110575"/>
                <a:ext cx="45912" cy="55578"/>
              </a:xfrm>
              <a:custGeom>
                <a:avLst/>
                <a:gdLst>
                  <a:gd name="connsiteX0" fmla="*/ 48087 w 45911"/>
                  <a:gd name="connsiteY0" fmla="*/ 56786 h 55577"/>
                  <a:gd name="connsiteX1" fmla="*/ 48087 w 45911"/>
                  <a:gd name="connsiteY1" fmla="*/ 22231 h 55577"/>
                  <a:gd name="connsiteX2" fmla="*/ 47603 w 45911"/>
                  <a:gd name="connsiteY2" fmla="*/ 13774 h 55577"/>
                  <a:gd name="connsiteX3" fmla="*/ 45429 w 45911"/>
                  <a:gd name="connsiteY3" fmla="*/ 6766 h 55577"/>
                  <a:gd name="connsiteX4" fmla="*/ 39629 w 45911"/>
                  <a:gd name="connsiteY4" fmla="*/ 1933 h 55577"/>
                  <a:gd name="connsiteX5" fmla="*/ 28997 w 45911"/>
                  <a:gd name="connsiteY5" fmla="*/ 0 h 55577"/>
                  <a:gd name="connsiteX6" fmla="*/ 21506 w 45911"/>
                  <a:gd name="connsiteY6" fmla="*/ 1208 h 55577"/>
                  <a:gd name="connsiteX7" fmla="*/ 16190 w 45911"/>
                  <a:gd name="connsiteY7" fmla="*/ 4350 h 55577"/>
                  <a:gd name="connsiteX8" fmla="*/ 12565 w 45911"/>
                  <a:gd name="connsiteY8" fmla="*/ 7974 h 55577"/>
                  <a:gd name="connsiteX9" fmla="*/ 10632 w 45911"/>
                  <a:gd name="connsiteY9" fmla="*/ 10632 h 55577"/>
                  <a:gd name="connsiteX10" fmla="*/ 9424 w 45911"/>
                  <a:gd name="connsiteY10" fmla="*/ 967 h 55577"/>
                  <a:gd name="connsiteX11" fmla="*/ 0 w 45911"/>
                  <a:gd name="connsiteY11" fmla="*/ 1933 h 55577"/>
                  <a:gd name="connsiteX12" fmla="*/ 242 w 45911"/>
                  <a:gd name="connsiteY12" fmla="*/ 4108 h 55577"/>
                  <a:gd name="connsiteX13" fmla="*/ 725 w 45911"/>
                  <a:gd name="connsiteY13" fmla="*/ 7733 h 55577"/>
                  <a:gd name="connsiteX14" fmla="*/ 967 w 45911"/>
                  <a:gd name="connsiteY14" fmla="*/ 11840 h 55577"/>
                  <a:gd name="connsiteX15" fmla="*/ 1208 w 45911"/>
                  <a:gd name="connsiteY15" fmla="*/ 15948 h 55577"/>
                  <a:gd name="connsiteX16" fmla="*/ 1208 w 45911"/>
                  <a:gd name="connsiteY16" fmla="*/ 56786 h 55577"/>
                  <a:gd name="connsiteX17" fmla="*/ 11116 w 45911"/>
                  <a:gd name="connsiteY17" fmla="*/ 56786 h 55577"/>
                  <a:gd name="connsiteX18" fmla="*/ 11116 w 45911"/>
                  <a:gd name="connsiteY18" fmla="*/ 25856 h 55577"/>
                  <a:gd name="connsiteX19" fmla="*/ 12324 w 45911"/>
                  <a:gd name="connsiteY19" fmla="*/ 18606 h 55577"/>
                  <a:gd name="connsiteX20" fmla="*/ 15707 w 45911"/>
                  <a:gd name="connsiteY20" fmla="*/ 12807 h 55577"/>
                  <a:gd name="connsiteX21" fmla="*/ 20540 w 45911"/>
                  <a:gd name="connsiteY21" fmla="*/ 8941 h 55577"/>
                  <a:gd name="connsiteX22" fmla="*/ 26822 w 45911"/>
                  <a:gd name="connsiteY22" fmla="*/ 7491 h 55577"/>
                  <a:gd name="connsiteX23" fmla="*/ 32863 w 45911"/>
                  <a:gd name="connsiteY23" fmla="*/ 8457 h 55577"/>
                  <a:gd name="connsiteX24" fmla="*/ 36488 w 45911"/>
                  <a:gd name="connsiteY24" fmla="*/ 11357 h 55577"/>
                  <a:gd name="connsiteX25" fmla="*/ 38179 w 45911"/>
                  <a:gd name="connsiteY25" fmla="*/ 15948 h 55577"/>
                  <a:gd name="connsiteX26" fmla="*/ 38663 w 45911"/>
                  <a:gd name="connsiteY26" fmla="*/ 22231 h 55577"/>
                  <a:gd name="connsiteX27" fmla="*/ 38663 w 45911"/>
                  <a:gd name="connsiteY27" fmla="*/ 56786 h 55577"/>
                  <a:gd name="connsiteX28" fmla="*/ 48087 w 45911"/>
                  <a:gd name="connsiteY28" fmla="*/ 56786 h 55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5911" h="55577">
                    <a:moveTo>
                      <a:pt x="48087" y="56786"/>
                    </a:moveTo>
                    <a:lnTo>
                      <a:pt x="48087" y="22231"/>
                    </a:lnTo>
                    <a:cubicBezTo>
                      <a:pt x="48087" y="19331"/>
                      <a:pt x="47845" y="16432"/>
                      <a:pt x="47603" y="13774"/>
                    </a:cubicBezTo>
                    <a:cubicBezTo>
                      <a:pt x="47362" y="11115"/>
                      <a:pt x="46637" y="8699"/>
                      <a:pt x="45429" y="6766"/>
                    </a:cubicBezTo>
                    <a:cubicBezTo>
                      <a:pt x="44220" y="4833"/>
                      <a:pt x="42287" y="3141"/>
                      <a:pt x="39629" y="1933"/>
                    </a:cubicBezTo>
                    <a:cubicBezTo>
                      <a:pt x="36971" y="725"/>
                      <a:pt x="33588" y="0"/>
                      <a:pt x="28997" y="0"/>
                    </a:cubicBezTo>
                    <a:cubicBezTo>
                      <a:pt x="26097" y="0"/>
                      <a:pt x="23681" y="483"/>
                      <a:pt x="21506" y="1208"/>
                    </a:cubicBezTo>
                    <a:cubicBezTo>
                      <a:pt x="19331" y="2175"/>
                      <a:pt x="17640" y="3141"/>
                      <a:pt x="16190" y="4350"/>
                    </a:cubicBezTo>
                    <a:cubicBezTo>
                      <a:pt x="14740" y="5558"/>
                      <a:pt x="13532" y="6766"/>
                      <a:pt x="12565" y="7974"/>
                    </a:cubicBezTo>
                    <a:cubicBezTo>
                      <a:pt x="11599" y="9182"/>
                      <a:pt x="11116" y="10149"/>
                      <a:pt x="10632" y="10632"/>
                    </a:cubicBezTo>
                    <a:lnTo>
                      <a:pt x="9424" y="967"/>
                    </a:lnTo>
                    <a:lnTo>
                      <a:pt x="0" y="1933"/>
                    </a:lnTo>
                    <a:cubicBezTo>
                      <a:pt x="0" y="2416"/>
                      <a:pt x="242" y="3141"/>
                      <a:pt x="242" y="4108"/>
                    </a:cubicBezTo>
                    <a:cubicBezTo>
                      <a:pt x="483" y="5074"/>
                      <a:pt x="483" y="6283"/>
                      <a:pt x="725" y="7733"/>
                    </a:cubicBezTo>
                    <a:cubicBezTo>
                      <a:pt x="967" y="9182"/>
                      <a:pt x="967" y="10391"/>
                      <a:pt x="967" y="11840"/>
                    </a:cubicBezTo>
                    <a:cubicBezTo>
                      <a:pt x="967" y="13290"/>
                      <a:pt x="1208" y="14499"/>
                      <a:pt x="1208" y="15948"/>
                    </a:cubicBezTo>
                    <a:lnTo>
                      <a:pt x="1208" y="56786"/>
                    </a:lnTo>
                    <a:lnTo>
                      <a:pt x="11116" y="56786"/>
                    </a:lnTo>
                    <a:lnTo>
                      <a:pt x="11116" y="25856"/>
                    </a:lnTo>
                    <a:cubicBezTo>
                      <a:pt x="11116" y="23439"/>
                      <a:pt x="11599" y="21023"/>
                      <a:pt x="12324" y="18606"/>
                    </a:cubicBezTo>
                    <a:cubicBezTo>
                      <a:pt x="13049" y="16432"/>
                      <a:pt x="14257" y="14257"/>
                      <a:pt x="15707" y="12807"/>
                    </a:cubicBezTo>
                    <a:cubicBezTo>
                      <a:pt x="17157" y="11115"/>
                      <a:pt x="18848" y="9907"/>
                      <a:pt x="20540" y="8941"/>
                    </a:cubicBezTo>
                    <a:cubicBezTo>
                      <a:pt x="22473" y="7974"/>
                      <a:pt x="24406" y="7491"/>
                      <a:pt x="26822" y="7491"/>
                    </a:cubicBezTo>
                    <a:cubicBezTo>
                      <a:pt x="29239" y="7491"/>
                      <a:pt x="31413" y="7733"/>
                      <a:pt x="32863" y="8457"/>
                    </a:cubicBezTo>
                    <a:cubicBezTo>
                      <a:pt x="34313" y="9182"/>
                      <a:pt x="35521" y="9907"/>
                      <a:pt x="36488" y="11357"/>
                    </a:cubicBezTo>
                    <a:cubicBezTo>
                      <a:pt x="37213" y="12565"/>
                      <a:pt x="37696" y="14257"/>
                      <a:pt x="38179" y="15948"/>
                    </a:cubicBezTo>
                    <a:cubicBezTo>
                      <a:pt x="38421" y="17881"/>
                      <a:pt x="38663" y="19815"/>
                      <a:pt x="38663" y="22231"/>
                    </a:cubicBezTo>
                    <a:lnTo>
                      <a:pt x="38663" y="56786"/>
                    </a:lnTo>
                    <a:lnTo>
                      <a:pt x="48087" y="56786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5" name="Freihandform: Form 64">
                <a:extLst>
                  <a:ext uri="{FF2B5EF4-FFF2-40B4-BE49-F238E27FC236}">
                    <a16:creationId xmlns:a16="http://schemas.microsoft.com/office/drawing/2014/main" id="{8C858B51-A8C9-432A-9282-705400CDA1E4}"/>
                  </a:ext>
                </a:extLst>
              </p:cNvPr>
              <p:cNvSpPr/>
              <p:nvPr/>
            </p:nvSpPr>
            <p:spPr>
              <a:xfrm>
                <a:off x="10562833" y="1110816"/>
                <a:ext cx="33830" cy="55578"/>
              </a:xfrm>
              <a:custGeom>
                <a:avLst/>
                <a:gdLst>
                  <a:gd name="connsiteX0" fmla="*/ 1208 w 33829"/>
                  <a:gd name="connsiteY0" fmla="*/ 56544 h 55577"/>
                  <a:gd name="connsiteX1" fmla="*/ 10632 w 33829"/>
                  <a:gd name="connsiteY1" fmla="*/ 56544 h 55577"/>
                  <a:gd name="connsiteX2" fmla="*/ 10632 w 33829"/>
                  <a:gd name="connsiteY2" fmla="*/ 29964 h 55577"/>
                  <a:gd name="connsiteX3" fmla="*/ 10874 w 33829"/>
                  <a:gd name="connsiteY3" fmla="*/ 24406 h 55577"/>
                  <a:gd name="connsiteX4" fmla="*/ 11599 w 33829"/>
                  <a:gd name="connsiteY4" fmla="*/ 19090 h 55577"/>
                  <a:gd name="connsiteX5" fmla="*/ 15707 w 33829"/>
                  <a:gd name="connsiteY5" fmla="*/ 10391 h 55577"/>
                  <a:gd name="connsiteX6" fmla="*/ 21748 w 33829"/>
                  <a:gd name="connsiteY6" fmla="*/ 7008 h 55577"/>
                  <a:gd name="connsiteX7" fmla="*/ 27789 w 33829"/>
                  <a:gd name="connsiteY7" fmla="*/ 13049 h 55577"/>
                  <a:gd name="connsiteX8" fmla="*/ 36005 w 33829"/>
                  <a:gd name="connsiteY8" fmla="*/ 10149 h 55577"/>
                  <a:gd name="connsiteX9" fmla="*/ 34796 w 33829"/>
                  <a:gd name="connsiteY9" fmla="*/ 5316 h 55577"/>
                  <a:gd name="connsiteX10" fmla="*/ 32380 w 33829"/>
                  <a:gd name="connsiteY10" fmla="*/ 2175 h 55577"/>
                  <a:gd name="connsiteX11" fmla="*/ 28997 w 33829"/>
                  <a:gd name="connsiteY11" fmla="*/ 483 h 55577"/>
                  <a:gd name="connsiteX12" fmla="*/ 25614 w 33829"/>
                  <a:gd name="connsiteY12" fmla="*/ 0 h 55577"/>
                  <a:gd name="connsiteX13" fmla="*/ 16915 w 33829"/>
                  <a:gd name="connsiteY13" fmla="*/ 2658 h 55577"/>
                  <a:gd name="connsiteX14" fmla="*/ 10632 w 33829"/>
                  <a:gd name="connsiteY14" fmla="*/ 10149 h 55577"/>
                  <a:gd name="connsiteX15" fmla="*/ 9424 w 33829"/>
                  <a:gd name="connsiteY15" fmla="*/ 483 h 55577"/>
                  <a:gd name="connsiteX16" fmla="*/ 0 w 33829"/>
                  <a:gd name="connsiteY16" fmla="*/ 1450 h 55577"/>
                  <a:gd name="connsiteX17" fmla="*/ 242 w 33829"/>
                  <a:gd name="connsiteY17" fmla="*/ 3625 h 55577"/>
                  <a:gd name="connsiteX18" fmla="*/ 725 w 33829"/>
                  <a:gd name="connsiteY18" fmla="*/ 7249 h 55577"/>
                  <a:gd name="connsiteX19" fmla="*/ 967 w 33829"/>
                  <a:gd name="connsiteY19" fmla="*/ 11357 h 55577"/>
                  <a:gd name="connsiteX20" fmla="*/ 1208 w 33829"/>
                  <a:gd name="connsiteY20" fmla="*/ 15465 h 55577"/>
                  <a:gd name="connsiteX21" fmla="*/ 1208 w 33829"/>
                  <a:gd name="connsiteY21" fmla="*/ 56544 h 55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33829" h="55577">
                    <a:moveTo>
                      <a:pt x="1208" y="56544"/>
                    </a:moveTo>
                    <a:lnTo>
                      <a:pt x="10632" y="56544"/>
                    </a:lnTo>
                    <a:lnTo>
                      <a:pt x="10632" y="29964"/>
                    </a:lnTo>
                    <a:cubicBezTo>
                      <a:pt x="10632" y="28030"/>
                      <a:pt x="10632" y="26339"/>
                      <a:pt x="10874" y="24406"/>
                    </a:cubicBezTo>
                    <a:cubicBezTo>
                      <a:pt x="11116" y="22473"/>
                      <a:pt x="11357" y="20781"/>
                      <a:pt x="11599" y="19090"/>
                    </a:cubicBezTo>
                    <a:cubicBezTo>
                      <a:pt x="12565" y="15707"/>
                      <a:pt x="13774" y="12807"/>
                      <a:pt x="15707" y="10391"/>
                    </a:cubicBezTo>
                    <a:cubicBezTo>
                      <a:pt x="17398" y="7974"/>
                      <a:pt x="19573" y="7008"/>
                      <a:pt x="21748" y="7008"/>
                    </a:cubicBezTo>
                    <a:cubicBezTo>
                      <a:pt x="25614" y="7008"/>
                      <a:pt x="27547" y="8941"/>
                      <a:pt x="27789" y="13049"/>
                    </a:cubicBezTo>
                    <a:lnTo>
                      <a:pt x="36005" y="10149"/>
                    </a:lnTo>
                    <a:cubicBezTo>
                      <a:pt x="36005" y="8216"/>
                      <a:pt x="35521" y="6766"/>
                      <a:pt x="34796" y="5316"/>
                    </a:cubicBezTo>
                    <a:cubicBezTo>
                      <a:pt x="34072" y="3866"/>
                      <a:pt x="33347" y="2900"/>
                      <a:pt x="32380" y="2175"/>
                    </a:cubicBezTo>
                    <a:cubicBezTo>
                      <a:pt x="31413" y="1450"/>
                      <a:pt x="30205" y="725"/>
                      <a:pt x="28997" y="483"/>
                    </a:cubicBezTo>
                    <a:cubicBezTo>
                      <a:pt x="27789" y="0"/>
                      <a:pt x="26581" y="0"/>
                      <a:pt x="25614" y="0"/>
                    </a:cubicBezTo>
                    <a:cubicBezTo>
                      <a:pt x="22231" y="0"/>
                      <a:pt x="19573" y="967"/>
                      <a:pt x="16915" y="2658"/>
                    </a:cubicBezTo>
                    <a:cubicBezTo>
                      <a:pt x="14499" y="4591"/>
                      <a:pt x="12324" y="7008"/>
                      <a:pt x="10632" y="10149"/>
                    </a:cubicBezTo>
                    <a:lnTo>
                      <a:pt x="9424" y="483"/>
                    </a:lnTo>
                    <a:lnTo>
                      <a:pt x="0" y="1450"/>
                    </a:lnTo>
                    <a:cubicBezTo>
                      <a:pt x="0" y="1933"/>
                      <a:pt x="242" y="2658"/>
                      <a:pt x="242" y="3625"/>
                    </a:cubicBezTo>
                    <a:cubicBezTo>
                      <a:pt x="483" y="4591"/>
                      <a:pt x="483" y="5799"/>
                      <a:pt x="725" y="7249"/>
                    </a:cubicBezTo>
                    <a:cubicBezTo>
                      <a:pt x="967" y="8699"/>
                      <a:pt x="967" y="9907"/>
                      <a:pt x="967" y="11357"/>
                    </a:cubicBezTo>
                    <a:cubicBezTo>
                      <a:pt x="967" y="12807"/>
                      <a:pt x="1208" y="14015"/>
                      <a:pt x="1208" y="15465"/>
                    </a:cubicBezTo>
                    <a:lnTo>
                      <a:pt x="1208" y="56544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</p:grpSp>
        <p:sp>
          <p:nvSpPr>
            <p:cNvPr id="48" name="Freihandform: Form 47">
              <a:extLst>
                <a:ext uri="{FF2B5EF4-FFF2-40B4-BE49-F238E27FC236}">
                  <a16:creationId xmlns:a16="http://schemas.microsoft.com/office/drawing/2014/main" id="{850DEC09-33CF-46B7-8919-E68733DA60E2}"/>
                </a:ext>
              </a:extLst>
            </p:cNvPr>
            <p:cNvSpPr/>
            <p:nvPr/>
          </p:nvSpPr>
          <p:spPr>
            <a:xfrm>
              <a:off x="10612128" y="1112266"/>
              <a:ext cx="9666" cy="53161"/>
            </a:xfrm>
            <a:custGeom>
              <a:avLst/>
              <a:gdLst>
                <a:gd name="connsiteX0" fmla="*/ 0 w 9665"/>
                <a:gd name="connsiteY0" fmla="*/ 0 h 53161"/>
                <a:gd name="connsiteX1" fmla="*/ 10149 w 9665"/>
                <a:gd name="connsiteY1" fmla="*/ 0 h 53161"/>
                <a:gd name="connsiteX2" fmla="*/ 10149 w 9665"/>
                <a:gd name="connsiteY2" fmla="*/ 55094 h 53161"/>
                <a:gd name="connsiteX3" fmla="*/ 0 w 9665"/>
                <a:gd name="connsiteY3" fmla="*/ 55094 h 53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65" h="53161">
                  <a:moveTo>
                    <a:pt x="0" y="0"/>
                  </a:moveTo>
                  <a:lnTo>
                    <a:pt x="10149" y="0"/>
                  </a:lnTo>
                  <a:lnTo>
                    <a:pt x="10149" y="55094"/>
                  </a:lnTo>
                  <a:lnTo>
                    <a:pt x="0" y="55094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grpSp>
          <p:nvGrpSpPr>
            <p:cNvPr id="49" name="Grafik 9">
              <a:extLst>
                <a:ext uri="{FF2B5EF4-FFF2-40B4-BE49-F238E27FC236}">
                  <a16:creationId xmlns:a16="http://schemas.microsoft.com/office/drawing/2014/main" id="{76E6A984-C52F-41F6-89DA-473E7CC811C1}"/>
                </a:ext>
              </a:extLst>
            </p:cNvPr>
            <p:cNvGrpSpPr/>
            <p:nvPr/>
          </p:nvGrpSpPr>
          <p:grpSpPr>
            <a:xfrm>
              <a:off x="10639675" y="1081336"/>
              <a:ext cx="106322" cy="86991"/>
              <a:chOff x="10639675" y="1081336"/>
              <a:chExt cx="106322" cy="86991"/>
            </a:xfrm>
            <a:solidFill>
              <a:srgbClr val="000000"/>
            </a:solidFill>
          </p:grpSpPr>
          <p:sp>
            <p:nvSpPr>
              <p:cNvPr id="62" name="Freihandform: Form 61">
                <a:extLst>
                  <a:ext uri="{FF2B5EF4-FFF2-40B4-BE49-F238E27FC236}">
                    <a16:creationId xmlns:a16="http://schemas.microsoft.com/office/drawing/2014/main" id="{F56B1511-9094-47FA-A7FF-42BAE978C4B5}"/>
                  </a:ext>
                </a:extLst>
              </p:cNvPr>
              <p:cNvSpPr/>
              <p:nvPr/>
            </p:nvSpPr>
            <p:spPr>
              <a:xfrm>
                <a:off x="10639675" y="1110575"/>
                <a:ext cx="45912" cy="57994"/>
              </a:xfrm>
              <a:custGeom>
                <a:avLst/>
                <a:gdLst>
                  <a:gd name="connsiteX0" fmla="*/ 41804 w 45911"/>
                  <a:gd name="connsiteY0" fmla="*/ 44462 h 57994"/>
                  <a:gd name="connsiteX1" fmla="*/ 33830 w 45911"/>
                  <a:gd name="connsiteY1" fmla="*/ 50261 h 57994"/>
                  <a:gd name="connsiteX2" fmla="*/ 26581 w 45911"/>
                  <a:gd name="connsiteY2" fmla="*/ 51711 h 57994"/>
                  <a:gd name="connsiteX3" fmla="*/ 18848 w 45911"/>
                  <a:gd name="connsiteY3" fmla="*/ 50020 h 57994"/>
                  <a:gd name="connsiteX4" fmla="*/ 13774 w 45911"/>
                  <a:gd name="connsiteY4" fmla="*/ 45187 h 57994"/>
                  <a:gd name="connsiteX5" fmla="*/ 11116 w 45911"/>
                  <a:gd name="connsiteY5" fmla="*/ 38179 h 57994"/>
                  <a:gd name="connsiteX6" fmla="*/ 10391 w 45911"/>
                  <a:gd name="connsiteY6" fmla="*/ 30205 h 57994"/>
                  <a:gd name="connsiteX7" fmla="*/ 11357 w 45911"/>
                  <a:gd name="connsiteY7" fmla="*/ 21748 h 57994"/>
                  <a:gd name="connsiteX8" fmla="*/ 14257 w 45911"/>
                  <a:gd name="connsiteY8" fmla="*/ 14015 h 57994"/>
                  <a:gd name="connsiteX9" fmla="*/ 19331 w 45911"/>
                  <a:gd name="connsiteY9" fmla="*/ 8457 h 57994"/>
                  <a:gd name="connsiteX10" fmla="*/ 26822 w 45911"/>
                  <a:gd name="connsiteY10" fmla="*/ 6283 h 57994"/>
                  <a:gd name="connsiteX11" fmla="*/ 34555 w 45911"/>
                  <a:gd name="connsiteY11" fmla="*/ 7733 h 57994"/>
                  <a:gd name="connsiteX12" fmla="*/ 39629 w 45911"/>
                  <a:gd name="connsiteY12" fmla="*/ 11599 h 57994"/>
                  <a:gd name="connsiteX13" fmla="*/ 44462 w 45911"/>
                  <a:gd name="connsiteY13" fmla="*/ 4350 h 57994"/>
                  <a:gd name="connsiteX14" fmla="*/ 36488 w 45911"/>
                  <a:gd name="connsiteY14" fmla="*/ 967 h 57994"/>
                  <a:gd name="connsiteX15" fmla="*/ 28030 w 45911"/>
                  <a:gd name="connsiteY15" fmla="*/ 0 h 57994"/>
                  <a:gd name="connsiteX16" fmla="*/ 16432 w 45911"/>
                  <a:gd name="connsiteY16" fmla="*/ 2175 h 57994"/>
                  <a:gd name="connsiteX17" fmla="*/ 7491 w 45911"/>
                  <a:gd name="connsiteY17" fmla="*/ 8216 h 57994"/>
                  <a:gd name="connsiteX18" fmla="*/ 1933 w 45911"/>
                  <a:gd name="connsiteY18" fmla="*/ 17640 h 57994"/>
                  <a:gd name="connsiteX19" fmla="*/ 0 w 45911"/>
                  <a:gd name="connsiteY19" fmla="*/ 29722 h 57994"/>
                  <a:gd name="connsiteX20" fmla="*/ 7008 w 45911"/>
                  <a:gd name="connsiteY20" fmla="*/ 50986 h 57994"/>
                  <a:gd name="connsiteX21" fmla="*/ 26581 w 45911"/>
                  <a:gd name="connsiteY21" fmla="*/ 58236 h 57994"/>
                  <a:gd name="connsiteX22" fmla="*/ 31172 w 45911"/>
                  <a:gd name="connsiteY22" fmla="*/ 57752 h 57994"/>
                  <a:gd name="connsiteX23" fmla="*/ 36246 w 45911"/>
                  <a:gd name="connsiteY23" fmla="*/ 56303 h 57994"/>
                  <a:gd name="connsiteX24" fmla="*/ 41321 w 45911"/>
                  <a:gd name="connsiteY24" fmla="*/ 53403 h 57994"/>
                  <a:gd name="connsiteX25" fmla="*/ 46154 w 45911"/>
                  <a:gd name="connsiteY25" fmla="*/ 48328 h 57994"/>
                  <a:gd name="connsiteX26" fmla="*/ 41804 w 45911"/>
                  <a:gd name="connsiteY26" fmla="*/ 44462 h 579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45911" h="57994">
                    <a:moveTo>
                      <a:pt x="41804" y="44462"/>
                    </a:moveTo>
                    <a:cubicBezTo>
                      <a:pt x="38663" y="47362"/>
                      <a:pt x="36005" y="49295"/>
                      <a:pt x="33830" y="50261"/>
                    </a:cubicBezTo>
                    <a:cubicBezTo>
                      <a:pt x="31655" y="51228"/>
                      <a:pt x="28997" y="51711"/>
                      <a:pt x="26581" y="51711"/>
                    </a:cubicBezTo>
                    <a:cubicBezTo>
                      <a:pt x="23439" y="51711"/>
                      <a:pt x="21023" y="51228"/>
                      <a:pt x="18848" y="50020"/>
                    </a:cubicBezTo>
                    <a:cubicBezTo>
                      <a:pt x="16673" y="48812"/>
                      <a:pt x="15223" y="47362"/>
                      <a:pt x="13774" y="45187"/>
                    </a:cubicBezTo>
                    <a:cubicBezTo>
                      <a:pt x="12565" y="43254"/>
                      <a:pt x="11599" y="40837"/>
                      <a:pt x="11116" y="38179"/>
                    </a:cubicBezTo>
                    <a:cubicBezTo>
                      <a:pt x="10632" y="35521"/>
                      <a:pt x="10391" y="32863"/>
                      <a:pt x="10391" y="30205"/>
                    </a:cubicBezTo>
                    <a:cubicBezTo>
                      <a:pt x="10391" y="27547"/>
                      <a:pt x="10632" y="24647"/>
                      <a:pt x="11357" y="21748"/>
                    </a:cubicBezTo>
                    <a:cubicBezTo>
                      <a:pt x="12082" y="18848"/>
                      <a:pt x="13049" y="16432"/>
                      <a:pt x="14257" y="14015"/>
                    </a:cubicBezTo>
                    <a:cubicBezTo>
                      <a:pt x="15707" y="11599"/>
                      <a:pt x="17398" y="9907"/>
                      <a:pt x="19331" y="8457"/>
                    </a:cubicBezTo>
                    <a:cubicBezTo>
                      <a:pt x="21506" y="7008"/>
                      <a:pt x="23923" y="6283"/>
                      <a:pt x="26822" y="6283"/>
                    </a:cubicBezTo>
                    <a:cubicBezTo>
                      <a:pt x="29964" y="6283"/>
                      <a:pt x="32622" y="6766"/>
                      <a:pt x="34555" y="7733"/>
                    </a:cubicBezTo>
                    <a:cubicBezTo>
                      <a:pt x="36488" y="8699"/>
                      <a:pt x="38179" y="9907"/>
                      <a:pt x="39629" y="11599"/>
                    </a:cubicBezTo>
                    <a:lnTo>
                      <a:pt x="44462" y="4350"/>
                    </a:lnTo>
                    <a:cubicBezTo>
                      <a:pt x="42046" y="2658"/>
                      <a:pt x="39388" y="1450"/>
                      <a:pt x="36488" y="967"/>
                    </a:cubicBezTo>
                    <a:cubicBezTo>
                      <a:pt x="33588" y="483"/>
                      <a:pt x="30689" y="0"/>
                      <a:pt x="28030" y="0"/>
                    </a:cubicBezTo>
                    <a:cubicBezTo>
                      <a:pt x="23681" y="0"/>
                      <a:pt x="19815" y="725"/>
                      <a:pt x="16432" y="2175"/>
                    </a:cubicBezTo>
                    <a:cubicBezTo>
                      <a:pt x="13049" y="3625"/>
                      <a:pt x="9907" y="5799"/>
                      <a:pt x="7491" y="8216"/>
                    </a:cubicBezTo>
                    <a:cubicBezTo>
                      <a:pt x="5074" y="10874"/>
                      <a:pt x="3141" y="14015"/>
                      <a:pt x="1933" y="17640"/>
                    </a:cubicBezTo>
                    <a:cubicBezTo>
                      <a:pt x="725" y="21264"/>
                      <a:pt x="0" y="25372"/>
                      <a:pt x="0" y="29722"/>
                    </a:cubicBezTo>
                    <a:cubicBezTo>
                      <a:pt x="0" y="39146"/>
                      <a:pt x="2416" y="46154"/>
                      <a:pt x="7008" y="50986"/>
                    </a:cubicBezTo>
                    <a:cubicBezTo>
                      <a:pt x="11599" y="55819"/>
                      <a:pt x="18123" y="58236"/>
                      <a:pt x="26581" y="58236"/>
                    </a:cubicBezTo>
                    <a:cubicBezTo>
                      <a:pt x="28030" y="58236"/>
                      <a:pt x="29480" y="57994"/>
                      <a:pt x="31172" y="57752"/>
                    </a:cubicBezTo>
                    <a:cubicBezTo>
                      <a:pt x="32863" y="57511"/>
                      <a:pt x="34555" y="57027"/>
                      <a:pt x="36246" y="56303"/>
                    </a:cubicBezTo>
                    <a:cubicBezTo>
                      <a:pt x="37938" y="55578"/>
                      <a:pt x="39629" y="54611"/>
                      <a:pt x="41321" y="53403"/>
                    </a:cubicBezTo>
                    <a:cubicBezTo>
                      <a:pt x="43012" y="52195"/>
                      <a:pt x="44462" y="50503"/>
                      <a:pt x="46154" y="48328"/>
                    </a:cubicBezTo>
                    <a:lnTo>
                      <a:pt x="41804" y="44462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3" name="Freihandform: Form 62">
                <a:extLst>
                  <a:ext uri="{FF2B5EF4-FFF2-40B4-BE49-F238E27FC236}">
                    <a16:creationId xmlns:a16="http://schemas.microsoft.com/office/drawing/2014/main" id="{471AA2D1-C758-44FC-9F5A-F60912B8F482}"/>
                  </a:ext>
                </a:extLst>
              </p:cNvPr>
              <p:cNvSpPr/>
              <p:nvPr/>
            </p:nvSpPr>
            <p:spPr>
              <a:xfrm>
                <a:off x="10699360" y="1081336"/>
                <a:ext cx="45912" cy="84575"/>
              </a:xfrm>
              <a:custGeom>
                <a:avLst/>
                <a:gdLst>
                  <a:gd name="connsiteX0" fmla="*/ 9907 w 45911"/>
                  <a:gd name="connsiteY0" fmla="*/ 0 h 84574"/>
                  <a:gd name="connsiteX1" fmla="*/ 0 w 45911"/>
                  <a:gd name="connsiteY1" fmla="*/ 0 h 84574"/>
                  <a:gd name="connsiteX2" fmla="*/ 0 w 45911"/>
                  <a:gd name="connsiteY2" fmla="*/ 86266 h 84574"/>
                  <a:gd name="connsiteX3" fmla="*/ 9907 w 45911"/>
                  <a:gd name="connsiteY3" fmla="*/ 86266 h 84574"/>
                  <a:gd name="connsiteX4" fmla="*/ 9907 w 45911"/>
                  <a:gd name="connsiteY4" fmla="*/ 55094 h 84574"/>
                  <a:gd name="connsiteX5" fmla="*/ 11116 w 45911"/>
                  <a:gd name="connsiteY5" fmla="*/ 47845 h 84574"/>
                  <a:gd name="connsiteX6" fmla="*/ 14499 w 45911"/>
                  <a:gd name="connsiteY6" fmla="*/ 42046 h 84574"/>
                  <a:gd name="connsiteX7" fmla="*/ 19331 w 45911"/>
                  <a:gd name="connsiteY7" fmla="*/ 38179 h 84574"/>
                  <a:gd name="connsiteX8" fmla="*/ 25614 w 45911"/>
                  <a:gd name="connsiteY8" fmla="*/ 36730 h 84574"/>
                  <a:gd name="connsiteX9" fmla="*/ 31655 w 45911"/>
                  <a:gd name="connsiteY9" fmla="*/ 37696 h 84574"/>
                  <a:gd name="connsiteX10" fmla="*/ 35280 w 45911"/>
                  <a:gd name="connsiteY10" fmla="*/ 40596 h 84574"/>
                  <a:gd name="connsiteX11" fmla="*/ 36971 w 45911"/>
                  <a:gd name="connsiteY11" fmla="*/ 45187 h 84574"/>
                  <a:gd name="connsiteX12" fmla="*/ 37454 w 45911"/>
                  <a:gd name="connsiteY12" fmla="*/ 51470 h 84574"/>
                  <a:gd name="connsiteX13" fmla="*/ 37454 w 45911"/>
                  <a:gd name="connsiteY13" fmla="*/ 86024 h 84574"/>
                  <a:gd name="connsiteX14" fmla="*/ 47362 w 45911"/>
                  <a:gd name="connsiteY14" fmla="*/ 86024 h 84574"/>
                  <a:gd name="connsiteX15" fmla="*/ 47362 w 45911"/>
                  <a:gd name="connsiteY15" fmla="*/ 51470 h 84574"/>
                  <a:gd name="connsiteX16" fmla="*/ 46879 w 45911"/>
                  <a:gd name="connsiteY16" fmla="*/ 43012 h 84574"/>
                  <a:gd name="connsiteX17" fmla="*/ 44704 w 45911"/>
                  <a:gd name="connsiteY17" fmla="*/ 36005 h 84574"/>
                  <a:gd name="connsiteX18" fmla="*/ 38904 w 45911"/>
                  <a:gd name="connsiteY18" fmla="*/ 31172 h 84574"/>
                  <a:gd name="connsiteX19" fmla="*/ 28272 w 45911"/>
                  <a:gd name="connsiteY19" fmla="*/ 29239 h 84574"/>
                  <a:gd name="connsiteX20" fmla="*/ 20781 w 45911"/>
                  <a:gd name="connsiteY20" fmla="*/ 30447 h 84574"/>
                  <a:gd name="connsiteX21" fmla="*/ 15465 w 45911"/>
                  <a:gd name="connsiteY21" fmla="*/ 33347 h 84574"/>
                  <a:gd name="connsiteX22" fmla="*/ 12082 w 45911"/>
                  <a:gd name="connsiteY22" fmla="*/ 36730 h 84574"/>
                  <a:gd name="connsiteX23" fmla="*/ 10149 w 45911"/>
                  <a:gd name="connsiteY23" fmla="*/ 39388 h 84574"/>
                  <a:gd name="connsiteX24" fmla="*/ 10149 w 45911"/>
                  <a:gd name="connsiteY24" fmla="*/ 0 h 84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5911" h="84574">
                    <a:moveTo>
                      <a:pt x="9907" y="0"/>
                    </a:moveTo>
                    <a:lnTo>
                      <a:pt x="0" y="0"/>
                    </a:lnTo>
                    <a:lnTo>
                      <a:pt x="0" y="86266"/>
                    </a:lnTo>
                    <a:lnTo>
                      <a:pt x="9907" y="86266"/>
                    </a:lnTo>
                    <a:lnTo>
                      <a:pt x="9907" y="55094"/>
                    </a:lnTo>
                    <a:cubicBezTo>
                      <a:pt x="9907" y="52678"/>
                      <a:pt x="10391" y="50261"/>
                      <a:pt x="11116" y="47845"/>
                    </a:cubicBezTo>
                    <a:cubicBezTo>
                      <a:pt x="11840" y="45670"/>
                      <a:pt x="13049" y="43737"/>
                      <a:pt x="14499" y="42046"/>
                    </a:cubicBezTo>
                    <a:cubicBezTo>
                      <a:pt x="15948" y="40354"/>
                      <a:pt x="17640" y="39146"/>
                      <a:pt x="19331" y="38179"/>
                    </a:cubicBezTo>
                    <a:cubicBezTo>
                      <a:pt x="21264" y="37213"/>
                      <a:pt x="23198" y="36730"/>
                      <a:pt x="25614" y="36730"/>
                    </a:cubicBezTo>
                    <a:cubicBezTo>
                      <a:pt x="28030" y="36730"/>
                      <a:pt x="30205" y="36971"/>
                      <a:pt x="31655" y="37696"/>
                    </a:cubicBezTo>
                    <a:cubicBezTo>
                      <a:pt x="33105" y="38421"/>
                      <a:pt x="34313" y="39146"/>
                      <a:pt x="35280" y="40596"/>
                    </a:cubicBezTo>
                    <a:cubicBezTo>
                      <a:pt x="36246" y="42046"/>
                      <a:pt x="36488" y="43496"/>
                      <a:pt x="36971" y="45187"/>
                    </a:cubicBezTo>
                    <a:cubicBezTo>
                      <a:pt x="37213" y="47120"/>
                      <a:pt x="37454" y="49053"/>
                      <a:pt x="37454" y="51470"/>
                    </a:cubicBezTo>
                    <a:lnTo>
                      <a:pt x="37454" y="86024"/>
                    </a:lnTo>
                    <a:lnTo>
                      <a:pt x="47362" y="86024"/>
                    </a:lnTo>
                    <a:lnTo>
                      <a:pt x="47362" y="51470"/>
                    </a:lnTo>
                    <a:cubicBezTo>
                      <a:pt x="47362" y="48570"/>
                      <a:pt x="47120" y="45670"/>
                      <a:pt x="46879" y="43012"/>
                    </a:cubicBezTo>
                    <a:cubicBezTo>
                      <a:pt x="46637" y="40354"/>
                      <a:pt x="45912" y="37938"/>
                      <a:pt x="44704" y="36005"/>
                    </a:cubicBezTo>
                    <a:cubicBezTo>
                      <a:pt x="43496" y="34071"/>
                      <a:pt x="41562" y="32380"/>
                      <a:pt x="38904" y="31172"/>
                    </a:cubicBezTo>
                    <a:cubicBezTo>
                      <a:pt x="36246" y="29964"/>
                      <a:pt x="32863" y="29239"/>
                      <a:pt x="28272" y="29239"/>
                    </a:cubicBezTo>
                    <a:cubicBezTo>
                      <a:pt x="25372" y="29239"/>
                      <a:pt x="22956" y="29722"/>
                      <a:pt x="20781" y="30447"/>
                    </a:cubicBezTo>
                    <a:cubicBezTo>
                      <a:pt x="18606" y="31172"/>
                      <a:pt x="16915" y="32380"/>
                      <a:pt x="15465" y="33347"/>
                    </a:cubicBezTo>
                    <a:cubicBezTo>
                      <a:pt x="14015" y="34555"/>
                      <a:pt x="12807" y="35521"/>
                      <a:pt x="12082" y="36730"/>
                    </a:cubicBezTo>
                    <a:cubicBezTo>
                      <a:pt x="11116" y="37938"/>
                      <a:pt x="10632" y="38663"/>
                      <a:pt x="10149" y="39388"/>
                    </a:cubicBezTo>
                    <a:lnTo>
                      <a:pt x="10149" y="0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</p:grpSp>
        <p:sp>
          <p:nvSpPr>
            <p:cNvPr id="54" name="Freihandform: Form 53">
              <a:extLst>
                <a:ext uri="{FF2B5EF4-FFF2-40B4-BE49-F238E27FC236}">
                  <a16:creationId xmlns:a16="http://schemas.microsoft.com/office/drawing/2014/main" id="{C9FFC4BE-782B-4407-ABB2-26B7AB219685}"/>
                </a:ext>
              </a:extLst>
            </p:cNvPr>
            <p:cNvSpPr/>
            <p:nvPr/>
          </p:nvSpPr>
          <p:spPr>
            <a:xfrm>
              <a:off x="10808824" y="1089069"/>
              <a:ext cx="57994" cy="77325"/>
            </a:xfrm>
            <a:custGeom>
              <a:avLst/>
              <a:gdLst>
                <a:gd name="connsiteX0" fmla="*/ 10149 w 57994"/>
                <a:gd name="connsiteY0" fmla="*/ 78292 h 77325"/>
                <a:gd name="connsiteX1" fmla="*/ 10149 w 57994"/>
                <a:gd name="connsiteY1" fmla="*/ 40837 h 77325"/>
                <a:gd name="connsiteX2" fmla="*/ 48812 w 57994"/>
                <a:gd name="connsiteY2" fmla="*/ 40837 h 77325"/>
                <a:gd name="connsiteX3" fmla="*/ 48812 w 57994"/>
                <a:gd name="connsiteY3" fmla="*/ 78292 h 77325"/>
                <a:gd name="connsiteX4" fmla="*/ 58961 w 57994"/>
                <a:gd name="connsiteY4" fmla="*/ 78292 h 77325"/>
                <a:gd name="connsiteX5" fmla="*/ 58961 w 57994"/>
                <a:gd name="connsiteY5" fmla="*/ 0 h 77325"/>
                <a:gd name="connsiteX6" fmla="*/ 48812 w 57994"/>
                <a:gd name="connsiteY6" fmla="*/ 0 h 77325"/>
                <a:gd name="connsiteX7" fmla="*/ 48812 w 57994"/>
                <a:gd name="connsiteY7" fmla="*/ 34071 h 77325"/>
                <a:gd name="connsiteX8" fmla="*/ 10149 w 57994"/>
                <a:gd name="connsiteY8" fmla="*/ 34071 h 77325"/>
                <a:gd name="connsiteX9" fmla="*/ 10149 w 57994"/>
                <a:gd name="connsiteY9" fmla="*/ 0 h 77325"/>
                <a:gd name="connsiteX10" fmla="*/ 0 w 57994"/>
                <a:gd name="connsiteY10" fmla="*/ 0 h 77325"/>
                <a:gd name="connsiteX11" fmla="*/ 0 w 57994"/>
                <a:gd name="connsiteY11" fmla="*/ 78292 h 77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7994" h="77325">
                  <a:moveTo>
                    <a:pt x="10149" y="78292"/>
                  </a:moveTo>
                  <a:lnTo>
                    <a:pt x="10149" y="40837"/>
                  </a:lnTo>
                  <a:lnTo>
                    <a:pt x="48812" y="40837"/>
                  </a:lnTo>
                  <a:lnTo>
                    <a:pt x="48812" y="78292"/>
                  </a:lnTo>
                  <a:lnTo>
                    <a:pt x="58961" y="78292"/>
                  </a:lnTo>
                  <a:lnTo>
                    <a:pt x="58961" y="0"/>
                  </a:lnTo>
                  <a:lnTo>
                    <a:pt x="48812" y="0"/>
                  </a:lnTo>
                  <a:lnTo>
                    <a:pt x="48812" y="34071"/>
                  </a:lnTo>
                  <a:lnTo>
                    <a:pt x="10149" y="34071"/>
                  </a:lnTo>
                  <a:lnTo>
                    <a:pt x="10149" y="0"/>
                  </a:lnTo>
                  <a:lnTo>
                    <a:pt x="0" y="0"/>
                  </a:lnTo>
                  <a:lnTo>
                    <a:pt x="0" y="78292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55" name="Freihandform: Form 54">
              <a:extLst>
                <a:ext uri="{FF2B5EF4-FFF2-40B4-BE49-F238E27FC236}">
                  <a16:creationId xmlns:a16="http://schemas.microsoft.com/office/drawing/2014/main" id="{85558C76-36A1-4709-91E4-31D73F769E5E}"/>
                </a:ext>
              </a:extLst>
            </p:cNvPr>
            <p:cNvSpPr/>
            <p:nvPr/>
          </p:nvSpPr>
          <p:spPr>
            <a:xfrm>
              <a:off x="10886391" y="1110575"/>
              <a:ext cx="48328" cy="57994"/>
            </a:xfrm>
            <a:custGeom>
              <a:avLst/>
              <a:gdLst>
                <a:gd name="connsiteX0" fmla="*/ 9907 w 48328"/>
                <a:gd name="connsiteY0" fmla="*/ 24647 h 57994"/>
                <a:gd name="connsiteX1" fmla="*/ 11599 w 48328"/>
                <a:gd name="connsiteY1" fmla="*/ 17640 h 57994"/>
                <a:gd name="connsiteX2" fmla="*/ 14740 w 48328"/>
                <a:gd name="connsiteY2" fmla="*/ 11840 h 57994"/>
                <a:gd name="connsiteX3" fmla="*/ 19331 w 48328"/>
                <a:gd name="connsiteY3" fmla="*/ 7733 h 57994"/>
                <a:gd name="connsiteX4" fmla="*/ 25372 w 48328"/>
                <a:gd name="connsiteY4" fmla="*/ 6283 h 57994"/>
                <a:gd name="connsiteX5" fmla="*/ 33830 w 48328"/>
                <a:gd name="connsiteY5" fmla="*/ 10874 h 57994"/>
                <a:gd name="connsiteX6" fmla="*/ 36971 w 48328"/>
                <a:gd name="connsiteY6" fmla="*/ 22956 h 57994"/>
                <a:gd name="connsiteX7" fmla="*/ 36971 w 48328"/>
                <a:gd name="connsiteY7" fmla="*/ 24889 h 57994"/>
                <a:gd name="connsiteX8" fmla="*/ 9907 w 48328"/>
                <a:gd name="connsiteY8" fmla="*/ 24889 h 57994"/>
                <a:gd name="connsiteX9" fmla="*/ 9666 w 48328"/>
                <a:gd name="connsiteY9" fmla="*/ 30930 h 57994"/>
                <a:gd name="connsiteX10" fmla="*/ 47120 w 48328"/>
                <a:gd name="connsiteY10" fmla="*/ 30930 h 57994"/>
                <a:gd name="connsiteX11" fmla="*/ 47120 w 48328"/>
                <a:gd name="connsiteY11" fmla="*/ 25372 h 57994"/>
                <a:gd name="connsiteX12" fmla="*/ 46154 w 48328"/>
                <a:gd name="connsiteY12" fmla="*/ 16190 h 57994"/>
                <a:gd name="connsiteX13" fmla="*/ 42529 w 48328"/>
                <a:gd name="connsiteY13" fmla="*/ 7974 h 57994"/>
                <a:gd name="connsiteX14" fmla="*/ 35763 w 48328"/>
                <a:gd name="connsiteY14" fmla="*/ 2175 h 57994"/>
                <a:gd name="connsiteX15" fmla="*/ 25131 w 48328"/>
                <a:gd name="connsiteY15" fmla="*/ 0 h 57994"/>
                <a:gd name="connsiteX16" fmla="*/ 15223 w 48328"/>
                <a:gd name="connsiteY16" fmla="*/ 2175 h 57994"/>
                <a:gd name="connsiteX17" fmla="*/ 7249 w 48328"/>
                <a:gd name="connsiteY17" fmla="*/ 8216 h 57994"/>
                <a:gd name="connsiteX18" fmla="*/ 1933 w 48328"/>
                <a:gd name="connsiteY18" fmla="*/ 17398 h 57994"/>
                <a:gd name="connsiteX19" fmla="*/ 0 w 48328"/>
                <a:gd name="connsiteY19" fmla="*/ 29239 h 57994"/>
                <a:gd name="connsiteX20" fmla="*/ 6766 w 48328"/>
                <a:gd name="connsiteY20" fmla="*/ 50986 h 57994"/>
                <a:gd name="connsiteX21" fmla="*/ 26581 w 48328"/>
                <a:gd name="connsiteY21" fmla="*/ 58477 h 57994"/>
                <a:gd name="connsiteX22" fmla="*/ 38663 w 48328"/>
                <a:gd name="connsiteY22" fmla="*/ 55819 h 57994"/>
                <a:gd name="connsiteX23" fmla="*/ 48328 w 48328"/>
                <a:gd name="connsiteY23" fmla="*/ 47845 h 57994"/>
                <a:gd name="connsiteX24" fmla="*/ 44462 w 48328"/>
                <a:gd name="connsiteY24" fmla="*/ 43737 h 57994"/>
                <a:gd name="connsiteX25" fmla="*/ 35038 w 48328"/>
                <a:gd name="connsiteY25" fmla="*/ 50261 h 57994"/>
                <a:gd name="connsiteX26" fmla="*/ 27305 w 48328"/>
                <a:gd name="connsiteY26" fmla="*/ 51711 h 57994"/>
                <a:gd name="connsiteX27" fmla="*/ 14740 w 48328"/>
                <a:gd name="connsiteY27" fmla="*/ 46395 h 57994"/>
                <a:gd name="connsiteX28" fmla="*/ 9666 w 48328"/>
                <a:gd name="connsiteY28" fmla="*/ 30930 h 57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8328" h="57994">
                  <a:moveTo>
                    <a:pt x="9907" y="24647"/>
                  </a:moveTo>
                  <a:cubicBezTo>
                    <a:pt x="10149" y="22231"/>
                    <a:pt x="10874" y="19815"/>
                    <a:pt x="11599" y="17640"/>
                  </a:cubicBezTo>
                  <a:cubicBezTo>
                    <a:pt x="12324" y="15465"/>
                    <a:pt x="13532" y="13532"/>
                    <a:pt x="14740" y="11840"/>
                  </a:cubicBezTo>
                  <a:cubicBezTo>
                    <a:pt x="15948" y="10149"/>
                    <a:pt x="17640" y="8699"/>
                    <a:pt x="19331" y="7733"/>
                  </a:cubicBezTo>
                  <a:cubicBezTo>
                    <a:pt x="21023" y="6766"/>
                    <a:pt x="23198" y="6283"/>
                    <a:pt x="25372" y="6283"/>
                  </a:cubicBezTo>
                  <a:cubicBezTo>
                    <a:pt x="28755" y="6283"/>
                    <a:pt x="31655" y="7733"/>
                    <a:pt x="33830" y="10874"/>
                  </a:cubicBezTo>
                  <a:cubicBezTo>
                    <a:pt x="36005" y="13774"/>
                    <a:pt x="36971" y="17881"/>
                    <a:pt x="36971" y="22956"/>
                  </a:cubicBezTo>
                  <a:lnTo>
                    <a:pt x="36971" y="24889"/>
                  </a:lnTo>
                  <a:lnTo>
                    <a:pt x="9907" y="24889"/>
                  </a:lnTo>
                  <a:close/>
                  <a:moveTo>
                    <a:pt x="9666" y="30930"/>
                  </a:moveTo>
                  <a:lnTo>
                    <a:pt x="47120" y="30930"/>
                  </a:lnTo>
                  <a:lnTo>
                    <a:pt x="47120" y="25372"/>
                  </a:lnTo>
                  <a:cubicBezTo>
                    <a:pt x="47120" y="22231"/>
                    <a:pt x="46878" y="19090"/>
                    <a:pt x="46154" y="16190"/>
                  </a:cubicBezTo>
                  <a:cubicBezTo>
                    <a:pt x="45429" y="13049"/>
                    <a:pt x="44220" y="10391"/>
                    <a:pt x="42529" y="7974"/>
                  </a:cubicBezTo>
                  <a:cubicBezTo>
                    <a:pt x="40837" y="5558"/>
                    <a:pt x="38663" y="3625"/>
                    <a:pt x="35763" y="2175"/>
                  </a:cubicBezTo>
                  <a:cubicBezTo>
                    <a:pt x="32863" y="725"/>
                    <a:pt x="29480" y="0"/>
                    <a:pt x="25131" y="0"/>
                  </a:cubicBezTo>
                  <a:cubicBezTo>
                    <a:pt x="21506" y="0"/>
                    <a:pt x="18365" y="725"/>
                    <a:pt x="15223" y="2175"/>
                  </a:cubicBezTo>
                  <a:cubicBezTo>
                    <a:pt x="12082" y="3625"/>
                    <a:pt x="9424" y="5558"/>
                    <a:pt x="7249" y="8216"/>
                  </a:cubicBezTo>
                  <a:cubicBezTo>
                    <a:pt x="5074" y="10874"/>
                    <a:pt x="3141" y="13774"/>
                    <a:pt x="1933" y="17398"/>
                  </a:cubicBezTo>
                  <a:cubicBezTo>
                    <a:pt x="725" y="21023"/>
                    <a:pt x="0" y="24889"/>
                    <a:pt x="0" y="29239"/>
                  </a:cubicBezTo>
                  <a:cubicBezTo>
                    <a:pt x="0" y="38904"/>
                    <a:pt x="2175" y="46154"/>
                    <a:pt x="6766" y="50986"/>
                  </a:cubicBezTo>
                  <a:cubicBezTo>
                    <a:pt x="11116" y="55819"/>
                    <a:pt x="17881" y="58477"/>
                    <a:pt x="26581" y="58477"/>
                  </a:cubicBezTo>
                  <a:cubicBezTo>
                    <a:pt x="31172" y="58477"/>
                    <a:pt x="35038" y="57511"/>
                    <a:pt x="38663" y="55819"/>
                  </a:cubicBezTo>
                  <a:cubicBezTo>
                    <a:pt x="42046" y="53886"/>
                    <a:pt x="45429" y="51228"/>
                    <a:pt x="48328" y="47845"/>
                  </a:cubicBezTo>
                  <a:lnTo>
                    <a:pt x="44462" y="43737"/>
                  </a:lnTo>
                  <a:cubicBezTo>
                    <a:pt x="40837" y="47120"/>
                    <a:pt x="37696" y="49053"/>
                    <a:pt x="35038" y="50261"/>
                  </a:cubicBezTo>
                  <a:cubicBezTo>
                    <a:pt x="32380" y="51228"/>
                    <a:pt x="29722" y="51711"/>
                    <a:pt x="27305" y="51711"/>
                  </a:cubicBezTo>
                  <a:cubicBezTo>
                    <a:pt x="21748" y="51711"/>
                    <a:pt x="17640" y="50020"/>
                    <a:pt x="14740" y="46395"/>
                  </a:cubicBezTo>
                  <a:cubicBezTo>
                    <a:pt x="11599" y="42529"/>
                    <a:pt x="9907" y="37454"/>
                    <a:pt x="9666" y="30930"/>
                  </a:cubicBezTo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sp>
          <p:nvSpPr>
            <p:cNvPr id="56" name="Freihandform: Form 55">
              <a:extLst>
                <a:ext uri="{FF2B5EF4-FFF2-40B4-BE49-F238E27FC236}">
                  <a16:creationId xmlns:a16="http://schemas.microsoft.com/office/drawing/2014/main" id="{14203DE1-A9F0-4D64-93D7-6F1193FCCD92}"/>
                </a:ext>
              </a:extLst>
            </p:cNvPr>
            <p:cNvSpPr/>
            <p:nvPr/>
          </p:nvSpPr>
          <p:spPr>
            <a:xfrm>
              <a:off x="10951151" y="1112266"/>
              <a:ext cx="9666" cy="53161"/>
            </a:xfrm>
            <a:custGeom>
              <a:avLst/>
              <a:gdLst>
                <a:gd name="connsiteX0" fmla="*/ 0 w 9665"/>
                <a:gd name="connsiteY0" fmla="*/ 0 h 53161"/>
                <a:gd name="connsiteX1" fmla="*/ 10149 w 9665"/>
                <a:gd name="connsiteY1" fmla="*/ 0 h 53161"/>
                <a:gd name="connsiteX2" fmla="*/ 10149 w 9665"/>
                <a:gd name="connsiteY2" fmla="*/ 55094 h 53161"/>
                <a:gd name="connsiteX3" fmla="*/ 0 w 9665"/>
                <a:gd name="connsiteY3" fmla="*/ 55094 h 53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65" h="53161">
                  <a:moveTo>
                    <a:pt x="0" y="0"/>
                  </a:moveTo>
                  <a:lnTo>
                    <a:pt x="10149" y="0"/>
                  </a:lnTo>
                  <a:lnTo>
                    <a:pt x="10149" y="55094"/>
                  </a:lnTo>
                  <a:lnTo>
                    <a:pt x="0" y="55094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sz="1799"/>
            </a:p>
          </p:txBody>
        </p:sp>
        <p:grpSp>
          <p:nvGrpSpPr>
            <p:cNvPr id="57" name="Grafik 9">
              <a:extLst>
                <a:ext uri="{FF2B5EF4-FFF2-40B4-BE49-F238E27FC236}">
                  <a16:creationId xmlns:a16="http://schemas.microsoft.com/office/drawing/2014/main" id="{C9404E57-FC61-463D-95D1-ADB8769BB660}"/>
                </a:ext>
              </a:extLst>
            </p:cNvPr>
            <p:cNvGrpSpPr/>
            <p:nvPr/>
          </p:nvGrpSpPr>
          <p:grpSpPr>
            <a:xfrm>
              <a:off x="10321916" y="1110575"/>
              <a:ext cx="1399106" cy="241642"/>
              <a:chOff x="10321916" y="1110575"/>
              <a:chExt cx="1399106" cy="241642"/>
            </a:xfrm>
            <a:solidFill>
              <a:schemeClr val="accent1"/>
            </a:solidFill>
          </p:grpSpPr>
          <p:sp>
            <p:nvSpPr>
              <p:cNvPr id="58" name="Freihandform: Form 57">
                <a:extLst>
                  <a:ext uri="{FF2B5EF4-FFF2-40B4-BE49-F238E27FC236}">
                    <a16:creationId xmlns:a16="http://schemas.microsoft.com/office/drawing/2014/main" id="{98FC7513-1A8D-48DA-B31B-27CFF283C2A7}"/>
                  </a:ext>
                </a:extLst>
              </p:cNvPr>
              <p:cNvSpPr/>
              <p:nvPr/>
            </p:nvSpPr>
            <p:spPr>
              <a:xfrm>
                <a:off x="10981840" y="1110575"/>
                <a:ext cx="45912" cy="55578"/>
              </a:xfrm>
              <a:custGeom>
                <a:avLst/>
                <a:gdLst>
                  <a:gd name="connsiteX0" fmla="*/ 48087 w 45911"/>
                  <a:gd name="connsiteY0" fmla="*/ 56786 h 55577"/>
                  <a:gd name="connsiteX1" fmla="*/ 48087 w 45911"/>
                  <a:gd name="connsiteY1" fmla="*/ 22231 h 55577"/>
                  <a:gd name="connsiteX2" fmla="*/ 47603 w 45911"/>
                  <a:gd name="connsiteY2" fmla="*/ 13774 h 55577"/>
                  <a:gd name="connsiteX3" fmla="*/ 45429 w 45911"/>
                  <a:gd name="connsiteY3" fmla="*/ 6766 h 55577"/>
                  <a:gd name="connsiteX4" fmla="*/ 39629 w 45911"/>
                  <a:gd name="connsiteY4" fmla="*/ 1933 h 55577"/>
                  <a:gd name="connsiteX5" fmla="*/ 28997 w 45911"/>
                  <a:gd name="connsiteY5" fmla="*/ 0 h 55577"/>
                  <a:gd name="connsiteX6" fmla="*/ 21506 w 45911"/>
                  <a:gd name="connsiteY6" fmla="*/ 1208 h 55577"/>
                  <a:gd name="connsiteX7" fmla="*/ 16190 w 45911"/>
                  <a:gd name="connsiteY7" fmla="*/ 4350 h 55577"/>
                  <a:gd name="connsiteX8" fmla="*/ 12565 w 45911"/>
                  <a:gd name="connsiteY8" fmla="*/ 7974 h 55577"/>
                  <a:gd name="connsiteX9" fmla="*/ 10632 w 45911"/>
                  <a:gd name="connsiteY9" fmla="*/ 10632 h 55577"/>
                  <a:gd name="connsiteX10" fmla="*/ 9424 w 45911"/>
                  <a:gd name="connsiteY10" fmla="*/ 967 h 55577"/>
                  <a:gd name="connsiteX11" fmla="*/ 0 w 45911"/>
                  <a:gd name="connsiteY11" fmla="*/ 1933 h 55577"/>
                  <a:gd name="connsiteX12" fmla="*/ 242 w 45911"/>
                  <a:gd name="connsiteY12" fmla="*/ 4108 h 55577"/>
                  <a:gd name="connsiteX13" fmla="*/ 725 w 45911"/>
                  <a:gd name="connsiteY13" fmla="*/ 7733 h 55577"/>
                  <a:gd name="connsiteX14" fmla="*/ 967 w 45911"/>
                  <a:gd name="connsiteY14" fmla="*/ 11840 h 55577"/>
                  <a:gd name="connsiteX15" fmla="*/ 1208 w 45911"/>
                  <a:gd name="connsiteY15" fmla="*/ 15948 h 55577"/>
                  <a:gd name="connsiteX16" fmla="*/ 1208 w 45911"/>
                  <a:gd name="connsiteY16" fmla="*/ 56786 h 55577"/>
                  <a:gd name="connsiteX17" fmla="*/ 11116 w 45911"/>
                  <a:gd name="connsiteY17" fmla="*/ 56786 h 55577"/>
                  <a:gd name="connsiteX18" fmla="*/ 11116 w 45911"/>
                  <a:gd name="connsiteY18" fmla="*/ 25856 h 55577"/>
                  <a:gd name="connsiteX19" fmla="*/ 12324 w 45911"/>
                  <a:gd name="connsiteY19" fmla="*/ 18606 h 55577"/>
                  <a:gd name="connsiteX20" fmla="*/ 15707 w 45911"/>
                  <a:gd name="connsiteY20" fmla="*/ 12807 h 55577"/>
                  <a:gd name="connsiteX21" fmla="*/ 20540 w 45911"/>
                  <a:gd name="connsiteY21" fmla="*/ 8941 h 55577"/>
                  <a:gd name="connsiteX22" fmla="*/ 26822 w 45911"/>
                  <a:gd name="connsiteY22" fmla="*/ 7491 h 55577"/>
                  <a:gd name="connsiteX23" fmla="*/ 32863 w 45911"/>
                  <a:gd name="connsiteY23" fmla="*/ 8457 h 55577"/>
                  <a:gd name="connsiteX24" fmla="*/ 36488 w 45911"/>
                  <a:gd name="connsiteY24" fmla="*/ 11357 h 55577"/>
                  <a:gd name="connsiteX25" fmla="*/ 38179 w 45911"/>
                  <a:gd name="connsiteY25" fmla="*/ 15948 h 55577"/>
                  <a:gd name="connsiteX26" fmla="*/ 38663 w 45911"/>
                  <a:gd name="connsiteY26" fmla="*/ 22231 h 55577"/>
                  <a:gd name="connsiteX27" fmla="*/ 38663 w 45911"/>
                  <a:gd name="connsiteY27" fmla="*/ 56786 h 55577"/>
                  <a:gd name="connsiteX28" fmla="*/ 48087 w 45911"/>
                  <a:gd name="connsiteY28" fmla="*/ 56786 h 55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5911" h="55577">
                    <a:moveTo>
                      <a:pt x="48087" y="56786"/>
                    </a:moveTo>
                    <a:lnTo>
                      <a:pt x="48087" y="22231"/>
                    </a:lnTo>
                    <a:cubicBezTo>
                      <a:pt x="48087" y="19331"/>
                      <a:pt x="47845" y="16432"/>
                      <a:pt x="47603" y="13774"/>
                    </a:cubicBezTo>
                    <a:cubicBezTo>
                      <a:pt x="47362" y="11115"/>
                      <a:pt x="46637" y="8699"/>
                      <a:pt x="45429" y="6766"/>
                    </a:cubicBezTo>
                    <a:cubicBezTo>
                      <a:pt x="44220" y="4833"/>
                      <a:pt x="42287" y="3141"/>
                      <a:pt x="39629" y="1933"/>
                    </a:cubicBezTo>
                    <a:cubicBezTo>
                      <a:pt x="36971" y="725"/>
                      <a:pt x="33588" y="0"/>
                      <a:pt x="28997" y="0"/>
                    </a:cubicBezTo>
                    <a:cubicBezTo>
                      <a:pt x="26097" y="0"/>
                      <a:pt x="23681" y="483"/>
                      <a:pt x="21506" y="1208"/>
                    </a:cubicBezTo>
                    <a:cubicBezTo>
                      <a:pt x="19331" y="2175"/>
                      <a:pt x="17640" y="3141"/>
                      <a:pt x="16190" y="4350"/>
                    </a:cubicBezTo>
                    <a:cubicBezTo>
                      <a:pt x="14740" y="5558"/>
                      <a:pt x="13532" y="6766"/>
                      <a:pt x="12565" y="7974"/>
                    </a:cubicBezTo>
                    <a:cubicBezTo>
                      <a:pt x="11599" y="9182"/>
                      <a:pt x="11116" y="10149"/>
                      <a:pt x="10632" y="10632"/>
                    </a:cubicBezTo>
                    <a:lnTo>
                      <a:pt x="9424" y="967"/>
                    </a:lnTo>
                    <a:lnTo>
                      <a:pt x="0" y="1933"/>
                    </a:lnTo>
                    <a:cubicBezTo>
                      <a:pt x="0" y="2416"/>
                      <a:pt x="242" y="3141"/>
                      <a:pt x="242" y="4108"/>
                    </a:cubicBezTo>
                    <a:cubicBezTo>
                      <a:pt x="483" y="5074"/>
                      <a:pt x="483" y="6283"/>
                      <a:pt x="725" y="7733"/>
                    </a:cubicBezTo>
                    <a:cubicBezTo>
                      <a:pt x="967" y="9182"/>
                      <a:pt x="967" y="10391"/>
                      <a:pt x="967" y="11840"/>
                    </a:cubicBezTo>
                    <a:cubicBezTo>
                      <a:pt x="967" y="13290"/>
                      <a:pt x="1208" y="14499"/>
                      <a:pt x="1208" y="15948"/>
                    </a:cubicBezTo>
                    <a:lnTo>
                      <a:pt x="1208" y="56786"/>
                    </a:lnTo>
                    <a:lnTo>
                      <a:pt x="11116" y="56786"/>
                    </a:lnTo>
                    <a:lnTo>
                      <a:pt x="11116" y="25856"/>
                    </a:lnTo>
                    <a:cubicBezTo>
                      <a:pt x="11116" y="23439"/>
                      <a:pt x="11599" y="21023"/>
                      <a:pt x="12324" y="18606"/>
                    </a:cubicBezTo>
                    <a:cubicBezTo>
                      <a:pt x="13049" y="16432"/>
                      <a:pt x="14257" y="14257"/>
                      <a:pt x="15707" y="12807"/>
                    </a:cubicBezTo>
                    <a:cubicBezTo>
                      <a:pt x="17157" y="11115"/>
                      <a:pt x="18848" y="9907"/>
                      <a:pt x="20540" y="8941"/>
                    </a:cubicBezTo>
                    <a:cubicBezTo>
                      <a:pt x="22473" y="7974"/>
                      <a:pt x="24406" y="7491"/>
                      <a:pt x="26822" y="7491"/>
                    </a:cubicBezTo>
                    <a:cubicBezTo>
                      <a:pt x="29239" y="7491"/>
                      <a:pt x="31413" y="7733"/>
                      <a:pt x="32863" y="8457"/>
                    </a:cubicBezTo>
                    <a:cubicBezTo>
                      <a:pt x="34313" y="9182"/>
                      <a:pt x="35521" y="9907"/>
                      <a:pt x="36488" y="11357"/>
                    </a:cubicBezTo>
                    <a:cubicBezTo>
                      <a:pt x="37213" y="12565"/>
                      <a:pt x="37696" y="14257"/>
                      <a:pt x="38179" y="15948"/>
                    </a:cubicBezTo>
                    <a:cubicBezTo>
                      <a:pt x="38421" y="17881"/>
                      <a:pt x="38663" y="19815"/>
                      <a:pt x="38663" y="22231"/>
                    </a:cubicBezTo>
                    <a:lnTo>
                      <a:pt x="38663" y="56786"/>
                    </a:lnTo>
                    <a:lnTo>
                      <a:pt x="48087" y="56786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59" name="Freihandform: Form 58">
                <a:extLst>
                  <a:ext uri="{FF2B5EF4-FFF2-40B4-BE49-F238E27FC236}">
                    <a16:creationId xmlns:a16="http://schemas.microsoft.com/office/drawing/2014/main" id="{C99C6873-07A7-4B6A-8391-A221663427C6}"/>
                  </a:ext>
                </a:extLst>
              </p:cNvPr>
              <p:cNvSpPr/>
              <p:nvPr/>
            </p:nvSpPr>
            <p:spPr>
              <a:xfrm>
                <a:off x="11046358" y="1110575"/>
                <a:ext cx="48328" cy="57994"/>
              </a:xfrm>
              <a:custGeom>
                <a:avLst/>
                <a:gdLst>
                  <a:gd name="connsiteX0" fmla="*/ 9907 w 48328"/>
                  <a:gd name="connsiteY0" fmla="*/ 24647 h 57994"/>
                  <a:gd name="connsiteX1" fmla="*/ 11599 w 48328"/>
                  <a:gd name="connsiteY1" fmla="*/ 17640 h 57994"/>
                  <a:gd name="connsiteX2" fmla="*/ 14740 w 48328"/>
                  <a:gd name="connsiteY2" fmla="*/ 11840 h 57994"/>
                  <a:gd name="connsiteX3" fmla="*/ 19331 w 48328"/>
                  <a:gd name="connsiteY3" fmla="*/ 7733 h 57994"/>
                  <a:gd name="connsiteX4" fmla="*/ 25372 w 48328"/>
                  <a:gd name="connsiteY4" fmla="*/ 6283 h 57994"/>
                  <a:gd name="connsiteX5" fmla="*/ 33830 w 48328"/>
                  <a:gd name="connsiteY5" fmla="*/ 10874 h 57994"/>
                  <a:gd name="connsiteX6" fmla="*/ 36971 w 48328"/>
                  <a:gd name="connsiteY6" fmla="*/ 22956 h 57994"/>
                  <a:gd name="connsiteX7" fmla="*/ 36971 w 48328"/>
                  <a:gd name="connsiteY7" fmla="*/ 24889 h 57994"/>
                  <a:gd name="connsiteX8" fmla="*/ 9907 w 48328"/>
                  <a:gd name="connsiteY8" fmla="*/ 24889 h 57994"/>
                  <a:gd name="connsiteX9" fmla="*/ 9666 w 48328"/>
                  <a:gd name="connsiteY9" fmla="*/ 30930 h 57994"/>
                  <a:gd name="connsiteX10" fmla="*/ 47120 w 48328"/>
                  <a:gd name="connsiteY10" fmla="*/ 30930 h 57994"/>
                  <a:gd name="connsiteX11" fmla="*/ 47120 w 48328"/>
                  <a:gd name="connsiteY11" fmla="*/ 25372 h 57994"/>
                  <a:gd name="connsiteX12" fmla="*/ 46154 w 48328"/>
                  <a:gd name="connsiteY12" fmla="*/ 16190 h 57994"/>
                  <a:gd name="connsiteX13" fmla="*/ 42529 w 48328"/>
                  <a:gd name="connsiteY13" fmla="*/ 7974 h 57994"/>
                  <a:gd name="connsiteX14" fmla="*/ 35763 w 48328"/>
                  <a:gd name="connsiteY14" fmla="*/ 2175 h 57994"/>
                  <a:gd name="connsiteX15" fmla="*/ 25131 w 48328"/>
                  <a:gd name="connsiteY15" fmla="*/ 0 h 57994"/>
                  <a:gd name="connsiteX16" fmla="*/ 15223 w 48328"/>
                  <a:gd name="connsiteY16" fmla="*/ 2175 h 57994"/>
                  <a:gd name="connsiteX17" fmla="*/ 7249 w 48328"/>
                  <a:gd name="connsiteY17" fmla="*/ 8216 h 57994"/>
                  <a:gd name="connsiteX18" fmla="*/ 1933 w 48328"/>
                  <a:gd name="connsiteY18" fmla="*/ 17398 h 57994"/>
                  <a:gd name="connsiteX19" fmla="*/ 0 w 48328"/>
                  <a:gd name="connsiteY19" fmla="*/ 29239 h 57994"/>
                  <a:gd name="connsiteX20" fmla="*/ 6766 w 48328"/>
                  <a:gd name="connsiteY20" fmla="*/ 50986 h 57994"/>
                  <a:gd name="connsiteX21" fmla="*/ 26581 w 48328"/>
                  <a:gd name="connsiteY21" fmla="*/ 58477 h 57994"/>
                  <a:gd name="connsiteX22" fmla="*/ 38663 w 48328"/>
                  <a:gd name="connsiteY22" fmla="*/ 55819 h 57994"/>
                  <a:gd name="connsiteX23" fmla="*/ 48328 w 48328"/>
                  <a:gd name="connsiteY23" fmla="*/ 47845 h 57994"/>
                  <a:gd name="connsiteX24" fmla="*/ 44462 w 48328"/>
                  <a:gd name="connsiteY24" fmla="*/ 43737 h 57994"/>
                  <a:gd name="connsiteX25" fmla="*/ 35038 w 48328"/>
                  <a:gd name="connsiteY25" fmla="*/ 50261 h 57994"/>
                  <a:gd name="connsiteX26" fmla="*/ 27306 w 48328"/>
                  <a:gd name="connsiteY26" fmla="*/ 51711 h 57994"/>
                  <a:gd name="connsiteX27" fmla="*/ 14740 w 48328"/>
                  <a:gd name="connsiteY27" fmla="*/ 46395 h 57994"/>
                  <a:gd name="connsiteX28" fmla="*/ 9666 w 48328"/>
                  <a:gd name="connsiteY28" fmla="*/ 30930 h 579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8328" h="57994">
                    <a:moveTo>
                      <a:pt x="9907" y="24647"/>
                    </a:moveTo>
                    <a:cubicBezTo>
                      <a:pt x="10149" y="22231"/>
                      <a:pt x="10874" y="19815"/>
                      <a:pt x="11599" y="17640"/>
                    </a:cubicBezTo>
                    <a:cubicBezTo>
                      <a:pt x="12324" y="15465"/>
                      <a:pt x="13532" y="13532"/>
                      <a:pt x="14740" y="11840"/>
                    </a:cubicBezTo>
                    <a:cubicBezTo>
                      <a:pt x="15948" y="10149"/>
                      <a:pt x="17640" y="8699"/>
                      <a:pt x="19331" y="7733"/>
                    </a:cubicBezTo>
                    <a:cubicBezTo>
                      <a:pt x="21023" y="6766"/>
                      <a:pt x="23198" y="6283"/>
                      <a:pt x="25372" y="6283"/>
                    </a:cubicBezTo>
                    <a:cubicBezTo>
                      <a:pt x="28755" y="6283"/>
                      <a:pt x="31655" y="7733"/>
                      <a:pt x="33830" y="10874"/>
                    </a:cubicBezTo>
                    <a:cubicBezTo>
                      <a:pt x="36005" y="13774"/>
                      <a:pt x="36971" y="17881"/>
                      <a:pt x="36971" y="22956"/>
                    </a:cubicBezTo>
                    <a:lnTo>
                      <a:pt x="36971" y="24889"/>
                    </a:lnTo>
                    <a:lnTo>
                      <a:pt x="9907" y="24889"/>
                    </a:lnTo>
                    <a:close/>
                    <a:moveTo>
                      <a:pt x="9666" y="30930"/>
                    </a:moveTo>
                    <a:lnTo>
                      <a:pt x="47120" y="30930"/>
                    </a:lnTo>
                    <a:lnTo>
                      <a:pt x="47120" y="25372"/>
                    </a:lnTo>
                    <a:cubicBezTo>
                      <a:pt x="47120" y="22231"/>
                      <a:pt x="46879" y="19090"/>
                      <a:pt x="46154" y="16190"/>
                    </a:cubicBezTo>
                    <a:cubicBezTo>
                      <a:pt x="45429" y="13049"/>
                      <a:pt x="44220" y="10391"/>
                      <a:pt x="42529" y="7974"/>
                    </a:cubicBezTo>
                    <a:cubicBezTo>
                      <a:pt x="40838" y="5558"/>
                      <a:pt x="38663" y="3625"/>
                      <a:pt x="35763" y="2175"/>
                    </a:cubicBezTo>
                    <a:cubicBezTo>
                      <a:pt x="32863" y="725"/>
                      <a:pt x="29480" y="0"/>
                      <a:pt x="25131" y="0"/>
                    </a:cubicBezTo>
                    <a:cubicBezTo>
                      <a:pt x="21506" y="0"/>
                      <a:pt x="18365" y="725"/>
                      <a:pt x="15223" y="2175"/>
                    </a:cubicBezTo>
                    <a:cubicBezTo>
                      <a:pt x="12082" y="3625"/>
                      <a:pt x="9424" y="5558"/>
                      <a:pt x="7249" y="8216"/>
                    </a:cubicBezTo>
                    <a:cubicBezTo>
                      <a:pt x="5074" y="10874"/>
                      <a:pt x="3141" y="13774"/>
                      <a:pt x="1933" y="17398"/>
                    </a:cubicBezTo>
                    <a:cubicBezTo>
                      <a:pt x="725" y="21023"/>
                      <a:pt x="0" y="24889"/>
                      <a:pt x="0" y="29239"/>
                    </a:cubicBezTo>
                    <a:cubicBezTo>
                      <a:pt x="0" y="38904"/>
                      <a:pt x="2175" y="46154"/>
                      <a:pt x="6766" y="50986"/>
                    </a:cubicBezTo>
                    <a:cubicBezTo>
                      <a:pt x="11116" y="55819"/>
                      <a:pt x="17882" y="58477"/>
                      <a:pt x="26581" y="58477"/>
                    </a:cubicBezTo>
                    <a:cubicBezTo>
                      <a:pt x="31172" y="58477"/>
                      <a:pt x="35038" y="57511"/>
                      <a:pt x="38663" y="55819"/>
                    </a:cubicBezTo>
                    <a:cubicBezTo>
                      <a:pt x="42046" y="53886"/>
                      <a:pt x="45429" y="51228"/>
                      <a:pt x="48328" y="47845"/>
                    </a:cubicBezTo>
                    <a:lnTo>
                      <a:pt x="44462" y="43737"/>
                    </a:lnTo>
                    <a:cubicBezTo>
                      <a:pt x="40838" y="47120"/>
                      <a:pt x="37696" y="49053"/>
                      <a:pt x="35038" y="50261"/>
                    </a:cubicBezTo>
                    <a:cubicBezTo>
                      <a:pt x="32380" y="51228"/>
                      <a:pt x="29722" y="51711"/>
                      <a:pt x="27306" y="51711"/>
                    </a:cubicBezTo>
                    <a:cubicBezTo>
                      <a:pt x="21748" y="51711"/>
                      <a:pt x="17640" y="50020"/>
                      <a:pt x="14740" y="46395"/>
                    </a:cubicBezTo>
                    <a:cubicBezTo>
                      <a:pt x="11357" y="42529"/>
                      <a:pt x="9907" y="37454"/>
                      <a:pt x="9666" y="30930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0" name="Freihandform: Form 59">
                <a:extLst>
                  <a:ext uri="{FF2B5EF4-FFF2-40B4-BE49-F238E27FC236}">
                    <a16:creationId xmlns:a16="http://schemas.microsoft.com/office/drawing/2014/main" id="{E38E9FDA-632B-45E0-B5F5-238D39870ED1}"/>
                  </a:ext>
                </a:extLst>
              </p:cNvPr>
              <p:cNvSpPr/>
              <p:nvPr/>
            </p:nvSpPr>
            <p:spPr>
              <a:xfrm>
                <a:off x="10321916" y="1217139"/>
                <a:ext cx="1179212" cy="84575"/>
              </a:xfrm>
              <a:custGeom>
                <a:avLst/>
                <a:gdLst>
                  <a:gd name="connsiteX0" fmla="*/ 1181145 w 1179211"/>
                  <a:gd name="connsiteY0" fmla="*/ 2658 h 84574"/>
                  <a:gd name="connsiteX1" fmla="*/ 1176071 w 1179211"/>
                  <a:gd name="connsiteY1" fmla="*/ 725 h 84574"/>
                  <a:gd name="connsiteX2" fmla="*/ 1168580 w 1179211"/>
                  <a:gd name="connsiteY2" fmla="*/ 0 h 84574"/>
                  <a:gd name="connsiteX3" fmla="*/ 1158672 w 1179211"/>
                  <a:gd name="connsiteY3" fmla="*/ 1933 h 84574"/>
                  <a:gd name="connsiteX4" fmla="*/ 1151182 w 1179211"/>
                  <a:gd name="connsiteY4" fmla="*/ 8941 h 84574"/>
                  <a:gd name="connsiteX5" fmla="*/ 1148282 w 1179211"/>
                  <a:gd name="connsiteY5" fmla="*/ 16915 h 84574"/>
                  <a:gd name="connsiteX6" fmla="*/ 1147799 w 1179211"/>
                  <a:gd name="connsiteY6" fmla="*/ 25131 h 84574"/>
                  <a:gd name="connsiteX7" fmla="*/ 1147799 w 1179211"/>
                  <a:gd name="connsiteY7" fmla="*/ 29239 h 84574"/>
                  <a:gd name="connsiteX8" fmla="*/ 1137891 w 1179211"/>
                  <a:gd name="connsiteY8" fmla="*/ 29239 h 84574"/>
                  <a:gd name="connsiteX9" fmla="*/ 1137891 w 1179211"/>
                  <a:gd name="connsiteY9" fmla="*/ 35521 h 84574"/>
                  <a:gd name="connsiteX10" fmla="*/ 1147799 w 1179211"/>
                  <a:gd name="connsiteY10" fmla="*/ 35521 h 84574"/>
                  <a:gd name="connsiteX11" fmla="*/ 1147799 w 1179211"/>
                  <a:gd name="connsiteY11" fmla="*/ 84333 h 84574"/>
                  <a:gd name="connsiteX12" fmla="*/ 1157223 w 1179211"/>
                  <a:gd name="connsiteY12" fmla="*/ 84333 h 84574"/>
                  <a:gd name="connsiteX13" fmla="*/ 1157223 w 1179211"/>
                  <a:gd name="connsiteY13" fmla="*/ 35280 h 84574"/>
                  <a:gd name="connsiteX14" fmla="*/ 1172446 w 1179211"/>
                  <a:gd name="connsiteY14" fmla="*/ 35280 h 84574"/>
                  <a:gd name="connsiteX15" fmla="*/ 1172446 w 1179211"/>
                  <a:gd name="connsiteY15" fmla="*/ 28997 h 84574"/>
                  <a:gd name="connsiteX16" fmla="*/ 1157223 w 1179211"/>
                  <a:gd name="connsiteY16" fmla="*/ 28997 h 84574"/>
                  <a:gd name="connsiteX17" fmla="*/ 1157223 w 1179211"/>
                  <a:gd name="connsiteY17" fmla="*/ 25372 h 84574"/>
                  <a:gd name="connsiteX18" fmla="*/ 1157464 w 1179211"/>
                  <a:gd name="connsiteY18" fmla="*/ 18606 h 84574"/>
                  <a:gd name="connsiteX19" fmla="*/ 1158672 w 1179211"/>
                  <a:gd name="connsiteY19" fmla="*/ 12324 h 84574"/>
                  <a:gd name="connsiteX20" fmla="*/ 1161572 w 1179211"/>
                  <a:gd name="connsiteY20" fmla="*/ 7733 h 84574"/>
                  <a:gd name="connsiteX21" fmla="*/ 1167130 w 1179211"/>
                  <a:gd name="connsiteY21" fmla="*/ 5799 h 84574"/>
                  <a:gd name="connsiteX22" fmla="*/ 1173413 w 1179211"/>
                  <a:gd name="connsiteY22" fmla="*/ 7008 h 84574"/>
                  <a:gd name="connsiteX23" fmla="*/ 1177762 w 1179211"/>
                  <a:gd name="connsiteY23" fmla="*/ 9666 h 84574"/>
                  <a:gd name="connsiteX24" fmla="*/ 1181145 w 1179211"/>
                  <a:gd name="connsiteY24" fmla="*/ 2658 h 84574"/>
                  <a:gd name="connsiteX25" fmla="*/ 1092946 w 1179211"/>
                  <a:gd name="connsiteY25" fmla="*/ 84091 h 84574"/>
                  <a:gd name="connsiteX26" fmla="*/ 1102370 w 1179211"/>
                  <a:gd name="connsiteY26" fmla="*/ 84091 h 84574"/>
                  <a:gd name="connsiteX27" fmla="*/ 1102370 w 1179211"/>
                  <a:gd name="connsiteY27" fmla="*/ 57511 h 84574"/>
                  <a:gd name="connsiteX28" fmla="*/ 1102612 w 1179211"/>
                  <a:gd name="connsiteY28" fmla="*/ 51953 h 84574"/>
                  <a:gd name="connsiteX29" fmla="*/ 1103337 w 1179211"/>
                  <a:gd name="connsiteY29" fmla="*/ 46637 h 84574"/>
                  <a:gd name="connsiteX30" fmla="*/ 1107444 w 1179211"/>
                  <a:gd name="connsiteY30" fmla="*/ 37938 h 84574"/>
                  <a:gd name="connsiteX31" fmla="*/ 1113485 w 1179211"/>
                  <a:gd name="connsiteY31" fmla="*/ 34555 h 84574"/>
                  <a:gd name="connsiteX32" fmla="*/ 1119526 w 1179211"/>
                  <a:gd name="connsiteY32" fmla="*/ 40596 h 84574"/>
                  <a:gd name="connsiteX33" fmla="*/ 1127742 w 1179211"/>
                  <a:gd name="connsiteY33" fmla="*/ 37696 h 84574"/>
                  <a:gd name="connsiteX34" fmla="*/ 1126534 w 1179211"/>
                  <a:gd name="connsiteY34" fmla="*/ 32863 h 84574"/>
                  <a:gd name="connsiteX35" fmla="*/ 1124118 w 1179211"/>
                  <a:gd name="connsiteY35" fmla="*/ 29722 h 84574"/>
                  <a:gd name="connsiteX36" fmla="*/ 1120735 w 1179211"/>
                  <a:gd name="connsiteY36" fmla="*/ 28030 h 84574"/>
                  <a:gd name="connsiteX37" fmla="*/ 1117352 w 1179211"/>
                  <a:gd name="connsiteY37" fmla="*/ 27547 h 84574"/>
                  <a:gd name="connsiteX38" fmla="*/ 1108653 w 1179211"/>
                  <a:gd name="connsiteY38" fmla="*/ 30205 h 84574"/>
                  <a:gd name="connsiteX39" fmla="*/ 1102370 w 1179211"/>
                  <a:gd name="connsiteY39" fmla="*/ 37696 h 84574"/>
                  <a:gd name="connsiteX40" fmla="*/ 1101162 w 1179211"/>
                  <a:gd name="connsiteY40" fmla="*/ 28272 h 84574"/>
                  <a:gd name="connsiteX41" fmla="*/ 1091738 w 1179211"/>
                  <a:gd name="connsiteY41" fmla="*/ 29239 h 84574"/>
                  <a:gd name="connsiteX42" fmla="*/ 1091979 w 1179211"/>
                  <a:gd name="connsiteY42" fmla="*/ 31413 h 84574"/>
                  <a:gd name="connsiteX43" fmla="*/ 1092463 w 1179211"/>
                  <a:gd name="connsiteY43" fmla="*/ 35038 h 84574"/>
                  <a:gd name="connsiteX44" fmla="*/ 1092704 w 1179211"/>
                  <a:gd name="connsiteY44" fmla="*/ 39146 h 84574"/>
                  <a:gd name="connsiteX45" fmla="*/ 1092946 w 1179211"/>
                  <a:gd name="connsiteY45" fmla="*/ 43254 h 84574"/>
                  <a:gd name="connsiteX46" fmla="*/ 1092946 w 1179211"/>
                  <a:gd name="connsiteY46" fmla="*/ 84091 h 84574"/>
                  <a:gd name="connsiteX47" fmla="*/ 1062016 w 1179211"/>
                  <a:gd name="connsiteY47" fmla="*/ 72251 h 84574"/>
                  <a:gd name="connsiteX48" fmla="*/ 1049934 w 1179211"/>
                  <a:gd name="connsiteY48" fmla="*/ 78292 h 84574"/>
                  <a:gd name="connsiteX49" fmla="*/ 1037852 w 1179211"/>
                  <a:gd name="connsiteY49" fmla="*/ 72251 h 84574"/>
                  <a:gd name="connsiteX50" fmla="*/ 1033502 w 1179211"/>
                  <a:gd name="connsiteY50" fmla="*/ 55819 h 84574"/>
                  <a:gd name="connsiteX51" fmla="*/ 1037852 w 1179211"/>
                  <a:gd name="connsiteY51" fmla="*/ 39629 h 84574"/>
                  <a:gd name="connsiteX52" fmla="*/ 1050175 w 1179211"/>
                  <a:gd name="connsiteY52" fmla="*/ 33588 h 84574"/>
                  <a:gd name="connsiteX53" fmla="*/ 1062499 w 1179211"/>
                  <a:gd name="connsiteY53" fmla="*/ 39629 h 84574"/>
                  <a:gd name="connsiteX54" fmla="*/ 1066849 w 1179211"/>
                  <a:gd name="connsiteY54" fmla="*/ 55819 h 84574"/>
                  <a:gd name="connsiteX55" fmla="*/ 1062016 w 1179211"/>
                  <a:gd name="connsiteY55" fmla="*/ 72251 h 84574"/>
                  <a:gd name="connsiteX56" fmla="*/ 1075306 w 1179211"/>
                  <a:gd name="connsiteY56" fmla="*/ 44462 h 84574"/>
                  <a:gd name="connsiteX57" fmla="*/ 1070232 w 1179211"/>
                  <a:gd name="connsiteY57" fmla="*/ 35280 h 84574"/>
                  <a:gd name="connsiteX58" fmla="*/ 1061774 w 1179211"/>
                  <a:gd name="connsiteY58" fmla="*/ 29480 h 84574"/>
                  <a:gd name="connsiteX59" fmla="*/ 1050175 w 1179211"/>
                  <a:gd name="connsiteY59" fmla="*/ 27306 h 84574"/>
                  <a:gd name="connsiteX60" fmla="*/ 1038576 w 1179211"/>
                  <a:gd name="connsiteY60" fmla="*/ 29480 h 84574"/>
                  <a:gd name="connsiteX61" fmla="*/ 1030119 w 1179211"/>
                  <a:gd name="connsiteY61" fmla="*/ 35280 h 84574"/>
                  <a:gd name="connsiteX62" fmla="*/ 1024803 w 1179211"/>
                  <a:gd name="connsiteY62" fmla="*/ 44462 h 84574"/>
                  <a:gd name="connsiteX63" fmla="*/ 1023111 w 1179211"/>
                  <a:gd name="connsiteY63" fmla="*/ 56303 h 84574"/>
                  <a:gd name="connsiteX64" fmla="*/ 1025286 w 1179211"/>
                  <a:gd name="connsiteY64" fmla="*/ 68626 h 84574"/>
                  <a:gd name="connsiteX65" fmla="*/ 1031086 w 1179211"/>
                  <a:gd name="connsiteY65" fmla="*/ 77809 h 84574"/>
                  <a:gd name="connsiteX66" fmla="*/ 1039785 w 1179211"/>
                  <a:gd name="connsiteY66" fmla="*/ 83608 h 84574"/>
                  <a:gd name="connsiteX67" fmla="*/ 1050417 w 1179211"/>
                  <a:gd name="connsiteY67" fmla="*/ 85783 h 84574"/>
                  <a:gd name="connsiteX68" fmla="*/ 1061049 w 1179211"/>
                  <a:gd name="connsiteY68" fmla="*/ 83608 h 84574"/>
                  <a:gd name="connsiteX69" fmla="*/ 1069748 w 1179211"/>
                  <a:gd name="connsiteY69" fmla="*/ 77809 h 84574"/>
                  <a:gd name="connsiteX70" fmla="*/ 1075548 w 1179211"/>
                  <a:gd name="connsiteY70" fmla="*/ 68626 h 84574"/>
                  <a:gd name="connsiteX71" fmla="*/ 1077722 w 1179211"/>
                  <a:gd name="connsiteY71" fmla="*/ 56303 h 84574"/>
                  <a:gd name="connsiteX72" fmla="*/ 1075306 w 1179211"/>
                  <a:gd name="connsiteY72" fmla="*/ 44462 h 84574"/>
                  <a:gd name="connsiteX73" fmla="*/ 998464 w 1179211"/>
                  <a:gd name="connsiteY73" fmla="*/ 84816 h 84574"/>
                  <a:gd name="connsiteX74" fmla="*/ 1007888 w 1179211"/>
                  <a:gd name="connsiteY74" fmla="*/ 83850 h 84574"/>
                  <a:gd name="connsiteX75" fmla="*/ 1007646 w 1179211"/>
                  <a:gd name="connsiteY75" fmla="*/ 81675 h 84574"/>
                  <a:gd name="connsiteX76" fmla="*/ 1007163 w 1179211"/>
                  <a:gd name="connsiteY76" fmla="*/ 78050 h 84574"/>
                  <a:gd name="connsiteX77" fmla="*/ 1006921 w 1179211"/>
                  <a:gd name="connsiteY77" fmla="*/ 73942 h 84574"/>
                  <a:gd name="connsiteX78" fmla="*/ 1006680 w 1179211"/>
                  <a:gd name="connsiteY78" fmla="*/ 69834 h 84574"/>
                  <a:gd name="connsiteX79" fmla="*/ 1006680 w 1179211"/>
                  <a:gd name="connsiteY79" fmla="*/ 483 h 84574"/>
                  <a:gd name="connsiteX80" fmla="*/ 997497 w 1179211"/>
                  <a:gd name="connsiteY80" fmla="*/ 483 h 84574"/>
                  <a:gd name="connsiteX81" fmla="*/ 997497 w 1179211"/>
                  <a:gd name="connsiteY81" fmla="*/ 36730 h 84574"/>
                  <a:gd name="connsiteX82" fmla="*/ 990973 w 1179211"/>
                  <a:gd name="connsiteY82" fmla="*/ 29964 h 84574"/>
                  <a:gd name="connsiteX83" fmla="*/ 980341 w 1179211"/>
                  <a:gd name="connsiteY83" fmla="*/ 27064 h 84574"/>
                  <a:gd name="connsiteX84" fmla="*/ 970675 w 1179211"/>
                  <a:gd name="connsiteY84" fmla="*/ 28997 h 84574"/>
                  <a:gd name="connsiteX85" fmla="*/ 962701 w 1179211"/>
                  <a:gd name="connsiteY85" fmla="*/ 34555 h 84574"/>
                  <a:gd name="connsiteX86" fmla="*/ 957385 w 1179211"/>
                  <a:gd name="connsiteY86" fmla="*/ 43737 h 84574"/>
                  <a:gd name="connsiteX87" fmla="*/ 955452 w 1179211"/>
                  <a:gd name="connsiteY87" fmla="*/ 56544 h 84574"/>
                  <a:gd name="connsiteX88" fmla="*/ 956902 w 1179211"/>
                  <a:gd name="connsiteY88" fmla="*/ 67660 h 84574"/>
                  <a:gd name="connsiteX89" fmla="*/ 961251 w 1179211"/>
                  <a:gd name="connsiteY89" fmla="*/ 76842 h 84574"/>
                  <a:gd name="connsiteX90" fmla="*/ 968742 w 1179211"/>
                  <a:gd name="connsiteY90" fmla="*/ 83125 h 84574"/>
                  <a:gd name="connsiteX91" fmla="*/ 979616 w 1179211"/>
                  <a:gd name="connsiteY91" fmla="*/ 85300 h 84574"/>
                  <a:gd name="connsiteX92" fmla="*/ 986623 w 1179211"/>
                  <a:gd name="connsiteY92" fmla="*/ 84091 h 84574"/>
                  <a:gd name="connsiteX93" fmla="*/ 991698 w 1179211"/>
                  <a:gd name="connsiteY93" fmla="*/ 81433 h 84574"/>
                  <a:gd name="connsiteX94" fmla="*/ 995081 w 1179211"/>
                  <a:gd name="connsiteY94" fmla="*/ 78050 h 84574"/>
                  <a:gd name="connsiteX95" fmla="*/ 997014 w 1179211"/>
                  <a:gd name="connsiteY95" fmla="*/ 74909 h 84574"/>
                  <a:gd name="connsiteX96" fmla="*/ 998464 w 1179211"/>
                  <a:gd name="connsiteY96" fmla="*/ 84816 h 84574"/>
                  <a:gd name="connsiteX97" fmla="*/ 996048 w 1179211"/>
                  <a:gd name="connsiteY97" fmla="*/ 67660 h 84574"/>
                  <a:gd name="connsiteX98" fmla="*/ 991456 w 1179211"/>
                  <a:gd name="connsiteY98" fmla="*/ 74667 h 84574"/>
                  <a:gd name="connsiteX99" fmla="*/ 985657 w 1179211"/>
                  <a:gd name="connsiteY99" fmla="*/ 78050 h 84574"/>
                  <a:gd name="connsiteX100" fmla="*/ 980582 w 1179211"/>
                  <a:gd name="connsiteY100" fmla="*/ 78775 h 84574"/>
                  <a:gd name="connsiteX101" fmla="*/ 974058 w 1179211"/>
                  <a:gd name="connsiteY101" fmla="*/ 77084 h 84574"/>
                  <a:gd name="connsiteX102" fmla="*/ 969467 w 1179211"/>
                  <a:gd name="connsiteY102" fmla="*/ 72493 h 84574"/>
                  <a:gd name="connsiteX103" fmla="*/ 966809 w 1179211"/>
                  <a:gd name="connsiteY103" fmla="*/ 65243 h 84574"/>
                  <a:gd name="connsiteX104" fmla="*/ 965842 w 1179211"/>
                  <a:gd name="connsiteY104" fmla="*/ 56303 h 84574"/>
                  <a:gd name="connsiteX105" fmla="*/ 967051 w 1179211"/>
                  <a:gd name="connsiteY105" fmla="*/ 47362 h 84574"/>
                  <a:gd name="connsiteX106" fmla="*/ 970192 w 1179211"/>
                  <a:gd name="connsiteY106" fmla="*/ 40354 h 84574"/>
                  <a:gd name="connsiteX107" fmla="*/ 975266 w 1179211"/>
                  <a:gd name="connsiteY107" fmla="*/ 36005 h 84574"/>
                  <a:gd name="connsiteX108" fmla="*/ 981549 w 1179211"/>
                  <a:gd name="connsiteY108" fmla="*/ 34555 h 84574"/>
                  <a:gd name="connsiteX109" fmla="*/ 987832 w 1179211"/>
                  <a:gd name="connsiteY109" fmla="*/ 35763 h 84574"/>
                  <a:gd name="connsiteX110" fmla="*/ 992906 w 1179211"/>
                  <a:gd name="connsiteY110" fmla="*/ 39629 h 84574"/>
                  <a:gd name="connsiteX111" fmla="*/ 996531 w 1179211"/>
                  <a:gd name="connsiteY111" fmla="*/ 46395 h 84574"/>
                  <a:gd name="connsiteX112" fmla="*/ 997739 w 1179211"/>
                  <a:gd name="connsiteY112" fmla="*/ 56061 h 84574"/>
                  <a:gd name="connsiteX113" fmla="*/ 996048 w 1179211"/>
                  <a:gd name="connsiteY113" fmla="*/ 67660 h 84574"/>
                  <a:gd name="connsiteX114" fmla="*/ 938537 w 1179211"/>
                  <a:gd name="connsiteY114" fmla="*/ 725 h 84574"/>
                  <a:gd name="connsiteX115" fmla="*/ 928629 w 1179211"/>
                  <a:gd name="connsiteY115" fmla="*/ 725 h 84574"/>
                  <a:gd name="connsiteX116" fmla="*/ 928629 w 1179211"/>
                  <a:gd name="connsiteY116" fmla="*/ 84333 h 84574"/>
                  <a:gd name="connsiteX117" fmla="*/ 938537 w 1179211"/>
                  <a:gd name="connsiteY117" fmla="*/ 84333 h 84574"/>
                  <a:gd name="connsiteX118" fmla="*/ 938537 w 1179211"/>
                  <a:gd name="connsiteY118" fmla="*/ 725 h 84574"/>
                  <a:gd name="connsiteX119" fmla="*/ 897699 w 1179211"/>
                  <a:gd name="connsiteY119" fmla="*/ 38179 h 84574"/>
                  <a:gd name="connsiteX120" fmla="*/ 900841 w 1179211"/>
                  <a:gd name="connsiteY120" fmla="*/ 50262 h 84574"/>
                  <a:gd name="connsiteX121" fmla="*/ 900841 w 1179211"/>
                  <a:gd name="connsiteY121" fmla="*/ 52195 h 84574"/>
                  <a:gd name="connsiteX122" fmla="*/ 873535 w 1179211"/>
                  <a:gd name="connsiteY122" fmla="*/ 52195 h 84574"/>
                  <a:gd name="connsiteX123" fmla="*/ 875227 w 1179211"/>
                  <a:gd name="connsiteY123" fmla="*/ 45187 h 84574"/>
                  <a:gd name="connsiteX124" fmla="*/ 878368 w 1179211"/>
                  <a:gd name="connsiteY124" fmla="*/ 39388 h 84574"/>
                  <a:gd name="connsiteX125" fmla="*/ 882959 w 1179211"/>
                  <a:gd name="connsiteY125" fmla="*/ 35280 h 84574"/>
                  <a:gd name="connsiteX126" fmla="*/ 889000 w 1179211"/>
                  <a:gd name="connsiteY126" fmla="*/ 33830 h 84574"/>
                  <a:gd name="connsiteX127" fmla="*/ 897699 w 1179211"/>
                  <a:gd name="connsiteY127" fmla="*/ 38179 h 84574"/>
                  <a:gd name="connsiteX128" fmla="*/ 910748 w 1179211"/>
                  <a:gd name="connsiteY128" fmla="*/ 58236 h 84574"/>
                  <a:gd name="connsiteX129" fmla="*/ 910748 w 1179211"/>
                  <a:gd name="connsiteY129" fmla="*/ 52678 h 84574"/>
                  <a:gd name="connsiteX130" fmla="*/ 909781 w 1179211"/>
                  <a:gd name="connsiteY130" fmla="*/ 43496 h 84574"/>
                  <a:gd name="connsiteX131" fmla="*/ 906157 w 1179211"/>
                  <a:gd name="connsiteY131" fmla="*/ 35280 h 84574"/>
                  <a:gd name="connsiteX132" fmla="*/ 899391 w 1179211"/>
                  <a:gd name="connsiteY132" fmla="*/ 29480 h 84574"/>
                  <a:gd name="connsiteX133" fmla="*/ 888759 w 1179211"/>
                  <a:gd name="connsiteY133" fmla="*/ 27306 h 84574"/>
                  <a:gd name="connsiteX134" fmla="*/ 878851 w 1179211"/>
                  <a:gd name="connsiteY134" fmla="*/ 29480 h 84574"/>
                  <a:gd name="connsiteX135" fmla="*/ 870877 w 1179211"/>
                  <a:gd name="connsiteY135" fmla="*/ 35521 h 84574"/>
                  <a:gd name="connsiteX136" fmla="*/ 865561 w 1179211"/>
                  <a:gd name="connsiteY136" fmla="*/ 44704 h 84574"/>
                  <a:gd name="connsiteX137" fmla="*/ 863628 w 1179211"/>
                  <a:gd name="connsiteY137" fmla="*/ 56544 h 84574"/>
                  <a:gd name="connsiteX138" fmla="*/ 870394 w 1179211"/>
                  <a:gd name="connsiteY138" fmla="*/ 78292 h 84574"/>
                  <a:gd name="connsiteX139" fmla="*/ 890208 w 1179211"/>
                  <a:gd name="connsiteY139" fmla="*/ 85783 h 84574"/>
                  <a:gd name="connsiteX140" fmla="*/ 902290 w 1179211"/>
                  <a:gd name="connsiteY140" fmla="*/ 83125 h 84574"/>
                  <a:gd name="connsiteX141" fmla="*/ 911956 w 1179211"/>
                  <a:gd name="connsiteY141" fmla="*/ 75151 h 84574"/>
                  <a:gd name="connsiteX142" fmla="*/ 908090 w 1179211"/>
                  <a:gd name="connsiteY142" fmla="*/ 71043 h 84574"/>
                  <a:gd name="connsiteX143" fmla="*/ 898666 w 1179211"/>
                  <a:gd name="connsiteY143" fmla="*/ 77567 h 84574"/>
                  <a:gd name="connsiteX144" fmla="*/ 890933 w 1179211"/>
                  <a:gd name="connsiteY144" fmla="*/ 79017 h 84574"/>
                  <a:gd name="connsiteX145" fmla="*/ 878368 w 1179211"/>
                  <a:gd name="connsiteY145" fmla="*/ 73701 h 84574"/>
                  <a:gd name="connsiteX146" fmla="*/ 873777 w 1179211"/>
                  <a:gd name="connsiteY146" fmla="*/ 58477 h 84574"/>
                  <a:gd name="connsiteX147" fmla="*/ 910748 w 1179211"/>
                  <a:gd name="connsiteY147" fmla="*/ 58477 h 84574"/>
                  <a:gd name="connsiteX148" fmla="*/ 848404 w 1179211"/>
                  <a:gd name="connsiteY148" fmla="*/ 61377 h 84574"/>
                  <a:gd name="connsiteX149" fmla="*/ 844296 w 1179211"/>
                  <a:gd name="connsiteY149" fmla="*/ 56544 h 84574"/>
                  <a:gd name="connsiteX150" fmla="*/ 838980 w 1179211"/>
                  <a:gd name="connsiteY150" fmla="*/ 53403 h 84574"/>
                  <a:gd name="connsiteX151" fmla="*/ 833181 w 1179211"/>
                  <a:gd name="connsiteY151" fmla="*/ 51470 h 84574"/>
                  <a:gd name="connsiteX152" fmla="*/ 824723 w 1179211"/>
                  <a:gd name="connsiteY152" fmla="*/ 47603 h 84574"/>
                  <a:gd name="connsiteX153" fmla="*/ 821582 w 1179211"/>
                  <a:gd name="connsiteY153" fmla="*/ 40837 h 84574"/>
                  <a:gd name="connsiteX154" fmla="*/ 824482 w 1179211"/>
                  <a:gd name="connsiteY154" fmla="*/ 35280 h 84574"/>
                  <a:gd name="connsiteX155" fmla="*/ 831731 w 1179211"/>
                  <a:gd name="connsiteY155" fmla="*/ 33105 h 84574"/>
                  <a:gd name="connsiteX156" fmla="*/ 838980 w 1179211"/>
                  <a:gd name="connsiteY156" fmla="*/ 34796 h 84574"/>
                  <a:gd name="connsiteX157" fmla="*/ 843572 w 1179211"/>
                  <a:gd name="connsiteY157" fmla="*/ 38421 h 84574"/>
                  <a:gd name="connsiteX158" fmla="*/ 848404 w 1179211"/>
                  <a:gd name="connsiteY158" fmla="*/ 32380 h 84574"/>
                  <a:gd name="connsiteX159" fmla="*/ 842605 w 1179211"/>
                  <a:gd name="connsiteY159" fmla="*/ 28997 h 84574"/>
                  <a:gd name="connsiteX160" fmla="*/ 832214 w 1179211"/>
                  <a:gd name="connsiteY160" fmla="*/ 27306 h 84574"/>
                  <a:gd name="connsiteX161" fmla="*/ 824723 w 1179211"/>
                  <a:gd name="connsiteY161" fmla="*/ 28272 h 84574"/>
                  <a:gd name="connsiteX162" fmla="*/ 818441 w 1179211"/>
                  <a:gd name="connsiteY162" fmla="*/ 31172 h 84574"/>
                  <a:gd name="connsiteX163" fmla="*/ 814091 w 1179211"/>
                  <a:gd name="connsiteY163" fmla="*/ 36005 h 84574"/>
                  <a:gd name="connsiteX164" fmla="*/ 812400 w 1179211"/>
                  <a:gd name="connsiteY164" fmla="*/ 42771 h 84574"/>
                  <a:gd name="connsiteX165" fmla="*/ 813850 w 1179211"/>
                  <a:gd name="connsiteY165" fmla="*/ 50020 h 84574"/>
                  <a:gd name="connsiteX166" fmla="*/ 817716 w 1179211"/>
                  <a:gd name="connsiteY166" fmla="*/ 54853 h 84574"/>
                  <a:gd name="connsiteX167" fmla="*/ 822790 w 1179211"/>
                  <a:gd name="connsiteY167" fmla="*/ 57752 h 84574"/>
                  <a:gd name="connsiteX168" fmla="*/ 828106 w 1179211"/>
                  <a:gd name="connsiteY168" fmla="*/ 59686 h 84574"/>
                  <a:gd name="connsiteX169" fmla="*/ 836564 w 1179211"/>
                  <a:gd name="connsiteY169" fmla="*/ 63310 h 84574"/>
                  <a:gd name="connsiteX170" fmla="*/ 839705 w 1179211"/>
                  <a:gd name="connsiteY170" fmla="*/ 70559 h 84574"/>
                  <a:gd name="connsiteX171" fmla="*/ 837047 w 1179211"/>
                  <a:gd name="connsiteY171" fmla="*/ 77325 h 84574"/>
                  <a:gd name="connsiteX172" fmla="*/ 829556 w 1179211"/>
                  <a:gd name="connsiteY172" fmla="*/ 79742 h 84574"/>
                  <a:gd name="connsiteX173" fmla="*/ 824723 w 1179211"/>
                  <a:gd name="connsiteY173" fmla="*/ 79017 h 84574"/>
                  <a:gd name="connsiteX174" fmla="*/ 820616 w 1179211"/>
                  <a:gd name="connsiteY174" fmla="*/ 76842 h 84574"/>
                  <a:gd name="connsiteX175" fmla="*/ 817233 w 1179211"/>
                  <a:gd name="connsiteY175" fmla="*/ 74184 h 84574"/>
                  <a:gd name="connsiteX176" fmla="*/ 814816 w 1179211"/>
                  <a:gd name="connsiteY176" fmla="*/ 71768 h 84574"/>
                  <a:gd name="connsiteX177" fmla="*/ 809983 w 1179211"/>
                  <a:gd name="connsiteY177" fmla="*/ 79500 h 84574"/>
                  <a:gd name="connsiteX178" fmla="*/ 829073 w 1179211"/>
                  <a:gd name="connsiteY178" fmla="*/ 85783 h 84574"/>
                  <a:gd name="connsiteX179" fmla="*/ 836806 w 1179211"/>
                  <a:gd name="connsiteY179" fmla="*/ 84575 h 84574"/>
                  <a:gd name="connsiteX180" fmla="*/ 843088 w 1179211"/>
                  <a:gd name="connsiteY180" fmla="*/ 81192 h 84574"/>
                  <a:gd name="connsiteX181" fmla="*/ 847438 w 1179211"/>
                  <a:gd name="connsiteY181" fmla="*/ 75634 h 84574"/>
                  <a:gd name="connsiteX182" fmla="*/ 849129 w 1179211"/>
                  <a:gd name="connsiteY182" fmla="*/ 68143 h 84574"/>
                  <a:gd name="connsiteX183" fmla="*/ 848404 w 1179211"/>
                  <a:gd name="connsiteY183" fmla="*/ 61377 h 84574"/>
                  <a:gd name="connsiteX184" fmla="*/ 796693 w 1179211"/>
                  <a:gd name="connsiteY184" fmla="*/ 61377 h 84574"/>
                  <a:gd name="connsiteX185" fmla="*/ 792585 w 1179211"/>
                  <a:gd name="connsiteY185" fmla="*/ 56544 h 84574"/>
                  <a:gd name="connsiteX186" fmla="*/ 787269 w 1179211"/>
                  <a:gd name="connsiteY186" fmla="*/ 53403 h 84574"/>
                  <a:gd name="connsiteX187" fmla="*/ 781470 w 1179211"/>
                  <a:gd name="connsiteY187" fmla="*/ 51470 h 84574"/>
                  <a:gd name="connsiteX188" fmla="*/ 773012 w 1179211"/>
                  <a:gd name="connsiteY188" fmla="*/ 47603 h 84574"/>
                  <a:gd name="connsiteX189" fmla="*/ 769871 w 1179211"/>
                  <a:gd name="connsiteY189" fmla="*/ 40837 h 84574"/>
                  <a:gd name="connsiteX190" fmla="*/ 772770 w 1179211"/>
                  <a:gd name="connsiteY190" fmla="*/ 35280 h 84574"/>
                  <a:gd name="connsiteX191" fmla="*/ 780020 w 1179211"/>
                  <a:gd name="connsiteY191" fmla="*/ 33105 h 84574"/>
                  <a:gd name="connsiteX192" fmla="*/ 787269 w 1179211"/>
                  <a:gd name="connsiteY192" fmla="*/ 34796 h 84574"/>
                  <a:gd name="connsiteX193" fmla="*/ 791860 w 1179211"/>
                  <a:gd name="connsiteY193" fmla="*/ 38421 h 84574"/>
                  <a:gd name="connsiteX194" fmla="*/ 796693 w 1179211"/>
                  <a:gd name="connsiteY194" fmla="*/ 32380 h 84574"/>
                  <a:gd name="connsiteX195" fmla="*/ 790894 w 1179211"/>
                  <a:gd name="connsiteY195" fmla="*/ 28997 h 84574"/>
                  <a:gd name="connsiteX196" fmla="*/ 780503 w 1179211"/>
                  <a:gd name="connsiteY196" fmla="*/ 27306 h 84574"/>
                  <a:gd name="connsiteX197" fmla="*/ 773012 w 1179211"/>
                  <a:gd name="connsiteY197" fmla="*/ 28272 h 84574"/>
                  <a:gd name="connsiteX198" fmla="*/ 766729 w 1179211"/>
                  <a:gd name="connsiteY198" fmla="*/ 31172 h 84574"/>
                  <a:gd name="connsiteX199" fmla="*/ 762380 w 1179211"/>
                  <a:gd name="connsiteY199" fmla="*/ 36005 h 84574"/>
                  <a:gd name="connsiteX200" fmla="*/ 760688 w 1179211"/>
                  <a:gd name="connsiteY200" fmla="*/ 42771 h 84574"/>
                  <a:gd name="connsiteX201" fmla="*/ 762138 w 1179211"/>
                  <a:gd name="connsiteY201" fmla="*/ 50020 h 84574"/>
                  <a:gd name="connsiteX202" fmla="*/ 766005 w 1179211"/>
                  <a:gd name="connsiteY202" fmla="*/ 54853 h 84574"/>
                  <a:gd name="connsiteX203" fmla="*/ 771079 w 1179211"/>
                  <a:gd name="connsiteY203" fmla="*/ 57752 h 84574"/>
                  <a:gd name="connsiteX204" fmla="*/ 776395 w 1179211"/>
                  <a:gd name="connsiteY204" fmla="*/ 59686 h 84574"/>
                  <a:gd name="connsiteX205" fmla="*/ 784853 w 1179211"/>
                  <a:gd name="connsiteY205" fmla="*/ 63310 h 84574"/>
                  <a:gd name="connsiteX206" fmla="*/ 787994 w 1179211"/>
                  <a:gd name="connsiteY206" fmla="*/ 70559 h 84574"/>
                  <a:gd name="connsiteX207" fmla="*/ 785336 w 1179211"/>
                  <a:gd name="connsiteY207" fmla="*/ 77325 h 84574"/>
                  <a:gd name="connsiteX208" fmla="*/ 777845 w 1179211"/>
                  <a:gd name="connsiteY208" fmla="*/ 79742 h 84574"/>
                  <a:gd name="connsiteX209" fmla="*/ 773012 w 1179211"/>
                  <a:gd name="connsiteY209" fmla="*/ 79017 h 84574"/>
                  <a:gd name="connsiteX210" fmla="*/ 768904 w 1179211"/>
                  <a:gd name="connsiteY210" fmla="*/ 76842 h 84574"/>
                  <a:gd name="connsiteX211" fmla="*/ 765521 w 1179211"/>
                  <a:gd name="connsiteY211" fmla="*/ 74184 h 84574"/>
                  <a:gd name="connsiteX212" fmla="*/ 763105 w 1179211"/>
                  <a:gd name="connsiteY212" fmla="*/ 71768 h 84574"/>
                  <a:gd name="connsiteX213" fmla="*/ 758272 w 1179211"/>
                  <a:gd name="connsiteY213" fmla="*/ 79500 h 84574"/>
                  <a:gd name="connsiteX214" fmla="*/ 777362 w 1179211"/>
                  <a:gd name="connsiteY214" fmla="*/ 85783 h 84574"/>
                  <a:gd name="connsiteX215" fmla="*/ 785094 w 1179211"/>
                  <a:gd name="connsiteY215" fmla="*/ 84575 h 84574"/>
                  <a:gd name="connsiteX216" fmla="*/ 791377 w 1179211"/>
                  <a:gd name="connsiteY216" fmla="*/ 81192 h 84574"/>
                  <a:gd name="connsiteX217" fmla="*/ 795726 w 1179211"/>
                  <a:gd name="connsiteY217" fmla="*/ 75634 h 84574"/>
                  <a:gd name="connsiteX218" fmla="*/ 797418 w 1179211"/>
                  <a:gd name="connsiteY218" fmla="*/ 68143 h 84574"/>
                  <a:gd name="connsiteX219" fmla="*/ 796693 w 1179211"/>
                  <a:gd name="connsiteY219" fmla="*/ 61377 h 84574"/>
                  <a:gd name="connsiteX220" fmla="*/ 711393 w 1179211"/>
                  <a:gd name="connsiteY220" fmla="*/ 6041 h 84574"/>
                  <a:gd name="connsiteX221" fmla="*/ 707286 w 1179211"/>
                  <a:gd name="connsiteY221" fmla="*/ 4350 h 84574"/>
                  <a:gd name="connsiteX222" fmla="*/ 703178 w 1179211"/>
                  <a:gd name="connsiteY222" fmla="*/ 6041 h 84574"/>
                  <a:gd name="connsiteX223" fmla="*/ 701486 w 1179211"/>
                  <a:gd name="connsiteY223" fmla="*/ 9907 h 84574"/>
                  <a:gd name="connsiteX224" fmla="*/ 703178 w 1179211"/>
                  <a:gd name="connsiteY224" fmla="*/ 13774 h 84574"/>
                  <a:gd name="connsiteX225" fmla="*/ 707286 w 1179211"/>
                  <a:gd name="connsiteY225" fmla="*/ 15465 h 84574"/>
                  <a:gd name="connsiteX226" fmla="*/ 711393 w 1179211"/>
                  <a:gd name="connsiteY226" fmla="*/ 13774 h 84574"/>
                  <a:gd name="connsiteX227" fmla="*/ 713085 w 1179211"/>
                  <a:gd name="connsiteY227" fmla="*/ 9907 h 84574"/>
                  <a:gd name="connsiteX228" fmla="*/ 711393 w 1179211"/>
                  <a:gd name="connsiteY228" fmla="*/ 6041 h 84574"/>
                  <a:gd name="connsiteX229" fmla="*/ 734833 w 1179211"/>
                  <a:gd name="connsiteY229" fmla="*/ 6041 h 84574"/>
                  <a:gd name="connsiteX230" fmla="*/ 730725 w 1179211"/>
                  <a:gd name="connsiteY230" fmla="*/ 4350 h 84574"/>
                  <a:gd name="connsiteX231" fmla="*/ 726617 w 1179211"/>
                  <a:gd name="connsiteY231" fmla="*/ 6041 h 84574"/>
                  <a:gd name="connsiteX232" fmla="*/ 724925 w 1179211"/>
                  <a:gd name="connsiteY232" fmla="*/ 9907 h 84574"/>
                  <a:gd name="connsiteX233" fmla="*/ 726617 w 1179211"/>
                  <a:gd name="connsiteY233" fmla="*/ 13774 h 84574"/>
                  <a:gd name="connsiteX234" fmla="*/ 730725 w 1179211"/>
                  <a:gd name="connsiteY234" fmla="*/ 15465 h 84574"/>
                  <a:gd name="connsiteX235" fmla="*/ 734833 w 1179211"/>
                  <a:gd name="connsiteY235" fmla="*/ 13774 h 84574"/>
                  <a:gd name="connsiteX236" fmla="*/ 736524 w 1179211"/>
                  <a:gd name="connsiteY236" fmla="*/ 9907 h 84574"/>
                  <a:gd name="connsiteX237" fmla="*/ 734833 w 1179211"/>
                  <a:gd name="connsiteY237" fmla="*/ 6041 h 84574"/>
                  <a:gd name="connsiteX238" fmla="*/ 695445 w 1179211"/>
                  <a:gd name="connsiteY238" fmla="*/ 28997 h 84574"/>
                  <a:gd name="connsiteX239" fmla="*/ 695445 w 1179211"/>
                  <a:gd name="connsiteY239" fmla="*/ 63552 h 84574"/>
                  <a:gd name="connsiteX240" fmla="*/ 695928 w 1179211"/>
                  <a:gd name="connsiteY240" fmla="*/ 72009 h 84574"/>
                  <a:gd name="connsiteX241" fmla="*/ 698103 w 1179211"/>
                  <a:gd name="connsiteY241" fmla="*/ 79017 h 84574"/>
                  <a:gd name="connsiteX242" fmla="*/ 703903 w 1179211"/>
                  <a:gd name="connsiteY242" fmla="*/ 83850 h 84574"/>
                  <a:gd name="connsiteX243" fmla="*/ 714535 w 1179211"/>
                  <a:gd name="connsiteY243" fmla="*/ 85783 h 84574"/>
                  <a:gd name="connsiteX244" fmla="*/ 722026 w 1179211"/>
                  <a:gd name="connsiteY244" fmla="*/ 84575 h 84574"/>
                  <a:gd name="connsiteX245" fmla="*/ 727342 w 1179211"/>
                  <a:gd name="connsiteY245" fmla="*/ 81433 h 84574"/>
                  <a:gd name="connsiteX246" fmla="*/ 730725 w 1179211"/>
                  <a:gd name="connsiteY246" fmla="*/ 77809 h 84574"/>
                  <a:gd name="connsiteX247" fmla="*/ 732658 w 1179211"/>
                  <a:gd name="connsiteY247" fmla="*/ 75151 h 84574"/>
                  <a:gd name="connsiteX248" fmla="*/ 733866 w 1179211"/>
                  <a:gd name="connsiteY248" fmla="*/ 84575 h 84574"/>
                  <a:gd name="connsiteX249" fmla="*/ 743290 w 1179211"/>
                  <a:gd name="connsiteY249" fmla="*/ 83608 h 84574"/>
                  <a:gd name="connsiteX250" fmla="*/ 743049 w 1179211"/>
                  <a:gd name="connsiteY250" fmla="*/ 81433 h 84574"/>
                  <a:gd name="connsiteX251" fmla="*/ 742565 w 1179211"/>
                  <a:gd name="connsiteY251" fmla="*/ 77809 h 84574"/>
                  <a:gd name="connsiteX252" fmla="*/ 742324 w 1179211"/>
                  <a:gd name="connsiteY252" fmla="*/ 73701 h 84574"/>
                  <a:gd name="connsiteX253" fmla="*/ 742082 w 1179211"/>
                  <a:gd name="connsiteY253" fmla="*/ 69593 h 84574"/>
                  <a:gd name="connsiteX254" fmla="*/ 742082 w 1179211"/>
                  <a:gd name="connsiteY254" fmla="*/ 28755 h 84574"/>
                  <a:gd name="connsiteX255" fmla="*/ 732175 w 1179211"/>
                  <a:gd name="connsiteY255" fmla="*/ 28755 h 84574"/>
                  <a:gd name="connsiteX256" fmla="*/ 732175 w 1179211"/>
                  <a:gd name="connsiteY256" fmla="*/ 59686 h 84574"/>
                  <a:gd name="connsiteX257" fmla="*/ 730966 w 1179211"/>
                  <a:gd name="connsiteY257" fmla="*/ 66935 h 84574"/>
                  <a:gd name="connsiteX258" fmla="*/ 727583 w 1179211"/>
                  <a:gd name="connsiteY258" fmla="*/ 72734 h 84574"/>
                  <a:gd name="connsiteX259" fmla="*/ 722751 w 1179211"/>
                  <a:gd name="connsiteY259" fmla="*/ 76600 h 84574"/>
                  <a:gd name="connsiteX260" fmla="*/ 716468 w 1179211"/>
                  <a:gd name="connsiteY260" fmla="*/ 78050 h 84574"/>
                  <a:gd name="connsiteX261" fmla="*/ 710427 w 1179211"/>
                  <a:gd name="connsiteY261" fmla="*/ 77084 h 84574"/>
                  <a:gd name="connsiteX262" fmla="*/ 706802 w 1179211"/>
                  <a:gd name="connsiteY262" fmla="*/ 74184 h 84574"/>
                  <a:gd name="connsiteX263" fmla="*/ 705111 w 1179211"/>
                  <a:gd name="connsiteY263" fmla="*/ 69593 h 84574"/>
                  <a:gd name="connsiteX264" fmla="*/ 704628 w 1179211"/>
                  <a:gd name="connsiteY264" fmla="*/ 63310 h 84574"/>
                  <a:gd name="connsiteX265" fmla="*/ 704628 w 1179211"/>
                  <a:gd name="connsiteY265" fmla="*/ 28755 h 84574"/>
                  <a:gd name="connsiteX266" fmla="*/ 695445 w 1179211"/>
                  <a:gd name="connsiteY266" fmla="*/ 28755 h 84574"/>
                  <a:gd name="connsiteX267" fmla="*/ 664515 w 1179211"/>
                  <a:gd name="connsiteY267" fmla="*/ 60894 h 84574"/>
                  <a:gd name="connsiteX268" fmla="*/ 657991 w 1179211"/>
                  <a:gd name="connsiteY268" fmla="*/ 71284 h 84574"/>
                  <a:gd name="connsiteX269" fmla="*/ 648325 w 1179211"/>
                  <a:gd name="connsiteY269" fmla="*/ 76600 h 84574"/>
                  <a:gd name="connsiteX270" fmla="*/ 636726 w 1179211"/>
                  <a:gd name="connsiteY270" fmla="*/ 78050 h 84574"/>
                  <a:gd name="connsiteX271" fmla="*/ 631893 w 1179211"/>
                  <a:gd name="connsiteY271" fmla="*/ 77809 h 84574"/>
                  <a:gd name="connsiteX272" fmla="*/ 626577 w 1179211"/>
                  <a:gd name="connsiteY272" fmla="*/ 77325 h 84574"/>
                  <a:gd name="connsiteX273" fmla="*/ 626577 w 1179211"/>
                  <a:gd name="connsiteY273" fmla="*/ 10874 h 84574"/>
                  <a:gd name="connsiteX274" fmla="*/ 630927 w 1179211"/>
                  <a:gd name="connsiteY274" fmla="*/ 10632 h 84574"/>
                  <a:gd name="connsiteX275" fmla="*/ 635276 w 1179211"/>
                  <a:gd name="connsiteY275" fmla="*/ 10632 h 84574"/>
                  <a:gd name="connsiteX276" fmla="*/ 659440 w 1179211"/>
                  <a:gd name="connsiteY276" fmla="*/ 18848 h 84574"/>
                  <a:gd name="connsiteX277" fmla="*/ 666931 w 1179211"/>
                  <a:gd name="connsiteY277" fmla="*/ 44220 h 84574"/>
                  <a:gd name="connsiteX278" fmla="*/ 664515 w 1179211"/>
                  <a:gd name="connsiteY278" fmla="*/ 60894 h 84574"/>
                  <a:gd name="connsiteX279" fmla="*/ 675389 w 1179211"/>
                  <a:gd name="connsiteY279" fmla="*/ 25856 h 84574"/>
                  <a:gd name="connsiteX280" fmla="*/ 667173 w 1179211"/>
                  <a:gd name="connsiteY280" fmla="*/ 13774 h 84574"/>
                  <a:gd name="connsiteX281" fmla="*/ 654366 w 1179211"/>
                  <a:gd name="connsiteY281" fmla="*/ 6524 h 84574"/>
                  <a:gd name="connsiteX282" fmla="*/ 637451 w 1179211"/>
                  <a:gd name="connsiteY282" fmla="*/ 4108 h 84574"/>
                  <a:gd name="connsiteX283" fmla="*/ 631168 w 1179211"/>
                  <a:gd name="connsiteY283" fmla="*/ 4108 h 84574"/>
                  <a:gd name="connsiteX284" fmla="*/ 627060 w 1179211"/>
                  <a:gd name="connsiteY284" fmla="*/ 4350 h 84574"/>
                  <a:gd name="connsiteX285" fmla="*/ 622953 w 1179211"/>
                  <a:gd name="connsiteY285" fmla="*/ 4350 h 84574"/>
                  <a:gd name="connsiteX286" fmla="*/ 616670 w 1179211"/>
                  <a:gd name="connsiteY286" fmla="*/ 4591 h 84574"/>
                  <a:gd name="connsiteX287" fmla="*/ 616670 w 1179211"/>
                  <a:gd name="connsiteY287" fmla="*/ 84091 h 84574"/>
                  <a:gd name="connsiteX288" fmla="*/ 625611 w 1179211"/>
                  <a:gd name="connsiteY288" fmla="*/ 84333 h 84574"/>
                  <a:gd name="connsiteX289" fmla="*/ 637209 w 1179211"/>
                  <a:gd name="connsiteY289" fmla="*/ 84575 h 84574"/>
                  <a:gd name="connsiteX290" fmla="*/ 650741 w 1179211"/>
                  <a:gd name="connsiteY290" fmla="*/ 82883 h 84574"/>
                  <a:gd name="connsiteX291" fmla="*/ 664032 w 1179211"/>
                  <a:gd name="connsiteY291" fmla="*/ 76842 h 84574"/>
                  <a:gd name="connsiteX292" fmla="*/ 674181 w 1179211"/>
                  <a:gd name="connsiteY292" fmla="*/ 64518 h 84574"/>
                  <a:gd name="connsiteX293" fmla="*/ 678289 w 1179211"/>
                  <a:gd name="connsiteY293" fmla="*/ 43979 h 84574"/>
                  <a:gd name="connsiteX294" fmla="*/ 675389 w 1179211"/>
                  <a:gd name="connsiteY294" fmla="*/ 25856 h 84574"/>
                  <a:gd name="connsiteX295" fmla="*/ 562059 w 1179211"/>
                  <a:gd name="connsiteY295" fmla="*/ 77325 h 84574"/>
                  <a:gd name="connsiteX296" fmla="*/ 558918 w 1179211"/>
                  <a:gd name="connsiteY296" fmla="*/ 78534 h 84574"/>
                  <a:gd name="connsiteX297" fmla="*/ 555776 w 1179211"/>
                  <a:gd name="connsiteY297" fmla="*/ 79017 h 84574"/>
                  <a:gd name="connsiteX298" fmla="*/ 553360 w 1179211"/>
                  <a:gd name="connsiteY298" fmla="*/ 78534 h 84574"/>
                  <a:gd name="connsiteX299" fmla="*/ 551185 w 1179211"/>
                  <a:gd name="connsiteY299" fmla="*/ 77567 h 84574"/>
                  <a:gd name="connsiteX300" fmla="*/ 549010 w 1179211"/>
                  <a:gd name="connsiteY300" fmla="*/ 74184 h 84574"/>
                  <a:gd name="connsiteX301" fmla="*/ 548769 w 1179211"/>
                  <a:gd name="connsiteY301" fmla="*/ 67901 h 84574"/>
                  <a:gd name="connsiteX302" fmla="*/ 548769 w 1179211"/>
                  <a:gd name="connsiteY302" fmla="*/ 35280 h 84574"/>
                  <a:gd name="connsiteX303" fmla="*/ 561817 w 1179211"/>
                  <a:gd name="connsiteY303" fmla="*/ 35280 h 84574"/>
                  <a:gd name="connsiteX304" fmla="*/ 561817 w 1179211"/>
                  <a:gd name="connsiteY304" fmla="*/ 28997 h 84574"/>
                  <a:gd name="connsiteX305" fmla="*/ 548769 w 1179211"/>
                  <a:gd name="connsiteY305" fmla="*/ 28997 h 84574"/>
                  <a:gd name="connsiteX306" fmla="*/ 548769 w 1179211"/>
                  <a:gd name="connsiteY306" fmla="*/ 12807 h 84574"/>
                  <a:gd name="connsiteX307" fmla="*/ 539103 w 1179211"/>
                  <a:gd name="connsiteY307" fmla="*/ 14982 h 84574"/>
                  <a:gd name="connsiteX308" fmla="*/ 539103 w 1179211"/>
                  <a:gd name="connsiteY308" fmla="*/ 28997 h 84574"/>
                  <a:gd name="connsiteX309" fmla="*/ 529679 w 1179211"/>
                  <a:gd name="connsiteY309" fmla="*/ 28997 h 84574"/>
                  <a:gd name="connsiteX310" fmla="*/ 529679 w 1179211"/>
                  <a:gd name="connsiteY310" fmla="*/ 35280 h 84574"/>
                  <a:gd name="connsiteX311" fmla="*/ 539103 w 1179211"/>
                  <a:gd name="connsiteY311" fmla="*/ 35280 h 84574"/>
                  <a:gd name="connsiteX312" fmla="*/ 539103 w 1179211"/>
                  <a:gd name="connsiteY312" fmla="*/ 68868 h 84574"/>
                  <a:gd name="connsiteX313" fmla="*/ 539345 w 1179211"/>
                  <a:gd name="connsiteY313" fmla="*/ 76117 h 84574"/>
                  <a:gd name="connsiteX314" fmla="*/ 541278 w 1179211"/>
                  <a:gd name="connsiteY314" fmla="*/ 81433 h 84574"/>
                  <a:gd name="connsiteX315" fmla="*/ 545869 w 1179211"/>
                  <a:gd name="connsiteY315" fmla="*/ 84816 h 84574"/>
                  <a:gd name="connsiteX316" fmla="*/ 551910 w 1179211"/>
                  <a:gd name="connsiteY316" fmla="*/ 85783 h 84574"/>
                  <a:gd name="connsiteX317" fmla="*/ 558434 w 1179211"/>
                  <a:gd name="connsiteY317" fmla="*/ 84816 h 84574"/>
                  <a:gd name="connsiteX318" fmla="*/ 563992 w 1179211"/>
                  <a:gd name="connsiteY318" fmla="*/ 82158 h 84574"/>
                  <a:gd name="connsiteX319" fmla="*/ 562059 w 1179211"/>
                  <a:gd name="connsiteY319" fmla="*/ 77325 h 84574"/>
                  <a:gd name="connsiteX320" fmla="*/ 487392 w 1179211"/>
                  <a:gd name="connsiteY320" fmla="*/ 6041 h 84574"/>
                  <a:gd name="connsiteX321" fmla="*/ 483284 w 1179211"/>
                  <a:gd name="connsiteY321" fmla="*/ 4350 h 84574"/>
                  <a:gd name="connsiteX322" fmla="*/ 479176 w 1179211"/>
                  <a:gd name="connsiteY322" fmla="*/ 6041 h 84574"/>
                  <a:gd name="connsiteX323" fmla="*/ 477484 w 1179211"/>
                  <a:gd name="connsiteY323" fmla="*/ 9907 h 84574"/>
                  <a:gd name="connsiteX324" fmla="*/ 479176 w 1179211"/>
                  <a:gd name="connsiteY324" fmla="*/ 13774 h 84574"/>
                  <a:gd name="connsiteX325" fmla="*/ 483284 w 1179211"/>
                  <a:gd name="connsiteY325" fmla="*/ 15465 h 84574"/>
                  <a:gd name="connsiteX326" fmla="*/ 487392 w 1179211"/>
                  <a:gd name="connsiteY326" fmla="*/ 13774 h 84574"/>
                  <a:gd name="connsiteX327" fmla="*/ 489083 w 1179211"/>
                  <a:gd name="connsiteY327" fmla="*/ 9907 h 84574"/>
                  <a:gd name="connsiteX328" fmla="*/ 487392 w 1179211"/>
                  <a:gd name="connsiteY328" fmla="*/ 6041 h 84574"/>
                  <a:gd name="connsiteX329" fmla="*/ 510589 w 1179211"/>
                  <a:gd name="connsiteY329" fmla="*/ 6041 h 84574"/>
                  <a:gd name="connsiteX330" fmla="*/ 506481 w 1179211"/>
                  <a:gd name="connsiteY330" fmla="*/ 4350 h 84574"/>
                  <a:gd name="connsiteX331" fmla="*/ 502373 w 1179211"/>
                  <a:gd name="connsiteY331" fmla="*/ 6041 h 84574"/>
                  <a:gd name="connsiteX332" fmla="*/ 500682 w 1179211"/>
                  <a:gd name="connsiteY332" fmla="*/ 9907 h 84574"/>
                  <a:gd name="connsiteX333" fmla="*/ 502373 w 1179211"/>
                  <a:gd name="connsiteY333" fmla="*/ 13774 h 84574"/>
                  <a:gd name="connsiteX334" fmla="*/ 506481 w 1179211"/>
                  <a:gd name="connsiteY334" fmla="*/ 15465 h 84574"/>
                  <a:gd name="connsiteX335" fmla="*/ 510589 w 1179211"/>
                  <a:gd name="connsiteY335" fmla="*/ 13774 h 84574"/>
                  <a:gd name="connsiteX336" fmla="*/ 512281 w 1179211"/>
                  <a:gd name="connsiteY336" fmla="*/ 9907 h 84574"/>
                  <a:gd name="connsiteX337" fmla="*/ 510589 w 1179211"/>
                  <a:gd name="connsiteY337" fmla="*/ 6041 h 84574"/>
                  <a:gd name="connsiteX338" fmla="*/ 504548 w 1179211"/>
                  <a:gd name="connsiteY338" fmla="*/ 62827 h 84574"/>
                  <a:gd name="connsiteX339" fmla="*/ 504306 w 1179211"/>
                  <a:gd name="connsiteY339" fmla="*/ 67660 h 84574"/>
                  <a:gd name="connsiteX340" fmla="*/ 502373 w 1179211"/>
                  <a:gd name="connsiteY340" fmla="*/ 72976 h 84574"/>
                  <a:gd name="connsiteX341" fmla="*/ 498990 w 1179211"/>
                  <a:gd name="connsiteY341" fmla="*/ 76600 h 84574"/>
                  <a:gd name="connsiteX342" fmla="*/ 495124 w 1179211"/>
                  <a:gd name="connsiteY342" fmla="*/ 78534 h 84574"/>
                  <a:gd name="connsiteX343" fmla="*/ 491741 w 1179211"/>
                  <a:gd name="connsiteY343" fmla="*/ 79017 h 84574"/>
                  <a:gd name="connsiteX344" fmla="*/ 488116 w 1179211"/>
                  <a:gd name="connsiteY344" fmla="*/ 78534 h 84574"/>
                  <a:gd name="connsiteX345" fmla="*/ 484975 w 1179211"/>
                  <a:gd name="connsiteY345" fmla="*/ 76842 h 84574"/>
                  <a:gd name="connsiteX346" fmla="*/ 482800 w 1179211"/>
                  <a:gd name="connsiteY346" fmla="*/ 73942 h 84574"/>
                  <a:gd name="connsiteX347" fmla="*/ 482075 w 1179211"/>
                  <a:gd name="connsiteY347" fmla="*/ 69351 h 84574"/>
                  <a:gd name="connsiteX348" fmla="*/ 483284 w 1179211"/>
                  <a:gd name="connsiteY348" fmla="*/ 64760 h 84574"/>
                  <a:gd name="connsiteX349" fmla="*/ 486183 w 1179211"/>
                  <a:gd name="connsiteY349" fmla="*/ 61619 h 84574"/>
                  <a:gd name="connsiteX350" fmla="*/ 489566 w 1179211"/>
                  <a:gd name="connsiteY350" fmla="*/ 59686 h 84574"/>
                  <a:gd name="connsiteX351" fmla="*/ 492708 w 1179211"/>
                  <a:gd name="connsiteY351" fmla="*/ 58719 h 84574"/>
                  <a:gd name="connsiteX352" fmla="*/ 496091 w 1179211"/>
                  <a:gd name="connsiteY352" fmla="*/ 58236 h 84574"/>
                  <a:gd name="connsiteX353" fmla="*/ 499715 w 1179211"/>
                  <a:gd name="connsiteY353" fmla="*/ 57994 h 84574"/>
                  <a:gd name="connsiteX354" fmla="*/ 502857 w 1179211"/>
                  <a:gd name="connsiteY354" fmla="*/ 57752 h 84574"/>
                  <a:gd name="connsiteX355" fmla="*/ 505031 w 1179211"/>
                  <a:gd name="connsiteY355" fmla="*/ 57752 h 84574"/>
                  <a:gd name="connsiteX356" fmla="*/ 504548 w 1179211"/>
                  <a:gd name="connsiteY356" fmla="*/ 62827 h 84574"/>
                  <a:gd name="connsiteX357" fmla="*/ 522188 w 1179211"/>
                  <a:gd name="connsiteY357" fmla="*/ 78292 h 84574"/>
                  <a:gd name="connsiteX358" fmla="*/ 517838 w 1179211"/>
                  <a:gd name="connsiteY358" fmla="*/ 79017 h 84574"/>
                  <a:gd name="connsiteX359" fmla="*/ 514939 w 1179211"/>
                  <a:gd name="connsiteY359" fmla="*/ 77809 h 84574"/>
                  <a:gd name="connsiteX360" fmla="*/ 513972 w 1179211"/>
                  <a:gd name="connsiteY360" fmla="*/ 72734 h 84574"/>
                  <a:gd name="connsiteX361" fmla="*/ 513972 w 1179211"/>
                  <a:gd name="connsiteY361" fmla="*/ 43496 h 84574"/>
                  <a:gd name="connsiteX362" fmla="*/ 513972 w 1179211"/>
                  <a:gd name="connsiteY362" fmla="*/ 40354 h 84574"/>
                  <a:gd name="connsiteX363" fmla="*/ 513489 w 1179211"/>
                  <a:gd name="connsiteY363" fmla="*/ 36971 h 84574"/>
                  <a:gd name="connsiteX364" fmla="*/ 512281 w 1179211"/>
                  <a:gd name="connsiteY364" fmla="*/ 33830 h 84574"/>
                  <a:gd name="connsiteX365" fmla="*/ 509864 w 1179211"/>
                  <a:gd name="connsiteY365" fmla="*/ 31172 h 84574"/>
                  <a:gd name="connsiteX366" fmla="*/ 502615 w 1179211"/>
                  <a:gd name="connsiteY366" fmla="*/ 27789 h 84574"/>
                  <a:gd name="connsiteX367" fmla="*/ 494882 w 1179211"/>
                  <a:gd name="connsiteY367" fmla="*/ 27064 h 84574"/>
                  <a:gd name="connsiteX368" fmla="*/ 488116 w 1179211"/>
                  <a:gd name="connsiteY368" fmla="*/ 27789 h 84574"/>
                  <a:gd name="connsiteX369" fmla="*/ 482075 w 1179211"/>
                  <a:gd name="connsiteY369" fmla="*/ 29964 h 84574"/>
                  <a:gd name="connsiteX370" fmla="*/ 477243 w 1179211"/>
                  <a:gd name="connsiteY370" fmla="*/ 33830 h 84574"/>
                  <a:gd name="connsiteX371" fmla="*/ 474584 w 1179211"/>
                  <a:gd name="connsiteY371" fmla="*/ 40113 h 84574"/>
                  <a:gd name="connsiteX372" fmla="*/ 482317 w 1179211"/>
                  <a:gd name="connsiteY372" fmla="*/ 42529 h 84574"/>
                  <a:gd name="connsiteX373" fmla="*/ 483284 w 1179211"/>
                  <a:gd name="connsiteY373" fmla="*/ 38904 h 84574"/>
                  <a:gd name="connsiteX374" fmla="*/ 485217 w 1179211"/>
                  <a:gd name="connsiteY374" fmla="*/ 36005 h 84574"/>
                  <a:gd name="connsiteX375" fmla="*/ 488600 w 1179211"/>
                  <a:gd name="connsiteY375" fmla="*/ 33830 h 84574"/>
                  <a:gd name="connsiteX376" fmla="*/ 493916 w 1179211"/>
                  <a:gd name="connsiteY376" fmla="*/ 33105 h 84574"/>
                  <a:gd name="connsiteX377" fmla="*/ 497299 w 1179211"/>
                  <a:gd name="connsiteY377" fmla="*/ 33347 h 84574"/>
                  <a:gd name="connsiteX378" fmla="*/ 500440 w 1179211"/>
                  <a:gd name="connsiteY378" fmla="*/ 34313 h 84574"/>
                  <a:gd name="connsiteX379" fmla="*/ 503582 w 1179211"/>
                  <a:gd name="connsiteY379" fmla="*/ 37213 h 84574"/>
                  <a:gd name="connsiteX380" fmla="*/ 504548 w 1179211"/>
                  <a:gd name="connsiteY380" fmla="*/ 42287 h 84574"/>
                  <a:gd name="connsiteX381" fmla="*/ 504548 w 1179211"/>
                  <a:gd name="connsiteY381" fmla="*/ 51711 h 84574"/>
                  <a:gd name="connsiteX382" fmla="*/ 497057 w 1179211"/>
                  <a:gd name="connsiteY382" fmla="*/ 51953 h 84574"/>
                  <a:gd name="connsiteX383" fmla="*/ 491016 w 1179211"/>
                  <a:gd name="connsiteY383" fmla="*/ 52436 h 84574"/>
                  <a:gd name="connsiteX384" fmla="*/ 483525 w 1179211"/>
                  <a:gd name="connsiteY384" fmla="*/ 54369 h 84574"/>
                  <a:gd name="connsiteX385" fmla="*/ 477484 w 1179211"/>
                  <a:gd name="connsiteY385" fmla="*/ 57994 h 84574"/>
                  <a:gd name="connsiteX386" fmla="*/ 473618 w 1179211"/>
                  <a:gd name="connsiteY386" fmla="*/ 63310 h 84574"/>
                  <a:gd name="connsiteX387" fmla="*/ 472168 w 1179211"/>
                  <a:gd name="connsiteY387" fmla="*/ 70076 h 84574"/>
                  <a:gd name="connsiteX388" fmla="*/ 473618 w 1179211"/>
                  <a:gd name="connsiteY388" fmla="*/ 76842 h 84574"/>
                  <a:gd name="connsiteX389" fmla="*/ 477243 w 1179211"/>
                  <a:gd name="connsiteY389" fmla="*/ 81675 h 84574"/>
                  <a:gd name="connsiteX390" fmla="*/ 482317 w 1179211"/>
                  <a:gd name="connsiteY390" fmla="*/ 84575 h 84574"/>
                  <a:gd name="connsiteX391" fmla="*/ 488116 w 1179211"/>
                  <a:gd name="connsiteY391" fmla="*/ 85541 h 84574"/>
                  <a:gd name="connsiteX392" fmla="*/ 499232 w 1179211"/>
                  <a:gd name="connsiteY392" fmla="*/ 82641 h 84574"/>
                  <a:gd name="connsiteX393" fmla="*/ 505031 w 1179211"/>
                  <a:gd name="connsiteY393" fmla="*/ 75634 h 84574"/>
                  <a:gd name="connsiteX394" fmla="*/ 507689 w 1179211"/>
                  <a:gd name="connsiteY394" fmla="*/ 82158 h 84574"/>
                  <a:gd name="connsiteX395" fmla="*/ 514214 w 1179211"/>
                  <a:gd name="connsiteY395" fmla="*/ 84816 h 84574"/>
                  <a:gd name="connsiteX396" fmla="*/ 519047 w 1179211"/>
                  <a:gd name="connsiteY396" fmla="*/ 84333 h 84574"/>
                  <a:gd name="connsiteX397" fmla="*/ 522430 w 1179211"/>
                  <a:gd name="connsiteY397" fmla="*/ 83608 h 84574"/>
                  <a:gd name="connsiteX398" fmla="*/ 522430 w 1179211"/>
                  <a:gd name="connsiteY398" fmla="*/ 78292 h 84574"/>
                  <a:gd name="connsiteX399" fmla="*/ 458636 w 1179211"/>
                  <a:gd name="connsiteY399" fmla="*/ 77325 h 84574"/>
                  <a:gd name="connsiteX400" fmla="*/ 455495 w 1179211"/>
                  <a:gd name="connsiteY400" fmla="*/ 78534 h 84574"/>
                  <a:gd name="connsiteX401" fmla="*/ 452353 w 1179211"/>
                  <a:gd name="connsiteY401" fmla="*/ 79017 h 84574"/>
                  <a:gd name="connsiteX402" fmla="*/ 449937 w 1179211"/>
                  <a:gd name="connsiteY402" fmla="*/ 78534 h 84574"/>
                  <a:gd name="connsiteX403" fmla="*/ 447762 w 1179211"/>
                  <a:gd name="connsiteY403" fmla="*/ 77567 h 84574"/>
                  <a:gd name="connsiteX404" fmla="*/ 445587 w 1179211"/>
                  <a:gd name="connsiteY404" fmla="*/ 74184 h 84574"/>
                  <a:gd name="connsiteX405" fmla="*/ 445346 w 1179211"/>
                  <a:gd name="connsiteY405" fmla="*/ 67901 h 84574"/>
                  <a:gd name="connsiteX406" fmla="*/ 445346 w 1179211"/>
                  <a:gd name="connsiteY406" fmla="*/ 35280 h 84574"/>
                  <a:gd name="connsiteX407" fmla="*/ 458394 w 1179211"/>
                  <a:gd name="connsiteY407" fmla="*/ 35280 h 84574"/>
                  <a:gd name="connsiteX408" fmla="*/ 458394 w 1179211"/>
                  <a:gd name="connsiteY408" fmla="*/ 28997 h 84574"/>
                  <a:gd name="connsiteX409" fmla="*/ 445346 w 1179211"/>
                  <a:gd name="connsiteY409" fmla="*/ 28997 h 84574"/>
                  <a:gd name="connsiteX410" fmla="*/ 445346 w 1179211"/>
                  <a:gd name="connsiteY410" fmla="*/ 12807 h 84574"/>
                  <a:gd name="connsiteX411" fmla="*/ 435680 w 1179211"/>
                  <a:gd name="connsiteY411" fmla="*/ 14982 h 84574"/>
                  <a:gd name="connsiteX412" fmla="*/ 435680 w 1179211"/>
                  <a:gd name="connsiteY412" fmla="*/ 28997 h 84574"/>
                  <a:gd name="connsiteX413" fmla="*/ 426256 w 1179211"/>
                  <a:gd name="connsiteY413" fmla="*/ 28997 h 84574"/>
                  <a:gd name="connsiteX414" fmla="*/ 426256 w 1179211"/>
                  <a:gd name="connsiteY414" fmla="*/ 35280 h 84574"/>
                  <a:gd name="connsiteX415" fmla="*/ 435680 w 1179211"/>
                  <a:gd name="connsiteY415" fmla="*/ 35280 h 84574"/>
                  <a:gd name="connsiteX416" fmla="*/ 435680 w 1179211"/>
                  <a:gd name="connsiteY416" fmla="*/ 68868 h 84574"/>
                  <a:gd name="connsiteX417" fmla="*/ 435922 w 1179211"/>
                  <a:gd name="connsiteY417" fmla="*/ 76117 h 84574"/>
                  <a:gd name="connsiteX418" fmla="*/ 437855 w 1179211"/>
                  <a:gd name="connsiteY418" fmla="*/ 81433 h 84574"/>
                  <a:gd name="connsiteX419" fmla="*/ 442446 w 1179211"/>
                  <a:gd name="connsiteY419" fmla="*/ 84816 h 84574"/>
                  <a:gd name="connsiteX420" fmla="*/ 448487 w 1179211"/>
                  <a:gd name="connsiteY420" fmla="*/ 85783 h 84574"/>
                  <a:gd name="connsiteX421" fmla="*/ 455012 w 1179211"/>
                  <a:gd name="connsiteY421" fmla="*/ 84816 h 84574"/>
                  <a:gd name="connsiteX422" fmla="*/ 460569 w 1179211"/>
                  <a:gd name="connsiteY422" fmla="*/ 82158 h 84574"/>
                  <a:gd name="connsiteX423" fmla="*/ 458636 w 1179211"/>
                  <a:gd name="connsiteY423" fmla="*/ 77325 h 84574"/>
                  <a:gd name="connsiteX424" fmla="*/ 409825 w 1179211"/>
                  <a:gd name="connsiteY424" fmla="*/ 28997 h 84574"/>
                  <a:gd name="connsiteX425" fmla="*/ 399676 w 1179211"/>
                  <a:gd name="connsiteY425" fmla="*/ 28997 h 84574"/>
                  <a:gd name="connsiteX426" fmla="*/ 399676 w 1179211"/>
                  <a:gd name="connsiteY426" fmla="*/ 84091 h 84574"/>
                  <a:gd name="connsiteX427" fmla="*/ 409825 w 1179211"/>
                  <a:gd name="connsiteY427" fmla="*/ 84091 h 84574"/>
                  <a:gd name="connsiteX428" fmla="*/ 409825 w 1179211"/>
                  <a:gd name="connsiteY428" fmla="*/ 28997 h 84574"/>
                  <a:gd name="connsiteX429" fmla="*/ 409341 w 1179211"/>
                  <a:gd name="connsiteY429" fmla="*/ 2416 h 84574"/>
                  <a:gd name="connsiteX430" fmla="*/ 404992 w 1179211"/>
                  <a:gd name="connsiteY430" fmla="*/ 483 h 84574"/>
                  <a:gd name="connsiteX431" fmla="*/ 400400 w 1179211"/>
                  <a:gd name="connsiteY431" fmla="*/ 2416 h 84574"/>
                  <a:gd name="connsiteX432" fmla="*/ 398467 w 1179211"/>
                  <a:gd name="connsiteY432" fmla="*/ 6766 h 84574"/>
                  <a:gd name="connsiteX433" fmla="*/ 400400 w 1179211"/>
                  <a:gd name="connsiteY433" fmla="*/ 11116 h 84574"/>
                  <a:gd name="connsiteX434" fmla="*/ 404992 w 1179211"/>
                  <a:gd name="connsiteY434" fmla="*/ 13049 h 84574"/>
                  <a:gd name="connsiteX435" fmla="*/ 409341 w 1179211"/>
                  <a:gd name="connsiteY435" fmla="*/ 11116 h 84574"/>
                  <a:gd name="connsiteX436" fmla="*/ 411274 w 1179211"/>
                  <a:gd name="connsiteY436" fmla="*/ 6766 h 84574"/>
                  <a:gd name="connsiteX437" fmla="*/ 409341 w 1179211"/>
                  <a:gd name="connsiteY437" fmla="*/ 2416 h 84574"/>
                  <a:gd name="connsiteX438" fmla="*/ 379619 w 1179211"/>
                  <a:gd name="connsiteY438" fmla="*/ 61377 h 84574"/>
                  <a:gd name="connsiteX439" fmla="*/ 375511 w 1179211"/>
                  <a:gd name="connsiteY439" fmla="*/ 56544 h 84574"/>
                  <a:gd name="connsiteX440" fmla="*/ 370195 w 1179211"/>
                  <a:gd name="connsiteY440" fmla="*/ 53403 h 84574"/>
                  <a:gd name="connsiteX441" fmla="*/ 364396 w 1179211"/>
                  <a:gd name="connsiteY441" fmla="*/ 51470 h 84574"/>
                  <a:gd name="connsiteX442" fmla="*/ 355938 w 1179211"/>
                  <a:gd name="connsiteY442" fmla="*/ 47603 h 84574"/>
                  <a:gd name="connsiteX443" fmla="*/ 352797 w 1179211"/>
                  <a:gd name="connsiteY443" fmla="*/ 40837 h 84574"/>
                  <a:gd name="connsiteX444" fmla="*/ 355697 w 1179211"/>
                  <a:gd name="connsiteY444" fmla="*/ 35280 h 84574"/>
                  <a:gd name="connsiteX445" fmla="*/ 362946 w 1179211"/>
                  <a:gd name="connsiteY445" fmla="*/ 33105 h 84574"/>
                  <a:gd name="connsiteX446" fmla="*/ 370195 w 1179211"/>
                  <a:gd name="connsiteY446" fmla="*/ 34796 h 84574"/>
                  <a:gd name="connsiteX447" fmla="*/ 374786 w 1179211"/>
                  <a:gd name="connsiteY447" fmla="*/ 38421 h 84574"/>
                  <a:gd name="connsiteX448" fmla="*/ 379619 w 1179211"/>
                  <a:gd name="connsiteY448" fmla="*/ 32380 h 84574"/>
                  <a:gd name="connsiteX449" fmla="*/ 373820 w 1179211"/>
                  <a:gd name="connsiteY449" fmla="*/ 28997 h 84574"/>
                  <a:gd name="connsiteX450" fmla="*/ 363429 w 1179211"/>
                  <a:gd name="connsiteY450" fmla="*/ 27306 h 84574"/>
                  <a:gd name="connsiteX451" fmla="*/ 355938 w 1179211"/>
                  <a:gd name="connsiteY451" fmla="*/ 28272 h 84574"/>
                  <a:gd name="connsiteX452" fmla="*/ 349656 w 1179211"/>
                  <a:gd name="connsiteY452" fmla="*/ 31172 h 84574"/>
                  <a:gd name="connsiteX453" fmla="*/ 345306 w 1179211"/>
                  <a:gd name="connsiteY453" fmla="*/ 36005 h 84574"/>
                  <a:gd name="connsiteX454" fmla="*/ 343615 w 1179211"/>
                  <a:gd name="connsiteY454" fmla="*/ 42771 h 84574"/>
                  <a:gd name="connsiteX455" fmla="*/ 345065 w 1179211"/>
                  <a:gd name="connsiteY455" fmla="*/ 50020 h 84574"/>
                  <a:gd name="connsiteX456" fmla="*/ 348931 w 1179211"/>
                  <a:gd name="connsiteY456" fmla="*/ 54853 h 84574"/>
                  <a:gd name="connsiteX457" fmla="*/ 354005 w 1179211"/>
                  <a:gd name="connsiteY457" fmla="*/ 57752 h 84574"/>
                  <a:gd name="connsiteX458" fmla="*/ 359321 w 1179211"/>
                  <a:gd name="connsiteY458" fmla="*/ 59686 h 84574"/>
                  <a:gd name="connsiteX459" fmla="*/ 367779 w 1179211"/>
                  <a:gd name="connsiteY459" fmla="*/ 63310 h 84574"/>
                  <a:gd name="connsiteX460" fmla="*/ 370920 w 1179211"/>
                  <a:gd name="connsiteY460" fmla="*/ 70559 h 84574"/>
                  <a:gd name="connsiteX461" fmla="*/ 368262 w 1179211"/>
                  <a:gd name="connsiteY461" fmla="*/ 77325 h 84574"/>
                  <a:gd name="connsiteX462" fmla="*/ 360771 w 1179211"/>
                  <a:gd name="connsiteY462" fmla="*/ 79742 h 84574"/>
                  <a:gd name="connsiteX463" fmla="*/ 355938 w 1179211"/>
                  <a:gd name="connsiteY463" fmla="*/ 79017 h 84574"/>
                  <a:gd name="connsiteX464" fmla="*/ 351830 w 1179211"/>
                  <a:gd name="connsiteY464" fmla="*/ 76842 h 84574"/>
                  <a:gd name="connsiteX465" fmla="*/ 348447 w 1179211"/>
                  <a:gd name="connsiteY465" fmla="*/ 74184 h 84574"/>
                  <a:gd name="connsiteX466" fmla="*/ 346031 w 1179211"/>
                  <a:gd name="connsiteY466" fmla="*/ 71768 h 84574"/>
                  <a:gd name="connsiteX467" fmla="*/ 341198 w 1179211"/>
                  <a:gd name="connsiteY467" fmla="*/ 79500 h 84574"/>
                  <a:gd name="connsiteX468" fmla="*/ 360288 w 1179211"/>
                  <a:gd name="connsiteY468" fmla="*/ 85783 h 84574"/>
                  <a:gd name="connsiteX469" fmla="*/ 368020 w 1179211"/>
                  <a:gd name="connsiteY469" fmla="*/ 84575 h 84574"/>
                  <a:gd name="connsiteX470" fmla="*/ 374303 w 1179211"/>
                  <a:gd name="connsiteY470" fmla="*/ 81192 h 84574"/>
                  <a:gd name="connsiteX471" fmla="*/ 378411 w 1179211"/>
                  <a:gd name="connsiteY471" fmla="*/ 75634 h 84574"/>
                  <a:gd name="connsiteX472" fmla="*/ 380103 w 1179211"/>
                  <a:gd name="connsiteY472" fmla="*/ 68143 h 84574"/>
                  <a:gd name="connsiteX473" fmla="*/ 379619 w 1179211"/>
                  <a:gd name="connsiteY473" fmla="*/ 61377 h 84574"/>
                  <a:gd name="connsiteX474" fmla="*/ 298428 w 1179211"/>
                  <a:gd name="connsiteY474" fmla="*/ 84091 h 84574"/>
                  <a:gd name="connsiteX475" fmla="*/ 307852 w 1179211"/>
                  <a:gd name="connsiteY475" fmla="*/ 84091 h 84574"/>
                  <a:gd name="connsiteX476" fmla="*/ 307852 w 1179211"/>
                  <a:gd name="connsiteY476" fmla="*/ 57511 h 84574"/>
                  <a:gd name="connsiteX477" fmla="*/ 308093 w 1179211"/>
                  <a:gd name="connsiteY477" fmla="*/ 51953 h 84574"/>
                  <a:gd name="connsiteX478" fmla="*/ 308818 w 1179211"/>
                  <a:gd name="connsiteY478" fmla="*/ 46637 h 84574"/>
                  <a:gd name="connsiteX479" fmla="*/ 312926 w 1179211"/>
                  <a:gd name="connsiteY479" fmla="*/ 37938 h 84574"/>
                  <a:gd name="connsiteX480" fmla="*/ 318967 w 1179211"/>
                  <a:gd name="connsiteY480" fmla="*/ 34555 h 84574"/>
                  <a:gd name="connsiteX481" fmla="*/ 325008 w 1179211"/>
                  <a:gd name="connsiteY481" fmla="*/ 40596 h 84574"/>
                  <a:gd name="connsiteX482" fmla="*/ 333224 w 1179211"/>
                  <a:gd name="connsiteY482" fmla="*/ 37696 h 84574"/>
                  <a:gd name="connsiteX483" fmla="*/ 332016 w 1179211"/>
                  <a:gd name="connsiteY483" fmla="*/ 32863 h 84574"/>
                  <a:gd name="connsiteX484" fmla="*/ 329599 w 1179211"/>
                  <a:gd name="connsiteY484" fmla="*/ 29722 h 84574"/>
                  <a:gd name="connsiteX485" fmla="*/ 326216 w 1179211"/>
                  <a:gd name="connsiteY485" fmla="*/ 28030 h 84574"/>
                  <a:gd name="connsiteX486" fmla="*/ 322833 w 1179211"/>
                  <a:gd name="connsiteY486" fmla="*/ 27547 h 84574"/>
                  <a:gd name="connsiteX487" fmla="*/ 314134 w 1179211"/>
                  <a:gd name="connsiteY487" fmla="*/ 30205 h 84574"/>
                  <a:gd name="connsiteX488" fmla="*/ 307852 w 1179211"/>
                  <a:gd name="connsiteY488" fmla="*/ 37696 h 84574"/>
                  <a:gd name="connsiteX489" fmla="*/ 306643 w 1179211"/>
                  <a:gd name="connsiteY489" fmla="*/ 28272 h 84574"/>
                  <a:gd name="connsiteX490" fmla="*/ 297219 w 1179211"/>
                  <a:gd name="connsiteY490" fmla="*/ 29239 h 84574"/>
                  <a:gd name="connsiteX491" fmla="*/ 297461 w 1179211"/>
                  <a:gd name="connsiteY491" fmla="*/ 31413 h 84574"/>
                  <a:gd name="connsiteX492" fmla="*/ 297944 w 1179211"/>
                  <a:gd name="connsiteY492" fmla="*/ 35038 h 84574"/>
                  <a:gd name="connsiteX493" fmla="*/ 298186 w 1179211"/>
                  <a:gd name="connsiteY493" fmla="*/ 39146 h 84574"/>
                  <a:gd name="connsiteX494" fmla="*/ 298428 w 1179211"/>
                  <a:gd name="connsiteY494" fmla="*/ 43254 h 84574"/>
                  <a:gd name="connsiteX495" fmla="*/ 298428 w 1179211"/>
                  <a:gd name="connsiteY495" fmla="*/ 84091 h 84574"/>
                  <a:gd name="connsiteX496" fmla="*/ 267981 w 1179211"/>
                  <a:gd name="connsiteY496" fmla="*/ 38179 h 84574"/>
                  <a:gd name="connsiteX497" fmla="*/ 271122 w 1179211"/>
                  <a:gd name="connsiteY497" fmla="*/ 50262 h 84574"/>
                  <a:gd name="connsiteX498" fmla="*/ 271122 w 1179211"/>
                  <a:gd name="connsiteY498" fmla="*/ 52195 h 84574"/>
                  <a:gd name="connsiteX499" fmla="*/ 243817 w 1179211"/>
                  <a:gd name="connsiteY499" fmla="*/ 52195 h 84574"/>
                  <a:gd name="connsiteX500" fmla="*/ 245508 w 1179211"/>
                  <a:gd name="connsiteY500" fmla="*/ 45187 h 84574"/>
                  <a:gd name="connsiteX501" fmla="*/ 248649 w 1179211"/>
                  <a:gd name="connsiteY501" fmla="*/ 39388 h 84574"/>
                  <a:gd name="connsiteX502" fmla="*/ 253241 w 1179211"/>
                  <a:gd name="connsiteY502" fmla="*/ 35280 h 84574"/>
                  <a:gd name="connsiteX503" fmla="*/ 259282 w 1179211"/>
                  <a:gd name="connsiteY503" fmla="*/ 33830 h 84574"/>
                  <a:gd name="connsiteX504" fmla="*/ 267981 w 1179211"/>
                  <a:gd name="connsiteY504" fmla="*/ 38179 h 84574"/>
                  <a:gd name="connsiteX505" fmla="*/ 281029 w 1179211"/>
                  <a:gd name="connsiteY505" fmla="*/ 58236 h 84574"/>
                  <a:gd name="connsiteX506" fmla="*/ 281029 w 1179211"/>
                  <a:gd name="connsiteY506" fmla="*/ 52678 h 84574"/>
                  <a:gd name="connsiteX507" fmla="*/ 280063 w 1179211"/>
                  <a:gd name="connsiteY507" fmla="*/ 43496 h 84574"/>
                  <a:gd name="connsiteX508" fmla="*/ 276438 w 1179211"/>
                  <a:gd name="connsiteY508" fmla="*/ 35280 h 84574"/>
                  <a:gd name="connsiteX509" fmla="*/ 269672 w 1179211"/>
                  <a:gd name="connsiteY509" fmla="*/ 29480 h 84574"/>
                  <a:gd name="connsiteX510" fmla="*/ 259040 w 1179211"/>
                  <a:gd name="connsiteY510" fmla="*/ 27306 h 84574"/>
                  <a:gd name="connsiteX511" fmla="*/ 249133 w 1179211"/>
                  <a:gd name="connsiteY511" fmla="*/ 29480 h 84574"/>
                  <a:gd name="connsiteX512" fmla="*/ 241159 w 1179211"/>
                  <a:gd name="connsiteY512" fmla="*/ 35521 h 84574"/>
                  <a:gd name="connsiteX513" fmla="*/ 235842 w 1179211"/>
                  <a:gd name="connsiteY513" fmla="*/ 44704 h 84574"/>
                  <a:gd name="connsiteX514" fmla="*/ 233909 w 1179211"/>
                  <a:gd name="connsiteY514" fmla="*/ 56544 h 84574"/>
                  <a:gd name="connsiteX515" fmla="*/ 240675 w 1179211"/>
                  <a:gd name="connsiteY515" fmla="*/ 78292 h 84574"/>
                  <a:gd name="connsiteX516" fmla="*/ 260490 w 1179211"/>
                  <a:gd name="connsiteY516" fmla="*/ 85783 h 84574"/>
                  <a:gd name="connsiteX517" fmla="*/ 272572 w 1179211"/>
                  <a:gd name="connsiteY517" fmla="*/ 83125 h 84574"/>
                  <a:gd name="connsiteX518" fmla="*/ 282238 w 1179211"/>
                  <a:gd name="connsiteY518" fmla="*/ 75151 h 84574"/>
                  <a:gd name="connsiteX519" fmla="*/ 278371 w 1179211"/>
                  <a:gd name="connsiteY519" fmla="*/ 71043 h 84574"/>
                  <a:gd name="connsiteX520" fmla="*/ 268947 w 1179211"/>
                  <a:gd name="connsiteY520" fmla="*/ 77567 h 84574"/>
                  <a:gd name="connsiteX521" fmla="*/ 261215 w 1179211"/>
                  <a:gd name="connsiteY521" fmla="*/ 79017 h 84574"/>
                  <a:gd name="connsiteX522" fmla="*/ 248649 w 1179211"/>
                  <a:gd name="connsiteY522" fmla="*/ 73701 h 84574"/>
                  <a:gd name="connsiteX523" fmla="*/ 244058 w 1179211"/>
                  <a:gd name="connsiteY523" fmla="*/ 58477 h 84574"/>
                  <a:gd name="connsiteX524" fmla="*/ 281029 w 1179211"/>
                  <a:gd name="connsiteY524" fmla="*/ 58477 h 84574"/>
                  <a:gd name="connsiteX525" fmla="*/ 183648 w 1179211"/>
                  <a:gd name="connsiteY525" fmla="*/ 28997 h 84574"/>
                  <a:gd name="connsiteX526" fmla="*/ 172774 w 1179211"/>
                  <a:gd name="connsiteY526" fmla="*/ 28997 h 84574"/>
                  <a:gd name="connsiteX527" fmla="*/ 195247 w 1179211"/>
                  <a:gd name="connsiteY527" fmla="*/ 85300 h 84574"/>
                  <a:gd name="connsiteX528" fmla="*/ 203221 w 1179211"/>
                  <a:gd name="connsiteY528" fmla="*/ 85300 h 84574"/>
                  <a:gd name="connsiteX529" fmla="*/ 226418 w 1179211"/>
                  <a:gd name="connsiteY529" fmla="*/ 28997 h 84574"/>
                  <a:gd name="connsiteX530" fmla="*/ 217236 w 1179211"/>
                  <a:gd name="connsiteY530" fmla="*/ 28997 h 84574"/>
                  <a:gd name="connsiteX531" fmla="*/ 202496 w 1179211"/>
                  <a:gd name="connsiteY531" fmla="*/ 67660 h 84574"/>
                  <a:gd name="connsiteX532" fmla="*/ 200079 w 1179211"/>
                  <a:gd name="connsiteY532" fmla="*/ 76359 h 84574"/>
                  <a:gd name="connsiteX533" fmla="*/ 199354 w 1179211"/>
                  <a:gd name="connsiteY533" fmla="*/ 72734 h 84574"/>
                  <a:gd name="connsiteX534" fmla="*/ 197663 w 1179211"/>
                  <a:gd name="connsiteY534" fmla="*/ 67176 h 84574"/>
                  <a:gd name="connsiteX535" fmla="*/ 183648 w 1179211"/>
                  <a:gd name="connsiteY535" fmla="*/ 28997 h 84574"/>
                  <a:gd name="connsiteX536" fmla="*/ 159000 w 1179211"/>
                  <a:gd name="connsiteY536" fmla="*/ 28997 h 84574"/>
                  <a:gd name="connsiteX537" fmla="*/ 148851 w 1179211"/>
                  <a:gd name="connsiteY537" fmla="*/ 28997 h 84574"/>
                  <a:gd name="connsiteX538" fmla="*/ 148851 w 1179211"/>
                  <a:gd name="connsiteY538" fmla="*/ 84091 h 84574"/>
                  <a:gd name="connsiteX539" fmla="*/ 159000 w 1179211"/>
                  <a:gd name="connsiteY539" fmla="*/ 84091 h 84574"/>
                  <a:gd name="connsiteX540" fmla="*/ 159000 w 1179211"/>
                  <a:gd name="connsiteY540" fmla="*/ 28997 h 84574"/>
                  <a:gd name="connsiteX541" fmla="*/ 158517 w 1179211"/>
                  <a:gd name="connsiteY541" fmla="*/ 2416 h 84574"/>
                  <a:gd name="connsiteX542" fmla="*/ 154167 w 1179211"/>
                  <a:gd name="connsiteY542" fmla="*/ 483 h 84574"/>
                  <a:gd name="connsiteX543" fmla="*/ 149576 w 1179211"/>
                  <a:gd name="connsiteY543" fmla="*/ 2416 h 84574"/>
                  <a:gd name="connsiteX544" fmla="*/ 147643 w 1179211"/>
                  <a:gd name="connsiteY544" fmla="*/ 6766 h 84574"/>
                  <a:gd name="connsiteX545" fmla="*/ 149576 w 1179211"/>
                  <a:gd name="connsiteY545" fmla="*/ 11116 h 84574"/>
                  <a:gd name="connsiteX546" fmla="*/ 154167 w 1179211"/>
                  <a:gd name="connsiteY546" fmla="*/ 13049 h 84574"/>
                  <a:gd name="connsiteX547" fmla="*/ 158517 w 1179211"/>
                  <a:gd name="connsiteY547" fmla="*/ 11116 h 84574"/>
                  <a:gd name="connsiteX548" fmla="*/ 160450 w 1179211"/>
                  <a:gd name="connsiteY548" fmla="*/ 6766 h 84574"/>
                  <a:gd name="connsiteX549" fmla="*/ 158517 w 1179211"/>
                  <a:gd name="connsiteY549" fmla="*/ 2416 h 84574"/>
                  <a:gd name="connsiteX550" fmla="*/ 128795 w 1179211"/>
                  <a:gd name="connsiteY550" fmla="*/ 84091 h 84574"/>
                  <a:gd name="connsiteX551" fmla="*/ 128795 w 1179211"/>
                  <a:gd name="connsiteY551" fmla="*/ 49537 h 84574"/>
                  <a:gd name="connsiteX552" fmla="*/ 128312 w 1179211"/>
                  <a:gd name="connsiteY552" fmla="*/ 41079 h 84574"/>
                  <a:gd name="connsiteX553" fmla="*/ 126137 w 1179211"/>
                  <a:gd name="connsiteY553" fmla="*/ 34071 h 84574"/>
                  <a:gd name="connsiteX554" fmla="*/ 120338 w 1179211"/>
                  <a:gd name="connsiteY554" fmla="*/ 29239 h 84574"/>
                  <a:gd name="connsiteX555" fmla="*/ 109705 w 1179211"/>
                  <a:gd name="connsiteY555" fmla="*/ 27306 h 84574"/>
                  <a:gd name="connsiteX556" fmla="*/ 102214 w 1179211"/>
                  <a:gd name="connsiteY556" fmla="*/ 28514 h 84574"/>
                  <a:gd name="connsiteX557" fmla="*/ 96898 w 1179211"/>
                  <a:gd name="connsiteY557" fmla="*/ 31655 h 84574"/>
                  <a:gd name="connsiteX558" fmla="*/ 93274 w 1179211"/>
                  <a:gd name="connsiteY558" fmla="*/ 35280 h 84574"/>
                  <a:gd name="connsiteX559" fmla="*/ 91341 w 1179211"/>
                  <a:gd name="connsiteY559" fmla="*/ 37938 h 84574"/>
                  <a:gd name="connsiteX560" fmla="*/ 90132 w 1179211"/>
                  <a:gd name="connsiteY560" fmla="*/ 28514 h 84574"/>
                  <a:gd name="connsiteX561" fmla="*/ 80708 w 1179211"/>
                  <a:gd name="connsiteY561" fmla="*/ 29480 h 84574"/>
                  <a:gd name="connsiteX562" fmla="*/ 80950 w 1179211"/>
                  <a:gd name="connsiteY562" fmla="*/ 31655 h 84574"/>
                  <a:gd name="connsiteX563" fmla="*/ 81433 w 1179211"/>
                  <a:gd name="connsiteY563" fmla="*/ 35280 h 84574"/>
                  <a:gd name="connsiteX564" fmla="*/ 81675 w 1179211"/>
                  <a:gd name="connsiteY564" fmla="*/ 39388 h 84574"/>
                  <a:gd name="connsiteX565" fmla="*/ 81917 w 1179211"/>
                  <a:gd name="connsiteY565" fmla="*/ 43496 h 84574"/>
                  <a:gd name="connsiteX566" fmla="*/ 81917 w 1179211"/>
                  <a:gd name="connsiteY566" fmla="*/ 84333 h 84574"/>
                  <a:gd name="connsiteX567" fmla="*/ 91824 w 1179211"/>
                  <a:gd name="connsiteY567" fmla="*/ 84333 h 84574"/>
                  <a:gd name="connsiteX568" fmla="*/ 91824 w 1179211"/>
                  <a:gd name="connsiteY568" fmla="*/ 53403 h 84574"/>
                  <a:gd name="connsiteX569" fmla="*/ 93032 w 1179211"/>
                  <a:gd name="connsiteY569" fmla="*/ 46154 h 84574"/>
                  <a:gd name="connsiteX570" fmla="*/ 96415 w 1179211"/>
                  <a:gd name="connsiteY570" fmla="*/ 40354 h 84574"/>
                  <a:gd name="connsiteX571" fmla="*/ 101248 w 1179211"/>
                  <a:gd name="connsiteY571" fmla="*/ 36488 h 84574"/>
                  <a:gd name="connsiteX572" fmla="*/ 107531 w 1179211"/>
                  <a:gd name="connsiteY572" fmla="*/ 35038 h 84574"/>
                  <a:gd name="connsiteX573" fmla="*/ 113572 w 1179211"/>
                  <a:gd name="connsiteY573" fmla="*/ 36005 h 84574"/>
                  <a:gd name="connsiteX574" fmla="*/ 117196 w 1179211"/>
                  <a:gd name="connsiteY574" fmla="*/ 38904 h 84574"/>
                  <a:gd name="connsiteX575" fmla="*/ 118888 w 1179211"/>
                  <a:gd name="connsiteY575" fmla="*/ 43496 h 84574"/>
                  <a:gd name="connsiteX576" fmla="*/ 119371 w 1179211"/>
                  <a:gd name="connsiteY576" fmla="*/ 49778 h 84574"/>
                  <a:gd name="connsiteX577" fmla="*/ 119371 w 1179211"/>
                  <a:gd name="connsiteY577" fmla="*/ 84333 h 84574"/>
                  <a:gd name="connsiteX578" fmla="*/ 128795 w 1179211"/>
                  <a:gd name="connsiteY578" fmla="*/ 84333 h 84574"/>
                  <a:gd name="connsiteX579" fmla="*/ 60894 w 1179211"/>
                  <a:gd name="connsiteY579" fmla="*/ 5799 h 84574"/>
                  <a:gd name="connsiteX580" fmla="*/ 50986 w 1179211"/>
                  <a:gd name="connsiteY580" fmla="*/ 5799 h 84574"/>
                  <a:gd name="connsiteX581" fmla="*/ 50986 w 1179211"/>
                  <a:gd name="connsiteY581" fmla="*/ 54128 h 84574"/>
                  <a:gd name="connsiteX582" fmla="*/ 49295 w 1179211"/>
                  <a:gd name="connsiteY582" fmla="*/ 66935 h 84574"/>
                  <a:gd name="connsiteX583" fmla="*/ 44945 w 1179211"/>
                  <a:gd name="connsiteY583" fmla="*/ 74667 h 84574"/>
                  <a:gd name="connsiteX584" fmla="*/ 38421 w 1179211"/>
                  <a:gd name="connsiteY584" fmla="*/ 78534 h 84574"/>
                  <a:gd name="connsiteX585" fmla="*/ 30447 w 1179211"/>
                  <a:gd name="connsiteY585" fmla="*/ 79500 h 84574"/>
                  <a:gd name="connsiteX586" fmla="*/ 22231 w 1179211"/>
                  <a:gd name="connsiteY586" fmla="*/ 78534 h 84574"/>
                  <a:gd name="connsiteX587" fmla="*/ 15707 w 1179211"/>
                  <a:gd name="connsiteY587" fmla="*/ 74667 h 84574"/>
                  <a:gd name="connsiteX588" fmla="*/ 11357 w 1179211"/>
                  <a:gd name="connsiteY588" fmla="*/ 66935 h 84574"/>
                  <a:gd name="connsiteX589" fmla="*/ 9666 w 1179211"/>
                  <a:gd name="connsiteY589" fmla="*/ 54128 h 84574"/>
                  <a:gd name="connsiteX590" fmla="*/ 9666 w 1179211"/>
                  <a:gd name="connsiteY590" fmla="*/ 5799 h 84574"/>
                  <a:gd name="connsiteX591" fmla="*/ 0 w 1179211"/>
                  <a:gd name="connsiteY591" fmla="*/ 5799 h 84574"/>
                  <a:gd name="connsiteX592" fmla="*/ 0 w 1179211"/>
                  <a:gd name="connsiteY592" fmla="*/ 54853 h 84574"/>
                  <a:gd name="connsiteX593" fmla="*/ 7733 w 1179211"/>
                  <a:gd name="connsiteY593" fmla="*/ 79500 h 84574"/>
                  <a:gd name="connsiteX594" fmla="*/ 30689 w 1179211"/>
                  <a:gd name="connsiteY594" fmla="*/ 86749 h 84574"/>
                  <a:gd name="connsiteX595" fmla="*/ 53403 w 1179211"/>
                  <a:gd name="connsiteY595" fmla="*/ 79500 h 84574"/>
                  <a:gd name="connsiteX596" fmla="*/ 60894 w 1179211"/>
                  <a:gd name="connsiteY596" fmla="*/ 54853 h 84574"/>
                  <a:gd name="connsiteX597" fmla="*/ 60894 w 1179211"/>
                  <a:gd name="connsiteY597" fmla="*/ 5799 h 84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  <a:cxn ang="0">
                    <a:pos x="connsiteX442" y="connsiteY442"/>
                  </a:cxn>
                  <a:cxn ang="0">
                    <a:pos x="connsiteX443" y="connsiteY443"/>
                  </a:cxn>
                  <a:cxn ang="0">
                    <a:pos x="connsiteX444" y="connsiteY444"/>
                  </a:cxn>
                  <a:cxn ang="0">
                    <a:pos x="connsiteX445" y="connsiteY445"/>
                  </a:cxn>
                  <a:cxn ang="0">
                    <a:pos x="connsiteX446" y="connsiteY446"/>
                  </a:cxn>
                  <a:cxn ang="0">
                    <a:pos x="connsiteX447" y="connsiteY447"/>
                  </a:cxn>
                  <a:cxn ang="0">
                    <a:pos x="connsiteX448" y="connsiteY448"/>
                  </a:cxn>
                  <a:cxn ang="0">
                    <a:pos x="connsiteX449" y="connsiteY449"/>
                  </a:cxn>
                  <a:cxn ang="0">
                    <a:pos x="connsiteX450" y="connsiteY450"/>
                  </a:cxn>
                  <a:cxn ang="0">
                    <a:pos x="connsiteX451" y="connsiteY451"/>
                  </a:cxn>
                  <a:cxn ang="0">
                    <a:pos x="connsiteX452" y="connsiteY452"/>
                  </a:cxn>
                  <a:cxn ang="0">
                    <a:pos x="connsiteX453" y="connsiteY453"/>
                  </a:cxn>
                  <a:cxn ang="0">
                    <a:pos x="connsiteX454" y="connsiteY454"/>
                  </a:cxn>
                  <a:cxn ang="0">
                    <a:pos x="connsiteX455" y="connsiteY455"/>
                  </a:cxn>
                  <a:cxn ang="0">
                    <a:pos x="connsiteX456" y="connsiteY456"/>
                  </a:cxn>
                  <a:cxn ang="0">
                    <a:pos x="connsiteX457" y="connsiteY457"/>
                  </a:cxn>
                  <a:cxn ang="0">
                    <a:pos x="connsiteX458" y="connsiteY458"/>
                  </a:cxn>
                  <a:cxn ang="0">
                    <a:pos x="connsiteX459" y="connsiteY459"/>
                  </a:cxn>
                  <a:cxn ang="0">
                    <a:pos x="connsiteX460" y="connsiteY460"/>
                  </a:cxn>
                  <a:cxn ang="0">
                    <a:pos x="connsiteX461" y="connsiteY461"/>
                  </a:cxn>
                  <a:cxn ang="0">
                    <a:pos x="connsiteX462" y="connsiteY462"/>
                  </a:cxn>
                  <a:cxn ang="0">
                    <a:pos x="connsiteX463" y="connsiteY463"/>
                  </a:cxn>
                  <a:cxn ang="0">
                    <a:pos x="connsiteX464" y="connsiteY464"/>
                  </a:cxn>
                  <a:cxn ang="0">
                    <a:pos x="connsiteX465" y="connsiteY465"/>
                  </a:cxn>
                  <a:cxn ang="0">
                    <a:pos x="connsiteX466" y="connsiteY466"/>
                  </a:cxn>
                  <a:cxn ang="0">
                    <a:pos x="connsiteX467" y="connsiteY467"/>
                  </a:cxn>
                  <a:cxn ang="0">
                    <a:pos x="connsiteX468" y="connsiteY468"/>
                  </a:cxn>
                  <a:cxn ang="0">
                    <a:pos x="connsiteX469" y="connsiteY469"/>
                  </a:cxn>
                  <a:cxn ang="0">
                    <a:pos x="connsiteX470" y="connsiteY470"/>
                  </a:cxn>
                  <a:cxn ang="0">
                    <a:pos x="connsiteX471" y="connsiteY471"/>
                  </a:cxn>
                  <a:cxn ang="0">
                    <a:pos x="connsiteX472" y="connsiteY472"/>
                  </a:cxn>
                  <a:cxn ang="0">
                    <a:pos x="connsiteX473" y="connsiteY473"/>
                  </a:cxn>
                  <a:cxn ang="0">
                    <a:pos x="connsiteX474" y="connsiteY474"/>
                  </a:cxn>
                  <a:cxn ang="0">
                    <a:pos x="connsiteX475" y="connsiteY475"/>
                  </a:cxn>
                  <a:cxn ang="0">
                    <a:pos x="connsiteX476" y="connsiteY476"/>
                  </a:cxn>
                  <a:cxn ang="0">
                    <a:pos x="connsiteX477" y="connsiteY477"/>
                  </a:cxn>
                  <a:cxn ang="0">
                    <a:pos x="connsiteX478" y="connsiteY478"/>
                  </a:cxn>
                  <a:cxn ang="0">
                    <a:pos x="connsiteX479" y="connsiteY479"/>
                  </a:cxn>
                  <a:cxn ang="0">
                    <a:pos x="connsiteX480" y="connsiteY480"/>
                  </a:cxn>
                  <a:cxn ang="0">
                    <a:pos x="connsiteX481" y="connsiteY481"/>
                  </a:cxn>
                  <a:cxn ang="0">
                    <a:pos x="connsiteX482" y="connsiteY482"/>
                  </a:cxn>
                  <a:cxn ang="0">
                    <a:pos x="connsiteX483" y="connsiteY483"/>
                  </a:cxn>
                  <a:cxn ang="0">
                    <a:pos x="connsiteX484" y="connsiteY484"/>
                  </a:cxn>
                  <a:cxn ang="0">
                    <a:pos x="connsiteX485" y="connsiteY485"/>
                  </a:cxn>
                  <a:cxn ang="0">
                    <a:pos x="connsiteX486" y="connsiteY486"/>
                  </a:cxn>
                  <a:cxn ang="0">
                    <a:pos x="connsiteX487" y="connsiteY487"/>
                  </a:cxn>
                  <a:cxn ang="0">
                    <a:pos x="connsiteX488" y="connsiteY488"/>
                  </a:cxn>
                  <a:cxn ang="0">
                    <a:pos x="connsiteX489" y="connsiteY489"/>
                  </a:cxn>
                  <a:cxn ang="0">
                    <a:pos x="connsiteX490" y="connsiteY490"/>
                  </a:cxn>
                  <a:cxn ang="0">
                    <a:pos x="connsiteX491" y="connsiteY491"/>
                  </a:cxn>
                  <a:cxn ang="0">
                    <a:pos x="connsiteX492" y="connsiteY492"/>
                  </a:cxn>
                  <a:cxn ang="0">
                    <a:pos x="connsiteX493" y="connsiteY493"/>
                  </a:cxn>
                  <a:cxn ang="0">
                    <a:pos x="connsiteX494" y="connsiteY494"/>
                  </a:cxn>
                  <a:cxn ang="0">
                    <a:pos x="connsiteX495" y="connsiteY495"/>
                  </a:cxn>
                  <a:cxn ang="0">
                    <a:pos x="connsiteX496" y="connsiteY496"/>
                  </a:cxn>
                  <a:cxn ang="0">
                    <a:pos x="connsiteX497" y="connsiteY497"/>
                  </a:cxn>
                  <a:cxn ang="0">
                    <a:pos x="connsiteX498" y="connsiteY498"/>
                  </a:cxn>
                  <a:cxn ang="0">
                    <a:pos x="connsiteX499" y="connsiteY499"/>
                  </a:cxn>
                  <a:cxn ang="0">
                    <a:pos x="connsiteX500" y="connsiteY500"/>
                  </a:cxn>
                  <a:cxn ang="0">
                    <a:pos x="connsiteX501" y="connsiteY501"/>
                  </a:cxn>
                  <a:cxn ang="0">
                    <a:pos x="connsiteX502" y="connsiteY502"/>
                  </a:cxn>
                  <a:cxn ang="0">
                    <a:pos x="connsiteX503" y="connsiteY503"/>
                  </a:cxn>
                  <a:cxn ang="0">
                    <a:pos x="connsiteX504" y="connsiteY504"/>
                  </a:cxn>
                  <a:cxn ang="0">
                    <a:pos x="connsiteX505" y="connsiteY505"/>
                  </a:cxn>
                  <a:cxn ang="0">
                    <a:pos x="connsiteX506" y="connsiteY506"/>
                  </a:cxn>
                  <a:cxn ang="0">
                    <a:pos x="connsiteX507" y="connsiteY507"/>
                  </a:cxn>
                  <a:cxn ang="0">
                    <a:pos x="connsiteX508" y="connsiteY508"/>
                  </a:cxn>
                  <a:cxn ang="0">
                    <a:pos x="connsiteX509" y="connsiteY509"/>
                  </a:cxn>
                  <a:cxn ang="0">
                    <a:pos x="connsiteX510" y="connsiteY510"/>
                  </a:cxn>
                  <a:cxn ang="0">
                    <a:pos x="connsiteX511" y="connsiteY511"/>
                  </a:cxn>
                  <a:cxn ang="0">
                    <a:pos x="connsiteX512" y="connsiteY512"/>
                  </a:cxn>
                  <a:cxn ang="0">
                    <a:pos x="connsiteX513" y="connsiteY513"/>
                  </a:cxn>
                  <a:cxn ang="0">
                    <a:pos x="connsiteX514" y="connsiteY514"/>
                  </a:cxn>
                  <a:cxn ang="0">
                    <a:pos x="connsiteX515" y="connsiteY515"/>
                  </a:cxn>
                  <a:cxn ang="0">
                    <a:pos x="connsiteX516" y="connsiteY516"/>
                  </a:cxn>
                  <a:cxn ang="0">
                    <a:pos x="connsiteX517" y="connsiteY517"/>
                  </a:cxn>
                  <a:cxn ang="0">
                    <a:pos x="connsiteX518" y="connsiteY518"/>
                  </a:cxn>
                  <a:cxn ang="0">
                    <a:pos x="connsiteX519" y="connsiteY519"/>
                  </a:cxn>
                  <a:cxn ang="0">
                    <a:pos x="connsiteX520" y="connsiteY520"/>
                  </a:cxn>
                  <a:cxn ang="0">
                    <a:pos x="connsiteX521" y="connsiteY521"/>
                  </a:cxn>
                  <a:cxn ang="0">
                    <a:pos x="connsiteX522" y="connsiteY522"/>
                  </a:cxn>
                  <a:cxn ang="0">
                    <a:pos x="connsiteX523" y="connsiteY523"/>
                  </a:cxn>
                  <a:cxn ang="0">
                    <a:pos x="connsiteX524" y="connsiteY524"/>
                  </a:cxn>
                  <a:cxn ang="0">
                    <a:pos x="connsiteX525" y="connsiteY525"/>
                  </a:cxn>
                  <a:cxn ang="0">
                    <a:pos x="connsiteX526" y="connsiteY526"/>
                  </a:cxn>
                  <a:cxn ang="0">
                    <a:pos x="connsiteX527" y="connsiteY527"/>
                  </a:cxn>
                  <a:cxn ang="0">
                    <a:pos x="connsiteX528" y="connsiteY528"/>
                  </a:cxn>
                  <a:cxn ang="0">
                    <a:pos x="connsiteX529" y="connsiteY529"/>
                  </a:cxn>
                  <a:cxn ang="0">
                    <a:pos x="connsiteX530" y="connsiteY530"/>
                  </a:cxn>
                  <a:cxn ang="0">
                    <a:pos x="connsiteX531" y="connsiteY531"/>
                  </a:cxn>
                  <a:cxn ang="0">
                    <a:pos x="connsiteX532" y="connsiteY532"/>
                  </a:cxn>
                  <a:cxn ang="0">
                    <a:pos x="connsiteX533" y="connsiteY533"/>
                  </a:cxn>
                  <a:cxn ang="0">
                    <a:pos x="connsiteX534" y="connsiteY534"/>
                  </a:cxn>
                  <a:cxn ang="0">
                    <a:pos x="connsiteX535" y="connsiteY535"/>
                  </a:cxn>
                  <a:cxn ang="0">
                    <a:pos x="connsiteX536" y="connsiteY536"/>
                  </a:cxn>
                  <a:cxn ang="0">
                    <a:pos x="connsiteX537" y="connsiteY537"/>
                  </a:cxn>
                  <a:cxn ang="0">
                    <a:pos x="connsiteX538" y="connsiteY538"/>
                  </a:cxn>
                  <a:cxn ang="0">
                    <a:pos x="connsiteX539" y="connsiteY539"/>
                  </a:cxn>
                  <a:cxn ang="0">
                    <a:pos x="connsiteX540" y="connsiteY540"/>
                  </a:cxn>
                  <a:cxn ang="0">
                    <a:pos x="connsiteX541" y="connsiteY541"/>
                  </a:cxn>
                  <a:cxn ang="0">
                    <a:pos x="connsiteX542" y="connsiteY542"/>
                  </a:cxn>
                  <a:cxn ang="0">
                    <a:pos x="connsiteX543" y="connsiteY543"/>
                  </a:cxn>
                  <a:cxn ang="0">
                    <a:pos x="connsiteX544" y="connsiteY544"/>
                  </a:cxn>
                  <a:cxn ang="0">
                    <a:pos x="connsiteX545" y="connsiteY545"/>
                  </a:cxn>
                  <a:cxn ang="0">
                    <a:pos x="connsiteX546" y="connsiteY546"/>
                  </a:cxn>
                  <a:cxn ang="0">
                    <a:pos x="connsiteX547" y="connsiteY547"/>
                  </a:cxn>
                  <a:cxn ang="0">
                    <a:pos x="connsiteX548" y="connsiteY548"/>
                  </a:cxn>
                  <a:cxn ang="0">
                    <a:pos x="connsiteX549" y="connsiteY549"/>
                  </a:cxn>
                  <a:cxn ang="0">
                    <a:pos x="connsiteX550" y="connsiteY550"/>
                  </a:cxn>
                  <a:cxn ang="0">
                    <a:pos x="connsiteX551" y="connsiteY551"/>
                  </a:cxn>
                  <a:cxn ang="0">
                    <a:pos x="connsiteX552" y="connsiteY552"/>
                  </a:cxn>
                  <a:cxn ang="0">
                    <a:pos x="connsiteX553" y="connsiteY553"/>
                  </a:cxn>
                  <a:cxn ang="0">
                    <a:pos x="connsiteX554" y="connsiteY554"/>
                  </a:cxn>
                  <a:cxn ang="0">
                    <a:pos x="connsiteX555" y="connsiteY555"/>
                  </a:cxn>
                  <a:cxn ang="0">
                    <a:pos x="connsiteX556" y="connsiteY556"/>
                  </a:cxn>
                  <a:cxn ang="0">
                    <a:pos x="connsiteX557" y="connsiteY557"/>
                  </a:cxn>
                  <a:cxn ang="0">
                    <a:pos x="connsiteX558" y="connsiteY558"/>
                  </a:cxn>
                  <a:cxn ang="0">
                    <a:pos x="connsiteX559" y="connsiteY559"/>
                  </a:cxn>
                  <a:cxn ang="0">
                    <a:pos x="connsiteX560" y="connsiteY560"/>
                  </a:cxn>
                  <a:cxn ang="0">
                    <a:pos x="connsiteX561" y="connsiteY561"/>
                  </a:cxn>
                  <a:cxn ang="0">
                    <a:pos x="connsiteX562" y="connsiteY562"/>
                  </a:cxn>
                  <a:cxn ang="0">
                    <a:pos x="connsiteX563" y="connsiteY563"/>
                  </a:cxn>
                  <a:cxn ang="0">
                    <a:pos x="connsiteX564" y="connsiteY564"/>
                  </a:cxn>
                  <a:cxn ang="0">
                    <a:pos x="connsiteX565" y="connsiteY565"/>
                  </a:cxn>
                  <a:cxn ang="0">
                    <a:pos x="connsiteX566" y="connsiteY566"/>
                  </a:cxn>
                  <a:cxn ang="0">
                    <a:pos x="connsiteX567" y="connsiteY567"/>
                  </a:cxn>
                  <a:cxn ang="0">
                    <a:pos x="connsiteX568" y="connsiteY568"/>
                  </a:cxn>
                  <a:cxn ang="0">
                    <a:pos x="connsiteX569" y="connsiteY569"/>
                  </a:cxn>
                  <a:cxn ang="0">
                    <a:pos x="connsiteX570" y="connsiteY570"/>
                  </a:cxn>
                  <a:cxn ang="0">
                    <a:pos x="connsiteX571" y="connsiteY571"/>
                  </a:cxn>
                  <a:cxn ang="0">
                    <a:pos x="connsiteX572" y="connsiteY572"/>
                  </a:cxn>
                  <a:cxn ang="0">
                    <a:pos x="connsiteX573" y="connsiteY573"/>
                  </a:cxn>
                  <a:cxn ang="0">
                    <a:pos x="connsiteX574" y="connsiteY574"/>
                  </a:cxn>
                  <a:cxn ang="0">
                    <a:pos x="connsiteX575" y="connsiteY575"/>
                  </a:cxn>
                  <a:cxn ang="0">
                    <a:pos x="connsiteX576" y="connsiteY576"/>
                  </a:cxn>
                  <a:cxn ang="0">
                    <a:pos x="connsiteX577" y="connsiteY577"/>
                  </a:cxn>
                  <a:cxn ang="0">
                    <a:pos x="connsiteX578" y="connsiteY578"/>
                  </a:cxn>
                  <a:cxn ang="0">
                    <a:pos x="connsiteX579" y="connsiteY579"/>
                  </a:cxn>
                  <a:cxn ang="0">
                    <a:pos x="connsiteX580" y="connsiteY580"/>
                  </a:cxn>
                  <a:cxn ang="0">
                    <a:pos x="connsiteX581" y="connsiteY581"/>
                  </a:cxn>
                  <a:cxn ang="0">
                    <a:pos x="connsiteX582" y="connsiteY582"/>
                  </a:cxn>
                  <a:cxn ang="0">
                    <a:pos x="connsiteX583" y="connsiteY583"/>
                  </a:cxn>
                  <a:cxn ang="0">
                    <a:pos x="connsiteX584" y="connsiteY584"/>
                  </a:cxn>
                  <a:cxn ang="0">
                    <a:pos x="connsiteX585" y="connsiteY585"/>
                  </a:cxn>
                  <a:cxn ang="0">
                    <a:pos x="connsiteX586" y="connsiteY586"/>
                  </a:cxn>
                  <a:cxn ang="0">
                    <a:pos x="connsiteX587" y="connsiteY587"/>
                  </a:cxn>
                  <a:cxn ang="0">
                    <a:pos x="connsiteX588" y="connsiteY588"/>
                  </a:cxn>
                  <a:cxn ang="0">
                    <a:pos x="connsiteX589" y="connsiteY589"/>
                  </a:cxn>
                  <a:cxn ang="0">
                    <a:pos x="connsiteX590" y="connsiteY590"/>
                  </a:cxn>
                  <a:cxn ang="0">
                    <a:pos x="connsiteX591" y="connsiteY591"/>
                  </a:cxn>
                  <a:cxn ang="0">
                    <a:pos x="connsiteX592" y="connsiteY592"/>
                  </a:cxn>
                  <a:cxn ang="0">
                    <a:pos x="connsiteX593" y="connsiteY593"/>
                  </a:cxn>
                  <a:cxn ang="0">
                    <a:pos x="connsiteX594" y="connsiteY594"/>
                  </a:cxn>
                  <a:cxn ang="0">
                    <a:pos x="connsiteX595" y="connsiteY595"/>
                  </a:cxn>
                  <a:cxn ang="0">
                    <a:pos x="connsiteX596" y="connsiteY596"/>
                  </a:cxn>
                  <a:cxn ang="0">
                    <a:pos x="connsiteX597" y="connsiteY597"/>
                  </a:cxn>
                </a:cxnLst>
                <a:rect l="l" t="t" r="r" b="b"/>
                <a:pathLst>
                  <a:path w="1179211" h="84574">
                    <a:moveTo>
                      <a:pt x="1181145" y="2658"/>
                    </a:moveTo>
                    <a:cubicBezTo>
                      <a:pt x="1179937" y="1933"/>
                      <a:pt x="1178245" y="1450"/>
                      <a:pt x="1176071" y="725"/>
                    </a:cubicBezTo>
                    <a:cubicBezTo>
                      <a:pt x="1173654" y="242"/>
                      <a:pt x="1171238" y="0"/>
                      <a:pt x="1168580" y="0"/>
                    </a:cubicBezTo>
                    <a:cubicBezTo>
                      <a:pt x="1164955" y="0"/>
                      <a:pt x="1161572" y="725"/>
                      <a:pt x="1158672" y="1933"/>
                    </a:cubicBezTo>
                    <a:cubicBezTo>
                      <a:pt x="1155773" y="3383"/>
                      <a:pt x="1153115" y="5558"/>
                      <a:pt x="1151182" y="8941"/>
                    </a:cubicBezTo>
                    <a:cubicBezTo>
                      <a:pt x="1149490" y="11357"/>
                      <a:pt x="1148523" y="14015"/>
                      <a:pt x="1148282" y="16915"/>
                    </a:cubicBezTo>
                    <a:cubicBezTo>
                      <a:pt x="1148040" y="19815"/>
                      <a:pt x="1147799" y="22473"/>
                      <a:pt x="1147799" y="25131"/>
                    </a:cubicBezTo>
                    <a:lnTo>
                      <a:pt x="1147799" y="29239"/>
                    </a:lnTo>
                    <a:lnTo>
                      <a:pt x="1137891" y="29239"/>
                    </a:lnTo>
                    <a:lnTo>
                      <a:pt x="1137891" y="35521"/>
                    </a:lnTo>
                    <a:lnTo>
                      <a:pt x="1147799" y="35521"/>
                    </a:lnTo>
                    <a:lnTo>
                      <a:pt x="1147799" y="84333"/>
                    </a:lnTo>
                    <a:lnTo>
                      <a:pt x="1157223" y="84333"/>
                    </a:lnTo>
                    <a:lnTo>
                      <a:pt x="1157223" y="35280"/>
                    </a:lnTo>
                    <a:lnTo>
                      <a:pt x="1172446" y="35280"/>
                    </a:lnTo>
                    <a:lnTo>
                      <a:pt x="1172446" y="28997"/>
                    </a:lnTo>
                    <a:lnTo>
                      <a:pt x="1157223" y="28997"/>
                    </a:lnTo>
                    <a:lnTo>
                      <a:pt x="1157223" y="25372"/>
                    </a:lnTo>
                    <a:cubicBezTo>
                      <a:pt x="1157223" y="23198"/>
                      <a:pt x="1157223" y="21023"/>
                      <a:pt x="1157464" y="18606"/>
                    </a:cubicBezTo>
                    <a:cubicBezTo>
                      <a:pt x="1157706" y="16190"/>
                      <a:pt x="1157948" y="14257"/>
                      <a:pt x="1158672" y="12324"/>
                    </a:cubicBezTo>
                    <a:cubicBezTo>
                      <a:pt x="1159397" y="10391"/>
                      <a:pt x="1160364" y="8941"/>
                      <a:pt x="1161572" y="7733"/>
                    </a:cubicBezTo>
                    <a:cubicBezTo>
                      <a:pt x="1162780" y="6524"/>
                      <a:pt x="1164714" y="5799"/>
                      <a:pt x="1167130" y="5799"/>
                    </a:cubicBezTo>
                    <a:cubicBezTo>
                      <a:pt x="1169546" y="5799"/>
                      <a:pt x="1171721" y="6283"/>
                      <a:pt x="1173413" y="7008"/>
                    </a:cubicBezTo>
                    <a:cubicBezTo>
                      <a:pt x="1175104" y="7733"/>
                      <a:pt x="1176554" y="8699"/>
                      <a:pt x="1177762" y="9666"/>
                    </a:cubicBezTo>
                    <a:lnTo>
                      <a:pt x="1181145" y="2658"/>
                    </a:lnTo>
                    <a:close/>
                    <a:moveTo>
                      <a:pt x="1092946" y="84091"/>
                    </a:moveTo>
                    <a:lnTo>
                      <a:pt x="1102370" y="84091"/>
                    </a:lnTo>
                    <a:lnTo>
                      <a:pt x="1102370" y="57511"/>
                    </a:lnTo>
                    <a:cubicBezTo>
                      <a:pt x="1102370" y="55578"/>
                      <a:pt x="1102370" y="53886"/>
                      <a:pt x="1102612" y="51953"/>
                    </a:cubicBezTo>
                    <a:cubicBezTo>
                      <a:pt x="1102853" y="50020"/>
                      <a:pt x="1103095" y="48328"/>
                      <a:pt x="1103337" y="46637"/>
                    </a:cubicBezTo>
                    <a:cubicBezTo>
                      <a:pt x="1104303" y="43254"/>
                      <a:pt x="1105511" y="40354"/>
                      <a:pt x="1107444" y="37938"/>
                    </a:cubicBezTo>
                    <a:cubicBezTo>
                      <a:pt x="1109136" y="35521"/>
                      <a:pt x="1111311" y="34555"/>
                      <a:pt x="1113485" y="34555"/>
                    </a:cubicBezTo>
                    <a:cubicBezTo>
                      <a:pt x="1117352" y="34555"/>
                      <a:pt x="1119285" y="36488"/>
                      <a:pt x="1119526" y="40596"/>
                    </a:cubicBezTo>
                    <a:lnTo>
                      <a:pt x="1127742" y="37696"/>
                    </a:lnTo>
                    <a:cubicBezTo>
                      <a:pt x="1127742" y="35763"/>
                      <a:pt x="1127259" y="34313"/>
                      <a:pt x="1126534" y="32863"/>
                    </a:cubicBezTo>
                    <a:cubicBezTo>
                      <a:pt x="1125809" y="31413"/>
                      <a:pt x="1125084" y="30447"/>
                      <a:pt x="1124118" y="29722"/>
                    </a:cubicBezTo>
                    <a:cubicBezTo>
                      <a:pt x="1123151" y="28997"/>
                      <a:pt x="1121943" y="28272"/>
                      <a:pt x="1120735" y="28030"/>
                    </a:cubicBezTo>
                    <a:cubicBezTo>
                      <a:pt x="1119526" y="27547"/>
                      <a:pt x="1118318" y="27547"/>
                      <a:pt x="1117352" y="27547"/>
                    </a:cubicBezTo>
                    <a:cubicBezTo>
                      <a:pt x="1113969" y="27547"/>
                      <a:pt x="1111311" y="28514"/>
                      <a:pt x="1108653" y="30205"/>
                    </a:cubicBezTo>
                    <a:cubicBezTo>
                      <a:pt x="1106236" y="32138"/>
                      <a:pt x="1104061" y="34555"/>
                      <a:pt x="1102370" y="37696"/>
                    </a:cubicBezTo>
                    <a:lnTo>
                      <a:pt x="1101162" y="28272"/>
                    </a:lnTo>
                    <a:lnTo>
                      <a:pt x="1091738" y="29239"/>
                    </a:lnTo>
                    <a:cubicBezTo>
                      <a:pt x="1091738" y="29722"/>
                      <a:pt x="1091979" y="30447"/>
                      <a:pt x="1091979" y="31413"/>
                    </a:cubicBezTo>
                    <a:cubicBezTo>
                      <a:pt x="1092221" y="32380"/>
                      <a:pt x="1092221" y="33588"/>
                      <a:pt x="1092463" y="35038"/>
                    </a:cubicBezTo>
                    <a:cubicBezTo>
                      <a:pt x="1092704" y="36488"/>
                      <a:pt x="1092704" y="37696"/>
                      <a:pt x="1092704" y="39146"/>
                    </a:cubicBezTo>
                    <a:cubicBezTo>
                      <a:pt x="1092704" y="40596"/>
                      <a:pt x="1092946" y="41804"/>
                      <a:pt x="1092946" y="43254"/>
                    </a:cubicBezTo>
                    <a:lnTo>
                      <a:pt x="1092946" y="84091"/>
                    </a:lnTo>
                    <a:close/>
                    <a:moveTo>
                      <a:pt x="1062016" y="72251"/>
                    </a:moveTo>
                    <a:cubicBezTo>
                      <a:pt x="1059116" y="76359"/>
                      <a:pt x="1055008" y="78292"/>
                      <a:pt x="1049934" y="78292"/>
                    </a:cubicBezTo>
                    <a:cubicBezTo>
                      <a:pt x="1044617" y="78292"/>
                      <a:pt x="1040751" y="76359"/>
                      <a:pt x="1037852" y="72251"/>
                    </a:cubicBezTo>
                    <a:cubicBezTo>
                      <a:pt x="1034952" y="68143"/>
                      <a:pt x="1033502" y="62827"/>
                      <a:pt x="1033502" y="55819"/>
                    </a:cubicBezTo>
                    <a:cubicBezTo>
                      <a:pt x="1033502" y="49053"/>
                      <a:pt x="1034952" y="43737"/>
                      <a:pt x="1037852" y="39629"/>
                    </a:cubicBezTo>
                    <a:cubicBezTo>
                      <a:pt x="1040751" y="35521"/>
                      <a:pt x="1044859" y="33588"/>
                      <a:pt x="1050175" y="33588"/>
                    </a:cubicBezTo>
                    <a:cubicBezTo>
                      <a:pt x="1055491" y="33588"/>
                      <a:pt x="1059599" y="35521"/>
                      <a:pt x="1062499" y="39629"/>
                    </a:cubicBezTo>
                    <a:cubicBezTo>
                      <a:pt x="1065399" y="43737"/>
                      <a:pt x="1066849" y="49053"/>
                      <a:pt x="1066849" y="55819"/>
                    </a:cubicBezTo>
                    <a:cubicBezTo>
                      <a:pt x="1066365" y="62827"/>
                      <a:pt x="1064915" y="68143"/>
                      <a:pt x="1062016" y="72251"/>
                    </a:cubicBezTo>
                    <a:moveTo>
                      <a:pt x="1075306" y="44462"/>
                    </a:moveTo>
                    <a:cubicBezTo>
                      <a:pt x="1074098" y="40837"/>
                      <a:pt x="1072406" y="37938"/>
                      <a:pt x="1070232" y="35280"/>
                    </a:cubicBezTo>
                    <a:cubicBezTo>
                      <a:pt x="1068057" y="32863"/>
                      <a:pt x="1065157" y="30930"/>
                      <a:pt x="1061774" y="29480"/>
                    </a:cubicBezTo>
                    <a:cubicBezTo>
                      <a:pt x="1058391" y="28030"/>
                      <a:pt x="1054525" y="27306"/>
                      <a:pt x="1050175" y="27306"/>
                    </a:cubicBezTo>
                    <a:cubicBezTo>
                      <a:pt x="1045826" y="27306"/>
                      <a:pt x="1041959" y="28030"/>
                      <a:pt x="1038576" y="29480"/>
                    </a:cubicBezTo>
                    <a:cubicBezTo>
                      <a:pt x="1035193" y="30930"/>
                      <a:pt x="1032294" y="32863"/>
                      <a:pt x="1030119" y="35280"/>
                    </a:cubicBezTo>
                    <a:cubicBezTo>
                      <a:pt x="1027703" y="37696"/>
                      <a:pt x="1026011" y="40837"/>
                      <a:pt x="1024803" y="44462"/>
                    </a:cubicBezTo>
                    <a:cubicBezTo>
                      <a:pt x="1023595" y="48087"/>
                      <a:pt x="1023111" y="51953"/>
                      <a:pt x="1023111" y="56303"/>
                    </a:cubicBezTo>
                    <a:cubicBezTo>
                      <a:pt x="1023111" y="60894"/>
                      <a:pt x="1023836" y="65002"/>
                      <a:pt x="1025286" y="68626"/>
                    </a:cubicBezTo>
                    <a:cubicBezTo>
                      <a:pt x="1026736" y="72251"/>
                      <a:pt x="1028669" y="75392"/>
                      <a:pt x="1031086" y="77809"/>
                    </a:cubicBezTo>
                    <a:cubicBezTo>
                      <a:pt x="1033502" y="80467"/>
                      <a:pt x="1036402" y="82400"/>
                      <a:pt x="1039785" y="83608"/>
                    </a:cubicBezTo>
                    <a:cubicBezTo>
                      <a:pt x="1043168" y="85058"/>
                      <a:pt x="1046551" y="85783"/>
                      <a:pt x="1050417" y="85783"/>
                    </a:cubicBezTo>
                    <a:cubicBezTo>
                      <a:pt x="1054283" y="85783"/>
                      <a:pt x="1057666" y="85058"/>
                      <a:pt x="1061049" y="83608"/>
                    </a:cubicBezTo>
                    <a:cubicBezTo>
                      <a:pt x="1064432" y="82158"/>
                      <a:pt x="1067332" y="80225"/>
                      <a:pt x="1069748" y="77809"/>
                    </a:cubicBezTo>
                    <a:cubicBezTo>
                      <a:pt x="1072165" y="75151"/>
                      <a:pt x="1074098" y="72251"/>
                      <a:pt x="1075548" y="68626"/>
                    </a:cubicBezTo>
                    <a:cubicBezTo>
                      <a:pt x="1076998" y="65002"/>
                      <a:pt x="1077722" y="60894"/>
                      <a:pt x="1077722" y="56303"/>
                    </a:cubicBezTo>
                    <a:cubicBezTo>
                      <a:pt x="1076998" y="51953"/>
                      <a:pt x="1076514" y="48087"/>
                      <a:pt x="1075306" y="44462"/>
                    </a:cubicBezTo>
                    <a:moveTo>
                      <a:pt x="998464" y="84816"/>
                    </a:moveTo>
                    <a:lnTo>
                      <a:pt x="1007888" y="83850"/>
                    </a:lnTo>
                    <a:cubicBezTo>
                      <a:pt x="1007888" y="83366"/>
                      <a:pt x="1007646" y="82641"/>
                      <a:pt x="1007646" y="81675"/>
                    </a:cubicBezTo>
                    <a:cubicBezTo>
                      <a:pt x="1007405" y="80708"/>
                      <a:pt x="1007405" y="79500"/>
                      <a:pt x="1007163" y="78050"/>
                    </a:cubicBezTo>
                    <a:cubicBezTo>
                      <a:pt x="1006921" y="76842"/>
                      <a:pt x="1006921" y="75392"/>
                      <a:pt x="1006921" y="73942"/>
                    </a:cubicBezTo>
                    <a:cubicBezTo>
                      <a:pt x="1006921" y="72493"/>
                      <a:pt x="1006680" y="71043"/>
                      <a:pt x="1006680" y="69834"/>
                    </a:cubicBezTo>
                    <a:lnTo>
                      <a:pt x="1006680" y="483"/>
                    </a:lnTo>
                    <a:lnTo>
                      <a:pt x="997497" y="483"/>
                    </a:lnTo>
                    <a:lnTo>
                      <a:pt x="997497" y="36730"/>
                    </a:lnTo>
                    <a:cubicBezTo>
                      <a:pt x="996048" y="34071"/>
                      <a:pt x="993873" y="31897"/>
                      <a:pt x="990973" y="29964"/>
                    </a:cubicBezTo>
                    <a:cubicBezTo>
                      <a:pt x="988073" y="28030"/>
                      <a:pt x="984449" y="27064"/>
                      <a:pt x="980341" y="27064"/>
                    </a:cubicBezTo>
                    <a:cubicBezTo>
                      <a:pt x="976958" y="27064"/>
                      <a:pt x="973575" y="27789"/>
                      <a:pt x="970675" y="28997"/>
                    </a:cubicBezTo>
                    <a:cubicBezTo>
                      <a:pt x="967534" y="30205"/>
                      <a:pt x="965117" y="32138"/>
                      <a:pt x="962701" y="34555"/>
                    </a:cubicBezTo>
                    <a:cubicBezTo>
                      <a:pt x="960526" y="36971"/>
                      <a:pt x="958593" y="40113"/>
                      <a:pt x="957385" y="43737"/>
                    </a:cubicBezTo>
                    <a:cubicBezTo>
                      <a:pt x="955935" y="47362"/>
                      <a:pt x="955452" y="51711"/>
                      <a:pt x="955452" y="56544"/>
                    </a:cubicBezTo>
                    <a:cubicBezTo>
                      <a:pt x="955452" y="60410"/>
                      <a:pt x="955935" y="64277"/>
                      <a:pt x="956902" y="67660"/>
                    </a:cubicBezTo>
                    <a:cubicBezTo>
                      <a:pt x="957868" y="71043"/>
                      <a:pt x="959318" y="74184"/>
                      <a:pt x="961251" y="76842"/>
                    </a:cubicBezTo>
                    <a:cubicBezTo>
                      <a:pt x="963184" y="79500"/>
                      <a:pt x="965842" y="81433"/>
                      <a:pt x="968742" y="83125"/>
                    </a:cubicBezTo>
                    <a:cubicBezTo>
                      <a:pt x="971883" y="84575"/>
                      <a:pt x="975508" y="85300"/>
                      <a:pt x="979616" y="85300"/>
                    </a:cubicBezTo>
                    <a:cubicBezTo>
                      <a:pt x="982274" y="85300"/>
                      <a:pt x="984690" y="84816"/>
                      <a:pt x="986623" y="84091"/>
                    </a:cubicBezTo>
                    <a:cubicBezTo>
                      <a:pt x="988557" y="83366"/>
                      <a:pt x="990248" y="82400"/>
                      <a:pt x="991698" y="81433"/>
                    </a:cubicBezTo>
                    <a:cubicBezTo>
                      <a:pt x="993148" y="80467"/>
                      <a:pt x="994114" y="79259"/>
                      <a:pt x="995081" y="78050"/>
                    </a:cubicBezTo>
                    <a:cubicBezTo>
                      <a:pt x="995806" y="76842"/>
                      <a:pt x="996531" y="75875"/>
                      <a:pt x="997014" y="74909"/>
                    </a:cubicBezTo>
                    <a:lnTo>
                      <a:pt x="998464" y="84816"/>
                    </a:lnTo>
                    <a:close/>
                    <a:moveTo>
                      <a:pt x="996048" y="67660"/>
                    </a:moveTo>
                    <a:cubicBezTo>
                      <a:pt x="994839" y="70559"/>
                      <a:pt x="993148" y="72976"/>
                      <a:pt x="991456" y="74667"/>
                    </a:cubicBezTo>
                    <a:cubicBezTo>
                      <a:pt x="989765" y="76359"/>
                      <a:pt x="987832" y="77325"/>
                      <a:pt x="985657" y="78050"/>
                    </a:cubicBezTo>
                    <a:cubicBezTo>
                      <a:pt x="983482" y="78775"/>
                      <a:pt x="982032" y="78775"/>
                      <a:pt x="980582" y="78775"/>
                    </a:cubicBezTo>
                    <a:cubicBezTo>
                      <a:pt x="978166" y="78775"/>
                      <a:pt x="975991" y="78292"/>
                      <a:pt x="974058" y="77084"/>
                    </a:cubicBezTo>
                    <a:cubicBezTo>
                      <a:pt x="972125" y="75875"/>
                      <a:pt x="970675" y="74426"/>
                      <a:pt x="969467" y="72493"/>
                    </a:cubicBezTo>
                    <a:cubicBezTo>
                      <a:pt x="968259" y="70559"/>
                      <a:pt x="967292" y="68143"/>
                      <a:pt x="966809" y="65243"/>
                    </a:cubicBezTo>
                    <a:cubicBezTo>
                      <a:pt x="966326" y="62585"/>
                      <a:pt x="965842" y="59444"/>
                      <a:pt x="965842" y="56303"/>
                    </a:cubicBezTo>
                    <a:cubicBezTo>
                      <a:pt x="965842" y="53161"/>
                      <a:pt x="966326" y="50020"/>
                      <a:pt x="967051" y="47362"/>
                    </a:cubicBezTo>
                    <a:cubicBezTo>
                      <a:pt x="967775" y="44704"/>
                      <a:pt x="968984" y="42287"/>
                      <a:pt x="970192" y="40354"/>
                    </a:cubicBezTo>
                    <a:cubicBezTo>
                      <a:pt x="971642" y="38421"/>
                      <a:pt x="973333" y="36971"/>
                      <a:pt x="975266" y="36005"/>
                    </a:cubicBezTo>
                    <a:cubicBezTo>
                      <a:pt x="977199" y="35038"/>
                      <a:pt x="979374" y="34555"/>
                      <a:pt x="981549" y="34555"/>
                    </a:cubicBezTo>
                    <a:cubicBezTo>
                      <a:pt x="983724" y="34555"/>
                      <a:pt x="985899" y="35038"/>
                      <a:pt x="987832" y="35763"/>
                    </a:cubicBezTo>
                    <a:cubicBezTo>
                      <a:pt x="989765" y="36488"/>
                      <a:pt x="991456" y="37938"/>
                      <a:pt x="992906" y="39629"/>
                    </a:cubicBezTo>
                    <a:cubicBezTo>
                      <a:pt x="994356" y="41321"/>
                      <a:pt x="995564" y="43496"/>
                      <a:pt x="996531" y="46395"/>
                    </a:cubicBezTo>
                    <a:cubicBezTo>
                      <a:pt x="997497" y="49053"/>
                      <a:pt x="997739" y="52195"/>
                      <a:pt x="997739" y="56061"/>
                    </a:cubicBezTo>
                    <a:cubicBezTo>
                      <a:pt x="997981" y="60652"/>
                      <a:pt x="997256" y="64760"/>
                      <a:pt x="996048" y="67660"/>
                    </a:cubicBezTo>
                    <a:moveTo>
                      <a:pt x="938537" y="725"/>
                    </a:moveTo>
                    <a:lnTo>
                      <a:pt x="928629" y="725"/>
                    </a:lnTo>
                    <a:lnTo>
                      <a:pt x="928629" y="84333"/>
                    </a:lnTo>
                    <a:lnTo>
                      <a:pt x="938537" y="84333"/>
                    </a:lnTo>
                    <a:lnTo>
                      <a:pt x="938537" y="725"/>
                    </a:lnTo>
                    <a:close/>
                    <a:moveTo>
                      <a:pt x="897699" y="38179"/>
                    </a:moveTo>
                    <a:cubicBezTo>
                      <a:pt x="899874" y="41079"/>
                      <a:pt x="900841" y="45187"/>
                      <a:pt x="900841" y="50262"/>
                    </a:cubicBezTo>
                    <a:lnTo>
                      <a:pt x="900841" y="52195"/>
                    </a:lnTo>
                    <a:lnTo>
                      <a:pt x="873535" y="52195"/>
                    </a:lnTo>
                    <a:cubicBezTo>
                      <a:pt x="873777" y="49778"/>
                      <a:pt x="874502" y="47362"/>
                      <a:pt x="875227" y="45187"/>
                    </a:cubicBezTo>
                    <a:cubicBezTo>
                      <a:pt x="875952" y="43012"/>
                      <a:pt x="877160" y="41079"/>
                      <a:pt x="878368" y="39388"/>
                    </a:cubicBezTo>
                    <a:cubicBezTo>
                      <a:pt x="879576" y="37696"/>
                      <a:pt x="881268" y="36246"/>
                      <a:pt x="882959" y="35280"/>
                    </a:cubicBezTo>
                    <a:cubicBezTo>
                      <a:pt x="884651" y="34313"/>
                      <a:pt x="886825" y="33830"/>
                      <a:pt x="889000" y="33830"/>
                    </a:cubicBezTo>
                    <a:cubicBezTo>
                      <a:pt x="892866" y="33588"/>
                      <a:pt x="895766" y="35038"/>
                      <a:pt x="897699" y="38179"/>
                    </a:cubicBezTo>
                    <a:moveTo>
                      <a:pt x="910748" y="58236"/>
                    </a:moveTo>
                    <a:lnTo>
                      <a:pt x="910748" y="52678"/>
                    </a:lnTo>
                    <a:cubicBezTo>
                      <a:pt x="910748" y="49537"/>
                      <a:pt x="910506" y="46395"/>
                      <a:pt x="909781" y="43496"/>
                    </a:cubicBezTo>
                    <a:cubicBezTo>
                      <a:pt x="909056" y="40354"/>
                      <a:pt x="907848" y="37696"/>
                      <a:pt x="906157" y="35280"/>
                    </a:cubicBezTo>
                    <a:cubicBezTo>
                      <a:pt x="904465" y="32863"/>
                      <a:pt x="902290" y="30930"/>
                      <a:pt x="899391" y="29480"/>
                    </a:cubicBezTo>
                    <a:cubicBezTo>
                      <a:pt x="896491" y="28030"/>
                      <a:pt x="893108" y="27306"/>
                      <a:pt x="888759" y="27306"/>
                    </a:cubicBezTo>
                    <a:cubicBezTo>
                      <a:pt x="885134" y="27306"/>
                      <a:pt x="881993" y="28030"/>
                      <a:pt x="878851" y="29480"/>
                    </a:cubicBezTo>
                    <a:cubicBezTo>
                      <a:pt x="875710" y="30930"/>
                      <a:pt x="873052" y="32863"/>
                      <a:pt x="870877" y="35521"/>
                    </a:cubicBezTo>
                    <a:cubicBezTo>
                      <a:pt x="868702" y="38179"/>
                      <a:pt x="866769" y="41079"/>
                      <a:pt x="865561" y="44704"/>
                    </a:cubicBezTo>
                    <a:cubicBezTo>
                      <a:pt x="864353" y="48328"/>
                      <a:pt x="863628" y="52195"/>
                      <a:pt x="863628" y="56544"/>
                    </a:cubicBezTo>
                    <a:cubicBezTo>
                      <a:pt x="863628" y="66210"/>
                      <a:pt x="865803" y="73459"/>
                      <a:pt x="870394" y="78292"/>
                    </a:cubicBezTo>
                    <a:cubicBezTo>
                      <a:pt x="874985" y="83125"/>
                      <a:pt x="881509" y="85783"/>
                      <a:pt x="890208" y="85783"/>
                    </a:cubicBezTo>
                    <a:cubicBezTo>
                      <a:pt x="894800" y="85783"/>
                      <a:pt x="898666" y="84816"/>
                      <a:pt x="902290" y="83125"/>
                    </a:cubicBezTo>
                    <a:cubicBezTo>
                      <a:pt x="905673" y="81192"/>
                      <a:pt x="909056" y="78534"/>
                      <a:pt x="911956" y="75151"/>
                    </a:cubicBezTo>
                    <a:lnTo>
                      <a:pt x="908090" y="71043"/>
                    </a:lnTo>
                    <a:cubicBezTo>
                      <a:pt x="904465" y="74426"/>
                      <a:pt x="901324" y="76359"/>
                      <a:pt x="898666" y="77567"/>
                    </a:cubicBezTo>
                    <a:cubicBezTo>
                      <a:pt x="896008" y="78534"/>
                      <a:pt x="893350" y="79017"/>
                      <a:pt x="890933" y="79017"/>
                    </a:cubicBezTo>
                    <a:cubicBezTo>
                      <a:pt x="885376" y="79017"/>
                      <a:pt x="881268" y="77325"/>
                      <a:pt x="878368" y="73701"/>
                    </a:cubicBezTo>
                    <a:cubicBezTo>
                      <a:pt x="875468" y="70076"/>
                      <a:pt x="874018" y="65002"/>
                      <a:pt x="873777" y="58477"/>
                    </a:cubicBezTo>
                    <a:lnTo>
                      <a:pt x="910748" y="58477"/>
                    </a:lnTo>
                    <a:close/>
                    <a:moveTo>
                      <a:pt x="848404" y="61377"/>
                    </a:moveTo>
                    <a:cubicBezTo>
                      <a:pt x="847438" y="59444"/>
                      <a:pt x="845988" y="57994"/>
                      <a:pt x="844296" y="56544"/>
                    </a:cubicBezTo>
                    <a:cubicBezTo>
                      <a:pt x="842605" y="55094"/>
                      <a:pt x="840913" y="54128"/>
                      <a:pt x="838980" y="53403"/>
                    </a:cubicBezTo>
                    <a:cubicBezTo>
                      <a:pt x="837047" y="52678"/>
                      <a:pt x="835114" y="51953"/>
                      <a:pt x="833181" y="51470"/>
                    </a:cubicBezTo>
                    <a:cubicBezTo>
                      <a:pt x="829798" y="50503"/>
                      <a:pt x="826898" y="49295"/>
                      <a:pt x="824723" y="47603"/>
                    </a:cubicBezTo>
                    <a:cubicBezTo>
                      <a:pt x="822549" y="45912"/>
                      <a:pt x="821582" y="43737"/>
                      <a:pt x="821582" y="40837"/>
                    </a:cubicBezTo>
                    <a:cubicBezTo>
                      <a:pt x="821582" y="38663"/>
                      <a:pt x="822549" y="36730"/>
                      <a:pt x="824482" y="35280"/>
                    </a:cubicBezTo>
                    <a:cubicBezTo>
                      <a:pt x="826415" y="33830"/>
                      <a:pt x="828831" y="33105"/>
                      <a:pt x="831731" y="33105"/>
                    </a:cubicBezTo>
                    <a:cubicBezTo>
                      <a:pt x="834872" y="33105"/>
                      <a:pt x="837289" y="33588"/>
                      <a:pt x="838980" y="34796"/>
                    </a:cubicBezTo>
                    <a:cubicBezTo>
                      <a:pt x="840672" y="36005"/>
                      <a:pt x="842122" y="37213"/>
                      <a:pt x="843572" y="38421"/>
                    </a:cubicBezTo>
                    <a:lnTo>
                      <a:pt x="848404" y="32380"/>
                    </a:lnTo>
                    <a:cubicBezTo>
                      <a:pt x="846955" y="31172"/>
                      <a:pt x="845021" y="29964"/>
                      <a:pt x="842605" y="28997"/>
                    </a:cubicBezTo>
                    <a:cubicBezTo>
                      <a:pt x="840189" y="28030"/>
                      <a:pt x="836564" y="27306"/>
                      <a:pt x="832214" y="27306"/>
                    </a:cubicBezTo>
                    <a:cubicBezTo>
                      <a:pt x="829556" y="27306"/>
                      <a:pt x="827140" y="27547"/>
                      <a:pt x="824723" y="28272"/>
                    </a:cubicBezTo>
                    <a:cubicBezTo>
                      <a:pt x="822307" y="28997"/>
                      <a:pt x="820374" y="29722"/>
                      <a:pt x="818441" y="31172"/>
                    </a:cubicBezTo>
                    <a:cubicBezTo>
                      <a:pt x="816749" y="32380"/>
                      <a:pt x="815299" y="34071"/>
                      <a:pt x="814091" y="36005"/>
                    </a:cubicBezTo>
                    <a:cubicBezTo>
                      <a:pt x="812883" y="37938"/>
                      <a:pt x="812400" y="40113"/>
                      <a:pt x="812400" y="42771"/>
                    </a:cubicBezTo>
                    <a:cubicBezTo>
                      <a:pt x="812400" y="45670"/>
                      <a:pt x="812883" y="48087"/>
                      <a:pt x="813850" y="50020"/>
                    </a:cubicBezTo>
                    <a:cubicBezTo>
                      <a:pt x="814816" y="51953"/>
                      <a:pt x="816266" y="53644"/>
                      <a:pt x="817716" y="54853"/>
                    </a:cubicBezTo>
                    <a:cubicBezTo>
                      <a:pt x="819407" y="56061"/>
                      <a:pt x="821099" y="57269"/>
                      <a:pt x="822790" y="57752"/>
                    </a:cubicBezTo>
                    <a:cubicBezTo>
                      <a:pt x="824723" y="58477"/>
                      <a:pt x="826415" y="58961"/>
                      <a:pt x="828106" y="59686"/>
                    </a:cubicBezTo>
                    <a:cubicBezTo>
                      <a:pt x="831731" y="60652"/>
                      <a:pt x="834389" y="61860"/>
                      <a:pt x="836564" y="63310"/>
                    </a:cubicBezTo>
                    <a:cubicBezTo>
                      <a:pt x="838739" y="64760"/>
                      <a:pt x="839705" y="67176"/>
                      <a:pt x="839705" y="70559"/>
                    </a:cubicBezTo>
                    <a:cubicBezTo>
                      <a:pt x="839705" y="73459"/>
                      <a:pt x="838739" y="75634"/>
                      <a:pt x="837047" y="77325"/>
                    </a:cubicBezTo>
                    <a:cubicBezTo>
                      <a:pt x="835356" y="78775"/>
                      <a:pt x="832939" y="79742"/>
                      <a:pt x="829556" y="79742"/>
                    </a:cubicBezTo>
                    <a:cubicBezTo>
                      <a:pt x="827865" y="79742"/>
                      <a:pt x="826415" y="79500"/>
                      <a:pt x="824723" y="79017"/>
                    </a:cubicBezTo>
                    <a:cubicBezTo>
                      <a:pt x="823274" y="78534"/>
                      <a:pt x="821824" y="77809"/>
                      <a:pt x="820616" y="76842"/>
                    </a:cubicBezTo>
                    <a:cubicBezTo>
                      <a:pt x="819407" y="76117"/>
                      <a:pt x="818199" y="75151"/>
                      <a:pt x="817233" y="74184"/>
                    </a:cubicBezTo>
                    <a:cubicBezTo>
                      <a:pt x="816266" y="73217"/>
                      <a:pt x="815541" y="72493"/>
                      <a:pt x="814816" y="71768"/>
                    </a:cubicBezTo>
                    <a:lnTo>
                      <a:pt x="809983" y="79500"/>
                    </a:lnTo>
                    <a:cubicBezTo>
                      <a:pt x="815299" y="83608"/>
                      <a:pt x="821582" y="85783"/>
                      <a:pt x="829073" y="85783"/>
                    </a:cubicBezTo>
                    <a:cubicBezTo>
                      <a:pt x="831731" y="85783"/>
                      <a:pt x="834389" y="85300"/>
                      <a:pt x="836806" y="84575"/>
                    </a:cubicBezTo>
                    <a:cubicBezTo>
                      <a:pt x="839222" y="83850"/>
                      <a:pt x="841397" y="82641"/>
                      <a:pt x="843088" y="81192"/>
                    </a:cubicBezTo>
                    <a:cubicBezTo>
                      <a:pt x="844780" y="79742"/>
                      <a:pt x="846230" y="77809"/>
                      <a:pt x="847438" y="75634"/>
                    </a:cubicBezTo>
                    <a:cubicBezTo>
                      <a:pt x="848404" y="73459"/>
                      <a:pt x="849129" y="71043"/>
                      <a:pt x="849129" y="68143"/>
                    </a:cubicBezTo>
                    <a:cubicBezTo>
                      <a:pt x="849854" y="65485"/>
                      <a:pt x="849371" y="63310"/>
                      <a:pt x="848404" y="61377"/>
                    </a:cubicBezTo>
                    <a:moveTo>
                      <a:pt x="796693" y="61377"/>
                    </a:moveTo>
                    <a:cubicBezTo>
                      <a:pt x="795726" y="59444"/>
                      <a:pt x="794277" y="57994"/>
                      <a:pt x="792585" y="56544"/>
                    </a:cubicBezTo>
                    <a:cubicBezTo>
                      <a:pt x="790894" y="55094"/>
                      <a:pt x="789202" y="54128"/>
                      <a:pt x="787269" y="53403"/>
                    </a:cubicBezTo>
                    <a:cubicBezTo>
                      <a:pt x="785336" y="52678"/>
                      <a:pt x="783403" y="51953"/>
                      <a:pt x="781470" y="51470"/>
                    </a:cubicBezTo>
                    <a:cubicBezTo>
                      <a:pt x="778087" y="50503"/>
                      <a:pt x="775187" y="49295"/>
                      <a:pt x="773012" y="47603"/>
                    </a:cubicBezTo>
                    <a:cubicBezTo>
                      <a:pt x="770837" y="45912"/>
                      <a:pt x="769871" y="43737"/>
                      <a:pt x="769871" y="40837"/>
                    </a:cubicBezTo>
                    <a:cubicBezTo>
                      <a:pt x="769871" y="38663"/>
                      <a:pt x="770837" y="36730"/>
                      <a:pt x="772770" y="35280"/>
                    </a:cubicBezTo>
                    <a:cubicBezTo>
                      <a:pt x="774704" y="33830"/>
                      <a:pt x="777120" y="33105"/>
                      <a:pt x="780020" y="33105"/>
                    </a:cubicBezTo>
                    <a:cubicBezTo>
                      <a:pt x="783161" y="33105"/>
                      <a:pt x="785578" y="33588"/>
                      <a:pt x="787269" y="34796"/>
                    </a:cubicBezTo>
                    <a:cubicBezTo>
                      <a:pt x="788960" y="36005"/>
                      <a:pt x="790410" y="37213"/>
                      <a:pt x="791860" y="38421"/>
                    </a:cubicBezTo>
                    <a:lnTo>
                      <a:pt x="796693" y="32380"/>
                    </a:lnTo>
                    <a:cubicBezTo>
                      <a:pt x="795243" y="31172"/>
                      <a:pt x="793310" y="29964"/>
                      <a:pt x="790894" y="28997"/>
                    </a:cubicBezTo>
                    <a:cubicBezTo>
                      <a:pt x="788236" y="27789"/>
                      <a:pt x="784853" y="27306"/>
                      <a:pt x="780503" y="27306"/>
                    </a:cubicBezTo>
                    <a:cubicBezTo>
                      <a:pt x="777845" y="27306"/>
                      <a:pt x="775429" y="27547"/>
                      <a:pt x="773012" y="28272"/>
                    </a:cubicBezTo>
                    <a:cubicBezTo>
                      <a:pt x="770596" y="28997"/>
                      <a:pt x="768663" y="29722"/>
                      <a:pt x="766729" y="31172"/>
                    </a:cubicBezTo>
                    <a:cubicBezTo>
                      <a:pt x="765038" y="32380"/>
                      <a:pt x="763346" y="34071"/>
                      <a:pt x="762380" y="36005"/>
                    </a:cubicBezTo>
                    <a:cubicBezTo>
                      <a:pt x="761172" y="37938"/>
                      <a:pt x="760688" y="40113"/>
                      <a:pt x="760688" y="42771"/>
                    </a:cubicBezTo>
                    <a:cubicBezTo>
                      <a:pt x="760688" y="45670"/>
                      <a:pt x="761172" y="48087"/>
                      <a:pt x="762138" y="50020"/>
                    </a:cubicBezTo>
                    <a:cubicBezTo>
                      <a:pt x="763105" y="51953"/>
                      <a:pt x="764555" y="53644"/>
                      <a:pt x="766005" y="54853"/>
                    </a:cubicBezTo>
                    <a:cubicBezTo>
                      <a:pt x="767696" y="56061"/>
                      <a:pt x="769387" y="57269"/>
                      <a:pt x="771079" y="57752"/>
                    </a:cubicBezTo>
                    <a:cubicBezTo>
                      <a:pt x="773012" y="58477"/>
                      <a:pt x="774704" y="58961"/>
                      <a:pt x="776395" y="59686"/>
                    </a:cubicBezTo>
                    <a:cubicBezTo>
                      <a:pt x="780020" y="60652"/>
                      <a:pt x="782678" y="61860"/>
                      <a:pt x="784853" y="63310"/>
                    </a:cubicBezTo>
                    <a:cubicBezTo>
                      <a:pt x="787027" y="64760"/>
                      <a:pt x="787994" y="67176"/>
                      <a:pt x="787994" y="70559"/>
                    </a:cubicBezTo>
                    <a:cubicBezTo>
                      <a:pt x="787994" y="73459"/>
                      <a:pt x="787027" y="75634"/>
                      <a:pt x="785336" y="77325"/>
                    </a:cubicBezTo>
                    <a:cubicBezTo>
                      <a:pt x="783644" y="78775"/>
                      <a:pt x="781228" y="79742"/>
                      <a:pt x="777845" y="79742"/>
                    </a:cubicBezTo>
                    <a:cubicBezTo>
                      <a:pt x="776154" y="79742"/>
                      <a:pt x="774704" y="79500"/>
                      <a:pt x="773012" y="79017"/>
                    </a:cubicBezTo>
                    <a:cubicBezTo>
                      <a:pt x="771562" y="78534"/>
                      <a:pt x="770112" y="77809"/>
                      <a:pt x="768904" y="76842"/>
                    </a:cubicBezTo>
                    <a:cubicBezTo>
                      <a:pt x="767696" y="76117"/>
                      <a:pt x="766488" y="75151"/>
                      <a:pt x="765521" y="74184"/>
                    </a:cubicBezTo>
                    <a:cubicBezTo>
                      <a:pt x="764555" y="73217"/>
                      <a:pt x="763830" y="72493"/>
                      <a:pt x="763105" y="71768"/>
                    </a:cubicBezTo>
                    <a:lnTo>
                      <a:pt x="758272" y="79500"/>
                    </a:lnTo>
                    <a:cubicBezTo>
                      <a:pt x="763588" y="83608"/>
                      <a:pt x="769871" y="85783"/>
                      <a:pt x="777362" y="85783"/>
                    </a:cubicBezTo>
                    <a:cubicBezTo>
                      <a:pt x="780261" y="85783"/>
                      <a:pt x="782678" y="85300"/>
                      <a:pt x="785094" y="84575"/>
                    </a:cubicBezTo>
                    <a:cubicBezTo>
                      <a:pt x="787511" y="83850"/>
                      <a:pt x="789685" y="82641"/>
                      <a:pt x="791377" y="81192"/>
                    </a:cubicBezTo>
                    <a:cubicBezTo>
                      <a:pt x="793068" y="79742"/>
                      <a:pt x="794518" y="77809"/>
                      <a:pt x="795726" y="75634"/>
                    </a:cubicBezTo>
                    <a:cubicBezTo>
                      <a:pt x="796693" y="73459"/>
                      <a:pt x="797418" y="71043"/>
                      <a:pt x="797418" y="68143"/>
                    </a:cubicBezTo>
                    <a:cubicBezTo>
                      <a:pt x="798385" y="65485"/>
                      <a:pt x="797660" y="63310"/>
                      <a:pt x="796693" y="61377"/>
                    </a:cubicBezTo>
                    <a:moveTo>
                      <a:pt x="711393" y="6041"/>
                    </a:moveTo>
                    <a:cubicBezTo>
                      <a:pt x="710185" y="4833"/>
                      <a:pt x="708977" y="4350"/>
                      <a:pt x="707286" y="4350"/>
                    </a:cubicBezTo>
                    <a:cubicBezTo>
                      <a:pt x="705594" y="4350"/>
                      <a:pt x="704386" y="4833"/>
                      <a:pt x="703178" y="6041"/>
                    </a:cubicBezTo>
                    <a:cubicBezTo>
                      <a:pt x="701969" y="7249"/>
                      <a:pt x="701486" y="8457"/>
                      <a:pt x="701486" y="9907"/>
                    </a:cubicBezTo>
                    <a:cubicBezTo>
                      <a:pt x="701486" y="11357"/>
                      <a:pt x="701969" y="12807"/>
                      <a:pt x="703178" y="13774"/>
                    </a:cubicBezTo>
                    <a:cubicBezTo>
                      <a:pt x="704386" y="14982"/>
                      <a:pt x="705594" y="15465"/>
                      <a:pt x="707286" y="15465"/>
                    </a:cubicBezTo>
                    <a:cubicBezTo>
                      <a:pt x="708977" y="15465"/>
                      <a:pt x="710427" y="14982"/>
                      <a:pt x="711393" y="13774"/>
                    </a:cubicBezTo>
                    <a:cubicBezTo>
                      <a:pt x="712602" y="12565"/>
                      <a:pt x="713085" y="11357"/>
                      <a:pt x="713085" y="9907"/>
                    </a:cubicBezTo>
                    <a:cubicBezTo>
                      <a:pt x="713085" y="8457"/>
                      <a:pt x="712602" y="7249"/>
                      <a:pt x="711393" y="6041"/>
                    </a:cubicBezTo>
                    <a:moveTo>
                      <a:pt x="734833" y="6041"/>
                    </a:moveTo>
                    <a:cubicBezTo>
                      <a:pt x="733625" y="4833"/>
                      <a:pt x="732416" y="4350"/>
                      <a:pt x="730725" y="4350"/>
                    </a:cubicBezTo>
                    <a:cubicBezTo>
                      <a:pt x="729033" y="4350"/>
                      <a:pt x="727583" y="4833"/>
                      <a:pt x="726617" y="6041"/>
                    </a:cubicBezTo>
                    <a:cubicBezTo>
                      <a:pt x="725409" y="7249"/>
                      <a:pt x="724925" y="8457"/>
                      <a:pt x="724925" y="9907"/>
                    </a:cubicBezTo>
                    <a:cubicBezTo>
                      <a:pt x="724925" y="11357"/>
                      <a:pt x="725409" y="12807"/>
                      <a:pt x="726617" y="13774"/>
                    </a:cubicBezTo>
                    <a:cubicBezTo>
                      <a:pt x="727825" y="14982"/>
                      <a:pt x="729033" y="15465"/>
                      <a:pt x="730725" y="15465"/>
                    </a:cubicBezTo>
                    <a:cubicBezTo>
                      <a:pt x="732416" y="15465"/>
                      <a:pt x="733625" y="14982"/>
                      <a:pt x="734833" y="13774"/>
                    </a:cubicBezTo>
                    <a:cubicBezTo>
                      <a:pt x="736041" y="12565"/>
                      <a:pt x="736524" y="11357"/>
                      <a:pt x="736524" y="9907"/>
                    </a:cubicBezTo>
                    <a:cubicBezTo>
                      <a:pt x="736524" y="8457"/>
                      <a:pt x="735799" y="7249"/>
                      <a:pt x="734833" y="6041"/>
                    </a:cubicBezTo>
                    <a:moveTo>
                      <a:pt x="695445" y="28997"/>
                    </a:moveTo>
                    <a:lnTo>
                      <a:pt x="695445" y="63552"/>
                    </a:lnTo>
                    <a:cubicBezTo>
                      <a:pt x="695445" y="66451"/>
                      <a:pt x="695687" y="69351"/>
                      <a:pt x="695928" y="72009"/>
                    </a:cubicBezTo>
                    <a:cubicBezTo>
                      <a:pt x="696170" y="74667"/>
                      <a:pt x="696895" y="77084"/>
                      <a:pt x="698103" y="79017"/>
                    </a:cubicBezTo>
                    <a:cubicBezTo>
                      <a:pt x="699311" y="80950"/>
                      <a:pt x="701245" y="82641"/>
                      <a:pt x="703903" y="83850"/>
                    </a:cubicBezTo>
                    <a:cubicBezTo>
                      <a:pt x="706561" y="85058"/>
                      <a:pt x="709944" y="85783"/>
                      <a:pt x="714535" y="85783"/>
                    </a:cubicBezTo>
                    <a:cubicBezTo>
                      <a:pt x="717435" y="85783"/>
                      <a:pt x="719851" y="85300"/>
                      <a:pt x="722026" y="84575"/>
                    </a:cubicBezTo>
                    <a:cubicBezTo>
                      <a:pt x="724201" y="83608"/>
                      <a:pt x="725892" y="82641"/>
                      <a:pt x="727342" y="81433"/>
                    </a:cubicBezTo>
                    <a:cubicBezTo>
                      <a:pt x="728792" y="80225"/>
                      <a:pt x="730000" y="79017"/>
                      <a:pt x="730725" y="77809"/>
                    </a:cubicBezTo>
                    <a:cubicBezTo>
                      <a:pt x="731450" y="76600"/>
                      <a:pt x="732175" y="75875"/>
                      <a:pt x="732658" y="75151"/>
                    </a:cubicBezTo>
                    <a:lnTo>
                      <a:pt x="733866" y="84575"/>
                    </a:lnTo>
                    <a:lnTo>
                      <a:pt x="743290" y="83608"/>
                    </a:lnTo>
                    <a:cubicBezTo>
                      <a:pt x="743290" y="83125"/>
                      <a:pt x="743049" y="82400"/>
                      <a:pt x="743049" y="81433"/>
                    </a:cubicBezTo>
                    <a:cubicBezTo>
                      <a:pt x="742807" y="80467"/>
                      <a:pt x="742807" y="79259"/>
                      <a:pt x="742565" y="77809"/>
                    </a:cubicBezTo>
                    <a:cubicBezTo>
                      <a:pt x="742324" y="76600"/>
                      <a:pt x="742324" y="75151"/>
                      <a:pt x="742324" y="73701"/>
                    </a:cubicBezTo>
                    <a:cubicBezTo>
                      <a:pt x="742324" y="72251"/>
                      <a:pt x="742082" y="70801"/>
                      <a:pt x="742082" y="69593"/>
                    </a:cubicBezTo>
                    <a:lnTo>
                      <a:pt x="742082" y="28755"/>
                    </a:lnTo>
                    <a:lnTo>
                      <a:pt x="732175" y="28755"/>
                    </a:lnTo>
                    <a:lnTo>
                      <a:pt x="732175" y="59686"/>
                    </a:lnTo>
                    <a:cubicBezTo>
                      <a:pt x="732175" y="62102"/>
                      <a:pt x="731691" y="64518"/>
                      <a:pt x="730966" y="66935"/>
                    </a:cubicBezTo>
                    <a:cubicBezTo>
                      <a:pt x="730242" y="69110"/>
                      <a:pt x="729033" y="71284"/>
                      <a:pt x="727583" y="72734"/>
                    </a:cubicBezTo>
                    <a:cubicBezTo>
                      <a:pt x="726134" y="74426"/>
                      <a:pt x="724442" y="75634"/>
                      <a:pt x="722751" y="76600"/>
                    </a:cubicBezTo>
                    <a:cubicBezTo>
                      <a:pt x="720817" y="77567"/>
                      <a:pt x="718884" y="78050"/>
                      <a:pt x="716468" y="78050"/>
                    </a:cubicBezTo>
                    <a:cubicBezTo>
                      <a:pt x="714052" y="78050"/>
                      <a:pt x="711877" y="77809"/>
                      <a:pt x="710427" y="77084"/>
                    </a:cubicBezTo>
                    <a:cubicBezTo>
                      <a:pt x="708977" y="76359"/>
                      <a:pt x="707769" y="75634"/>
                      <a:pt x="706802" y="74184"/>
                    </a:cubicBezTo>
                    <a:cubicBezTo>
                      <a:pt x="706077" y="72976"/>
                      <a:pt x="705594" y="71284"/>
                      <a:pt x="705111" y="69593"/>
                    </a:cubicBezTo>
                    <a:cubicBezTo>
                      <a:pt x="704869" y="67660"/>
                      <a:pt x="704628" y="65727"/>
                      <a:pt x="704628" y="63310"/>
                    </a:cubicBezTo>
                    <a:lnTo>
                      <a:pt x="704628" y="28755"/>
                    </a:lnTo>
                    <a:lnTo>
                      <a:pt x="695445" y="28755"/>
                    </a:lnTo>
                    <a:close/>
                    <a:moveTo>
                      <a:pt x="664515" y="60894"/>
                    </a:moveTo>
                    <a:cubicBezTo>
                      <a:pt x="662823" y="65243"/>
                      <a:pt x="660649" y="68626"/>
                      <a:pt x="657991" y="71284"/>
                    </a:cubicBezTo>
                    <a:cubicBezTo>
                      <a:pt x="655091" y="73701"/>
                      <a:pt x="651950" y="75634"/>
                      <a:pt x="648325" y="76600"/>
                    </a:cubicBezTo>
                    <a:cubicBezTo>
                      <a:pt x="644700" y="77567"/>
                      <a:pt x="640834" y="78050"/>
                      <a:pt x="636726" y="78050"/>
                    </a:cubicBezTo>
                    <a:cubicBezTo>
                      <a:pt x="635035" y="78050"/>
                      <a:pt x="633585" y="78050"/>
                      <a:pt x="631893" y="77809"/>
                    </a:cubicBezTo>
                    <a:cubicBezTo>
                      <a:pt x="630202" y="77809"/>
                      <a:pt x="628510" y="77567"/>
                      <a:pt x="626577" y="77325"/>
                    </a:cubicBezTo>
                    <a:lnTo>
                      <a:pt x="626577" y="10874"/>
                    </a:lnTo>
                    <a:cubicBezTo>
                      <a:pt x="628027" y="10874"/>
                      <a:pt x="629477" y="10632"/>
                      <a:pt x="630927" y="10632"/>
                    </a:cubicBezTo>
                    <a:lnTo>
                      <a:pt x="635276" y="10632"/>
                    </a:lnTo>
                    <a:cubicBezTo>
                      <a:pt x="646392" y="10632"/>
                      <a:pt x="654366" y="13290"/>
                      <a:pt x="659440" y="18848"/>
                    </a:cubicBezTo>
                    <a:cubicBezTo>
                      <a:pt x="664515" y="24406"/>
                      <a:pt x="666931" y="33588"/>
                      <a:pt x="666931" y="44220"/>
                    </a:cubicBezTo>
                    <a:cubicBezTo>
                      <a:pt x="666931" y="50986"/>
                      <a:pt x="666206" y="56544"/>
                      <a:pt x="664515" y="60894"/>
                    </a:cubicBezTo>
                    <a:moveTo>
                      <a:pt x="675389" y="25856"/>
                    </a:moveTo>
                    <a:cubicBezTo>
                      <a:pt x="673456" y="21023"/>
                      <a:pt x="670798" y="16915"/>
                      <a:pt x="667173" y="13774"/>
                    </a:cubicBezTo>
                    <a:cubicBezTo>
                      <a:pt x="663548" y="10632"/>
                      <a:pt x="659440" y="8216"/>
                      <a:pt x="654366" y="6524"/>
                    </a:cubicBezTo>
                    <a:cubicBezTo>
                      <a:pt x="649292" y="4833"/>
                      <a:pt x="643734" y="4108"/>
                      <a:pt x="637451" y="4108"/>
                    </a:cubicBezTo>
                    <a:cubicBezTo>
                      <a:pt x="634793" y="4108"/>
                      <a:pt x="632860" y="4108"/>
                      <a:pt x="631168" y="4108"/>
                    </a:cubicBezTo>
                    <a:cubicBezTo>
                      <a:pt x="629719" y="4108"/>
                      <a:pt x="628269" y="4108"/>
                      <a:pt x="627060" y="4350"/>
                    </a:cubicBezTo>
                    <a:cubicBezTo>
                      <a:pt x="625852" y="4350"/>
                      <a:pt x="624402" y="4350"/>
                      <a:pt x="622953" y="4350"/>
                    </a:cubicBezTo>
                    <a:cubicBezTo>
                      <a:pt x="621503" y="4350"/>
                      <a:pt x="619328" y="4350"/>
                      <a:pt x="616670" y="4591"/>
                    </a:cubicBezTo>
                    <a:lnTo>
                      <a:pt x="616670" y="84091"/>
                    </a:lnTo>
                    <a:cubicBezTo>
                      <a:pt x="619086" y="84091"/>
                      <a:pt x="622228" y="84091"/>
                      <a:pt x="625611" y="84333"/>
                    </a:cubicBezTo>
                    <a:cubicBezTo>
                      <a:pt x="629235" y="84333"/>
                      <a:pt x="633102" y="84575"/>
                      <a:pt x="637209" y="84575"/>
                    </a:cubicBezTo>
                    <a:cubicBezTo>
                      <a:pt x="641317" y="84575"/>
                      <a:pt x="645909" y="84091"/>
                      <a:pt x="650741" y="82883"/>
                    </a:cubicBezTo>
                    <a:cubicBezTo>
                      <a:pt x="655574" y="81675"/>
                      <a:pt x="659924" y="79742"/>
                      <a:pt x="664032" y="76842"/>
                    </a:cubicBezTo>
                    <a:cubicBezTo>
                      <a:pt x="668140" y="73942"/>
                      <a:pt x="671523" y="69834"/>
                      <a:pt x="674181" y="64518"/>
                    </a:cubicBezTo>
                    <a:cubicBezTo>
                      <a:pt x="676839" y="59202"/>
                      <a:pt x="678289" y="52436"/>
                      <a:pt x="678289" y="43979"/>
                    </a:cubicBezTo>
                    <a:cubicBezTo>
                      <a:pt x="678289" y="37454"/>
                      <a:pt x="677322" y="30689"/>
                      <a:pt x="675389" y="25856"/>
                    </a:cubicBezTo>
                    <a:moveTo>
                      <a:pt x="562059" y="77325"/>
                    </a:moveTo>
                    <a:cubicBezTo>
                      <a:pt x="560851" y="77809"/>
                      <a:pt x="559884" y="78292"/>
                      <a:pt x="558918" y="78534"/>
                    </a:cubicBezTo>
                    <a:cubicBezTo>
                      <a:pt x="557951" y="78775"/>
                      <a:pt x="556984" y="79017"/>
                      <a:pt x="555776" y="79017"/>
                    </a:cubicBezTo>
                    <a:cubicBezTo>
                      <a:pt x="555051" y="79017"/>
                      <a:pt x="554326" y="78775"/>
                      <a:pt x="553360" y="78534"/>
                    </a:cubicBezTo>
                    <a:cubicBezTo>
                      <a:pt x="552393" y="78292"/>
                      <a:pt x="551668" y="78050"/>
                      <a:pt x="551185" y="77567"/>
                    </a:cubicBezTo>
                    <a:cubicBezTo>
                      <a:pt x="549977" y="76600"/>
                      <a:pt x="549252" y="75634"/>
                      <a:pt x="549010" y="74184"/>
                    </a:cubicBezTo>
                    <a:cubicBezTo>
                      <a:pt x="548769" y="72734"/>
                      <a:pt x="548769" y="70801"/>
                      <a:pt x="548769" y="67901"/>
                    </a:cubicBezTo>
                    <a:lnTo>
                      <a:pt x="548769" y="35280"/>
                    </a:lnTo>
                    <a:lnTo>
                      <a:pt x="561817" y="35280"/>
                    </a:lnTo>
                    <a:lnTo>
                      <a:pt x="561817" y="28997"/>
                    </a:lnTo>
                    <a:lnTo>
                      <a:pt x="548769" y="28997"/>
                    </a:lnTo>
                    <a:lnTo>
                      <a:pt x="548769" y="12807"/>
                    </a:lnTo>
                    <a:lnTo>
                      <a:pt x="539103" y="14982"/>
                    </a:lnTo>
                    <a:lnTo>
                      <a:pt x="539103" y="28997"/>
                    </a:lnTo>
                    <a:lnTo>
                      <a:pt x="529679" y="28997"/>
                    </a:lnTo>
                    <a:lnTo>
                      <a:pt x="529679" y="35280"/>
                    </a:lnTo>
                    <a:lnTo>
                      <a:pt x="539103" y="35280"/>
                    </a:lnTo>
                    <a:lnTo>
                      <a:pt x="539103" y="68868"/>
                    </a:lnTo>
                    <a:cubicBezTo>
                      <a:pt x="539103" y="71768"/>
                      <a:pt x="539103" y="74184"/>
                      <a:pt x="539345" y="76117"/>
                    </a:cubicBezTo>
                    <a:cubicBezTo>
                      <a:pt x="539586" y="78050"/>
                      <a:pt x="540311" y="79983"/>
                      <a:pt x="541278" y="81433"/>
                    </a:cubicBezTo>
                    <a:cubicBezTo>
                      <a:pt x="542486" y="83125"/>
                      <a:pt x="543936" y="84091"/>
                      <a:pt x="545869" y="84816"/>
                    </a:cubicBezTo>
                    <a:cubicBezTo>
                      <a:pt x="547802" y="85541"/>
                      <a:pt x="549735" y="85783"/>
                      <a:pt x="551910" y="85783"/>
                    </a:cubicBezTo>
                    <a:cubicBezTo>
                      <a:pt x="554085" y="85783"/>
                      <a:pt x="556259" y="85541"/>
                      <a:pt x="558434" y="84816"/>
                    </a:cubicBezTo>
                    <a:cubicBezTo>
                      <a:pt x="560609" y="84091"/>
                      <a:pt x="562300" y="83125"/>
                      <a:pt x="563992" y="82158"/>
                    </a:cubicBezTo>
                    <a:lnTo>
                      <a:pt x="562059" y="77325"/>
                    </a:lnTo>
                    <a:close/>
                    <a:moveTo>
                      <a:pt x="487392" y="6041"/>
                    </a:moveTo>
                    <a:cubicBezTo>
                      <a:pt x="486183" y="4833"/>
                      <a:pt x="484975" y="4350"/>
                      <a:pt x="483284" y="4350"/>
                    </a:cubicBezTo>
                    <a:cubicBezTo>
                      <a:pt x="481592" y="4350"/>
                      <a:pt x="480384" y="4833"/>
                      <a:pt x="479176" y="6041"/>
                    </a:cubicBezTo>
                    <a:cubicBezTo>
                      <a:pt x="477967" y="7249"/>
                      <a:pt x="477484" y="8457"/>
                      <a:pt x="477484" y="9907"/>
                    </a:cubicBezTo>
                    <a:cubicBezTo>
                      <a:pt x="477484" y="11357"/>
                      <a:pt x="477967" y="12807"/>
                      <a:pt x="479176" y="13774"/>
                    </a:cubicBezTo>
                    <a:cubicBezTo>
                      <a:pt x="480384" y="14982"/>
                      <a:pt x="481592" y="15465"/>
                      <a:pt x="483284" y="15465"/>
                    </a:cubicBezTo>
                    <a:cubicBezTo>
                      <a:pt x="484975" y="15465"/>
                      <a:pt x="486425" y="14982"/>
                      <a:pt x="487392" y="13774"/>
                    </a:cubicBezTo>
                    <a:cubicBezTo>
                      <a:pt x="488600" y="12565"/>
                      <a:pt x="489083" y="11357"/>
                      <a:pt x="489083" y="9907"/>
                    </a:cubicBezTo>
                    <a:cubicBezTo>
                      <a:pt x="488841" y="8457"/>
                      <a:pt x="488358" y="7249"/>
                      <a:pt x="487392" y="6041"/>
                    </a:cubicBezTo>
                    <a:moveTo>
                      <a:pt x="510589" y="6041"/>
                    </a:moveTo>
                    <a:cubicBezTo>
                      <a:pt x="509381" y="4833"/>
                      <a:pt x="508173" y="4350"/>
                      <a:pt x="506481" y="4350"/>
                    </a:cubicBezTo>
                    <a:cubicBezTo>
                      <a:pt x="504790" y="4350"/>
                      <a:pt x="503340" y="4833"/>
                      <a:pt x="502373" y="6041"/>
                    </a:cubicBezTo>
                    <a:cubicBezTo>
                      <a:pt x="501165" y="7249"/>
                      <a:pt x="500682" y="8457"/>
                      <a:pt x="500682" y="9907"/>
                    </a:cubicBezTo>
                    <a:cubicBezTo>
                      <a:pt x="500682" y="11357"/>
                      <a:pt x="501165" y="12807"/>
                      <a:pt x="502373" y="13774"/>
                    </a:cubicBezTo>
                    <a:cubicBezTo>
                      <a:pt x="503582" y="14982"/>
                      <a:pt x="504790" y="15465"/>
                      <a:pt x="506481" y="15465"/>
                    </a:cubicBezTo>
                    <a:cubicBezTo>
                      <a:pt x="508173" y="15465"/>
                      <a:pt x="509381" y="14982"/>
                      <a:pt x="510589" y="13774"/>
                    </a:cubicBezTo>
                    <a:cubicBezTo>
                      <a:pt x="511797" y="12565"/>
                      <a:pt x="512281" y="11357"/>
                      <a:pt x="512281" y="9907"/>
                    </a:cubicBezTo>
                    <a:cubicBezTo>
                      <a:pt x="512281" y="8457"/>
                      <a:pt x="511797" y="7249"/>
                      <a:pt x="510589" y="6041"/>
                    </a:cubicBezTo>
                    <a:moveTo>
                      <a:pt x="504548" y="62827"/>
                    </a:moveTo>
                    <a:cubicBezTo>
                      <a:pt x="504548" y="64518"/>
                      <a:pt x="504306" y="65968"/>
                      <a:pt x="504306" y="67660"/>
                    </a:cubicBezTo>
                    <a:cubicBezTo>
                      <a:pt x="504065" y="69834"/>
                      <a:pt x="503340" y="71526"/>
                      <a:pt x="502373" y="72976"/>
                    </a:cubicBezTo>
                    <a:cubicBezTo>
                      <a:pt x="501407" y="74426"/>
                      <a:pt x="500199" y="75634"/>
                      <a:pt x="498990" y="76600"/>
                    </a:cubicBezTo>
                    <a:cubicBezTo>
                      <a:pt x="497782" y="77567"/>
                      <a:pt x="496332" y="78050"/>
                      <a:pt x="495124" y="78534"/>
                    </a:cubicBezTo>
                    <a:cubicBezTo>
                      <a:pt x="493916" y="79017"/>
                      <a:pt x="492708" y="79017"/>
                      <a:pt x="491741" y="79017"/>
                    </a:cubicBezTo>
                    <a:cubicBezTo>
                      <a:pt x="490533" y="79017"/>
                      <a:pt x="489325" y="78775"/>
                      <a:pt x="488116" y="78534"/>
                    </a:cubicBezTo>
                    <a:cubicBezTo>
                      <a:pt x="486908" y="78292"/>
                      <a:pt x="485942" y="77567"/>
                      <a:pt x="484975" y="76842"/>
                    </a:cubicBezTo>
                    <a:cubicBezTo>
                      <a:pt x="484009" y="76117"/>
                      <a:pt x="483284" y="75151"/>
                      <a:pt x="482800" y="73942"/>
                    </a:cubicBezTo>
                    <a:cubicBezTo>
                      <a:pt x="482317" y="72734"/>
                      <a:pt x="482075" y="71284"/>
                      <a:pt x="482075" y="69351"/>
                    </a:cubicBezTo>
                    <a:cubicBezTo>
                      <a:pt x="482075" y="67418"/>
                      <a:pt x="482559" y="65968"/>
                      <a:pt x="483284" y="64760"/>
                    </a:cubicBezTo>
                    <a:cubicBezTo>
                      <a:pt x="484009" y="63552"/>
                      <a:pt x="484975" y="62585"/>
                      <a:pt x="486183" y="61619"/>
                    </a:cubicBezTo>
                    <a:cubicBezTo>
                      <a:pt x="487392" y="60894"/>
                      <a:pt x="488358" y="60169"/>
                      <a:pt x="489566" y="59686"/>
                    </a:cubicBezTo>
                    <a:cubicBezTo>
                      <a:pt x="490775" y="59202"/>
                      <a:pt x="491741" y="58961"/>
                      <a:pt x="492708" y="58719"/>
                    </a:cubicBezTo>
                    <a:cubicBezTo>
                      <a:pt x="493674" y="58477"/>
                      <a:pt x="494882" y="58236"/>
                      <a:pt x="496091" y="58236"/>
                    </a:cubicBezTo>
                    <a:cubicBezTo>
                      <a:pt x="497299" y="58236"/>
                      <a:pt x="498507" y="57994"/>
                      <a:pt x="499715" y="57994"/>
                    </a:cubicBezTo>
                    <a:cubicBezTo>
                      <a:pt x="500923" y="57994"/>
                      <a:pt x="501890" y="57752"/>
                      <a:pt x="502857" y="57752"/>
                    </a:cubicBezTo>
                    <a:lnTo>
                      <a:pt x="505031" y="57752"/>
                    </a:lnTo>
                    <a:cubicBezTo>
                      <a:pt x="504548" y="59444"/>
                      <a:pt x="504548" y="61135"/>
                      <a:pt x="504548" y="62827"/>
                    </a:cubicBezTo>
                    <a:moveTo>
                      <a:pt x="522188" y="78292"/>
                    </a:moveTo>
                    <a:cubicBezTo>
                      <a:pt x="520738" y="78775"/>
                      <a:pt x="519288" y="79017"/>
                      <a:pt x="517838" y="79017"/>
                    </a:cubicBezTo>
                    <a:cubicBezTo>
                      <a:pt x="516630" y="79017"/>
                      <a:pt x="515664" y="78534"/>
                      <a:pt x="514939" y="77809"/>
                    </a:cubicBezTo>
                    <a:cubicBezTo>
                      <a:pt x="514214" y="77084"/>
                      <a:pt x="513972" y="75392"/>
                      <a:pt x="513972" y="72734"/>
                    </a:cubicBezTo>
                    <a:lnTo>
                      <a:pt x="513972" y="43496"/>
                    </a:lnTo>
                    <a:cubicBezTo>
                      <a:pt x="513972" y="42529"/>
                      <a:pt x="513972" y="41562"/>
                      <a:pt x="513972" y="40354"/>
                    </a:cubicBezTo>
                    <a:cubicBezTo>
                      <a:pt x="513972" y="39146"/>
                      <a:pt x="513730" y="38179"/>
                      <a:pt x="513489" y="36971"/>
                    </a:cubicBezTo>
                    <a:cubicBezTo>
                      <a:pt x="513247" y="35763"/>
                      <a:pt x="512764" y="34796"/>
                      <a:pt x="512281" y="33830"/>
                    </a:cubicBezTo>
                    <a:cubicBezTo>
                      <a:pt x="511797" y="32863"/>
                      <a:pt x="510831" y="31897"/>
                      <a:pt x="509864" y="31172"/>
                    </a:cubicBezTo>
                    <a:cubicBezTo>
                      <a:pt x="507689" y="29480"/>
                      <a:pt x="505273" y="28514"/>
                      <a:pt x="502615" y="27789"/>
                    </a:cubicBezTo>
                    <a:cubicBezTo>
                      <a:pt x="499957" y="27306"/>
                      <a:pt x="497540" y="27064"/>
                      <a:pt x="494882" y="27064"/>
                    </a:cubicBezTo>
                    <a:cubicBezTo>
                      <a:pt x="492708" y="27064"/>
                      <a:pt x="490291" y="27306"/>
                      <a:pt x="488116" y="27789"/>
                    </a:cubicBezTo>
                    <a:cubicBezTo>
                      <a:pt x="485942" y="28272"/>
                      <a:pt x="483767" y="28997"/>
                      <a:pt x="482075" y="29964"/>
                    </a:cubicBezTo>
                    <a:cubicBezTo>
                      <a:pt x="480142" y="30930"/>
                      <a:pt x="478692" y="32380"/>
                      <a:pt x="477243" y="33830"/>
                    </a:cubicBezTo>
                    <a:cubicBezTo>
                      <a:pt x="475793" y="35280"/>
                      <a:pt x="475068" y="37454"/>
                      <a:pt x="474584" y="40113"/>
                    </a:cubicBezTo>
                    <a:lnTo>
                      <a:pt x="482317" y="42529"/>
                    </a:lnTo>
                    <a:cubicBezTo>
                      <a:pt x="482559" y="41321"/>
                      <a:pt x="482800" y="40113"/>
                      <a:pt x="483284" y="38904"/>
                    </a:cubicBezTo>
                    <a:cubicBezTo>
                      <a:pt x="483767" y="37938"/>
                      <a:pt x="484250" y="36730"/>
                      <a:pt x="485217" y="36005"/>
                    </a:cubicBezTo>
                    <a:cubicBezTo>
                      <a:pt x="486183" y="35038"/>
                      <a:pt x="487150" y="34555"/>
                      <a:pt x="488600" y="33830"/>
                    </a:cubicBezTo>
                    <a:cubicBezTo>
                      <a:pt x="490050" y="33347"/>
                      <a:pt x="491741" y="33105"/>
                      <a:pt x="493916" y="33105"/>
                    </a:cubicBezTo>
                    <a:cubicBezTo>
                      <a:pt x="495124" y="33105"/>
                      <a:pt x="496332" y="33105"/>
                      <a:pt x="497299" y="33347"/>
                    </a:cubicBezTo>
                    <a:cubicBezTo>
                      <a:pt x="498507" y="33588"/>
                      <a:pt x="499474" y="33830"/>
                      <a:pt x="500440" y="34313"/>
                    </a:cubicBezTo>
                    <a:cubicBezTo>
                      <a:pt x="501890" y="35038"/>
                      <a:pt x="502857" y="36005"/>
                      <a:pt x="503582" y="37213"/>
                    </a:cubicBezTo>
                    <a:cubicBezTo>
                      <a:pt x="504065" y="38421"/>
                      <a:pt x="504548" y="40113"/>
                      <a:pt x="504548" y="42287"/>
                    </a:cubicBezTo>
                    <a:lnTo>
                      <a:pt x="504548" y="51711"/>
                    </a:lnTo>
                    <a:cubicBezTo>
                      <a:pt x="501648" y="51711"/>
                      <a:pt x="499232" y="51711"/>
                      <a:pt x="497057" y="51953"/>
                    </a:cubicBezTo>
                    <a:cubicBezTo>
                      <a:pt x="494882" y="51953"/>
                      <a:pt x="492949" y="52195"/>
                      <a:pt x="491016" y="52436"/>
                    </a:cubicBezTo>
                    <a:cubicBezTo>
                      <a:pt x="488358" y="52920"/>
                      <a:pt x="485942" y="53644"/>
                      <a:pt x="483525" y="54369"/>
                    </a:cubicBezTo>
                    <a:cubicBezTo>
                      <a:pt x="481350" y="55336"/>
                      <a:pt x="479176" y="56544"/>
                      <a:pt x="477484" y="57994"/>
                    </a:cubicBezTo>
                    <a:cubicBezTo>
                      <a:pt x="475793" y="59444"/>
                      <a:pt x="474584" y="61135"/>
                      <a:pt x="473618" y="63310"/>
                    </a:cubicBezTo>
                    <a:cubicBezTo>
                      <a:pt x="472651" y="65243"/>
                      <a:pt x="472168" y="67660"/>
                      <a:pt x="472168" y="70076"/>
                    </a:cubicBezTo>
                    <a:cubicBezTo>
                      <a:pt x="472168" y="72493"/>
                      <a:pt x="472651" y="74909"/>
                      <a:pt x="473618" y="76842"/>
                    </a:cubicBezTo>
                    <a:cubicBezTo>
                      <a:pt x="474584" y="78775"/>
                      <a:pt x="475793" y="80467"/>
                      <a:pt x="477243" y="81675"/>
                    </a:cubicBezTo>
                    <a:cubicBezTo>
                      <a:pt x="478692" y="82883"/>
                      <a:pt x="480384" y="83850"/>
                      <a:pt x="482317" y="84575"/>
                    </a:cubicBezTo>
                    <a:cubicBezTo>
                      <a:pt x="484250" y="85300"/>
                      <a:pt x="485942" y="85541"/>
                      <a:pt x="488116" y="85541"/>
                    </a:cubicBezTo>
                    <a:cubicBezTo>
                      <a:pt x="492708" y="85541"/>
                      <a:pt x="496332" y="84575"/>
                      <a:pt x="499232" y="82641"/>
                    </a:cubicBezTo>
                    <a:cubicBezTo>
                      <a:pt x="502132" y="80708"/>
                      <a:pt x="504065" y="78292"/>
                      <a:pt x="505031" y="75634"/>
                    </a:cubicBezTo>
                    <a:cubicBezTo>
                      <a:pt x="505273" y="78050"/>
                      <a:pt x="506240" y="80225"/>
                      <a:pt x="507689" y="82158"/>
                    </a:cubicBezTo>
                    <a:cubicBezTo>
                      <a:pt x="509139" y="84091"/>
                      <a:pt x="511314" y="84816"/>
                      <a:pt x="514214" y="84816"/>
                    </a:cubicBezTo>
                    <a:cubicBezTo>
                      <a:pt x="515905" y="84816"/>
                      <a:pt x="517597" y="84575"/>
                      <a:pt x="519047" y="84333"/>
                    </a:cubicBezTo>
                    <a:cubicBezTo>
                      <a:pt x="520496" y="84091"/>
                      <a:pt x="521705" y="83850"/>
                      <a:pt x="522430" y="83608"/>
                    </a:cubicBezTo>
                    <a:lnTo>
                      <a:pt x="522430" y="78292"/>
                    </a:lnTo>
                    <a:close/>
                    <a:moveTo>
                      <a:pt x="458636" y="77325"/>
                    </a:moveTo>
                    <a:cubicBezTo>
                      <a:pt x="457428" y="77809"/>
                      <a:pt x="456461" y="78292"/>
                      <a:pt x="455495" y="78534"/>
                    </a:cubicBezTo>
                    <a:cubicBezTo>
                      <a:pt x="454528" y="78775"/>
                      <a:pt x="453562" y="79017"/>
                      <a:pt x="452353" y="79017"/>
                    </a:cubicBezTo>
                    <a:cubicBezTo>
                      <a:pt x="451629" y="79017"/>
                      <a:pt x="450904" y="78775"/>
                      <a:pt x="449937" y="78534"/>
                    </a:cubicBezTo>
                    <a:cubicBezTo>
                      <a:pt x="448970" y="78292"/>
                      <a:pt x="448246" y="78050"/>
                      <a:pt x="447762" y="77567"/>
                    </a:cubicBezTo>
                    <a:cubicBezTo>
                      <a:pt x="446554" y="76600"/>
                      <a:pt x="445829" y="75634"/>
                      <a:pt x="445587" y="74184"/>
                    </a:cubicBezTo>
                    <a:cubicBezTo>
                      <a:pt x="445346" y="72734"/>
                      <a:pt x="445346" y="70801"/>
                      <a:pt x="445346" y="67901"/>
                    </a:cubicBezTo>
                    <a:lnTo>
                      <a:pt x="445346" y="35280"/>
                    </a:lnTo>
                    <a:lnTo>
                      <a:pt x="458394" y="35280"/>
                    </a:lnTo>
                    <a:lnTo>
                      <a:pt x="458394" y="28997"/>
                    </a:lnTo>
                    <a:lnTo>
                      <a:pt x="445346" y="28997"/>
                    </a:lnTo>
                    <a:lnTo>
                      <a:pt x="445346" y="12807"/>
                    </a:lnTo>
                    <a:lnTo>
                      <a:pt x="435680" y="14982"/>
                    </a:lnTo>
                    <a:lnTo>
                      <a:pt x="435680" y="28997"/>
                    </a:lnTo>
                    <a:lnTo>
                      <a:pt x="426256" y="28997"/>
                    </a:lnTo>
                    <a:lnTo>
                      <a:pt x="426256" y="35280"/>
                    </a:lnTo>
                    <a:lnTo>
                      <a:pt x="435680" y="35280"/>
                    </a:lnTo>
                    <a:lnTo>
                      <a:pt x="435680" y="68868"/>
                    </a:lnTo>
                    <a:cubicBezTo>
                      <a:pt x="435680" y="71768"/>
                      <a:pt x="435680" y="74184"/>
                      <a:pt x="435922" y="76117"/>
                    </a:cubicBezTo>
                    <a:cubicBezTo>
                      <a:pt x="436163" y="78050"/>
                      <a:pt x="436888" y="79983"/>
                      <a:pt x="437855" y="81433"/>
                    </a:cubicBezTo>
                    <a:cubicBezTo>
                      <a:pt x="439063" y="83125"/>
                      <a:pt x="440513" y="84091"/>
                      <a:pt x="442446" y="84816"/>
                    </a:cubicBezTo>
                    <a:cubicBezTo>
                      <a:pt x="444379" y="85541"/>
                      <a:pt x="446312" y="85783"/>
                      <a:pt x="448487" y="85783"/>
                    </a:cubicBezTo>
                    <a:cubicBezTo>
                      <a:pt x="450662" y="85783"/>
                      <a:pt x="452837" y="85541"/>
                      <a:pt x="455012" y="84816"/>
                    </a:cubicBezTo>
                    <a:cubicBezTo>
                      <a:pt x="457186" y="84091"/>
                      <a:pt x="458878" y="83125"/>
                      <a:pt x="460569" y="82158"/>
                    </a:cubicBezTo>
                    <a:lnTo>
                      <a:pt x="458636" y="77325"/>
                    </a:lnTo>
                    <a:close/>
                    <a:moveTo>
                      <a:pt x="409825" y="28997"/>
                    </a:moveTo>
                    <a:lnTo>
                      <a:pt x="399676" y="28997"/>
                    </a:lnTo>
                    <a:lnTo>
                      <a:pt x="399676" y="84091"/>
                    </a:lnTo>
                    <a:lnTo>
                      <a:pt x="409825" y="84091"/>
                    </a:lnTo>
                    <a:lnTo>
                      <a:pt x="409825" y="28997"/>
                    </a:lnTo>
                    <a:close/>
                    <a:moveTo>
                      <a:pt x="409341" y="2416"/>
                    </a:moveTo>
                    <a:cubicBezTo>
                      <a:pt x="408133" y="1208"/>
                      <a:pt x="406683" y="483"/>
                      <a:pt x="404992" y="483"/>
                    </a:cubicBezTo>
                    <a:cubicBezTo>
                      <a:pt x="403300" y="483"/>
                      <a:pt x="401609" y="1208"/>
                      <a:pt x="400400" y="2416"/>
                    </a:cubicBezTo>
                    <a:cubicBezTo>
                      <a:pt x="399192" y="3625"/>
                      <a:pt x="398467" y="5316"/>
                      <a:pt x="398467" y="6766"/>
                    </a:cubicBezTo>
                    <a:cubicBezTo>
                      <a:pt x="398467" y="8457"/>
                      <a:pt x="399192" y="9907"/>
                      <a:pt x="400400" y="11116"/>
                    </a:cubicBezTo>
                    <a:cubicBezTo>
                      <a:pt x="401609" y="12324"/>
                      <a:pt x="403059" y="13049"/>
                      <a:pt x="404992" y="13049"/>
                    </a:cubicBezTo>
                    <a:cubicBezTo>
                      <a:pt x="406683" y="13049"/>
                      <a:pt x="408133" y="12324"/>
                      <a:pt x="409341" y="11116"/>
                    </a:cubicBezTo>
                    <a:cubicBezTo>
                      <a:pt x="410549" y="9907"/>
                      <a:pt x="411274" y="8457"/>
                      <a:pt x="411274" y="6766"/>
                    </a:cubicBezTo>
                    <a:cubicBezTo>
                      <a:pt x="411274" y="5074"/>
                      <a:pt x="410549" y="3625"/>
                      <a:pt x="409341" y="2416"/>
                    </a:cubicBezTo>
                    <a:moveTo>
                      <a:pt x="379619" y="61377"/>
                    </a:moveTo>
                    <a:cubicBezTo>
                      <a:pt x="378653" y="59444"/>
                      <a:pt x="377203" y="57994"/>
                      <a:pt x="375511" y="56544"/>
                    </a:cubicBezTo>
                    <a:cubicBezTo>
                      <a:pt x="373820" y="55094"/>
                      <a:pt x="372128" y="54128"/>
                      <a:pt x="370195" y="53403"/>
                    </a:cubicBezTo>
                    <a:cubicBezTo>
                      <a:pt x="368262" y="52678"/>
                      <a:pt x="366329" y="51953"/>
                      <a:pt x="364396" y="51470"/>
                    </a:cubicBezTo>
                    <a:cubicBezTo>
                      <a:pt x="361013" y="50503"/>
                      <a:pt x="358113" y="49295"/>
                      <a:pt x="355938" y="47603"/>
                    </a:cubicBezTo>
                    <a:cubicBezTo>
                      <a:pt x="353764" y="45912"/>
                      <a:pt x="352797" y="43737"/>
                      <a:pt x="352797" y="40837"/>
                    </a:cubicBezTo>
                    <a:cubicBezTo>
                      <a:pt x="352797" y="38663"/>
                      <a:pt x="353764" y="36730"/>
                      <a:pt x="355697" y="35280"/>
                    </a:cubicBezTo>
                    <a:cubicBezTo>
                      <a:pt x="357630" y="33830"/>
                      <a:pt x="360046" y="33105"/>
                      <a:pt x="362946" y="33105"/>
                    </a:cubicBezTo>
                    <a:cubicBezTo>
                      <a:pt x="366087" y="33105"/>
                      <a:pt x="368504" y="33588"/>
                      <a:pt x="370195" y="34796"/>
                    </a:cubicBezTo>
                    <a:cubicBezTo>
                      <a:pt x="371887" y="36005"/>
                      <a:pt x="373337" y="37213"/>
                      <a:pt x="374786" y="38421"/>
                    </a:cubicBezTo>
                    <a:lnTo>
                      <a:pt x="379619" y="32380"/>
                    </a:lnTo>
                    <a:cubicBezTo>
                      <a:pt x="378169" y="31172"/>
                      <a:pt x="376236" y="29964"/>
                      <a:pt x="373820" y="28997"/>
                    </a:cubicBezTo>
                    <a:cubicBezTo>
                      <a:pt x="371162" y="27789"/>
                      <a:pt x="367779" y="27306"/>
                      <a:pt x="363429" y="27306"/>
                    </a:cubicBezTo>
                    <a:cubicBezTo>
                      <a:pt x="360771" y="27306"/>
                      <a:pt x="358355" y="27547"/>
                      <a:pt x="355938" y="28272"/>
                    </a:cubicBezTo>
                    <a:cubicBezTo>
                      <a:pt x="353522" y="28997"/>
                      <a:pt x="351589" y="29722"/>
                      <a:pt x="349656" y="31172"/>
                    </a:cubicBezTo>
                    <a:cubicBezTo>
                      <a:pt x="347964" y="32380"/>
                      <a:pt x="346514" y="34071"/>
                      <a:pt x="345306" y="36005"/>
                    </a:cubicBezTo>
                    <a:cubicBezTo>
                      <a:pt x="344098" y="37938"/>
                      <a:pt x="343615" y="40113"/>
                      <a:pt x="343615" y="42771"/>
                    </a:cubicBezTo>
                    <a:cubicBezTo>
                      <a:pt x="343615" y="45670"/>
                      <a:pt x="344098" y="48087"/>
                      <a:pt x="345065" y="50020"/>
                    </a:cubicBezTo>
                    <a:cubicBezTo>
                      <a:pt x="346031" y="51953"/>
                      <a:pt x="347481" y="53644"/>
                      <a:pt x="348931" y="54853"/>
                    </a:cubicBezTo>
                    <a:cubicBezTo>
                      <a:pt x="350622" y="56061"/>
                      <a:pt x="352314" y="57269"/>
                      <a:pt x="354005" y="57752"/>
                    </a:cubicBezTo>
                    <a:cubicBezTo>
                      <a:pt x="355938" y="58477"/>
                      <a:pt x="357630" y="58961"/>
                      <a:pt x="359321" y="59686"/>
                    </a:cubicBezTo>
                    <a:cubicBezTo>
                      <a:pt x="362946" y="60652"/>
                      <a:pt x="365604" y="61860"/>
                      <a:pt x="367779" y="63310"/>
                    </a:cubicBezTo>
                    <a:cubicBezTo>
                      <a:pt x="369954" y="64760"/>
                      <a:pt x="370920" y="67176"/>
                      <a:pt x="370920" y="70559"/>
                    </a:cubicBezTo>
                    <a:cubicBezTo>
                      <a:pt x="370920" y="73459"/>
                      <a:pt x="369954" y="75634"/>
                      <a:pt x="368262" y="77325"/>
                    </a:cubicBezTo>
                    <a:cubicBezTo>
                      <a:pt x="366571" y="78775"/>
                      <a:pt x="364154" y="79742"/>
                      <a:pt x="360771" y="79742"/>
                    </a:cubicBezTo>
                    <a:cubicBezTo>
                      <a:pt x="359080" y="79742"/>
                      <a:pt x="357630" y="79500"/>
                      <a:pt x="355938" y="79017"/>
                    </a:cubicBezTo>
                    <a:cubicBezTo>
                      <a:pt x="354489" y="78534"/>
                      <a:pt x="353039" y="77809"/>
                      <a:pt x="351830" y="76842"/>
                    </a:cubicBezTo>
                    <a:cubicBezTo>
                      <a:pt x="350622" y="76117"/>
                      <a:pt x="349414" y="75151"/>
                      <a:pt x="348447" y="74184"/>
                    </a:cubicBezTo>
                    <a:cubicBezTo>
                      <a:pt x="347481" y="73217"/>
                      <a:pt x="346756" y="72493"/>
                      <a:pt x="346031" y="71768"/>
                    </a:cubicBezTo>
                    <a:lnTo>
                      <a:pt x="341198" y="79500"/>
                    </a:lnTo>
                    <a:cubicBezTo>
                      <a:pt x="346514" y="83608"/>
                      <a:pt x="352797" y="85783"/>
                      <a:pt x="360288" y="85783"/>
                    </a:cubicBezTo>
                    <a:cubicBezTo>
                      <a:pt x="363188" y="85783"/>
                      <a:pt x="365604" y="85300"/>
                      <a:pt x="368020" y="84575"/>
                    </a:cubicBezTo>
                    <a:cubicBezTo>
                      <a:pt x="370437" y="83850"/>
                      <a:pt x="372612" y="82641"/>
                      <a:pt x="374303" y="81192"/>
                    </a:cubicBezTo>
                    <a:cubicBezTo>
                      <a:pt x="375995" y="79742"/>
                      <a:pt x="377444" y="77809"/>
                      <a:pt x="378411" y="75634"/>
                    </a:cubicBezTo>
                    <a:cubicBezTo>
                      <a:pt x="379378" y="73459"/>
                      <a:pt x="380103" y="71043"/>
                      <a:pt x="380103" y="68143"/>
                    </a:cubicBezTo>
                    <a:cubicBezTo>
                      <a:pt x="381069" y="65485"/>
                      <a:pt x="380586" y="63310"/>
                      <a:pt x="379619" y="61377"/>
                    </a:cubicBezTo>
                    <a:moveTo>
                      <a:pt x="298428" y="84091"/>
                    </a:moveTo>
                    <a:lnTo>
                      <a:pt x="307852" y="84091"/>
                    </a:lnTo>
                    <a:lnTo>
                      <a:pt x="307852" y="57511"/>
                    </a:lnTo>
                    <a:cubicBezTo>
                      <a:pt x="307852" y="55578"/>
                      <a:pt x="307852" y="53886"/>
                      <a:pt x="308093" y="51953"/>
                    </a:cubicBezTo>
                    <a:cubicBezTo>
                      <a:pt x="308335" y="50020"/>
                      <a:pt x="308577" y="48328"/>
                      <a:pt x="308818" y="46637"/>
                    </a:cubicBezTo>
                    <a:cubicBezTo>
                      <a:pt x="309785" y="43254"/>
                      <a:pt x="310993" y="40354"/>
                      <a:pt x="312926" y="37938"/>
                    </a:cubicBezTo>
                    <a:cubicBezTo>
                      <a:pt x="314618" y="35521"/>
                      <a:pt x="316792" y="34555"/>
                      <a:pt x="318967" y="34555"/>
                    </a:cubicBezTo>
                    <a:cubicBezTo>
                      <a:pt x="322833" y="34555"/>
                      <a:pt x="324767" y="36488"/>
                      <a:pt x="325008" y="40596"/>
                    </a:cubicBezTo>
                    <a:lnTo>
                      <a:pt x="333224" y="37696"/>
                    </a:lnTo>
                    <a:cubicBezTo>
                      <a:pt x="333224" y="35763"/>
                      <a:pt x="332741" y="34313"/>
                      <a:pt x="332016" y="32863"/>
                    </a:cubicBezTo>
                    <a:cubicBezTo>
                      <a:pt x="331291" y="31413"/>
                      <a:pt x="330566" y="30447"/>
                      <a:pt x="329599" y="29722"/>
                    </a:cubicBezTo>
                    <a:cubicBezTo>
                      <a:pt x="328633" y="28997"/>
                      <a:pt x="327425" y="28272"/>
                      <a:pt x="326216" y="28030"/>
                    </a:cubicBezTo>
                    <a:cubicBezTo>
                      <a:pt x="325008" y="27547"/>
                      <a:pt x="323800" y="27547"/>
                      <a:pt x="322833" y="27547"/>
                    </a:cubicBezTo>
                    <a:cubicBezTo>
                      <a:pt x="319450" y="27547"/>
                      <a:pt x="316792" y="28514"/>
                      <a:pt x="314134" y="30205"/>
                    </a:cubicBezTo>
                    <a:cubicBezTo>
                      <a:pt x="311718" y="32138"/>
                      <a:pt x="309543" y="34555"/>
                      <a:pt x="307852" y="37696"/>
                    </a:cubicBezTo>
                    <a:lnTo>
                      <a:pt x="306643" y="28272"/>
                    </a:lnTo>
                    <a:lnTo>
                      <a:pt x="297219" y="29239"/>
                    </a:lnTo>
                    <a:cubicBezTo>
                      <a:pt x="297219" y="29722"/>
                      <a:pt x="297461" y="30447"/>
                      <a:pt x="297461" y="31413"/>
                    </a:cubicBezTo>
                    <a:cubicBezTo>
                      <a:pt x="297703" y="32380"/>
                      <a:pt x="297703" y="33588"/>
                      <a:pt x="297944" y="35038"/>
                    </a:cubicBezTo>
                    <a:cubicBezTo>
                      <a:pt x="298186" y="36488"/>
                      <a:pt x="298186" y="37696"/>
                      <a:pt x="298186" y="39146"/>
                    </a:cubicBezTo>
                    <a:cubicBezTo>
                      <a:pt x="298186" y="40596"/>
                      <a:pt x="298428" y="41804"/>
                      <a:pt x="298428" y="43254"/>
                    </a:cubicBezTo>
                    <a:lnTo>
                      <a:pt x="298428" y="84091"/>
                    </a:lnTo>
                    <a:close/>
                    <a:moveTo>
                      <a:pt x="267981" y="38179"/>
                    </a:moveTo>
                    <a:cubicBezTo>
                      <a:pt x="270156" y="41079"/>
                      <a:pt x="271122" y="45187"/>
                      <a:pt x="271122" y="50262"/>
                    </a:cubicBezTo>
                    <a:lnTo>
                      <a:pt x="271122" y="52195"/>
                    </a:lnTo>
                    <a:lnTo>
                      <a:pt x="243817" y="52195"/>
                    </a:lnTo>
                    <a:cubicBezTo>
                      <a:pt x="244058" y="49778"/>
                      <a:pt x="244783" y="47362"/>
                      <a:pt x="245508" y="45187"/>
                    </a:cubicBezTo>
                    <a:cubicBezTo>
                      <a:pt x="246233" y="43012"/>
                      <a:pt x="247441" y="41079"/>
                      <a:pt x="248649" y="39388"/>
                    </a:cubicBezTo>
                    <a:cubicBezTo>
                      <a:pt x="249858" y="37696"/>
                      <a:pt x="251549" y="36246"/>
                      <a:pt x="253241" y="35280"/>
                    </a:cubicBezTo>
                    <a:cubicBezTo>
                      <a:pt x="254932" y="34313"/>
                      <a:pt x="257107" y="33830"/>
                      <a:pt x="259282" y="33830"/>
                    </a:cubicBezTo>
                    <a:cubicBezTo>
                      <a:pt x="262906" y="33588"/>
                      <a:pt x="265806" y="35038"/>
                      <a:pt x="267981" y="38179"/>
                    </a:cubicBezTo>
                    <a:moveTo>
                      <a:pt x="281029" y="58236"/>
                    </a:moveTo>
                    <a:lnTo>
                      <a:pt x="281029" y="52678"/>
                    </a:lnTo>
                    <a:cubicBezTo>
                      <a:pt x="281029" y="49537"/>
                      <a:pt x="280788" y="46395"/>
                      <a:pt x="280063" y="43496"/>
                    </a:cubicBezTo>
                    <a:cubicBezTo>
                      <a:pt x="279338" y="40354"/>
                      <a:pt x="278130" y="37696"/>
                      <a:pt x="276438" y="35280"/>
                    </a:cubicBezTo>
                    <a:cubicBezTo>
                      <a:pt x="274747" y="32863"/>
                      <a:pt x="272572" y="30930"/>
                      <a:pt x="269672" y="29480"/>
                    </a:cubicBezTo>
                    <a:cubicBezTo>
                      <a:pt x="266773" y="28030"/>
                      <a:pt x="263390" y="27306"/>
                      <a:pt x="259040" y="27306"/>
                    </a:cubicBezTo>
                    <a:cubicBezTo>
                      <a:pt x="255415" y="27306"/>
                      <a:pt x="252274" y="28030"/>
                      <a:pt x="249133" y="29480"/>
                    </a:cubicBezTo>
                    <a:cubicBezTo>
                      <a:pt x="245991" y="30930"/>
                      <a:pt x="243333" y="32863"/>
                      <a:pt x="241159" y="35521"/>
                    </a:cubicBezTo>
                    <a:cubicBezTo>
                      <a:pt x="238984" y="38179"/>
                      <a:pt x="237051" y="41079"/>
                      <a:pt x="235842" y="44704"/>
                    </a:cubicBezTo>
                    <a:cubicBezTo>
                      <a:pt x="234634" y="48328"/>
                      <a:pt x="233909" y="52195"/>
                      <a:pt x="233909" y="56544"/>
                    </a:cubicBezTo>
                    <a:cubicBezTo>
                      <a:pt x="233909" y="66210"/>
                      <a:pt x="236084" y="73459"/>
                      <a:pt x="240675" y="78292"/>
                    </a:cubicBezTo>
                    <a:cubicBezTo>
                      <a:pt x="245025" y="83125"/>
                      <a:pt x="251791" y="85783"/>
                      <a:pt x="260490" y="85783"/>
                    </a:cubicBezTo>
                    <a:cubicBezTo>
                      <a:pt x="265081" y="85783"/>
                      <a:pt x="268947" y="84816"/>
                      <a:pt x="272572" y="83125"/>
                    </a:cubicBezTo>
                    <a:cubicBezTo>
                      <a:pt x="275955" y="81192"/>
                      <a:pt x="279338" y="78534"/>
                      <a:pt x="282238" y="75151"/>
                    </a:cubicBezTo>
                    <a:lnTo>
                      <a:pt x="278371" y="71043"/>
                    </a:lnTo>
                    <a:cubicBezTo>
                      <a:pt x="274747" y="74426"/>
                      <a:pt x="271605" y="76359"/>
                      <a:pt x="268947" y="77567"/>
                    </a:cubicBezTo>
                    <a:cubicBezTo>
                      <a:pt x="266289" y="78534"/>
                      <a:pt x="263631" y="79017"/>
                      <a:pt x="261215" y="79017"/>
                    </a:cubicBezTo>
                    <a:cubicBezTo>
                      <a:pt x="255657" y="79017"/>
                      <a:pt x="251549" y="77325"/>
                      <a:pt x="248649" y="73701"/>
                    </a:cubicBezTo>
                    <a:cubicBezTo>
                      <a:pt x="245750" y="70076"/>
                      <a:pt x="244300" y="65002"/>
                      <a:pt x="244058" y="58477"/>
                    </a:cubicBezTo>
                    <a:lnTo>
                      <a:pt x="281029" y="58477"/>
                    </a:lnTo>
                    <a:close/>
                    <a:moveTo>
                      <a:pt x="183648" y="28997"/>
                    </a:moveTo>
                    <a:lnTo>
                      <a:pt x="172774" y="28997"/>
                    </a:lnTo>
                    <a:lnTo>
                      <a:pt x="195247" y="85300"/>
                    </a:lnTo>
                    <a:lnTo>
                      <a:pt x="203221" y="85300"/>
                    </a:lnTo>
                    <a:lnTo>
                      <a:pt x="226418" y="28997"/>
                    </a:lnTo>
                    <a:lnTo>
                      <a:pt x="217236" y="28997"/>
                    </a:lnTo>
                    <a:lnTo>
                      <a:pt x="202496" y="67660"/>
                    </a:lnTo>
                    <a:cubicBezTo>
                      <a:pt x="201046" y="71526"/>
                      <a:pt x="200321" y="74426"/>
                      <a:pt x="200079" y="76359"/>
                    </a:cubicBezTo>
                    <a:cubicBezTo>
                      <a:pt x="199838" y="75392"/>
                      <a:pt x="199596" y="74184"/>
                      <a:pt x="199354" y="72734"/>
                    </a:cubicBezTo>
                    <a:cubicBezTo>
                      <a:pt x="199113" y="71284"/>
                      <a:pt x="198388" y="69351"/>
                      <a:pt x="197663" y="67176"/>
                    </a:cubicBezTo>
                    <a:lnTo>
                      <a:pt x="183648" y="28997"/>
                    </a:lnTo>
                    <a:close/>
                    <a:moveTo>
                      <a:pt x="159000" y="28997"/>
                    </a:moveTo>
                    <a:lnTo>
                      <a:pt x="148851" y="28997"/>
                    </a:lnTo>
                    <a:lnTo>
                      <a:pt x="148851" y="84091"/>
                    </a:lnTo>
                    <a:lnTo>
                      <a:pt x="159000" y="84091"/>
                    </a:lnTo>
                    <a:lnTo>
                      <a:pt x="159000" y="28997"/>
                    </a:lnTo>
                    <a:close/>
                    <a:moveTo>
                      <a:pt x="158517" y="2416"/>
                    </a:moveTo>
                    <a:cubicBezTo>
                      <a:pt x="157309" y="1208"/>
                      <a:pt x="155859" y="483"/>
                      <a:pt x="154167" y="483"/>
                    </a:cubicBezTo>
                    <a:cubicBezTo>
                      <a:pt x="152476" y="483"/>
                      <a:pt x="150784" y="1208"/>
                      <a:pt x="149576" y="2416"/>
                    </a:cubicBezTo>
                    <a:cubicBezTo>
                      <a:pt x="148368" y="3625"/>
                      <a:pt x="147643" y="5316"/>
                      <a:pt x="147643" y="6766"/>
                    </a:cubicBezTo>
                    <a:cubicBezTo>
                      <a:pt x="147643" y="8457"/>
                      <a:pt x="148368" y="9907"/>
                      <a:pt x="149576" y="11116"/>
                    </a:cubicBezTo>
                    <a:cubicBezTo>
                      <a:pt x="150784" y="12324"/>
                      <a:pt x="152476" y="13049"/>
                      <a:pt x="154167" y="13049"/>
                    </a:cubicBezTo>
                    <a:cubicBezTo>
                      <a:pt x="155859" y="13049"/>
                      <a:pt x="157309" y="12324"/>
                      <a:pt x="158517" y="11116"/>
                    </a:cubicBezTo>
                    <a:cubicBezTo>
                      <a:pt x="159725" y="9907"/>
                      <a:pt x="160450" y="8457"/>
                      <a:pt x="160450" y="6766"/>
                    </a:cubicBezTo>
                    <a:cubicBezTo>
                      <a:pt x="160450" y="5074"/>
                      <a:pt x="159725" y="3625"/>
                      <a:pt x="158517" y="2416"/>
                    </a:cubicBezTo>
                    <a:moveTo>
                      <a:pt x="128795" y="84091"/>
                    </a:moveTo>
                    <a:lnTo>
                      <a:pt x="128795" y="49537"/>
                    </a:lnTo>
                    <a:cubicBezTo>
                      <a:pt x="128795" y="46637"/>
                      <a:pt x="128553" y="43737"/>
                      <a:pt x="128312" y="41079"/>
                    </a:cubicBezTo>
                    <a:cubicBezTo>
                      <a:pt x="128070" y="38421"/>
                      <a:pt x="127345" y="36005"/>
                      <a:pt x="126137" y="34071"/>
                    </a:cubicBezTo>
                    <a:cubicBezTo>
                      <a:pt x="124929" y="32138"/>
                      <a:pt x="122996" y="30447"/>
                      <a:pt x="120338" y="29239"/>
                    </a:cubicBezTo>
                    <a:cubicBezTo>
                      <a:pt x="117680" y="28030"/>
                      <a:pt x="114297" y="27306"/>
                      <a:pt x="109705" y="27306"/>
                    </a:cubicBezTo>
                    <a:cubicBezTo>
                      <a:pt x="106806" y="27306"/>
                      <a:pt x="104389" y="27789"/>
                      <a:pt x="102214" y="28514"/>
                    </a:cubicBezTo>
                    <a:cubicBezTo>
                      <a:pt x="100040" y="29480"/>
                      <a:pt x="98348" y="30447"/>
                      <a:pt x="96898" y="31655"/>
                    </a:cubicBezTo>
                    <a:cubicBezTo>
                      <a:pt x="95449" y="32863"/>
                      <a:pt x="94240" y="34071"/>
                      <a:pt x="93274" y="35280"/>
                    </a:cubicBezTo>
                    <a:cubicBezTo>
                      <a:pt x="92307" y="36488"/>
                      <a:pt x="91824" y="37213"/>
                      <a:pt x="91341" y="37938"/>
                    </a:cubicBezTo>
                    <a:lnTo>
                      <a:pt x="90132" y="28514"/>
                    </a:lnTo>
                    <a:lnTo>
                      <a:pt x="80708" y="29480"/>
                    </a:lnTo>
                    <a:cubicBezTo>
                      <a:pt x="80708" y="29964"/>
                      <a:pt x="80950" y="30689"/>
                      <a:pt x="80950" y="31655"/>
                    </a:cubicBezTo>
                    <a:cubicBezTo>
                      <a:pt x="81192" y="32622"/>
                      <a:pt x="81192" y="33830"/>
                      <a:pt x="81433" y="35280"/>
                    </a:cubicBezTo>
                    <a:cubicBezTo>
                      <a:pt x="81675" y="36730"/>
                      <a:pt x="81675" y="37938"/>
                      <a:pt x="81675" y="39388"/>
                    </a:cubicBezTo>
                    <a:cubicBezTo>
                      <a:pt x="81675" y="40837"/>
                      <a:pt x="81917" y="42046"/>
                      <a:pt x="81917" y="43496"/>
                    </a:cubicBezTo>
                    <a:lnTo>
                      <a:pt x="81917" y="84333"/>
                    </a:lnTo>
                    <a:lnTo>
                      <a:pt x="91824" y="84333"/>
                    </a:lnTo>
                    <a:lnTo>
                      <a:pt x="91824" y="53403"/>
                    </a:lnTo>
                    <a:cubicBezTo>
                      <a:pt x="91824" y="50986"/>
                      <a:pt x="92307" y="48570"/>
                      <a:pt x="93032" y="46154"/>
                    </a:cubicBezTo>
                    <a:cubicBezTo>
                      <a:pt x="93757" y="43979"/>
                      <a:pt x="94965" y="41804"/>
                      <a:pt x="96415" y="40354"/>
                    </a:cubicBezTo>
                    <a:cubicBezTo>
                      <a:pt x="97865" y="38663"/>
                      <a:pt x="99556" y="37454"/>
                      <a:pt x="101248" y="36488"/>
                    </a:cubicBezTo>
                    <a:cubicBezTo>
                      <a:pt x="103181" y="35521"/>
                      <a:pt x="105114" y="35038"/>
                      <a:pt x="107531" y="35038"/>
                    </a:cubicBezTo>
                    <a:cubicBezTo>
                      <a:pt x="109947" y="35038"/>
                      <a:pt x="112122" y="35280"/>
                      <a:pt x="113572" y="36005"/>
                    </a:cubicBezTo>
                    <a:cubicBezTo>
                      <a:pt x="115021" y="36730"/>
                      <a:pt x="116230" y="37454"/>
                      <a:pt x="117196" y="38904"/>
                    </a:cubicBezTo>
                    <a:cubicBezTo>
                      <a:pt x="117921" y="40113"/>
                      <a:pt x="118404" y="41804"/>
                      <a:pt x="118888" y="43496"/>
                    </a:cubicBezTo>
                    <a:cubicBezTo>
                      <a:pt x="119129" y="45429"/>
                      <a:pt x="119371" y="47362"/>
                      <a:pt x="119371" y="49778"/>
                    </a:cubicBezTo>
                    <a:lnTo>
                      <a:pt x="119371" y="84333"/>
                    </a:lnTo>
                    <a:lnTo>
                      <a:pt x="128795" y="84333"/>
                    </a:lnTo>
                    <a:close/>
                    <a:moveTo>
                      <a:pt x="60894" y="5799"/>
                    </a:moveTo>
                    <a:lnTo>
                      <a:pt x="50986" y="5799"/>
                    </a:lnTo>
                    <a:lnTo>
                      <a:pt x="50986" y="54128"/>
                    </a:lnTo>
                    <a:cubicBezTo>
                      <a:pt x="50986" y="59202"/>
                      <a:pt x="50503" y="63552"/>
                      <a:pt x="49295" y="66935"/>
                    </a:cubicBezTo>
                    <a:cubicBezTo>
                      <a:pt x="48328" y="70318"/>
                      <a:pt x="46879" y="72976"/>
                      <a:pt x="44945" y="74667"/>
                    </a:cubicBezTo>
                    <a:cubicBezTo>
                      <a:pt x="43012" y="76600"/>
                      <a:pt x="40837" y="77809"/>
                      <a:pt x="38421" y="78534"/>
                    </a:cubicBezTo>
                    <a:cubicBezTo>
                      <a:pt x="36005" y="79259"/>
                      <a:pt x="33347" y="79500"/>
                      <a:pt x="30447" y="79500"/>
                    </a:cubicBezTo>
                    <a:cubicBezTo>
                      <a:pt x="27547" y="79500"/>
                      <a:pt x="24889" y="79259"/>
                      <a:pt x="22231" y="78534"/>
                    </a:cubicBezTo>
                    <a:cubicBezTo>
                      <a:pt x="19815" y="77809"/>
                      <a:pt x="17640" y="76600"/>
                      <a:pt x="15707" y="74667"/>
                    </a:cubicBezTo>
                    <a:cubicBezTo>
                      <a:pt x="14015" y="72734"/>
                      <a:pt x="12565" y="70076"/>
                      <a:pt x="11357" y="66935"/>
                    </a:cubicBezTo>
                    <a:cubicBezTo>
                      <a:pt x="10391" y="63552"/>
                      <a:pt x="9666" y="59444"/>
                      <a:pt x="9666" y="54128"/>
                    </a:cubicBezTo>
                    <a:lnTo>
                      <a:pt x="9666" y="5799"/>
                    </a:lnTo>
                    <a:lnTo>
                      <a:pt x="0" y="5799"/>
                    </a:lnTo>
                    <a:lnTo>
                      <a:pt x="0" y="54853"/>
                    </a:lnTo>
                    <a:cubicBezTo>
                      <a:pt x="0" y="66451"/>
                      <a:pt x="2658" y="74667"/>
                      <a:pt x="7733" y="79500"/>
                    </a:cubicBezTo>
                    <a:cubicBezTo>
                      <a:pt x="12807" y="84333"/>
                      <a:pt x="20540" y="86749"/>
                      <a:pt x="30689" y="86749"/>
                    </a:cubicBezTo>
                    <a:cubicBezTo>
                      <a:pt x="40837" y="86749"/>
                      <a:pt x="48570" y="84333"/>
                      <a:pt x="53403" y="79500"/>
                    </a:cubicBezTo>
                    <a:cubicBezTo>
                      <a:pt x="58477" y="74667"/>
                      <a:pt x="60894" y="66451"/>
                      <a:pt x="60894" y="54853"/>
                    </a:cubicBezTo>
                    <a:lnTo>
                      <a:pt x="60894" y="5799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  <p:sp>
            <p:nvSpPr>
              <p:cNvPr id="61" name="Freihandform: Form 60">
                <a:extLst>
                  <a:ext uri="{FF2B5EF4-FFF2-40B4-BE49-F238E27FC236}">
                    <a16:creationId xmlns:a16="http://schemas.microsoft.com/office/drawing/2014/main" id="{62FEBD5E-81F2-4B87-AF0E-C85931DA9405}"/>
                  </a:ext>
                </a:extLst>
              </p:cNvPr>
              <p:cNvSpPr/>
              <p:nvPr/>
            </p:nvSpPr>
            <p:spPr>
              <a:xfrm>
                <a:off x="11569754" y="1219314"/>
                <a:ext cx="152234" cy="132903"/>
              </a:xfrm>
              <a:custGeom>
                <a:avLst/>
                <a:gdLst>
                  <a:gd name="connsiteX0" fmla="*/ 0 w 152234"/>
                  <a:gd name="connsiteY0" fmla="*/ 134353 h 132902"/>
                  <a:gd name="connsiteX1" fmla="*/ 84816 w 152234"/>
                  <a:gd name="connsiteY1" fmla="*/ 134353 h 132902"/>
                  <a:gd name="connsiteX2" fmla="*/ 152234 w 152234"/>
                  <a:gd name="connsiteY2" fmla="*/ 67176 h 132902"/>
                  <a:gd name="connsiteX3" fmla="*/ 84816 w 152234"/>
                  <a:gd name="connsiteY3" fmla="*/ 0 h 132902"/>
                  <a:gd name="connsiteX4" fmla="*/ 0 w 152234"/>
                  <a:gd name="connsiteY4" fmla="*/ 0 h 132902"/>
                  <a:gd name="connsiteX5" fmla="*/ 0 w 152234"/>
                  <a:gd name="connsiteY5" fmla="*/ 134353 h 1329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52234" h="132902">
                    <a:moveTo>
                      <a:pt x="0" y="134353"/>
                    </a:moveTo>
                    <a:lnTo>
                      <a:pt x="84816" y="134353"/>
                    </a:lnTo>
                    <a:cubicBezTo>
                      <a:pt x="122029" y="134353"/>
                      <a:pt x="152234" y="104389"/>
                      <a:pt x="152234" y="67176"/>
                    </a:cubicBezTo>
                    <a:cubicBezTo>
                      <a:pt x="152234" y="29964"/>
                      <a:pt x="122029" y="0"/>
                      <a:pt x="84816" y="0"/>
                    </a:cubicBezTo>
                    <a:lnTo>
                      <a:pt x="0" y="0"/>
                    </a:lnTo>
                    <a:lnTo>
                      <a:pt x="0" y="134353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 sz="1799"/>
              </a:p>
            </p:txBody>
          </p:sp>
        </p:grpSp>
      </p:grpSp>
      <p:sp>
        <p:nvSpPr>
          <p:cNvPr id="38" name="Bildplatzhalter 4">
            <a:extLst>
              <a:ext uri="{FF2B5EF4-FFF2-40B4-BE49-F238E27FC236}">
                <a16:creationId xmlns:a16="http://schemas.microsoft.com/office/drawing/2014/main" id="{CB4FCE89-4ECE-184E-897C-4631FB0C0D0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591083" y="525856"/>
            <a:ext cx="2038349" cy="775858"/>
          </a:xfrm>
          <a:noFill/>
        </p:spPr>
        <p:txBody>
          <a:bodyPr/>
          <a:lstStyle>
            <a:lvl1pPr marL="0" indent="0" algn="ctr">
              <a:buNone/>
              <a:defRPr sz="1065" baseline="0"/>
            </a:lvl1pPr>
          </a:lstStyle>
          <a:p>
            <a:r>
              <a:rPr lang="de-DE"/>
              <a:t>Logo gleichberechtigter Kooperationspartner (z.B. Partneruniversität). Bei Nichtbedarf löschen!</a:t>
            </a:r>
          </a:p>
        </p:txBody>
      </p:sp>
      <p:sp>
        <p:nvSpPr>
          <p:cNvPr id="39" name="Bildplatzhalter 4">
            <a:extLst>
              <a:ext uri="{FF2B5EF4-FFF2-40B4-BE49-F238E27FC236}">
                <a16:creationId xmlns:a16="http://schemas.microsoft.com/office/drawing/2014/main" id="{1123C5FD-FD36-EF46-A7BE-730ECD0226B9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711012" y="525856"/>
            <a:ext cx="2038349" cy="775858"/>
          </a:xfrm>
          <a:noFill/>
        </p:spPr>
        <p:txBody>
          <a:bodyPr anchor="t"/>
          <a:lstStyle>
            <a:lvl1pPr marL="0" indent="0" algn="ctr">
              <a:lnSpc>
                <a:spcPct val="100000"/>
              </a:lnSpc>
              <a:buNone/>
              <a:defRPr sz="1065" baseline="0"/>
            </a:lvl1pPr>
          </a:lstStyle>
          <a:p>
            <a:r>
              <a:rPr lang="de-DE"/>
              <a:t>Logo gleichberechtigter Kooperationspartner (z.B. Partneruniversität). Bei Nichtbedarf löschen!</a:t>
            </a:r>
          </a:p>
        </p:txBody>
      </p:sp>
      <p:sp>
        <p:nvSpPr>
          <p:cNvPr id="40" name="Bildplatzhalter 4">
            <a:extLst>
              <a:ext uri="{FF2B5EF4-FFF2-40B4-BE49-F238E27FC236}">
                <a16:creationId xmlns:a16="http://schemas.microsoft.com/office/drawing/2014/main" id="{76763FB6-F29F-6E45-A8AF-56E9738E6CB6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161172" y="5527911"/>
            <a:ext cx="2038349" cy="775858"/>
          </a:xfrm>
          <a:noFill/>
        </p:spPr>
        <p:txBody>
          <a:bodyPr/>
          <a:lstStyle>
            <a:lvl1pPr marL="0" indent="0" algn="ctr">
              <a:buNone/>
              <a:defRPr sz="1065" baseline="0"/>
            </a:lvl1pPr>
          </a:lstStyle>
          <a:p>
            <a:r>
              <a:rPr lang="de-DE"/>
              <a:t>Sekundärlogo (z.B. Institut, Forschungsgruppe, o.Ä.). Bei Nichtbedarf löschen!</a:t>
            </a:r>
          </a:p>
        </p:txBody>
      </p:sp>
      <p:sp>
        <p:nvSpPr>
          <p:cNvPr id="41" name="Bildplatzhalter 4">
            <a:extLst>
              <a:ext uri="{FF2B5EF4-FFF2-40B4-BE49-F238E27FC236}">
                <a16:creationId xmlns:a16="http://schemas.microsoft.com/office/drawing/2014/main" id="{A1AF13E3-064D-6244-AEC0-7A7D21E29C72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4872372" y="5529142"/>
            <a:ext cx="2038349" cy="775858"/>
          </a:xfrm>
          <a:noFill/>
        </p:spPr>
        <p:txBody>
          <a:bodyPr anchor="t"/>
          <a:lstStyle>
            <a:lvl1pPr marL="0" indent="0" algn="ctr">
              <a:lnSpc>
                <a:spcPct val="100000"/>
              </a:lnSpc>
              <a:buNone/>
              <a:defRPr sz="1065" baseline="0"/>
            </a:lvl1pPr>
          </a:lstStyle>
          <a:p>
            <a:r>
              <a:rPr lang="de-DE"/>
              <a:t>Sekundärlogo (z.B. Institut, Forschungsgruppe, o.Ä.). Bei Nichtbedarf löschen!</a:t>
            </a:r>
          </a:p>
        </p:txBody>
      </p:sp>
      <p:sp>
        <p:nvSpPr>
          <p:cNvPr id="72" name="Bildplatzhalter 4">
            <a:extLst>
              <a:ext uri="{FF2B5EF4-FFF2-40B4-BE49-F238E27FC236}">
                <a16:creationId xmlns:a16="http://schemas.microsoft.com/office/drawing/2014/main" id="{1472E981-D1BB-BD49-8ED3-BA240E3D1727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9449972" y="5527911"/>
            <a:ext cx="2038349" cy="775858"/>
          </a:xfrm>
          <a:noFill/>
        </p:spPr>
        <p:txBody>
          <a:bodyPr/>
          <a:lstStyle>
            <a:lvl1pPr marL="0" indent="0" algn="ctr">
              <a:buNone/>
              <a:defRPr sz="1065" baseline="0"/>
            </a:lvl1pPr>
          </a:lstStyle>
          <a:p>
            <a:r>
              <a:rPr lang="de-DE"/>
              <a:t>Sekundärlogo (z.B. Institut, Forschungsgruppe, o.Ä.). Bei Nichtbedarf löschen!</a:t>
            </a:r>
          </a:p>
        </p:txBody>
      </p:sp>
      <p:sp>
        <p:nvSpPr>
          <p:cNvPr id="73" name="Inhaltsplatzhalter 3">
            <a:extLst>
              <a:ext uri="{FF2B5EF4-FFF2-40B4-BE49-F238E27FC236}">
                <a16:creationId xmlns:a16="http://schemas.microsoft.com/office/drawing/2014/main" id="{EA02FDF1-F7DB-BE48-B1B0-7B94721FC317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0" y="1894195"/>
            <a:ext cx="4655840" cy="4650925"/>
          </a:xfrm>
          <a:solidFill>
            <a:schemeClr val="bg2">
              <a:lumMod val="100000"/>
            </a:schemeClr>
          </a:solidFill>
          <a:ln/>
        </p:spPr>
        <p:txBody>
          <a:bodyPr vert="horz" lIns="0" tIns="540000" rIns="0" bIns="0" rtlCol="0" anchor="t">
            <a:noAutofit/>
          </a:bodyPr>
          <a:lstStyle>
            <a:lvl1pPr marL="241004" marR="0" indent="0" algn="l" defTabSz="121770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 lang="de-DE" b="0" dirty="0">
                <a:solidFill>
                  <a:schemeClr val="tx1">
                    <a:lumMod val="100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241004" marR="0" lvl="0" indent="0" algn="l" defTabSz="1217706" rtl="0" eaLnBrk="1" fontAlgn="auto" latinLnBrk="0" hangingPunct="1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Clr>
                <a:schemeClr val="tx2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lang="de-DE" dirty="0"/>
              <a:t>Inhaltsplatzhalter</a:t>
            </a:r>
          </a:p>
          <a:p>
            <a:pPr marL="241004" lvl="0" indent="0">
              <a:buNone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006352292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wei Inhalte (ohne Untertitel)">
  <p:cSld name="1_Zwei Inhalte (ohne Untertitel)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5"/>
          <p:cNvSpPr txBox="1">
            <a:spLocks noGrp="1"/>
          </p:cNvSpPr>
          <p:nvPr>
            <p:ph type="title"/>
          </p:nvPr>
        </p:nvSpPr>
        <p:spPr>
          <a:xfrm>
            <a:off x="702125" y="440669"/>
            <a:ext cx="9102363" cy="6023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700"/>
              <a:buFont typeface="Arial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15"/>
          <p:cNvSpPr txBox="1">
            <a:spLocks noGrp="1"/>
          </p:cNvSpPr>
          <p:nvPr>
            <p:ph type="ftr" idx="11"/>
          </p:nvPr>
        </p:nvSpPr>
        <p:spPr>
          <a:xfrm>
            <a:off x="838200" y="6625926"/>
            <a:ext cx="9506272" cy="1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9" name="Google Shape;109;p15"/>
          <p:cNvSpPr txBox="1">
            <a:spLocks noGrp="1"/>
          </p:cNvSpPr>
          <p:nvPr>
            <p:ph type="sldNum" idx="12"/>
          </p:nvPr>
        </p:nvSpPr>
        <p:spPr>
          <a:xfrm>
            <a:off x="47328" y="6625926"/>
            <a:ext cx="449875" cy="1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10" name="Google Shape;110;p15"/>
          <p:cNvSpPr txBox="1">
            <a:spLocks noGrp="1"/>
          </p:cNvSpPr>
          <p:nvPr>
            <p:ph type="body" idx="1"/>
          </p:nvPr>
        </p:nvSpPr>
        <p:spPr>
          <a:xfrm>
            <a:off x="695400" y="1894193"/>
            <a:ext cx="5255683" cy="45600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2000" rIns="0" bIns="0" anchor="t" anchorCtr="0">
            <a:noAutofit/>
          </a:bodyPr>
          <a:lstStyle>
            <a:lvl1pPr marL="608853" lvl="0" indent="-456640" algn="l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SzPts val="1800"/>
              <a:buChar char="◼"/>
              <a:defRPr/>
            </a:lvl1pPr>
            <a:lvl2pPr marL="1217706" lvl="1" indent="-456640" algn="l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SzPts val="1800"/>
              <a:buChar char="◼"/>
              <a:defRPr/>
            </a:lvl2pPr>
            <a:lvl3pPr marL="1826560" lvl="2" indent="-456640" algn="l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SzPts val="1800"/>
              <a:buChar char="◼"/>
              <a:defRPr/>
            </a:lvl3pPr>
            <a:lvl4pPr marL="2435413" lvl="3" indent="-456640" algn="l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SzPts val="1800"/>
              <a:buChar char="◼"/>
              <a:defRPr/>
            </a:lvl4pPr>
            <a:lvl5pPr marL="3044266" lvl="4" indent="-456640" algn="l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SzPts val="1800"/>
              <a:buChar char="◼"/>
              <a:defRPr/>
            </a:lvl5pPr>
            <a:lvl6pPr marL="3653119" lvl="5" indent="-304427" algn="l">
              <a:lnSpc>
                <a:spcPct val="90000"/>
              </a:lnSpc>
              <a:spcBef>
                <a:spcPts val="666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6pPr>
            <a:lvl7pPr marL="4261973" lvl="6" indent="-304427" algn="l">
              <a:lnSpc>
                <a:spcPct val="90000"/>
              </a:lnSpc>
              <a:spcBef>
                <a:spcPts val="666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7pPr>
            <a:lvl8pPr marL="4870826" lvl="7" indent="-304427" algn="l">
              <a:lnSpc>
                <a:spcPct val="90000"/>
              </a:lnSpc>
              <a:spcBef>
                <a:spcPts val="666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8pPr>
            <a:lvl9pPr marL="5479679" lvl="8" indent="-304427" algn="l">
              <a:lnSpc>
                <a:spcPct val="90000"/>
              </a:lnSpc>
              <a:spcBef>
                <a:spcPts val="666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15"/>
          <p:cNvSpPr txBox="1">
            <a:spLocks noGrp="1"/>
          </p:cNvSpPr>
          <p:nvPr>
            <p:ph type="body" idx="2"/>
          </p:nvPr>
        </p:nvSpPr>
        <p:spPr>
          <a:xfrm>
            <a:off x="6239933" y="1894195"/>
            <a:ext cx="5257800" cy="45600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2000" rIns="0" bIns="0" anchor="t" anchorCtr="0">
            <a:noAutofit/>
          </a:bodyPr>
          <a:lstStyle>
            <a:lvl1pPr marL="608853" lvl="0" indent="-456640" algn="l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SzPts val="1800"/>
              <a:buChar char="◼"/>
              <a:defRPr/>
            </a:lvl1pPr>
            <a:lvl2pPr marL="1217706" lvl="1" indent="-456640" algn="l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SzPts val="1800"/>
              <a:buChar char="◼"/>
              <a:defRPr/>
            </a:lvl2pPr>
            <a:lvl3pPr marL="1826560" lvl="2" indent="-456640" algn="l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SzPts val="1800"/>
              <a:buChar char="◼"/>
              <a:defRPr/>
            </a:lvl3pPr>
            <a:lvl4pPr marL="2435413" lvl="3" indent="-456640" algn="l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SzPts val="1800"/>
              <a:buChar char="◼"/>
              <a:defRPr/>
            </a:lvl4pPr>
            <a:lvl5pPr marL="3044266" lvl="4" indent="-456640" algn="l">
              <a:lnSpc>
                <a:spcPct val="90000"/>
              </a:lnSpc>
              <a:spcBef>
                <a:spcPts val="799"/>
              </a:spcBef>
              <a:spcAft>
                <a:spcPts val="0"/>
              </a:spcAft>
              <a:buSzPts val="1800"/>
              <a:buChar char="◼"/>
              <a:defRPr/>
            </a:lvl5pPr>
            <a:lvl6pPr marL="3653119" lvl="5" indent="-304427" algn="l">
              <a:lnSpc>
                <a:spcPct val="90000"/>
              </a:lnSpc>
              <a:spcBef>
                <a:spcPts val="666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6pPr>
            <a:lvl7pPr marL="4261973" lvl="6" indent="-304427" algn="l">
              <a:lnSpc>
                <a:spcPct val="90000"/>
              </a:lnSpc>
              <a:spcBef>
                <a:spcPts val="666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7pPr>
            <a:lvl8pPr marL="4870826" lvl="7" indent="-304427" algn="l">
              <a:lnSpc>
                <a:spcPct val="90000"/>
              </a:lnSpc>
              <a:spcBef>
                <a:spcPts val="666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8pPr>
            <a:lvl9pPr marL="5479679" lvl="8" indent="-304427" algn="l">
              <a:lnSpc>
                <a:spcPct val="90000"/>
              </a:lnSpc>
              <a:spcBef>
                <a:spcPts val="666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56476851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12">
          <p15:clr>
            <a:srgbClr val="FBAE40"/>
          </p15:clr>
        </p15:guide>
        <p15:guide id="2" pos="2948">
          <p15:clr>
            <a:srgbClr val="FBAE40"/>
          </p15:clr>
        </p15:guide>
      </p15:sldGuideLst>
    </p:ext>
  </p:extLst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4613449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981200"/>
            <a:ext cx="50800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981200"/>
            <a:ext cx="50800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914400" y="4114800"/>
            <a:ext cx="50800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7600" y="4114800"/>
            <a:ext cx="50800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AB69A2E0-7A7C-9788-9B50-FDC2F66FA63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02036A16-EAED-71AE-E43C-A74F41D7F4D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68EC51A5-3846-5ECE-F35E-D6B5F0BCDF1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0C2F8EE-CB75-4D43-AFD2-EACF5E5E96D8}" type="slidenum">
              <a:rPr lang="de-DE" altLang="en-US"/>
              <a:pPr/>
              <a:t>‹#›</a:t>
            </a:fld>
            <a:endParaRPr lang="de-DE" altLang="en-US"/>
          </a:p>
        </p:txBody>
      </p:sp>
    </p:spTree>
    <p:extLst>
      <p:ext uri="{BB962C8B-B14F-4D97-AF65-F5344CB8AC3E}">
        <p14:creationId xmlns:p14="http://schemas.microsoft.com/office/powerpoint/2010/main" val="3212125907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914400" y="609600"/>
            <a:ext cx="10363200" cy="5486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7031919B-2D00-2314-C720-8F1B42C76A3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369C442-4619-1D6F-F305-CDAD567EF02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294A6B0B-8DB5-91EA-451A-318BEA817A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1204A17-6A21-4837-982D-9402BB8C1D79}" type="slidenum">
              <a:rPr lang="de-DE" altLang="en-US"/>
              <a:pPr/>
              <a:t>‹#›</a:t>
            </a:fld>
            <a:endParaRPr lang="de-DE" altLang="en-US"/>
          </a:p>
        </p:txBody>
      </p:sp>
    </p:spTree>
    <p:extLst>
      <p:ext uri="{BB962C8B-B14F-4D97-AF65-F5344CB8AC3E}">
        <p14:creationId xmlns:p14="http://schemas.microsoft.com/office/powerpoint/2010/main" val="2924126787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49">
            <a:extLst>
              <a:ext uri="{FF2B5EF4-FFF2-40B4-BE49-F238E27FC236}">
                <a16:creationId xmlns:a16="http://schemas.microsoft.com/office/drawing/2014/main" id="{28F13CAD-FB44-B087-A89F-03851EE0249C}"/>
              </a:ext>
            </a:extLst>
          </p:cNvPr>
          <p:cNvSpPr txBox="1">
            <a:spLocks noGrp="1"/>
          </p:cNvSpPr>
          <p:nvPr>
            <p:ph type="sldNum" idx="10"/>
          </p:nvPr>
        </p:nvSpPr>
        <p:spPr/>
        <p:txBody>
          <a:bodyPr/>
          <a:lstStyle>
            <a:lvl1pPr algn="l">
              <a:defRPr>
                <a:solidFill>
                  <a:srgbClr val="000000"/>
                </a:solidFill>
              </a:defRPr>
            </a:lvl1pPr>
          </a:lstStyle>
          <a:p>
            <a:fld id="{D085547C-0117-47D4-A737-3719F4D8DD3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16309115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1">
            <a:extLst>
              <a:ext uri="{FF2B5EF4-FFF2-40B4-BE49-F238E27FC236}">
                <a16:creationId xmlns:a16="http://schemas.microsoft.com/office/drawing/2014/main" id="{AA07ACD9-1352-E373-E9E8-2A5655BD753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uppieren 1">
            <a:extLst>
              <a:ext uri="{FF2B5EF4-FFF2-40B4-BE49-F238E27FC236}">
                <a16:creationId xmlns:a16="http://schemas.microsoft.com/office/drawing/2014/main" id="{B7A0ED0C-DBAE-0A68-DFFB-5D6A87C132EF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10318751" y="-747713"/>
            <a:ext cx="1574800" cy="598488"/>
            <a:chOff x="100013" y="166688"/>
            <a:chExt cx="1181100" cy="598487"/>
          </a:xfrm>
        </p:grpSpPr>
        <p:pic>
          <p:nvPicPr>
            <p:cNvPr id="4" name="Grafik 2">
              <a:extLst>
                <a:ext uri="{FF2B5EF4-FFF2-40B4-BE49-F238E27FC236}">
                  <a16:creationId xmlns:a16="http://schemas.microsoft.com/office/drawing/2014/main" id="{633B245C-219A-D644-7D44-49091B67974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213" y="166688"/>
              <a:ext cx="596900" cy="598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" name="Grafik 3">
              <a:extLst>
                <a:ext uri="{FF2B5EF4-FFF2-40B4-BE49-F238E27FC236}">
                  <a16:creationId xmlns:a16="http://schemas.microsoft.com/office/drawing/2014/main" id="{07E7641D-8D5A-BC1A-F56B-C7358D00D91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013" y="166688"/>
              <a:ext cx="584200" cy="598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" name="Rechteck 10">
            <a:extLst>
              <a:ext uri="{FF2B5EF4-FFF2-40B4-BE49-F238E27FC236}">
                <a16:creationId xmlns:a16="http://schemas.microsoft.com/office/drawing/2014/main" id="{BF5C3A13-F283-6C1D-71C7-4F1478421F78}"/>
              </a:ext>
            </a:extLst>
          </p:cNvPr>
          <p:cNvSpPr/>
          <p:nvPr userDrawn="1"/>
        </p:nvSpPr>
        <p:spPr>
          <a:xfrm>
            <a:off x="29633" y="6559550"/>
            <a:ext cx="6096000" cy="254000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de-DE" altLang="en-US" sz="1000">
                <a:solidFill>
                  <a:srgbClr val="7F7F7F"/>
                </a:solidFill>
                <a:latin typeface="TheSans UHH"/>
              </a:rPr>
              <a:t>O. Karger | June 23</a:t>
            </a:r>
            <a:r>
              <a:rPr lang="de-DE" altLang="en-US" sz="1000" baseline="30000">
                <a:solidFill>
                  <a:srgbClr val="7F7F7F"/>
                </a:solidFill>
                <a:latin typeface="TheSans UHH"/>
              </a:rPr>
              <a:t>th</a:t>
            </a:r>
            <a:r>
              <a:rPr lang="de-DE" altLang="en-US" sz="1000">
                <a:solidFill>
                  <a:srgbClr val="7F7F7F"/>
                </a:solidFill>
                <a:latin typeface="TheSans UHH"/>
              </a:rPr>
              <a:t> 2015 | LAOLA Meeting Wismar 2015 | </a:t>
            </a:r>
            <a:fld id="{B324BCF8-1509-46D4-8FD0-ABE1D381B79E}" type="slidenum">
              <a:rPr lang="de-DE" altLang="en-US" sz="1000">
                <a:solidFill>
                  <a:srgbClr val="7F7F7F"/>
                </a:solidFill>
                <a:latin typeface="TheSans UHH"/>
              </a:rPr>
              <a:pPr eaLnBrk="1" hangingPunct="1"/>
              <a:t>‹#›</a:t>
            </a:fld>
            <a:endParaRPr lang="de-DE" altLang="en-US" sz="1000">
              <a:solidFill>
                <a:srgbClr val="7F7F7F"/>
              </a:solidFill>
              <a:latin typeface="TheSans UHH"/>
            </a:endParaRPr>
          </a:p>
        </p:txBody>
      </p:sp>
      <p:pic>
        <p:nvPicPr>
          <p:cNvPr id="7" name="Picture 3">
            <a:extLst>
              <a:ext uri="{FF2B5EF4-FFF2-40B4-BE49-F238E27FC236}">
                <a16:creationId xmlns:a16="http://schemas.microsoft.com/office/drawing/2014/main" id="{0438964D-F800-967D-27D9-86829E6A6081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6885" y="6165850"/>
            <a:ext cx="1145116" cy="68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platzhalter 8"/>
          <p:cNvSpPr>
            <a:spLocks noGrp="1"/>
          </p:cNvSpPr>
          <p:nvPr>
            <p:ph type="body" sz="quarter" idx="10"/>
          </p:nvPr>
        </p:nvSpPr>
        <p:spPr>
          <a:xfrm>
            <a:off x="3503712" y="44624"/>
            <a:ext cx="5088565" cy="796925"/>
          </a:xfrm>
        </p:spPr>
        <p:txBody>
          <a:bodyPr anchor="ctr"/>
          <a:lstStyle>
            <a:lvl1pPr marL="0" indent="0" algn="ctr">
              <a:buNone/>
              <a:defRPr lang="de-DE" sz="2200" kern="1200" dirty="0" smtClean="0">
                <a:solidFill>
                  <a:schemeClr val="bg1"/>
                </a:solidFill>
                <a:latin typeface="TheSans UHH" pitchFamily="34" charset="0"/>
                <a:ea typeface="Dotum" pitchFamily="34" charset="-127"/>
                <a:cs typeface="ZWAdobeF" pitchFamily="2" charset="0"/>
              </a:defRPr>
            </a:lvl1pPr>
          </a:lstStyle>
          <a:p>
            <a:pPr lvl="0"/>
            <a:r>
              <a:rPr lang="de-DE" dirty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229591048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>
            <a:spLocks noGrp="1"/>
          </p:cNvSpPr>
          <p:nvPr>
            <p:ph type="title"/>
          </p:nvPr>
        </p:nvSpPr>
        <p:spPr>
          <a:xfrm>
            <a:off x="415602" y="593368"/>
            <a:ext cx="11360799" cy="763599"/>
          </a:xfrm>
          <a:prstGeom prst="rect">
            <a:avLst/>
          </a:prstGeom>
        </p:spPr>
        <p:txBody>
          <a:bodyPr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body" idx="1"/>
          </p:nvPr>
        </p:nvSpPr>
        <p:spPr>
          <a:xfrm>
            <a:off x="415602" y="1536633"/>
            <a:ext cx="11360799" cy="4555200"/>
          </a:xfrm>
          <a:prstGeom prst="rect">
            <a:avLst/>
          </a:prstGeom>
        </p:spPr>
        <p:txBody>
          <a:bodyPr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" name="Shape 19">
            <a:extLst>
              <a:ext uri="{FF2B5EF4-FFF2-40B4-BE49-F238E27FC236}">
                <a16:creationId xmlns:a16="http://schemas.microsoft.com/office/drawing/2014/main" id="{9AA49B22-F722-9A68-750D-FF1760B3836F}"/>
              </a:ext>
            </a:extLst>
          </p:cNvPr>
          <p:cNvSpPr txBox="1">
            <a:spLocks noGrp="1"/>
          </p:cNvSpPr>
          <p:nvPr>
            <p:ph type="sldNum" idx="10"/>
          </p:nvPr>
        </p:nvSpPr>
        <p:spPr/>
        <p:txBody>
          <a:bodyPr/>
          <a:lstStyle>
            <a:lvl1pPr algn="l">
              <a:defRPr>
                <a:solidFill>
                  <a:srgbClr val="000000"/>
                </a:solidFill>
              </a:defRPr>
            </a:lvl1pPr>
          </a:lstStyle>
          <a:p>
            <a:fld id="{AA538B6F-DACC-4CAF-9A28-80F40B931FE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59118812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en-US"/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3562F24-0407-F12B-7F8C-61D30693ED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C31546-C70D-4C57-97A7-6B30D38283B1}" type="datetimeFigureOut">
              <a:rPr lang="en-US"/>
              <a:pPr>
                <a:defRPr/>
              </a:pPr>
              <a:t>7/30/2026</a:t>
            </a:fld>
            <a:endParaRPr 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BECDA7E-0759-B80B-3A92-975EEBDC81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2C42874-2B7A-5DBD-70B8-B729E5C62A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FB7299-5BED-4679-8015-CAD8D01A6EDB}" type="slidenum">
              <a:rPr lang="en-US" altLang="de-DE"/>
              <a:pPr/>
              <a:t>‹#›</a:t>
            </a:fld>
            <a:endParaRPr lang="en-US" altLang="de-DE"/>
          </a:p>
        </p:txBody>
      </p:sp>
    </p:spTree>
    <p:extLst>
      <p:ext uri="{BB962C8B-B14F-4D97-AF65-F5344CB8AC3E}">
        <p14:creationId xmlns:p14="http://schemas.microsoft.com/office/powerpoint/2010/main" val="1160669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15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23" Type="http://schemas.openxmlformats.org/officeDocument/2006/relationships/image" Target="../media/image6.png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Relationship Id="rId22" Type="http://schemas.openxmlformats.org/officeDocument/2006/relationships/image" Target="../media/image5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40.xml"/><Relationship Id="rId17" Type="http://schemas.openxmlformats.org/officeDocument/2006/relationships/image" Target="../media/image9.png"/><Relationship Id="rId2" Type="http://schemas.openxmlformats.org/officeDocument/2006/relationships/slideLayout" Target="../slideLayouts/slideLayout30.xml"/><Relationship Id="rId16" Type="http://schemas.openxmlformats.org/officeDocument/2006/relationships/image" Target="../media/image8.png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5" Type="http://schemas.openxmlformats.org/officeDocument/2006/relationships/image" Target="../media/image7.jpeg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54.xml"/><Relationship Id="rId18" Type="http://schemas.openxmlformats.org/officeDocument/2006/relationships/slideLayout" Target="../slideLayouts/slideLayout59.xml"/><Relationship Id="rId26" Type="http://schemas.openxmlformats.org/officeDocument/2006/relationships/slideLayout" Target="../slideLayouts/slideLayout67.xml"/><Relationship Id="rId3" Type="http://schemas.openxmlformats.org/officeDocument/2006/relationships/slideLayout" Target="../slideLayouts/slideLayout44.xml"/><Relationship Id="rId21" Type="http://schemas.openxmlformats.org/officeDocument/2006/relationships/slideLayout" Target="../slideLayouts/slideLayout62.xml"/><Relationship Id="rId34" Type="http://schemas.openxmlformats.org/officeDocument/2006/relationships/slideLayout" Target="../slideLayouts/slideLayout75.xml"/><Relationship Id="rId7" Type="http://schemas.openxmlformats.org/officeDocument/2006/relationships/slideLayout" Target="../slideLayouts/slideLayout48.xml"/><Relationship Id="rId12" Type="http://schemas.openxmlformats.org/officeDocument/2006/relationships/slideLayout" Target="../slideLayouts/slideLayout53.xml"/><Relationship Id="rId17" Type="http://schemas.openxmlformats.org/officeDocument/2006/relationships/slideLayout" Target="../slideLayouts/slideLayout58.xml"/><Relationship Id="rId25" Type="http://schemas.openxmlformats.org/officeDocument/2006/relationships/slideLayout" Target="../slideLayouts/slideLayout66.xml"/><Relationship Id="rId33" Type="http://schemas.openxmlformats.org/officeDocument/2006/relationships/slideLayout" Target="../slideLayouts/slideLayout74.xml"/><Relationship Id="rId2" Type="http://schemas.openxmlformats.org/officeDocument/2006/relationships/slideLayout" Target="../slideLayouts/slideLayout43.xml"/><Relationship Id="rId16" Type="http://schemas.openxmlformats.org/officeDocument/2006/relationships/slideLayout" Target="../slideLayouts/slideLayout57.xml"/><Relationship Id="rId20" Type="http://schemas.openxmlformats.org/officeDocument/2006/relationships/slideLayout" Target="../slideLayouts/slideLayout61.xml"/><Relationship Id="rId29" Type="http://schemas.openxmlformats.org/officeDocument/2006/relationships/slideLayout" Target="../slideLayouts/slideLayout70.xml"/><Relationship Id="rId1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7.xml"/><Relationship Id="rId11" Type="http://schemas.openxmlformats.org/officeDocument/2006/relationships/slideLayout" Target="../slideLayouts/slideLayout52.xml"/><Relationship Id="rId24" Type="http://schemas.openxmlformats.org/officeDocument/2006/relationships/slideLayout" Target="../slideLayouts/slideLayout65.xml"/><Relationship Id="rId32" Type="http://schemas.openxmlformats.org/officeDocument/2006/relationships/slideLayout" Target="../slideLayouts/slideLayout73.xml"/><Relationship Id="rId5" Type="http://schemas.openxmlformats.org/officeDocument/2006/relationships/slideLayout" Target="../slideLayouts/slideLayout46.xml"/><Relationship Id="rId15" Type="http://schemas.openxmlformats.org/officeDocument/2006/relationships/slideLayout" Target="../slideLayouts/slideLayout56.xml"/><Relationship Id="rId23" Type="http://schemas.openxmlformats.org/officeDocument/2006/relationships/slideLayout" Target="../slideLayouts/slideLayout64.xml"/><Relationship Id="rId28" Type="http://schemas.openxmlformats.org/officeDocument/2006/relationships/slideLayout" Target="../slideLayouts/slideLayout69.xml"/><Relationship Id="rId10" Type="http://schemas.openxmlformats.org/officeDocument/2006/relationships/slideLayout" Target="../slideLayouts/slideLayout51.xml"/><Relationship Id="rId19" Type="http://schemas.openxmlformats.org/officeDocument/2006/relationships/slideLayout" Target="../slideLayouts/slideLayout60.xml"/><Relationship Id="rId31" Type="http://schemas.openxmlformats.org/officeDocument/2006/relationships/slideLayout" Target="../slideLayouts/slideLayout72.xml"/><Relationship Id="rId4" Type="http://schemas.openxmlformats.org/officeDocument/2006/relationships/slideLayout" Target="../slideLayouts/slideLayout45.xml"/><Relationship Id="rId9" Type="http://schemas.openxmlformats.org/officeDocument/2006/relationships/slideLayout" Target="../slideLayouts/slideLayout50.xml"/><Relationship Id="rId14" Type="http://schemas.openxmlformats.org/officeDocument/2006/relationships/slideLayout" Target="../slideLayouts/slideLayout55.xml"/><Relationship Id="rId22" Type="http://schemas.openxmlformats.org/officeDocument/2006/relationships/slideLayout" Target="../slideLayouts/slideLayout63.xml"/><Relationship Id="rId27" Type="http://schemas.openxmlformats.org/officeDocument/2006/relationships/slideLayout" Target="../slideLayouts/slideLayout68.xml"/><Relationship Id="rId30" Type="http://schemas.openxmlformats.org/officeDocument/2006/relationships/slideLayout" Target="../slideLayouts/slideLayout71.xml"/><Relationship Id="rId35" Type="http://schemas.openxmlformats.org/officeDocument/2006/relationships/theme" Target="../theme/theme4.xml"/><Relationship Id="rId8" Type="http://schemas.openxmlformats.org/officeDocument/2006/relationships/slideLayout" Target="../slideLayouts/slideLayout49.xml"/></Relationships>
</file>

<file path=ppt/slideMasters/_rels/slideMaster5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88.xml"/><Relationship Id="rId18" Type="http://schemas.openxmlformats.org/officeDocument/2006/relationships/slideLayout" Target="../slideLayouts/slideLayout93.xml"/><Relationship Id="rId26" Type="http://schemas.openxmlformats.org/officeDocument/2006/relationships/slideLayout" Target="../slideLayouts/slideLayout101.xml"/><Relationship Id="rId3" Type="http://schemas.openxmlformats.org/officeDocument/2006/relationships/slideLayout" Target="../slideLayouts/slideLayout78.xml"/><Relationship Id="rId21" Type="http://schemas.openxmlformats.org/officeDocument/2006/relationships/slideLayout" Target="../slideLayouts/slideLayout96.xml"/><Relationship Id="rId7" Type="http://schemas.openxmlformats.org/officeDocument/2006/relationships/slideLayout" Target="../slideLayouts/slideLayout82.xml"/><Relationship Id="rId12" Type="http://schemas.openxmlformats.org/officeDocument/2006/relationships/slideLayout" Target="../slideLayouts/slideLayout87.xml"/><Relationship Id="rId17" Type="http://schemas.openxmlformats.org/officeDocument/2006/relationships/slideLayout" Target="../slideLayouts/slideLayout92.xml"/><Relationship Id="rId25" Type="http://schemas.openxmlformats.org/officeDocument/2006/relationships/slideLayout" Target="../slideLayouts/slideLayout100.xml"/><Relationship Id="rId33" Type="http://schemas.openxmlformats.org/officeDocument/2006/relationships/theme" Target="../theme/theme5.xml"/><Relationship Id="rId2" Type="http://schemas.openxmlformats.org/officeDocument/2006/relationships/slideLayout" Target="../slideLayouts/slideLayout77.xml"/><Relationship Id="rId16" Type="http://schemas.openxmlformats.org/officeDocument/2006/relationships/slideLayout" Target="../slideLayouts/slideLayout91.xml"/><Relationship Id="rId20" Type="http://schemas.openxmlformats.org/officeDocument/2006/relationships/slideLayout" Target="../slideLayouts/slideLayout95.xml"/><Relationship Id="rId29" Type="http://schemas.openxmlformats.org/officeDocument/2006/relationships/slideLayout" Target="../slideLayouts/slideLayout104.xml"/><Relationship Id="rId1" Type="http://schemas.openxmlformats.org/officeDocument/2006/relationships/slideLayout" Target="../slideLayouts/slideLayout76.xml"/><Relationship Id="rId6" Type="http://schemas.openxmlformats.org/officeDocument/2006/relationships/slideLayout" Target="../slideLayouts/slideLayout81.xml"/><Relationship Id="rId11" Type="http://schemas.openxmlformats.org/officeDocument/2006/relationships/slideLayout" Target="../slideLayouts/slideLayout86.xml"/><Relationship Id="rId24" Type="http://schemas.openxmlformats.org/officeDocument/2006/relationships/slideLayout" Target="../slideLayouts/slideLayout99.xml"/><Relationship Id="rId32" Type="http://schemas.openxmlformats.org/officeDocument/2006/relationships/slideLayout" Target="../slideLayouts/slideLayout107.xml"/><Relationship Id="rId5" Type="http://schemas.openxmlformats.org/officeDocument/2006/relationships/slideLayout" Target="../slideLayouts/slideLayout80.xml"/><Relationship Id="rId15" Type="http://schemas.openxmlformats.org/officeDocument/2006/relationships/slideLayout" Target="../slideLayouts/slideLayout90.xml"/><Relationship Id="rId23" Type="http://schemas.openxmlformats.org/officeDocument/2006/relationships/slideLayout" Target="../slideLayouts/slideLayout98.xml"/><Relationship Id="rId28" Type="http://schemas.openxmlformats.org/officeDocument/2006/relationships/slideLayout" Target="../slideLayouts/slideLayout103.xml"/><Relationship Id="rId10" Type="http://schemas.openxmlformats.org/officeDocument/2006/relationships/slideLayout" Target="../slideLayouts/slideLayout85.xml"/><Relationship Id="rId19" Type="http://schemas.openxmlformats.org/officeDocument/2006/relationships/slideLayout" Target="../slideLayouts/slideLayout94.xml"/><Relationship Id="rId31" Type="http://schemas.openxmlformats.org/officeDocument/2006/relationships/slideLayout" Target="../slideLayouts/slideLayout106.xml"/><Relationship Id="rId4" Type="http://schemas.openxmlformats.org/officeDocument/2006/relationships/slideLayout" Target="../slideLayouts/slideLayout79.xml"/><Relationship Id="rId9" Type="http://schemas.openxmlformats.org/officeDocument/2006/relationships/slideLayout" Target="../slideLayouts/slideLayout84.xml"/><Relationship Id="rId14" Type="http://schemas.openxmlformats.org/officeDocument/2006/relationships/slideLayout" Target="../slideLayouts/slideLayout89.xml"/><Relationship Id="rId22" Type="http://schemas.openxmlformats.org/officeDocument/2006/relationships/slideLayout" Target="../slideLayouts/slideLayout97.xml"/><Relationship Id="rId27" Type="http://schemas.openxmlformats.org/officeDocument/2006/relationships/slideLayout" Target="../slideLayouts/slideLayout102.xml"/><Relationship Id="rId30" Type="http://schemas.openxmlformats.org/officeDocument/2006/relationships/slideLayout" Target="../slideLayouts/slideLayout105.xml"/><Relationship Id="rId8" Type="http://schemas.openxmlformats.org/officeDocument/2006/relationships/slideLayout" Target="../slideLayouts/slideLayout8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theme" Target="../theme/theme6.xml"/><Relationship Id="rId3" Type="http://schemas.openxmlformats.org/officeDocument/2006/relationships/slideLayout" Target="../slideLayouts/slideLayout110.xml"/><Relationship Id="rId7" Type="http://schemas.openxmlformats.org/officeDocument/2006/relationships/slideLayout" Target="../slideLayouts/slideLayout114.xml"/><Relationship Id="rId2" Type="http://schemas.openxmlformats.org/officeDocument/2006/relationships/slideLayout" Target="../slideLayouts/slideLayout109.xml"/><Relationship Id="rId1" Type="http://schemas.openxmlformats.org/officeDocument/2006/relationships/slideLayout" Target="../slideLayouts/slideLayout108.xml"/><Relationship Id="rId6" Type="http://schemas.openxmlformats.org/officeDocument/2006/relationships/slideLayout" Target="../slideLayouts/slideLayout113.xml"/><Relationship Id="rId5" Type="http://schemas.openxmlformats.org/officeDocument/2006/relationships/slideLayout" Target="../slideLayouts/slideLayout112.xml"/><Relationship Id="rId4" Type="http://schemas.openxmlformats.org/officeDocument/2006/relationships/slideLayout" Target="../slideLayouts/slideLayout1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r>
              <a:rPr lang="en-GB"/>
              <a:t>CI SAC meeting 29 - 31 October 2012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9DBA9B1B-A13A-3F4F-A914-0F69B82662B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736" r:id="rId12"/>
  </p:sldLayoutIdLst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68C0BC5C-277D-44EA-879A-169CD812AA80}" type="datetimeFigureOut">
              <a:rPr lang="en-GB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29/07/2026</a:t>
            </a:fld>
            <a:endParaRPr lang="en-GB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GB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4B50AC8F-0BC2-4C9B-98ED-9E22C2813F00}" type="slidenum">
              <a:rPr lang="en-GB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pic>
        <p:nvPicPr>
          <p:cNvPr id="7" name="Picture 4" descr="CI_logo_small"/>
          <p:cNvPicPr>
            <a:picLocks noChangeAspect="1" noChangeArrowheads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585" y="261939"/>
            <a:ext cx="1864783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0" descr="STFClogo"/>
          <p:cNvPicPr>
            <a:picLocks noChangeAspect="1" noChangeArrowheads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9100" y="6191251"/>
            <a:ext cx="2880784" cy="569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"/>
          <p:cNvPicPr>
            <a:picLocks noChangeAspect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8484" y="6191251"/>
            <a:ext cx="1775883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/>
          </p:cNvPicPr>
          <p:nvPr userDrawn="1"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6367" y="6089650"/>
            <a:ext cx="2510367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/>
          <p:cNvPicPr>
            <a:picLocks noChangeAspect="1"/>
          </p:cNvPicPr>
          <p:nvPr userDrawn="1"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485" y="6080126"/>
            <a:ext cx="1680633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501" y="6115051"/>
            <a:ext cx="1344084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3598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438400" y="76200"/>
            <a:ext cx="9753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en-US" dirty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105594"/>
            <a:ext cx="10972800" cy="5020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en-US" dirty="0"/>
              <a:t>Textmasterformate durch Klicken bearbeiten</a:t>
            </a:r>
          </a:p>
          <a:p>
            <a:pPr lvl="1"/>
            <a:r>
              <a:rPr lang="de-DE" altLang="en-US" dirty="0"/>
              <a:t>Zweite Ebene</a:t>
            </a:r>
          </a:p>
          <a:p>
            <a:pPr lvl="2"/>
            <a:r>
              <a:rPr lang="de-DE" altLang="en-US" dirty="0"/>
              <a:t>Dritte Ebene</a:t>
            </a:r>
          </a:p>
          <a:p>
            <a:pPr lvl="3"/>
            <a:r>
              <a:rPr lang="de-DE" altLang="en-US" dirty="0"/>
              <a:t>Vierte Ebene</a:t>
            </a:r>
          </a:p>
          <a:p>
            <a:pPr lvl="4"/>
            <a:r>
              <a:rPr lang="de-DE" altLang="en-US" dirty="0"/>
              <a:t>Fünfte Ebene</a:t>
            </a:r>
          </a:p>
        </p:txBody>
      </p:sp>
      <p:pic>
        <p:nvPicPr>
          <p:cNvPr id="1028" name="Picture 4" descr="Untitled-1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8600"/>
            <a:ext cx="1828800" cy="77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9" name="Line 5"/>
          <p:cNvSpPr>
            <a:spLocks noChangeShapeType="1"/>
          </p:cNvSpPr>
          <p:nvPr/>
        </p:nvSpPr>
        <p:spPr bwMode="auto">
          <a:xfrm>
            <a:off x="0" y="6235700"/>
            <a:ext cx="12192000" cy="0"/>
          </a:xfrm>
          <a:prstGeom prst="line">
            <a:avLst/>
          </a:prstGeom>
          <a:noFill/>
          <a:ln w="28575">
            <a:solidFill>
              <a:srgbClr val="770D29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/>
            <a:endParaRPr lang="en-GB" sz="2400">
              <a:solidFill>
                <a:srgbClr val="000000"/>
              </a:solidFill>
              <a:ea typeface="ＭＳ Ｐゴシック" pitchFamily="28" charset="-128"/>
            </a:endParaRPr>
          </a:p>
        </p:txBody>
      </p:sp>
      <p:pic>
        <p:nvPicPr>
          <p:cNvPr id="1030" name="Picture 6" descr="LVP_UNI_LOGO_CMYK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6324601"/>
            <a:ext cx="233680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1" name="Text Box 7"/>
          <p:cNvSpPr txBox="1">
            <a:spLocks noChangeArrowheads="1"/>
          </p:cNvSpPr>
          <p:nvPr/>
        </p:nvSpPr>
        <p:spPr bwMode="auto">
          <a:xfrm>
            <a:off x="0" y="6381751"/>
            <a:ext cx="12192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28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28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28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28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28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28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28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28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28" charset="-128"/>
              </a:defRPr>
            </a:lvl9pPr>
          </a:lstStyle>
          <a:p>
            <a:pPr algn="ctr"/>
            <a:r>
              <a:rPr lang="de-DE" altLang="en-US" sz="1000" i="1">
                <a:solidFill>
                  <a:srgbClr val="770D29"/>
                </a:solidFill>
              </a:rPr>
              <a:t>Prof. Dr. Carsten P. Welsch – CI Core Grant </a:t>
            </a:r>
            <a:r>
              <a:rPr lang="de-DE" altLang="en-US" sz="1000" i="1" err="1">
                <a:solidFill>
                  <a:srgbClr val="770D29"/>
                </a:solidFill>
              </a:rPr>
              <a:t>Proposal</a:t>
            </a:r>
            <a:endParaRPr lang="de-DE" altLang="en-US" sz="1000" i="1">
              <a:solidFill>
                <a:srgbClr val="770D29"/>
              </a:solidFill>
            </a:endParaRPr>
          </a:p>
        </p:txBody>
      </p:sp>
      <p:pic>
        <p:nvPicPr>
          <p:cNvPr id="1032" name="Picture 9" descr="QUASAR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6001" y="6264276"/>
            <a:ext cx="920751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60459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770D29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770D29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770D29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770D29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770D29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770D29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770D29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770D29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770D29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rgbClr val="770D29"/>
        </a:buClr>
        <a:buFont typeface="Wingdings" pitchFamily="2" charset="2"/>
        <a:buChar char="§"/>
        <a:defRPr sz="2600">
          <a:solidFill>
            <a:srgbClr val="00649D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770D29"/>
        </a:buClr>
        <a:buChar char="–"/>
        <a:defRPr sz="2600">
          <a:solidFill>
            <a:srgbClr val="00649D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770D29"/>
        </a:buClr>
        <a:buChar char="•"/>
        <a:defRPr sz="2600">
          <a:solidFill>
            <a:srgbClr val="00649D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rgbClr val="770D29"/>
        </a:buClr>
        <a:buChar char="–"/>
        <a:defRPr sz="2600">
          <a:solidFill>
            <a:srgbClr val="00649D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rgbClr val="770D29"/>
        </a:buClr>
        <a:buChar char="»"/>
        <a:defRPr sz="2600">
          <a:solidFill>
            <a:srgbClr val="00649D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rgbClr val="770D29"/>
        </a:buClr>
        <a:buChar char="»"/>
        <a:defRPr sz="2600">
          <a:solidFill>
            <a:srgbClr val="00649D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rgbClr val="770D29"/>
        </a:buClr>
        <a:buChar char="»"/>
        <a:defRPr sz="2600">
          <a:solidFill>
            <a:srgbClr val="00649D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rgbClr val="770D29"/>
        </a:buClr>
        <a:buChar char="»"/>
        <a:defRPr sz="2600">
          <a:solidFill>
            <a:srgbClr val="00649D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rgbClr val="770D29"/>
        </a:buClr>
        <a:buChar char="»"/>
        <a:defRPr sz="2600">
          <a:solidFill>
            <a:srgbClr val="00649D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uppieren 6">
            <a:extLst>
              <a:ext uri="{FF2B5EF4-FFF2-40B4-BE49-F238E27FC236}">
                <a16:creationId xmlns:a16="http://schemas.microsoft.com/office/drawing/2014/main" id="{F2B04C92-175E-41BA-89CE-B2785D9E3855}"/>
              </a:ext>
            </a:extLst>
          </p:cNvPr>
          <p:cNvGrpSpPr/>
          <p:nvPr userDrawn="1"/>
        </p:nvGrpSpPr>
        <p:grpSpPr>
          <a:xfrm>
            <a:off x="-6501" y="6593007"/>
            <a:ext cx="12198503" cy="263835"/>
            <a:chOff x="-4877" y="4950860"/>
            <a:chExt cx="9148877" cy="198120"/>
          </a:xfrm>
        </p:grpSpPr>
        <p:sp>
          <p:nvSpPr>
            <p:cNvPr id="55" name="bk object 18">
              <a:extLst>
                <a:ext uri="{FF2B5EF4-FFF2-40B4-BE49-F238E27FC236}">
                  <a16:creationId xmlns:a16="http://schemas.microsoft.com/office/drawing/2014/main" id="{AFB087C7-FC7D-4892-B0D6-EA804CF535FD}"/>
                </a:ext>
              </a:extLst>
            </p:cNvPr>
            <p:cNvSpPr/>
            <p:nvPr userDrawn="1"/>
          </p:nvSpPr>
          <p:spPr>
            <a:xfrm>
              <a:off x="-4877" y="4950860"/>
              <a:ext cx="484937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solidFill>
              <a:schemeClr val="tx2"/>
            </a:solidFill>
          </p:spPr>
          <p:txBody>
            <a:bodyPr wrap="square" lIns="0" tIns="0" rIns="0" bIns="0" rtlCol="0"/>
            <a:lstStyle/>
            <a:p>
              <a:endParaRPr sz="1300"/>
            </a:p>
          </p:txBody>
        </p:sp>
        <p:sp>
          <p:nvSpPr>
            <p:cNvPr id="48" name="bk object 18">
              <a:extLst>
                <a:ext uri="{FF2B5EF4-FFF2-40B4-BE49-F238E27FC236}">
                  <a16:creationId xmlns:a16="http://schemas.microsoft.com/office/drawing/2014/main" id="{FA50712F-6C72-4330-A489-54C0FA78213C}"/>
                </a:ext>
              </a:extLst>
            </p:cNvPr>
            <p:cNvSpPr/>
            <p:nvPr userDrawn="1"/>
          </p:nvSpPr>
          <p:spPr>
            <a:xfrm>
              <a:off x="522288" y="4950860"/>
              <a:ext cx="8621712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solidFill>
              <a:schemeClr val="tx2"/>
            </a:solidFill>
          </p:spPr>
          <p:txBody>
            <a:bodyPr wrap="square" lIns="0" tIns="0" rIns="0" bIns="0" rtlCol="0"/>
            <a:lstStyle/>
            <a:p>
              <a:endParaRPr sz="1300"/>
            </a:p>
          </p:txBody>
        </p:sp>
        <p:sp>
          <p:nvSpPr>
            <p:cNvPr id="49" name="Holder 3">
              <a:extLst>
                <a:ext uri="{FF2B5EF4-FFF2-40B4-BE49-F238E27FC236}">
                  <a16:creationId xmlns:a16="http://schemas.microsoft.com/office/drawing/2014/main" id="{390EDD11-ED96-4F2C-BB78-7CE69D30A03B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8194726" y="4966101"/>
              <a:ext cx="449579" cy="167639"/>
            </a:xfrm>
            <a:prstGeom prst="rect">
              <a:avLst/>
            </a:prstGeom>
          </p:spPr>
          <p:txBody>
            <a:bodyPr lIns="0" tIns="0" rIns="0" bIns="0" anchor="ctr"/>
            <a:lstStyle>
              <a:defPPr>
                <a:defRPr lang="de-DE"/>
              </a:defPPr>
              <a:lvl1pPr marL="0" algn="l" defTabSz="686074" rtl="0" eaLnBrk="1" latinLnBrk="0" hangingPunct="1">
                <a:defRPr sz="1000" b="1" i="0" kern="1200">
                  <a:solidFill>
                    <a:schemeClr val="bg1"/>
                  </a:solidFill>
                  <a:latin typeface="Arial"/>
                  <a:ea typeface="+mn-ea"/>
                  <a:cs typeface="Arial"/>
                </a:defRPr>
              </a:lvl1pPr>
              <a:lvl2pPr marL="34303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6074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9111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2149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5186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223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1260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429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6913">
                <a:spcBef>
                  <a:spcPts val="7"/>
                </a:spcBef>
              </a:pPr>
              <a:r>
                <a:rPr lang="de-DE" sz="1332" spc="13"/>
                <a:t>hhu.de</a:t>
              </a:r>
            </a:p>
          </p:txBody>
        </p:sp>
      </p:grpSp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A03D4771-8BB8-4FA1-A2DA-170FCFE2056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702125" y="440669"/>
            <a:ext cx="9102363" cy="602352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E32F5159-1DFE-4F9C-BE85-E97D32EA19C5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695401" y="1894195"/>
            <a:ext cx="10801275" cy="4558992"/>
          </a:xfrm>
          <a:prstGeom prst="rect">
            <a:avLst/>
          </a:prstGeom>
        </p:spPr>
        <p:txBody>
          <a:bodyPr vert="horz" lIns="0" tIns="72000" rIns="0" bIns="0" rtlCol="0">
            <a:noAutofit/>
          </a:bodyPr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  <a:p>
            <a:pPr lvl="5"/>
            <a:r>
              <a:rPr lang="de-DE" dirty="0"/>
              <a:t>Sechste Ebene</a:t>
            </a:r>
          </a:p>
          <a:p>
            <a:pPr lvl="6"/>
            <a:r>
              <a:rPr lang="de-DE" dirty="0"/>
              <a:t>Siebte Ebene</a:t>
            </a:r>
          </a:p>
          <a:p>
            <a:pPr lvl="7"/>
            <a:r>
              <a:rPr lang="de-DE" dirty="0"/>
              <a:t>Achte Ebene</a:t>
            </a:r>
          </a:p>
          <a:p>
            <a:pPr lvl="8"/>
            <a:r>
              <a:rPr lang="de-DE" dirty="0"/>
              <a:t>Neunte Ebene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264DE2C-9DE8-411C-83C3-1274BB370203}"/>
              </a:ext>
            </a:extLst>
          </p:cNvPr>
          <p:cNvSpPr>
            <a:spLocks noGrp="1"/>
          </p:cNvSpPr>
          <p:nvPr userDrawn="1">
            <p:ph type="sldNum" sz="quarter" idx="4"/>
          </p:nvPr>
        </p:nvSpPr>
        <p:spPr>
          <a:xfrm>
            <a:off x="47329" y="6625927"/>
            <a:ext cx="449875" cy="198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199" b="1">
                <a:solidFill>
                  <a:schemeClr val="bg1"/>
                </a:solidFill>
              </a:defRPr>
            </a:lvl1pPr>
          </a:lstStyle>
          <a:p>
            <a:fld id="{9D195BCC-3514-4B1B-9C18-24F3D67EC549}" type="slidenum">
              <a:rPr lang="de-DE" smtClean="0"/>
              <a:pPr/>
              <a:t>‹#›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F8C549DC-12B4-40A5-A309-CF801E18C8D4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838200" y="6625927"/>
            <a:ext cx="9506272" cy="198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99">
                <a:solidFill>
                  <a:schemeClr val="bg1"/>
                </a:solidFill>
              </a:defRPr>
            </a:lvl1pPr>
          </a:lstStyle>
          <a:p>
            <a:endParaRPr lang="de-DE"/>
          </a:p>
        </p:txBody>
      </p:sp>
      <p:cxnSp>
        <p:nvCxnSpPr>
          <p:cNvPr id="12" name="Gerader Verbinder 11">
            <a:extLst>
              <a:ext uri="{FF2B5EF4-FFF2-40B4-BE49-F238E27FC236}">
                <a16:creationId xmlns:a16="http://schemas.microsoft.com/office/drawing/2014/main" id="{E9F45371-9B7D-4505-A4D1-3E02BE436A0C}"/>
              </a:ext>
            </a:extLst>
          </p:cNvPr>
          <p:cNvCxnSpPr>
            <a:cxnSpLocks/>
          </p:cNvCxnSpPr>
          <p:nvPr userDrawn="1"/>
        </p:nvCxnSpPr>
        <p:spPr>
          <a:xfrm>
            <a:off x="695404" y="1298040"/>
            <a:ext cx="7512833" cy="0"/>
          </a:xfrm>
          <a:prstGeom prst="line">
            <a:avLst/>
          </a:prstGeom>
          <a:ln w="19050">
            <a:solidFill>
              <a:srgbClr val="CCDDE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afik 9">
            <a:extLst>
              <a:ext uri="{FF2B5EF4-FFF2-40B4-BE49-F238E27FC236}">
                <a16:creationId xmlns:a16="http://schemas.microsoft.com/office/drawing/2014/main" id="{A240364D-AE4D-440E-88A8-B05FF302FB9D}"/>
              </a:ext>
            </a:extLst>
          </p:cNvPr>
          <p:cNvGrpSpPr/>
          <p:nvPr userDrawn="1"/>
        </p:nvGrpSpPr>
        <p:grpSpPr>
          <a:xfrm>
            <a:off x="10321917" y="525079"/>
            <a:ext cx="1399107" cy="827140"/>
            <a:chOff x="10321916" y="525077"/>
            <a:chExt cx="1399106" cy="827140"/>
          </a:xfrm>
          <a:solidFill>
            <a:schemeClr val="accent1"/>
          </a:solidFill>
        </p:grpSpPr>
        <p:grpSp>
          <p:nvGrpSpPr>
            <p:cNvPr id="20" name="Grafik 9">
              <a:extLst>
                <a:ext uri="{FF2B5EF4-FFF2-40B4-BE49-F238E27FC236}">
                  <a16:creationId xmlns:a16="http://schemas.microsoft.com/office/drawing/2014/main" id="{A240364D-AE4D-440E-88A8-B05FF302FB9D}"/>
                </a:ext>
              </a:extLst>
            </p:cNvPr>
            <p:cNvGrpSpPr/>
            <p:nvPr/>
          </p:nvGrpSpPr>
          <p:grpSpPr>
            <a:xfrm>
              <a:off x="10321916" y="525077"/>
              <a:ext cx="1179212" cy="575107"/>
              <a:chOff x="10321916" y="525077"/>
              <a:chExt cx="1179212" cy="575107"/>
            </a:xfrm>
            <a:solidFill>
              <a:schemeClr val="accent1"/>
            </a:solidFill>
          </p:grpSpPr>
          <p:sp>
            <p:nvSpPr>
              <p:cNvPr id="21" name="Freihandform: Form 20">
                <a:extLst>
                  <a:ext uri="{FF2B5EF4-FFF2-40B4-BE49-F238E27FC236}">
                    <a16:creationId xmlns:a16="http://schemas.microsoft.com/office/drawing/2014/main" id="{C5CA81CC-0A8C-4F0A-898F-756081956301}"/>
                  </a:ext>
                </a:extLst>
              </p:cNvPr>
              <p:cNvSpPr/>
              <p:nvPr/>
            </p:nvSpPr>
            <p:spPr>
              <a:xfrm>
                <a:off x="11143981" y="639857"/>
                <a:ext cx="357630" cy="357630"/>
              </a:xfrm>
              <a:custGeom>
                <a:avLst/>
                <a:gdLst>
                  <a:gd name="connsiteX0" fmla="*/ 358113 w 357629"/>
                  <a:gd name="connsiteY0" fmla="*/ 0 h 357629"/>
                  <a:gd name="connsiteX1" fmla="*/ 358113 w 357629"/>
                  <a:gd name="connsiteY1" fmla="*/ 179540 h 357629"/>
                  <a:gd name="connsiteX2" fmla="*/ 179057 w 357629"/>
                  <a:gd name="connsiteY2" fmla="*/ 359080 h 357629"/>
                  <a:gd name="connsiteX3" fmla="*/ 0 w 357629"/>
                  <a:gd name="connsiteY3" fmla="*/ 179540 h 357629"/>
                  <a:gd name="connsiteX4" fmla="*/ 0 w 357629"/>
                  <a:gd name="connsiteY4" fmla="*/ 0 h 357629"/>
                  <a:gd name="connsiteX5" fmla="*/ 90857 w 357629"/>
                  <a:gd name="connsiteY5" fmla="*/ 0 h 357629"/>
                  <a:gd name="connsiteX6" fmla="*/ 90857 w 357629"/>
                  <a:gd name="connsiteY6" fmla="*/ 171807 h 357629"/>
                  <a:gd name="connsiteX7" fmla="*/ 179057 w 357629"/>
                  <a:gd name="connsiteY7" fmla="*/ 265323 h 357629"/>
                  <a:gd name="connsiteX8" fmla="*/ 267256 w 357629"/>
                  <a:gd name="connsiteY8" fmla="*/ 171807 h 357629"/>
                  <a:gd name="connsiteX9" fmla="*/ 267256 w 357629"/>
                  <a:gd name="connsiteY9" fmla="*/ 0 h 357629"/>
                  <a:gd name="connsiteX10" fmla="*/ 358113 w 357629"/>
                  <a:gd name="connsiteY10" fmla="*/ 0 h 3576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57629" h="357629">
                    <a:moveTo>
                      <a:pt x="358113" y="0"/>
                    </a:moveTo>
                    <a:lnTo>
                      <a:pt x="358113" y="179540"/>
                    </a:lnTo>
                    <a:cubicBezTo>
                      <a:pt x="358113" y="286587"/>
                      <a:pt x="277888" y="359080"/>
                      <a:pt x="179057" y="359080"/>
                    </a:cubicBezTo>
                    <a:cubicBezTo>
                      <a:pt x="80225" y="359080"/>
                      <a:pt x="0" y="286587"/>
                      <a:pt x="0" y="179540"/>
                    </a:cubicBezTo>
                    <a:cubicBezTo>
                      <a:pt x="0" y="164075"/>
                      <a:pt x="0" y="0"/>
                      <a:pt x="0" y="0"/>
                    </a:cubicBezTo>
                    <a:lnTo>
                      <a:pt x="90857" y="0"/>
                    </a:lnTo>
                    <a:cubicBezTo>
                      <a:pt x="90857" y="32622"/>
                      <a:pt x="90857" y="165041"/>
                      <a:pt x="90857" y="171807"/>
                    </a:cubicBezTo>
                    <a:cubicBezTo>
                      <a:pt x="90857" y="227385"/>
                      <a:pt x="130487" y="265323"/>
                      <a:pt x="179057" y="265323"/>
                    </a:cubicBezTo>
                    <a:cubicBezTo>
                      <a:pt x="227868" y="265323"/>
                      <a:pt x="267256" y="227385"/>
                      <a:pt x="267256" y="171807"/>
                    </a:cubicBezTo>
                    <a:lnTo>
                      <a:pt x="267256" y="0"/>
                    </a:lnTo>
                    <a:lnTo>
                      <a:pt x="358113" y="0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de-DE" sz="1799"/>
              </a:p>
            </p:txBody>
          </p:sp>
          <p:sp>
            <p:nvSpPr>
              <p:cNvPr id="22" name="Freihandform: Form 21">
                <a:extLst>
                  <a:ext uri="{FF2B5EF4-FFF2-40B4-BE49-F238E27FC236}">
                    <a16:creationId xmlns:a16="http://schemas.microsoft.com/office/drawing/2014/main" id="{1076D363-C034-4E14-9F45-AC0FCE1EDB18}"/>
                  </a:ext>
                </a:extLst>
              </p:cNvPr>
              <p:cNvSpPr/>
              <p:nvPr/>
            </p:nvSpPr>
            <p:spPr>
              <a:xfrm>
                <a:off x="10321916" y="525077"/>
                <a:ext cx="357630" cy="463952"/>
              </a:xfrm>
              <a:custGeom>
                <a:avLst/>
                <a:gdLst>
                  <a:gd name="connsiteX0" fmla="*/ 90857 w 357629"/>
                  <a:gd name="connsiteY0" fmla="*/ 464435 h 463952"/>
                  <a:gd name="connsiteX1" fmla="*/ 0 w 357629"/>
                  <a:gd name="connsiteY1" fmla="*/ 464435 h 463952"/>
                  <a:gd name="connsiteX2" fmla="*/ 0 w 357629"/>
                  <a:gd name="connsiteY2" fmla="*/ 0 h 463952"/>
                  <a:gd name="connsiteX3" fmla="*/ 90857 w 357629"/>
                  <a:gd name="connsiteY3" fmla="*/ 0 h 463952"/>
                  <a:gd name="connsiteX4" fmla="*/ 90857 w 357629"/>
                  <a:gd name="connsiteY4" fmla="*/ 127345 h 463952"/>
                  <a:gd name="connsiteX5" fmla="*/ 179298 w 357629"/>
                  <a:gd name="connsiteY5" fmla="*/ 105597 h 463952"/>
                  <a:gd name="connsiteX6" fmla="*/ 358355 w 357629"/>
                  <a:gd name="connsiteY6" fmla="*/ 285137 h 463952"/>
                  <a:gd name="connsiteX7" fmla="*/ 358355 w 357629"/>
                  <a:gd name="connsiteY7" fmla="*/ 464677 h 463952"/>
                  <a:gd name="connsiteX8" fmla="*/ 267497 w 357629"/>
                  <a:gd name="connsiteY8" fmla="*/ 464677 h 463952"/>
                  <a:gd name="connsiteX9" fmla="*/ 267497 w 357629"/>
                  <a:gd name="connsiteY9" fmla="*/ 292870 h 463952"/>
                  <a:gd name="connsiteX10" fmla="*/ 179298 w 357629"/>
                  <a:gd name="connsiteY10" fmla="*/ 199354 h 463952"/>
                  <a:gd name="connsiteX11" fmla="*/ 91099 w 357629"/>
                  <a:gd name="connsiteY11" fmla="*/ 292870 h 463952"/>
                  <a:gd name="connsiteX12" fmla="*/ 91099 w 357629"/>
                  <a:gd name="connsiteY12" fmla="*/ 464435 h 4639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57629" h="463952">
                    <a:moveTo>
                      <a:pt x="90857" y="464435"/>
                    </a:moveTo>
                    <a:lnTo>
                      <a:pt x="0" y="464435"/>
                    </a:lnTo>
                    <a:lnTo>
                      <a:pt x="0" y="0"/>
                    </a:lnTo>
                    <a:lnTo>
                      <a:pt x="90857" y="0"/>
                    </a:lnTo>
                    <a:lnTo>
                      <a:pt x="90857" y="127345"/>
                    </a:lnTo>
                    <a:cubicBezTo>
                      <a:pt x="116955" y="113330"/>
                      <a:pt x="146918" y="105597"/>
                      <a:pt x="179298" y="105597"/>
                    </a:cubicBezTo>
                    <a:cubicBezTo>
                      <a:pt x="278130" y="105597"/>
                      <a:pt x="358355" y="178090"/>
                      <a:pt x="358355" y="285137"/>
                    </a:cubicBezTo>
                    <a:lnTo>
                      <a:pt x="358355" y="464677"/>
                    </a:lnTo>
                    <a:lnTo>
                      <a:pt x="267497" y="464677"/>
                    </a:lnTo>
                    <a:lnTo>
                      <a:pt x="267497" y="292870"/>
                    </a:lnTo>
                    <a:cubicBezTo>
                      <a:pt x="267497" y="237292"/>
                      <a:pt x="227868" y="199354"/>
                      <a:pt x="179298" y="199354"/>
                    </a:cubicBezTo>
                    <a:cubicBezTo>
                      <a:pt x="130728" y="199354"/>
                      <a:pt x="91099" y="237292"/>
                      <a:pt x="91099" y="292870"/>
                    </a:cubicBezTo>
                    <a:lnTo>
                      <a:pt x="91099" y="464435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de-DE" sz="1799"/>
              </a:p>
            </p:txBody>
          </p:sp>
          <p:sp>
            <p:nvSpPr>
              <p:cNvPr id="23" name="Freihandform: Form 22">
                <a:extLst>
                  <a:ext uri="{FF2B5EF4-FFF2-40B4-BE49-F238E27FC236}">
                    <a16:creationId xmlns:a16="http://schemas.microsoft.com/office/drawing/2014/main" id="{594D7886-9B36-4085-8FC4-E5D73FFB04FF}"/>
                  </a:ext>
                </a:extLst>
              </p:cNvPr>
              <p:cNvSpPr/>
              <p:nvPr/>
            </p:nvSpPr>
            <p:spPr>
              <a:xfrm>
                <a:off x="10734399" y="525077"/>
                <a:ext cx="357630" cy="463952"/>
              </a:xfrm>
              <a:custGeom>
                <a:avLst/>
                <a:gdLst>
                  <a:gd name="connsiteX0" fmla="*/ 90857 w 357629"/>
                  <a:gd name="connsiteY0" fmla="*/ 464435 h 463952"/>
                  <a:gd name="connsiteX1" fmla="*/ 0 w 357629"/>
                  <a:gd name="connsiteY1" fmla="*/ 464435 h 463952"/>
                  <a:gd name="connsiteX2" fmla="*/ 0 w 357629"/>
                  <a:gd name="connsiteY2" fmla="*/ 0 h 463952"/>
                  <a:gd name="connsiteX3" fmla="*/ 90857 w 357629"/>
                  <a:gd name="connsiteY3" fmla="*/ 0 h 463952"/>
                  <a:gd name="connsiteX4" fmla="*/ 90857 w 357629"/>
                  <a:gd name="connsiteY4" fmla="*/ 127345 h 463952"/>
                  <a:gd name="connsiteX5" fmla="*/ 179298 w 357629"/>
                  <a:gd name="connsiteY5" fmla="*/ 105597 h 463952"/>
                  <a:gd name="connsiteX6" fmla="*/ 358355 w 357629"/>
                  <a:gd name="connsiteY6" fmla="*/ 285137 h 463952"/>
                  <a:gd name="connsiteX7" fmla="*/ 358355 w 357629"/>
                  <a:gd name="connsiteY7" fmla="*/ 464677 h 463952"/>
                  <a:gd name="connsiteX8" fmla="*/ 267497 w 357629"/>
                  <a:gd name="connsiteY8" fmla="*/ 464677 h 463952"/>
                  <a:gd name="connsiteX9" fmla="*/ 267497 w 357629"/>
                  <a:gd name="connsiteY9" fmla="*/ 292870 h 463952"/>
                  <a:gd name="connsiteX10" fmla="*/ 179298 w 357629"/>
                  <a:gd name="connsiteY10" fmla="*/ 199354 h 463952"/>
                  <a:gd name="connsiteX11" fmla="*/ 91099 w 357629"/>
                  <a:gd name="connsiteY11" fmla="*/ 292870 h 463952"/>
                  <a:gd name="connsiteX12" fmla="*/ 91099 w 357629"/>
                  <a:gd name="connsiteY12" fmla="*/ 464435 h 4639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57629" h="463952">
                    <a:moveTo>
                      <a:pt x="90857" y="464435"/>
                    </a:moveTo>
                    <a:lnTo>
                      <a:pt x="0" y="464435"/>
                    </a:lnTo>
                    <a:lnTo>
                      <a:pt x="0" y="0"/>
                    </a:lnTo>
                    <a:lnTo>
                      <a:pt x="90857" y="0"/>
                    </a:lnTo>
                    <a:lnTo>
                      <a:pt x="90857" y="127345"/>
                    </a:lnTo>
                    <a:cubicBezTo>
                      <a:pt x="116955" y="113330"/>
                      <a:pt x="146918" y="105597"/>
                      <a:pt x="179298" y="105597"/>
                    </a:cubicBezTo>
                    <a:cubicBezTo>
                      <a:pt x="278130" y="105597"/>
                      <a:pt x="358355" y="178090"/>
                      <a:pt x="358355" y="285137"/>
                    </a:cubicBezTo>
                    <a:lnTo>
                      <a:pt x="358355" y="464677"/>
                    </a:lnTo>
                    <a:lnTo>
                      <a:pt x="267497" y="464677"/>
                    </a:lnTo>
                    <a:lnTo>
                      <a:pt x="267497" y="292870"/>
                    </a:lnTo>
                    <a:cubicBezTo>
                      <a:pt x="267497" y="237292"/>
                      <a:pt x="227868" y="199354"/>
                      <a:pt x="179298" y="199354"/>
                    </a:cubicBezTo>
                    <a:cubicBezTo>
                      <a:pt x="130728" y="199354"/>
                      <a:pt x="91099" y="237292"/>
                      <a:pt x="91099" y="292870"/>
                    </a:cubicBezTo>
                    <a:lnTo>
                      <a:pt x="91099" y="464435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de-DE" sz="1799"/>
              </a:p>
            </p:txBody>
          </p:sp>
          <p:sp>
            <p:nvSpPr>
              <p:cNvPr id="24" name="Freihandform: Form 23">
                <a:extLst>
                  <a:ext uri="{FF2B5EF4-FFF2-40B4-BE49-F238E27FC236}">
                    <a16:creationId xmlns:a16="http://schemas.microsoft.com/office/drawing/2014/main" id="{34A71752-C6CB-41A1-9ED4-535445E5CA2A}"/>
                  </a:ext>
                </a:extLst>
              </p:cNvPr>
              <p:cNvSpPr/>
              <p:nvPr/>
            </p:nvSpPr>
            <p:spPr>
              <a:xfrm>
                <a:off x="10464001" y="1088585"/>
                <a:ext cx="12082" cy="12082"/>
              </a:xfrm>
              <a:custGeom>
                <a:avLst/>
                <a:gdLst>
                  <a:gd name="connsiteX0" fmla="*/ 10874 w 12082"/>
                  <a:gd name="connsiteY0" fmla="*/ 1933 h 12082"/>
                  <a:gd name="connsiteX1" fmla="*/ 6524 w 12082"/>
                  <a:gd name="connsiteY1" fmla="*/ 0 h 12082"/>
                  <a:gd name="connsiteX2" fmla="*/ 1933 w 12082"/>
                  <a:gd name="connsiteY2" fmla="*/ 1933 h 12082"/>
                  <a:gd name="connsiteX3" fmla="*/ 0 w 12082"/>
                  <a:gd name="connsiteY3" fmla="*/ 6283 h 12082"/>
                  <a:gd name="connsiteX4" fmla="*/ 1933 w 12082"/>
                  <a:gd name="connsiteY4" fmla="*/ 10632 h 12082"/>
                  <a:gd name="connsiteX5" fmla="*/ 6524 w 12082"/>
                  <a:gd name="connsiteY5" fmla="*/ 12565 h 12082"/>
                  <a:gd name="connsiteX6" fmla="*/ 10874 w 12082"/>
                  <a:gd name="connsiteY6" fmla="*/ 10632 h 12082"/>
                  <a:gd name="connsiteX7" fmla="*/ 12807 w 12082"/>
                  <a:gd name="connsiteY7" fmla="*/ 6283 h 12082"/>
                  <a:gd name="connsiteX8" fmla="*/ 10874 w 12082"/>
                  <a:gd name="connsiteY8" fmla="*/ 1933 h 120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082" h="12082">
                    <a:moveTo>
                      <a:pt x="10874" y="1933"/>
                    </a:moveTo>
                    <a:cubicBezTo>
                      <a:pt x="9666" y="725"/>
                      <a:pt x="8216" y="0"/>
                      <a:pt x="6524" y="0"/>
                    </a:cubicBezTo>
                    <a:cubicBezTo>
                      <a:pt x="4833" y="0"/>
                      <a:pt x="3141" y="725"/>
                      <a:pt x="1933" y="1933"/>
                    </a:cubicBezTo>
                    <a:cubicBezTo>
                      <a:pt x="725" y="3141"/>
                      <a:pt x="0" y="4833"/>
                      <a:pt x="0" y="6283"/>
                    </a:cubicBezTo>
                    <a:cubicBezTo>
                      <a:pt x="0" y="7733"/>
                      <a:pt x="725" y="9424"/>
                      <a:pt x="1933" y="10632"/>
                    </a:cubicBezTo>
                    <a:cubicBezTo>
                      <a:pt x="3141" y="11840"/>
                      <a:pt x="4591" y="12565"/>
                      <a:pt x="6524" y="12565"/>
                    </a:cubicBezTo>
                    <a:cubicBezTo>
                      <a:pt x="8216" y="12565"/>
                      <a:pt x="9666" y="11840"/>
                      <a:pt x="10874" y="10632"/>
                    </a:cubicBezTo>
                    <a:cubicBezTo>
                      <a:pt x="12082" y="9424"/>
                      <a:pt x="12807" y="7974"/>
                      <a:pt x="12807" y="6283"/>
                    </a:cubicBezTo>
                    <a:cubicBezTo>
                      <a:pt x="12807" y="4591"/>
                      <a:pt x="12082" y="3383"/>
                      <a:pt x="10874" y="1933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de-DE" sz="1799"/>
              </a:p>
            </p:txBody>
          </p:sp>
          <p:sp>
            <p:nvSpPr>
              <p:cNvPr id="25" name="Freihandform: Form 24">
                <a:extLst>
                  <a:ext uri="{FF2B5EF4-FFF2-40B4-BE49-F238E27FC236}">
                    <a16:creationId xmlns:a16="http://schemas.microsoft.com/office/drawing/2014/main" id="{0B449204-D2C5-46C7-9446-78CB3AE33C0F}"/>
                  </a:ext>
                </a:extLst>
              </p:cNvPr>
              <p:cNvSpPr/>
              <p:nvPr/>
            </p:nvSpPr>
            <p:spPr>
              <a:xfrm>
                <a:off x="10610678" y="1088585"/>
                <a:ext cx="12082" cy="12082"/>
              </a:xfrm>
              <a:custGeom>
                <a:avLst/>
                <a:gdLst>
                  <a:gd name="connsiteX0" fmla="*/ 10874 w 12082"/>
                  <a:gd name="connsiteY0" fmla="*/ 1933 h 12082"/>
                  <a:gd name="connsiteX1" fmla="*/ 6524 w 12082"/>
                  <a:gd name="connsiteY1" fmla="*/ 0 h 12082"/>
                  <a:gd name="connsiteX2" fmla="*/ 1933 w 12082"/>
                  <a:gd name="connsiteY2" fmla="*/ 1933 h 12082"/>
                  <a:gd name="connsiteX3" fmla="*/ 0 w 12082"/>
                  <a:gd name="connsiteY3" fmla="*/ 6283 h 12082"/>
                  <a:gd name="connsiteX4" fmla="*/ 1933 w 12082"/>
                  <a:gd name="connsiteY4" fmla="*/ 10632 h 12082"/>
                  <a:gd name="connsiteX5" fmla="*/ 6524 w 12082"/>
                  <a:gd name="connsiteY5" fmla="*/ 12565 h 12082"/>
                  <a:gd name="connsiteX6" fmla="*/ 10874 w 12082"/>
                  <a:gd name="connsiteY6" fmla="*/ 10632 h 12082"/>
                  <a:gd name="connsiteX7" fmla="*/ 12807 w 12082"/>
                  <a:gd name="connsiteY7" fmla="*/ 6283 h 12082"/>
                  <a:gd name="connsiteX8" fmla="*/ 10874 w 12082"/>
                  <a:gd name="connsiteY8" fmla="*/ 1933 h 120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082" h="12082">
                    <a:moveTo>
                      <a:pt x="10874" y="1933"/>
                    </a:moveTo>
                    <a:cubicBezTo>
                      <a:pt x="9666" y="725"/>
                      <a:pt x="8216" y="0"/>
                      <a:pt x="6524" y="0"/>
                    </a:cubicBezTo>
                    <a:cubicBezTo>
                      <a:pt x="4833" y="0"/>
                      <a:pt x="3141" y="725"/>
                      <a:pt x="1933" y="1933"/>
                    </a:cubicBezTo>
                    <a:cubicBezTo>
                      <a:pt x="725" y="3141"/>
                      <a:pt x="0" y="4833"/>
                      <a:pt x="0" y="6283"/>
                    </a:cubicBezTo>
                    <a:cubicBezTo>
                      <a:pt x="0" y="7733"/>
                      <a:pt x="725" y="9424"/>
                      <a:pt x="1933" y="10632"/>
                    </a:cubicBezTo>
                    <a:cubicBezTo>
                      <a:pt x="3141" y="11840"/>
                      <a:pt x="4591" y="12565"/>
                      <a:pt x="6524" y="12565"/>
                    </a:cubicBezTo>
                    <a:cubicBezTo>
                      <a:pt x="8216" y="12565"/>
                      <a:pt x="9666" y="11840"/>
                      <a:pt x="10874" y="10632"/>
                    </a:cubicBezTo>
                    <a:cubicBezTo>
                      <a:pt x="12082" y="9424"/>
                      <a:pt x="12807" y="7974"/>
                      <a:pt x="12807" y="6283"/>
                    </a:cubicBezTo>
                    <a:cubicBezTo>
                      <a:pt x="12807" y="4591"/>
                      <a:pt x="12082" y="3383"/>
                      <a:pt x="10874" y="1933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de-DE" sz="1799"/>
              </a:p>
            </p:txBody>
          </p:sp>
          <p:sp>
            <p:nvSpPr>
              <p:cNvPr id="26" name="Freihandform: Form 25">
                <a:extLst>
                  <a:ext uri="{FF2B5EF4-FFF2-40B4-BE49-F238E27FC236}">
                    <a16:creationId xmlns:a16="http://schemas.microsoft.com/office/drawing/2014/main" id="{836500CA-7AFD-48CA-B6D3-0D77161C68BC}"/>
                  </a:ext>
                </a:extLst>
              </p:cNvPr>
              <p:cNvSpPr/>
              <p:nvPr/>
            </p:nvSpPr>
            <p:spPr>
              <a:xfrm>
                <a:off x="10949701" y="1088585"/>
                <a:ext cx="12082" cy="12082"/>
              </a:xfrm>
              <a:custGeom>
                <a:avLst/>
                <a:gdLst>
                  <a:gd name="connsiteX0" fmla="*/ 10874 w 12082"/>
                  <a:gd name="connsiteY0" fmla="*/ 1933 h 12082"/>
                  <a:gd name="connsiteX1" fmla="*/ 6524 w 12082"/>
                  <a:gd name="connsiteY1" fmla="*/ 0 h 12082"/>
                  <a:gd name="connsiteX2" fmla="*/ 1933 w 12082"/>
                  <a:gd name="connsiteY2" fmla="*/ 1933 h 12082"/>
                  <a:gd name="connsiteX3" fmla="*/ 0 w 12082"/>
                  <a:gd name="connsiteY3" fmla="*/ 6283 h 12082"/>
                  <a:gd name="connsiteX4" fmla="*/ 1933 w 12082"/>
                  <a:gd name="connsiteY4" fmla="*/ 10632 h 12082"/>
                  <a:gd name="connsiteX5" fmla="*/ 6524 w 12082"/>
                  <a:gd name="connsiteY5" fmla="*/ 12565 h 12082"/>
                  <a:gd name="connsiteX6" fmla="*/ 10874 w 12082"/>
                  <a:gd name="connsiteY6" fmla="*/ 10632 h 12082"/>
                  <a:gd name="connsiteX7" fmla="*/ 12807 w 12082"/>
                  <a:gd name="connsiteY7" fmla="*/ 6283 h 12082"/>
                  <a:gd name="connsiteX8" fmla="*/ 10874 w 12082"/>
                  <a:gd name="connsiteY8" fmla="*/ 1933 h 120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082" h="12082">
                    <a:moveTo>
                      <a:pt x="10874" y="1933"/>
                    </a:moveTo>
                    <a:cubicBezTo>
                      <a:pt x="9666" y="725"/>
                      <a:pt x="8216" y="0"/>
                      <a:pt x="6524" y="0"/>
                    </a:cubicBezTo>
                    <a:cubicBezTo>
                      <a:pt x="4833" y="0"/>
                      <a:pt x="3141" y="725"/>
                      <a:pt x="1933" y="1933"/>
                    </a:cubicBezTo>
                    <a:cubicBezTo>
                      <a:pt x="725" y="3141"/>
                      <a:pt x="0" y="4833"/>
                      <a:pt x="0" y="6283"/>
                    </a:cubicBezTo>
                    <a:cubicBezTo>
                      <a:pt x="0" y="7733"/>
                      <a:pt x="725" y="9424"/>
                      <a:pt x="1933" y="10632"/>
                    </a:cubicBezTo>
                    <a:cubicBezTo>
                      <a:pt x="3141" y="11840"/>
                      <a:pt x="4591" y="12565"/>
                      <a:pt x="6524" y="12565"/>
                    </a:cubicBezTo>
                    <a:cubicBezTo>
                      <a:pt x="8216" y="12565"/>
                      <a:pt x="9666" y="11840"/>
                      <a:pt x="10874" y="10632"/>
                    </a:cubicBezTo>
                    <a:cubicBezTo>
                      <a:pt x="12082" y="9424"/>
                      <a:pt x="12807" y="7974"/>
                      <a:pt x="12807" y="6283"/>
                    </a:cubicBezTo>
                    <a:cubicBezTo>
                      <a:pt x="12807" y="4591"/>
                      <a:pt x="12324" y="3383"/>
                      <a:pt x="10874" y="1933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de-DE" sz="1799"/>
              </a:p>
            </p:txBody>
          </p:sp>
        </p:grpSp>
        <p:sp>
          <p:nvSpPr>
            <p:cNvPr id="27" name="Freihandform: Form 26">
              <a:extLst>
                <a:ext uri="{FF2B5EF4-FFF2-40B4-BE49-F238E27FC236}">
                  <a16:creationId xmlns:a16="http://schemas.microsoft.com/office/drawing/2014/main" id="{17016B36-B092-4AFD-B601-383B7784BFBF}"/>
                </a:ext>
              </a:extLst>
            </p:cNvPr>
            <p:cNvSpPr/>
            <p:nvPr/>
          </p:nvSpPr>
          <p:spPr>
            <a:xfrm>
              <a:off x="10322158" y="1089069"/>
              <a:ext cx="57994" cy="77325"/>
            </a:xfrm>
            <a:custGeom>
              <a:avLst/>
              <a:gdLst>
                <a:gd name="connsiteX0" fmla="*/ 49053 w 57994"/>
                <a:gd name="connsiteY0" fmla="*/ 0 h 77325"/>
                <a:gd name="connsiteX1" fmla="*/ 49053 w 57994"/>
                <a:gd name="connsiteY1" fmla="*/ 34071 h 77325"/>
                <a:gd name="connsiteX2" fmla="*/ 10149 w 57994"/>
                <a:gd name="connsiteY2" fmla="*/ 34071 h 77325"/>
                <a:gd name="connsiteX3" fmla="*/ 10149 w 57994"/>
                <a:gd name="connsiteY3" fmla="*/ 0 h 77325"/>
                <a:gd name="connsiteX4" fmla="*/ 0 w 57994"/>
                <a:gd name="connsiteY4" fmla="*/ 0 h 77325"/>
                <a:gd name="connsiteX5" fmla="*/ 0 w 57994"/>
                <a:gd name="connsiteY5" fmla="*/ 78292 h 77325"/>
                <a:gd name="connsiteX6" fmla="*/ 10149 w 57994"/>
                <a:gd name="connsiteY6" fmla="*/ 78292 h 77325"/>
                <a:gd name="connsiteX7" fmla="*/ 10149 w 57994"/>
                <a:gd name="connsiteY7" fmla="*/ 40837 h 77325"/>
                <a:gd name="connsiteX8" fmla="*/ 49053 w 57994"/>
                <a:gd name="connsiteY8" fmla="*/ 40837 h 77325"/>
                <a:gd name="connsiteX9" fmla="*/ 49053 w 57994"/>
                <a:gd name="connsiteY9" fmla="*/ 78292 h 77325"/>
                <a:gd name="connsiteX10" fmla="*/ 58961 w 57994"/>
                <a:gd name="connsiteY10" fmla="*/ 78292 h 77325"/>
                <a:gd name="connsiteX11" fmla="*/ 58961 w 57994"/>
                <a:gd name="connsiteY11" fmla="*/ 0 h 77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7994" h="77325">
                  <a:moveTo>
                    <a:pt x="49053" y="0"/>
                  </a:moveTo>
                  <a:lnTo>
                    <a:pt x="49053" y="34071"/>
                  </a:lnTo>
                  <a:lnTo>
                    <a:pt x="10149" y="34071"/>
                  </a:lnTo>
                  <a:lnTo>
                    <a:pt x="10149" y="0"/>
                  </a:lnTo>
                  <a:lnTo>
                    <a:pt x="0" y="0"/>
                  </a:lnTo>
                  <a:lnTo>
                    <a:pt x="0" y="78292"/>
                  </a:lnTo>
                  <a:lnTo>
                    <a:pt x="10149" y="78292"/>
                  </a:lnTo>
                  <a:lnTo>
                    <a:pt x="10149" y="40837"/>
                  </a:lnTo>
                  <a:lnTo>
                    <a:pt x="49053" y="40837"/>
                  </a:lnTo>
                  <a:lnTo>
                    <a:pt x="49053" y="78292"/>
                  </a:lnTo>
                  <a:lnTo>
                    <a:pt x="58961" y="78292"/>
                  </a:lnTo>
                  <a:lnTo>
                    <a:pt x="58961" y="0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>
              <a:noAutofit/>
            </a:bodyPr>
            <a:lstStyle/>
            <a:p>
              <a:endParaRPr lang="de-DE" sz="1799"/>
            </a:p>
          </p:txBody>
        </p:sp>
        <p:sp>
          <p:nvSpPr>
            <p:cNvPr id="28" name="Freihandform: Form 27">
              <a:extLst>
                <a:ext uri="{FF2B5EF4-FFF2-40B4-BE49-F238E27FC236}">
                  <a16:creationId xmlns:a16="http://schemas.microsoft.com/office/drawing/2014/main" id="{D1A46A87-4807-4767-B647-E3EC036BC92A}"/>
                </a:ext>
              </a:extLst>
            </p:cNvPr>
            <p:cNvSpPr/>
            <p:nvPr/>
          </p:nvSpPr>
          <p:spPr>
            <a:xfrm>
              <a:off x="10399483" y="1110575"/>
              <a:ext cx="48328" cy="57994"/>
            </a:xfrm>
            <a:custGeom>
              <a:avLst/>
              <a:gdLst>
                <a:gd name="connsiteX0" fmla="*/ 9907 w 48328"/>
                <a:gd name="connsiteY0" fmla="*/ 24647 h 57994"/>
                <a:gd name="connsiteX1" fmla="*/ 11599 w 48328"/>
                <a:gd name="connsiteY1" fmla="*/ 17640 h 57994"/>
                <a:gd name="connsiteX2" fmla="*/ 14740 w 48328"/>
                <a:gd name="connsiteY2" fmla="*/ 11840 h 57994"/>
                <a:gd name="connsiteX3" fmla="*/ 19331 w 48328"/>
                <a:gd name="connsiteY3" fmla="*/ 7733 h 57994"/>
                <a:gd name="connsiteX4" fmla="*/ 25372 w 48328"/>
                <a:gd name="connsiteY4" fmla="*/ 6283 h 57994"/>
                <a:gd name="connsiteX5" fmla="*/ 33830 w 48328"/>
                <a:gd name="connsiteY5" fmla="*/ 10874 h 57994"/>
                <a:gd name="connsiteX6" fmla="*/ 36971 w 48328"/>
                <a:gd name="connsiteY6" fmla="*/ 22956 h 57994"/>
                <a:gd name="connsiteX7" fmla="*/ 36971 w 48328"/>
                <a:gd name="connsiteY7" fmla="*/ 24889 h 57994"/>
                <a:gd name="connsiteX8" fmla="*/ 9907 w 48328"/>
                <a:gd name="connsiteY8" fmla="*/ 24889 h 57994"/>
                <a:gd name="connsiteX9" fmla="*/ 9666 w 48328"/>
                <a:gd name="connsiteY9" fmla="*/ 30930 h 57994"/>
                <a:gd name="connsiteX10" fmla="*/ 47120 w 48328"/>
                <a:gd name="connsiteY10" fmla="*/ 30930 h 57994"/>
                <a:gd name="connsiteX11" fmla="*/ 47120 w 48328"/>
                <a:gd name="connsiteY11" fmla="*/ 25372 h 57994"/>
                <a:gd name="connsiteX12" fmla="*/ 46154 w 48328"/>
                <a:gd name="connsiteY12" fmla="*/ 16190 h 57994"/>
                <a:gd name="connsiteX13" fmla="*/ 42529 w 48328"/>
                <a:gd name="connsiteY13" fmla="*/ 7974 h 57994"/>
                <a:gd name="connsiteX14" fmla="*/ 35763 w 48328"/>
                <a:gd name="connsiteY14" fmla="*/ 2175 h 57994"/>
                <a:gd name="connsiteX15" fmla="*/ 25131 w 48328"/>
                <a:gd name="connsiteY15" fmla="*/ 0 h 57994"/>
                <a:gd name="connsiteX16" fmla="*/ 15223 w 48328"/>
                <a:gd name="connsiteY16" fmla="*/ 2175 h 57994"/>
                <a:gd name="connsiteX17" fmla="*/ 7249 w 48328"/>
                <a:gd name="connsiteY17" fmla="*/ 8216 h 57994"/>
                <a:gd name="connsiteX18" fmla="*/ 1933 w 48328"/>
                <a:gd name="connsiteY18" fmla="*/ 17398 h 57994"/>
                <a:gd name="connsiteX19" fmla="*/ 0 w 48328"/>
                <a:gd name="connsiteY19" fmla="*/ 29239 h 57994"/>
                <a:gd name="connsiteX20" fmla="*/ 6766 w 48328"/>
                <a:gd name="connsiteY20" fmla="*/ 50986 h 57994"/>
                <a:gd name="connsiteX21" fmla="*/ 26581 w 48328"/>
                <a:gd name="connsiteY21" fmla="*/ 58477 h 57994"/>
                <a:gd name="connsiteX22" fmla="*/ 38663 w 48328"/>
                <a:gd name="connsiteY22" fmla="*/ 55819 h 57994"/>
                <a:gd name="connsiteX23" fmla="*/ 48328 w 48328"/>
                <a:gd name="connsiteY23" fmla="*/ 47845 h 57994"/>
                <a:gd name="connsiteX24" fmla="*/ 44462 w 48328"/>
                <a:gd name="connsiteY24" fmla="*/ 43737 h 57994"/>
                <a:gd name="connsiteX25" fmla="*/ 35038 w 48328"/>
                <a:gd name="connsiteY25" fmla="*/ 50261 h 57994"/>
                <a:gd name="connsiteX26" fmla="*/ 27306 w 48328"/>
                <a:gd name="connsiteY26" fmla="*/ 51711 h 57994"/>
                <a:gd name="connsiteX27" fmla="*/ 14740 w 48328"/>
                <a:gd name="connsiteY27" fmla="*/ 46395 h 57994"/>
                <a:gd name="connsiteX28" fmla="*/ 9666 w 48328"/>
                <a:gd name="connsiteY28" fmla="*/ 30930 h 57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8328" h="57994">
                  <a:moveTo>
                    <a:pt x="9907" y="24647"/>
                  </a:moveTo>
                  <a:cubicBezTo>
                    <a:pt x="10149" y="22231"/>
                    <a:pt x="10874" y="19815"/>
                    <a:pt x="11599" y="17640"/>
                  </a:cubicBezTo>
                  <a:cubicBezTo>
                    <a:pt x="12324" y="15465"/>
                    <a:pt x="13532" y="13532"/>
                    <a:pt x="14740" y="11840"/>
                  </a:cubicBezTo>
                  <a:cubicBezTo>
                    <a:pt x="15948" y="10149"/>
                    <a:pt x="17640" y="8699"/>
                    <a:pt x="19331" y="7733"/>
                  </a:cubicBezTo>
                  <a:cubicBezTo>
                    <a:pt x="21023" y="6766"/>
                    <a:pt x="23198" y="6283"/>
                    <a:pt x="25372" y="6283"/>
                  </a:cubicBezTo>
                  <a:cubicBezTo>
                    <a:pt x="28755" y="6283"/>
                    <a:pt x="31655" y="7733"/>
                    <a:pt x="33830" y="10874"/>
                  </a:cubicBezTo>
                  <a:cubicBezTo>
                    <a:pt x="36005" y="13774"/>
                    <a:pt x="36971" y="17881"/>
                    <a:pt x="36971" y="22956"/>
                  </a:cubicBezTo>
                  <a:lnTo>
                    <a:pt x="36971" y="24889"/>
                  </a:lnTo>
                  <a:lnTo>
                    <a:pt x="9907" y="24889"/>
                  </a:lnTo>
                  <a:close/>
                  <a:moveTo>
                    <a:pt x="9666" y="30930"/>
                  </a:moveTo>
                  <a:lnTo>
                    <a:pt x="47120" y="30930"/>
                  </a:lnTo>
                  <a:lnTo>
                    <a:pt x="47120" y="25372"/>
                  </a:lnTo>
                  <a:cubicBezTo>
                    <a:pt x="47120" y="22231"/>
                    <a:pt x="46879" y="19090"/>
                    <a:pt x="46154" y="16190"/>
                  </a:cubicBezTo>
                  <a:cubicBezTo>
                    <a:pt x="45429" y="13049"/>
                    <a:pt x="44220" y="10391"/>
                    <a:pt x="42529" y="7974"/>
                  </a:cubicBezTo>
                  <a:cubicBezTo>
                    <a:pt x="40837" y="5558"/>
                    <a:pt x="38663" y="3625"/>
                    <a:pt x="35763" y="2175"/>
                  </a:cubicBezTo>
                  <a:cubicBezTo>
                    <a:pt x="32863" y="725"/>
                    <a:pt x="29480" y="0"/>
                    <a:pt x="25131" y="0"/>
                  </a:cubicBezTo>
                  <a:cubicBezTo>
                    <a:pt x="21506" y="0"/>
                    <a:pt x="18365" y="725"/>
                    <a:pt x="15223" y="2175"/>
                  </a:cubicBezTo>
                  <a:cubicBezTo>
                    <a:pt x="12082" y="3625"/>
                    <a:pt x="9424" y="5558"/>
                    <a:pt x="7249" y="8216"/>
                  </a:cubicBezTo>
                  <a:cubicBezTo>
                    <a:pt x="5074" y="10874"/>
                    <a:pt x="3141" y="13774"/>
                    <a:pt x="1933" y="17398"/>
                  </a:cubicBezTo>
                  <a:cubicBezTo>
                    <a:pt x="725" y="21023"/>
                    <a:pt x="0" y="24889"/>
                    <a:pt x="0" y="29239"/>
                  </a:cubicBezTo>
                  <a:cubicBezTo>
                    <a:pt x="0" y="38904"/>
                    <a:pt x="2175" y="46154"/>
                    <a:pt x="6766" y="50986"/>
                  </a:cubicBezTo>
                  <a:cubicBezTo>
                    <a:pt x="11116" y="55819"/>
                    <a:pt x="17881" y="58477"/>
                    <a:pt x="26581" y="58477"/>
                  </a:cubicBezTo>
                  <a:cubicBezTo>
                    <a:pt x="31172" y="58477"/>
                    <a:pt x="35038" y="57511"/>
                    <a:pt x="38663" y="55819"/>
                  </a:cubicBezTo>
                  <a:cubicBezTo>
                    <a:pt x="42046" y="53886"/>
                    <a:pt x="45429" y="51228"/>
                    <a:pt x="48328" y="47845"/>
                  </a:cubicBezTo>
                  <a:lnTo>
                    <a:pt x="44462" y="43737"/>
                  </a:lnTo>
                  <a:cubicBezTo>
                    <a:pt x="40837" y="47120"/>
                    <a:pt x="37696" y="49053"/>
                    <a:pt x="35038" y="50261"/>
                  </a:cubicBezTo>
                  <a:cubicBezTo>
                    <a:pt x="32380" y="51228"/>
                    <a:pt x="29722" y="51711"/>
                    <a:pt x="27306" y="51711"/>
                  </a:cubicBezTo>
                  <a:cubicBezTo>
                    <a:pt x="21748" y="51711"/>
                    <a:pt x="17640" y="50020"/>
                    <a:pt x="14740" y="46395"/>
                  </a:cubicBezTo>
                  <a:cubicBezTo>
                    <a:pt x="11599" y="42529"/>
                    <a:pt x="10149" y="37454"/>
                    <a:pt x="9666" y="30930"/>
                  </a:cubicBezTo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>
              <a:noAutofit/>
            </a:bodyPr>
            <a:lstStyle/>
            <a:p>
              <a:endParaRPr lang="de-DE" sz="1799"/>
            </a:p>
          </p:txBody>
        </p:sp>
        <p:sp>
          <p:nvSpPr>
            <p:cNvPr id="29" name="Freihandform: Form 28">
              <a:extLst>
                <a:ext uri="{FF2B5EF4-FFF2-40B4-BE49-F238E27FC236}">
                  <a16:creationId xmlns:a16="http://schemas.microsoft.com/office/drawing/2014/main" id="{59FDC7EA-9A66-40BA-AEEF-50B9422FB283}"/>
                </a:ext>
              </a:extLst>
            </p:cNvPr>
            <p:cNvSpPr/>
            <p:nvPr/>
          </p:nvSpPr>
          <p:spPr>
            <a:xfrm>
              <a:off x="10465451" y="1112266"/>
              <a:ext cx="9666" cy="53161"/>
            </a:xfrm>
            <a:custGeom>
              <a:avLst/>
              <a:gdLst>
                <a:gd name="connsiteX0" fmla="*/ 0 w 9665"/>
                <a:gd name="connsiteY0" fmla="*/ 0 h 53161"/>
                <a:gd name="connsiteX1" fmla="*/ 10149 w 9665"/>
                <a:gd name="connsiteY1" fmla="*/ 0 h 53161"/>
                <a:gd name="connsiteX2" fmla="*/ 10149 w 9665"/>
                <a:gd name="connsiteY2" fmla="*/ 55094 h 53161"/>
                <a:gd name="connsiteX3" fmla="*/ 0 w 9665"/>
                <a:gd name="connsiteY3" fmla="*/ 55094 h 53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65" h="53161">
                  <a:moveTo>
                    <a:pt x="0" y="0"/>
                  </a:moveTo>
                  <a:lnTo>
                    <a:pt x="10149" y="0"/>
                  </a:lnTo>
                  <a:lnTo>
                    <a:pt x="10149" y="55094"/>
                  </a:lnTo>
                  <a:lnTo>
                    <a:pt x="0" y="55094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>
              <a:noAutofit/>
            </a:bodyPr>
            <a:lstStyle/>
            <a:p>
              <a:endParaRPr lang="de-DE" sz="1799"/>
            </a:p>
          </p:txBody>
        </p:sp>
        <p:grpSp>
          <p:nvGrpSpPr>
            <p:cNvPr id="30" name="Grafik 9">
              <a:extLst>
                <a:ext uri="{FF2B5EF4-FFF2-40B4-BE49-F238E27FC236}">
                  <a16:creationId xmlns:a16="http://schemas.microsoft.com/office/drawing/2014/main" id="{A240364D-AE4D-440E-88A8-B05FF302FB9D}"/>
                </a:ext>
              </a:extLst>
            </p:cNvPr>
            <p:cNvGrpSpPr/>
            <p:nvPr/>
          </p:nvGrpSpPr>
          <p:grpSpPr>
            <a:xfrm>
              <a:off x="10496140" y="1110575"/>
              <a:ext cx="101490" cy="55578"/>
              <a:chOff x="10496140" y="1110575"/>
              <a:chExt cx="101490" cy="55578"/>
            </a:xfrm>
            <a:solidFill>
              <a:srgbClr val="000000"/>
            </a:solidFill>
          </p:grpSpPr>
          <p:sp>
            <p:nvSpPr>
              <p:cNvPr id="31" name="Freihandform: Form 30">
                <a:extLst>
                  <a:ext uri="{FF2B5EF4-FFF2-40B4-BE49-F238E27FC236}">
                    <a16:creationId xmlns:a16="http://schemas.microsoft.com/office/drawing/2014/main" id="{EDC61321-1CDD-47FE-82F4-EC44AE05670E}"/>
                  </a:ext>
                </a:extLst>
              </p:cNvPr>
              <p:cNvSpPr/>
              <p:nvPr/>
            </p:nvSpPr>
            <p:spPr>
              <a:xfrm>
                <a:off x="10496140" y="1110575"/>
                <a:ext cx="45912" cy="55578"/>
              </a:xfrm>
              <a:custGeom>
                <a:avLst/>
                <a:gdLst>
                  <a:gd name="connsiteX0" fmla="*/ 48087 w 45911"/>
                  <a:gd name="connsiteY0" fmla="*/ 56786 h 55577"/>
                  <a:gd name="connsiteX1" fmla="*/ 48087 w 45911"/>
                  <a:gd name="connsiteY1" fmla="*/ 22231 h 55577"/>
                  <a:gd name="connsiteX2" fmla="*/ 47603 w 45911"/>
                  <a:gd name="connsiteY2" fmla="*/ 13774 h 55577"/>
                  <a:gd name="connsiteX3" fmla="*/ 45429 w 45911"/>
                  <a:gd name="connsiteY3" fmla="*/ 6766 h 55577"/>
                  <a:gd name="connsiteX4" fmla="*/ 39629 w 45911"/>
                  <a:gd name="connsiteY4" fmla="*/ 1933 h 55577"/>
                  <a:gd name="connsiteX5" fmla="*/ 28997 w 45911"/>
                  <a:gd name="connsiteY5" fmla="*/ 0 h 55577"/>
                  <a:gd name="connsiteX6" fmla="*/ 21506 w 45911"/>
                  <a:gd name="connsiteY6" fmla="*/ 1208 h 55577"/>
                  <a:gd name="connsiteX7" fmla="*/ 16190 w 45911"/>
                  <a:gd name="connsiteY7" fmla="*/ 4350 h 55577"/>
                  <a:gd name="connsiteX8" fmla="*/ 12565 w 45911"/>
                  <a:gd name="connsiteY8" fmla="*/ 7974 h 55577"/>
                  <a:gd name="connsiteX9" fmla="*/ 10632 w 45911"/>
                  <a:gd name="connsiteY9" fmla="*/ 10632 h 55577"/>
                  <a:gd name="connsiteX10" fmla="*/ 9424 w 45911"/>
                  <a:gd name="connsiteY10" fmla="*/ 967 h 55577"/>
                  <a:gd name="connsiteX11" fmla="*/ 0 w 45911"/>
                  <a:gd name="connsiteY11" fmla="*/ 1933 h 55577"/>
                  <a:gd name="connsiteX12" fmla="*/ 242 w 45911"/>
                  <a:gd name="connsiteY12" fmla="*/ 4108 h 55577"/>
                  <a:gd name="connsiteX13" fmla="*/ 725 w 45911"/>
                  <a:gd name="connsiteY13" fmla="*/ 7733 h 55577"/>
                  <a:gd name="connsiteX14" fmla="*/ 967 w 45911"/>
                  <a:gd name="connsiteY14" fmla="*/ 11840 h 55577"/>
                  <a:gd name="connsiteX15" fmla="*/ 1208 w 45911"/>
                  <a:gd name="connsiteY15" fmla="*/ 15948 h 55577"/>
                  <a:gd name="connsiteX16" fmla="*/ 1208 w 45911"/>
                  <a:gd name="connsiteY16" fmla="*/ 56786 h 55577"/>
                  <a:gd name="connsiteX17" fmla="*/ 11116 w 45911"/>
                  <a:gd name="connsiteY17" fmla="*/ 56786 h 55577"/>
                  <a:gd name="connsiteX18" fmla="*/ 11116 w 45911"/>
                  <a:gd name="connsiteY18" fmla="*/ 25856 h 55577"/>
                  <a:gd name="connsiteX19" fmla="*/ 12324 w 45911"/>
                  <a:gd name="connsiteY19" fmla="*/ 18606 h 55577"/>
                  <a:gd name="connsiteX20" fmla="*/ 15707 w 45911"/>
                  <a:gd name="connsiteY20" fmla="*/ 12807 h 55577"/>
                  <a:gd name="connsiteX21" fmla="*/ 20540 w 45911"/>
                  <a:gd name="connsiteY21" fmla="*/ 8941 h 55577"/>
                  <a:gd name="connsiteX22" fmla="*/ 26822 w 45911"/>
                  <a:gd name="connsiteY22" fmla="*/ 7491 h 55577"/>
                  <a:gd name="connsiteX23" fmla="*/ 32863 w 45911"/>
                  <a:gd name="connsiteY23" fmla="*/ 8457 h 55577"/>
                  <a:gd name="connsiteX24" fmla="*/ 36488 w 45911"/>
                  <a:gd name="connsiteY24" fmla="*/ 11357 h 55577"/>
                  <a:gd name="connsiteX25" fmla="*/ 38179 w 45911"/>
                  <a:gd name="connsiteY25" fmla="*/ 15948 h 55577"/>
                  <a:gd name="connsiteX26" fmla="*/ 38663 w 45911"/>
                  <a:gd name="connsiteY26" fmla="*/ 22231 h 55577"/>
                  <a:gd name="connsiteX27" fmla="*/ 38663 w 45911"/>
                  <a:gd name="connsiteY27" fmla="*/ 56786 h 55577"/>
                  <a:gd name="connsiteX28" fmla="*/ 48087 w 45911"/>
                  <a:gd name="connsiteY28" fmla="*/ 56786 h 55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5911" h="55577">
                    <a:moveTo>
                      <a:pt x="48087" y="56786"/>
                    </a:moveTo>
                    <a:lnTo>
                      <a:pt x="48087" y="22231"/>
                    </a:lnTo>
                    <a:cubicBezTo>
                      <a:pt x="48087" y="19331"/>
                      <a:pt x="47845" y="16432"/>
                      <a:pt x="47603" y="13774"/>
                    </a:cubicBezTo>
                    <a:cubicBezTo>
                      <a:pt x="47362" y="11115"/>
                      <a:pt x="46637" y="8699"/>
                      <a:pt x="45429" y="6766"/>
                    </a:cubicBezTo>
                    <a:cubicBezTo>
                      <a:pt x="44220" y="4833"/>
                      <a:pt x="42287" y="3141"/>
                      <a:pt x="39629" y="1933"/>
                    </a:cubicBezTo>
                    <a:cubicBezTo>
                      <a:pt x="36971" y="725"/>
                      <a:pt x="33588" y="0"/>
                      <a:pt x="28997" y="0"/>
                    </a:cubicBezTo>
                    <a:cubicBezTo>
                      <a:pt x="26097" y="0"/>
                      <a:pt x="23681" y="483"/>
                      <a:pt x="21506" y="1208"/>
                    </a:cubicBezTo>
                    <a:cubicBezTo>
                      <a:pt x="19331" y="2175"/>
                      <a:pt x="17640" y="3141"/>
                      <a:pt x="16190" y="4350"/>
                    </a:cubicBezTo>
                    <a:cubicBezTo>
                      <a:pt x="14740" y="5558"/>
                      <a:pt x="13532" y="6766"/>
                      <a:pt x="12565" y="7974"/>
                    </a:cubicBezTo>
                    <a:cubicBezTo>
                      <a:pt x="11599" y="9182"/>
                      <a:pt x="11116" y="10149"/>
                      <a:pt x="10632" y="10632"/>
                    </a:cubicBezTo>
                    <a:lnTo>
                      <a:pt x="9424" y="967"/>
                    </a:lnTo>
                    <a:lnTo>
                      <a:pt x="0" y="1933"/>
                    </a:lnTo>
                    <a:cubicBezTo>
                      <a:pt x="0" y="2416"/>
                      <a:pt x="242" y="3141"/>
                      <a:pt x="242" y="4108"/>
                    </a:cubicBezTo>
                    <a:cubicBezTo>
                      <a:pt x="483" y="5074"/>
                      <a:pt x="483" y="6283"/>
                      <a:pt x="725" y="7733"/>
                    </a:cubicBezTo>
                    <a:cubicBezTo>
                      <a:pt x="967" y="9182"/>
                      <a:pt x="967" y="10391"/>
                      <a:pt x="967" y="11840"/>
                    </a:cubicBezTo>
                    <a:cubicBezTo>
                      <a:pt x="967" y="13290"/>
                      <a:pt x="1208" y="14499"/>
                      <a:pt x="1208" y="15948"/>
                    </a:cubicBezTo>
                    <a:lnTo>
                      <a:pt x="1208" y="56786"/>
                    </a:lnTo>
                    <a:lnTo>
                      <a:pt x="11116" y="56786"/>
                    </a:lnTo>
                    <a:lnTo>
                      <a:pt x="11116" y="25856"/>
                    </a:lnTo>
                    <a:cubicBezTo>
                      <a:pt x="11116" y="23439"/>
                      <a:pt x="11599" y="21023"/>
                      <a:pt x="12324" y="18606"/>
                    </a:cubicBezTo>
                    <a:cubicBezTo>
                      <a:pt x="13049" y="16432"/>
                      <a:pt x="14257" y="14257"/>
                      <a:pt x="15707" y="12807"/>
                    </a:cubicBezTo>
                    <a:cubicBezTo>
                      <a:pt x="17157" y="11115"/>
                      <a:pt x="18848" y="9907"/>
                      <a:pt x="20540" y="8941"/>
                    </a:cubicBezTo>
                    <a:cubicBezTo>
                      <a:pt x="22473" y="7974"/>
                      <a:pt x="24406" y="7491"/>
                      <a:pt x="26822" y="7491"/>
                    </a:cubicBezTo>
                    <a:cubicBezTo>
                      <a:pt x="29239" y="7491"/>
                      <a:pt x="31413" y="7733"/>
                      <a:pt x="32863" y="8457"/>
                    </a:cubicBezTo>
                    <a:cubicBezTo>
                      <a:pt x="34313" y="9182"/>
                      <a:pt x="35521" y="9907"/>
                      <a:pt x="36488" y="11357"/>
                    </a:cubicBezTo>
                    <a:cubicBezTo>
                      <a:pt x="37213" y="12565"/>
                      <a:pt x="37696" y="14257"/>
                      <a:pt x="38179" y="15948"/>
                    </a:cubicBezTo>
                    <a:cubicBezTo>
                      <a:pt x="38421" y="17881"/>
                      <a:pt x="38663" y="19815"/>
                      <a:pt x="38663" y="22231"/>
                    </a:cubicBezTo>
                    <a:lnTo>
                      <a:pt x="38663" y="56786"/>
                    </a:lnTo>
                    <a:lnTo>
                      <a:pt x="48087" y="56786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de-DE" sz="1799"/>
              </a:p>
            </p:txBody>
          </p:sp>
          <p:sp>
            <p:nvSpPr>
              <p:cNvPr id="32" name="Freihandform: Form 31">
                <a:extLst>
                  <a:ext uri="{FF2B5EF4-FFF2-40B4-BE49-F238E27FC236}">
                    <a16:creationId xmlns:a16="http://schemas.microsoft.com/office/drawing/2014/main" id="{88F89A53-4AB3-4A93-B3CB-37874A98D1FD}"/>
                  </a:ext>
                </a:extLst>
              </p:cNvPr>
              <p:cNvSpPr/>
              <p:nvPr/>
            </p:nvSpPr>
            <p:spPr>
              <a:xfrm>
                <a:off x="10562833" y="1110816"/>
                <a:ext cx="33830" cy="55578"/>
              </a:xfrm>
              <a:custGeom>
                <a:avLst/>
                <a:gdLst>
                  <a:gd name="connsiteX0" fmla="*/ 1208 w 33829"/>
                  <a:gd name="connsiteY0" fmla="*/ 56544 h 55577"/>
                  <a:gd name="connsiteX1" fmla="*/ 10632 w 33829"/>
                  <a:gd name="connsiteY1" fmla="*/ 56544 h 55577"/>
                  <a:gd name="connsiteX2" fmla="*/ 10632 w 33829"/>
                  <a:gd name="connsiteY2" fmla="*/ 29964 h 55577"/>
                  <a:gd name="connsiteX3" fmla="*/ 10874 w 33829"/>
                  <a:gd name="connsiteY3" fmla="*/ 24406 h 55577"/>
                  <a:gd name="connsiteX4" fmla="*/ 11599 w 33829"/>
                  <a:gd name="connsiteY4" fmla="*/ 19090 h 55577"/>
                  <a:gd name="connsiteX5" fmla="*/ 15707 w 33829"/>
                  <a:gd name="connsiteY5" fmla="*/ 10391 h 55577"/>
                  <a:gd name="connsiteX6" fmla="*/ 21748 w 33829"/>
                  <a:gd name="connsiteY6" fmla="*/ 7008 h 55577"/>
                  <a:gd name="connsiteX7" fmla="*/ 27789 w 33829"/>
                  <a:gd name="connsiteY7" fmla="*/ 13049 h 55577"/>
                  <a:gd name="connsiteX8" fmla="*/ 36005 w 33829"/>
                  <a:gd name="connsiteY8" fmla="*/ 10149 h 55577"/>
                  <a:gd name="connsiteX9" fmla="*/ 34796 w 33829"/>
                  <a:gd name="connsiteY9" fmla="*/ 5316 h 55577"/>
                  <a:gd name="connsiteX10" fmla="*/ 32380 w 33829"/>
                  <a:gd name="connsiteY10" fmla="*/ 2175 h 55577"/>
                  <a:gd name="connsiteX11" fmla="*/ 28997 w 33829"/>
                  <a:gd name="connsiteY11" fmla="*/ 483 h 55577"/>
                  <a:gd name="connsiteX12" fmla="*/ 25614 w 33829"/>
                  <a:gd name="connsiteY12" fmla="*/ 0 h 55577"/>
                  <a:gd name="connsiteX13" fmla="*/ 16915 w 33829"/>
                  <a:gd name="connsiteY13" fmla="*/ 2658 h 55577"/>
                  <a:gd name="connsiteX14" fmla="*/ 10632 w 33829"/>
                  <a:gd name="connsiteY14" fmla="*/ 10149 h 55577"/>
                  <a:gd name="connsiteX15" fmla="*/ 9424 w 33829"/>
                  <a:gd name="connsiteY15" fmla="*/ 483 h 55577"/>
                  <a:gd name="connsiteX16" fmla="*/ 0 w 33829"/>
                  <a:gd name="connsiteY16" fmla="*/ 1450 h 55577"/>
                  <a:gd name="connsiteX17" fmla="*/ 242 w 33829"/>
                  <a:gd name="connsiteY17" fmla="*/ 3625 h 55577"/>
                  <a:gd name="connsiteX18" fmla="*/ 725 w 33829"/>
                  <a:gd name="connsiteY18" fmla="*/ 7249 h 55577"/>
                  <a:gd name="connsiteX19" fmla="*/ 967 w 33829"/>
                  <a:gd name="connsiteY19" fmla="*/ 11357 h 55577"/>
                  <a:gd name="connsiteX20" fmla="*/ 1208 w 33829"/>
                  <a:gd name="connsiteY20" fmla="*/ 15465 h 55577"/>
                  <a:gd name="connsiteX21" fmla="*/ 1208 w 33829"/>
                  <a:gd name="connsiteY21" fmla="*/ 56544 h 55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33829" h="55577">
                    <a:moveTo>
                      <a:pt x="1208" y="56544"/>
                    </a:moveTo>
                    <a:lnTo>
                      <a:pt x="10632" y="56544"/>
                    </a:lnTo>
                    <a:lnTo>
                      <a:pt x="10632" y="29964"/>
                    </a:lnTo>
                    <a:cubicBezTo>
                      <a:pt x="10632" y="28030"/>
                      <a:pt x="10632" y="26339"/>
                      <a:pt x="10874" y="24406"/>
                    </a:cubicBezTo>
                    <a:cubicBezTo>
                      <a:pt x="11116" y="22473"/>
                      <a:pt x="11357" y="20781"/>
                      <a:pt x="11599" y="19090"/>
                    </a:cubicBezTo>
                    <a:cubicBezTo>
                      <a:pt x="12565" y="15707"/>
                      <a:pt x="13774" y="12807"/>
                      <a:pt x="15707" y="10391"/>
                    </a:cubicBezTo>
                    <a:cubicBezTo>
                      <a:pt x="17398" y="7974"/>
                      <a:pt x="19573" y="7008"/>
                      <a:pt x="21748" y="7008"/>
                    </a:cubicBezTo>
                    <a:cubicBezTo>
                      <a:pt x="25614" y="7008"/>
                      <a:pt x="27547" y="8941"/>
                      <a:pt x="27789" y="13049"/>
                    </a:cubicBezTo>
                    <a:lnTo>
                      <a:pt x="36005" y="10149"/>
                    </a:lnTo>
                    <a:cubicBezTo>
                      <a:pt x="36005" y="8216"/>
                      <a:pt x="35521" y="6766"/>
                      <a:pt x="34796" y="5316"/>
                    </a:cubicBezTo>
                    <a:cubicBezTo>
                      <a:pt x="34072" y="3866"/>
                      <a:pt x="33347" y="2900"/>
                      <a:pt x="32380" y="2175"/>
                    </a:cubicBezTo>
                    <a:cubicBezTo>
                      <a:pt x="31413" y="1450"/>
                      <a:pt x="30205" y="725"/>
                      <a:pt x="28997" y="483"/>
                    </a:cubicBezTo>
                    <a:cubicBezTo>
                      <a:pt x="27789" y="0"/>
                      <a:pt x="26581" y="0"/>
                      <a:pt x="25614" y="0"/>
                    </a:cubicBezTo>
                    <a:cubicBezTo>
                      <a:pt x="22231" y="0"/>
                      <a:pt x="19573" y="967"/>
                      <a:pt x="16915" y="2658"/>
                    </a:cubicBezTo>
                    <a:cubicBezTo>
                      <a:pt x="14499" y="4591"/>
                      <a:pt x="12324" y="7008"/>
                      <a:pt x="10632" y="10149"/>
                    </a:cubicBezTo>
                    <a:lnTo>
                      <a:pt x="9424" y="483"/>
                    </a:lnTo>
                    <a:lnTo>
                      <a:pt x="0" y="1450"/>
                    </a:lnTo>
                    <a:cubicBezTo>
                      <a:pt x="0" y="1933"/>
                      <a:pt x="242" y="2658"/>
                      <a:pt x="242" y="3625"/>
                    </a:cubicBezTo>
                    <a:cubicBezTo>
                      <a:pt x="483" y="4591"/>
                      <a:pt x="483" y="5799"/>
                      <a:pt x="725" y="7249"/>
                    </a:cubicBezTo>
                    <a:cubicBezTo>
                      <a:pt x="967" y="8699"/>
                      <a:pt x="967" y="9907"/>
                      <a:pt x="967" y="11357"/>
                    </a:cubicBezTo>
                    <a:cubicBezTo>
                      <a:pt x="967" y="12807"/>
                      <a:pt x="1208" y="14015"/>
                      <a:pt x="1208" y="15465"/>
                    </a:cubicBezTo>
                    <a:lnTo>
                      <a:pt x="1208" y="56544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de-DE" sz="1799"/>
              </a:p>
            </p:txBody>
          </p:sp>
        </p:grpSp>
        <p:sp>
          <p:nvSpPr>
            <p:cNvPr id="33" name="Freihandform: Form 32">
              <a:extLst>
                <a:ext uri="{FF2B5EF4-FFF2-40B4-BE49-F238E27FC236}">
                  <a16:creationId xmlns:a16="http://schemas.microsoft.com/office/drawing/2014/main" id="{58E0EDC8-E74F-4551-8BD2-939CC38E7C32}"/>
                </a:ext>
              </a:extLst>
            </p:cNvPr>
            <p:cNvSpPr/>
            <p:nvPr/>
          </p:nvSpPr>
          <p:spPr>
            <a:xfrm>
              <a:off x="10612128" y="1112266"/>
              <a:ext cx="9666" cy="53161"/>
            </a:xfrm>
            <a:custGeom>
              <a:avLst/>
              <a:gdLst>
                <a:gd name="connsiteX0" fmla="*/ 0 w 9665"/>
                <a:gd name="connsiteY0" fmla="*/ 0 h 53161"/>
                <a:gd name="connsiteX1" fmla="*/ 10149 w 9665"/>
                <a:gd name="connsiteY1" fmla="*/ 0 h 53161"/>
                <a:gd name="connsiteX2" fmla="*/ 10149 w 9665"/>
                <a:gd name="connsiteY2" fmla="*/ 55094 h 53161"/>
                <a:gd name="connsiteX3" fmla="*/ 0 w 9665"/>
                <a:gd name="connsiteY3" fmla="*/ 55094 h 53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65" h="53161">
                  <a:moveTo>
                    <a:pt x="0" y="0"/>
                  </a:moveTo>
                  <a:lnTo>
                    <a:pt x="10149" y="0"/>
                  </a:lnTo>
                  <a:lnTo>
                    <a:pt x="10149" y="55094"/>
                  </a:lnTo>
                  <a:lnTo>
                    <a:pt x="0" y="55094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>
              <a:noAutofit/>
            </a:bodyPr>
            <a:lstStyle/>
            <a:p>
              <a:endParaRPr lang="de-DE" sz="1799"/>
            </a:p>
          </p:txBody>
        </p:sp>
        <p:grpSp>
          <p:nvGrpSpPr>
            <p:cNvPr id="34" name="Grafik 9">
              <a:extLst>
                <a:ext uri="{FF2B5EF4-FFF2-40B4-BE49-F238E27FC236}">
                  <a16:creationId xmlns:a16="http://schemas.microsoft.com/office/drawing/2014/main" id="{A240364D-AE4D-440E-88A8-B05FF302FB9D}"/>
                </a:ext>
              </a:extLst>
            </p:cNvPr>
            <p:cNvGrpSpPr/>
            <p:nvPr/>
          </p:nvGrpSpPr>
          <p:grpSpPr>
            <a:xfrm>
              <a:off x="10639675" y="1081336"/>
              <a:ext cx="106322" cy="86991"/>
              <a:chOff x="10639675" y="1081336"/>
              <a:chExt cx="106322" cy="86991"/>
            </a:xfrm>
            <a:solidFill>
              <a:srgbClr val="000000"/>
            </a:solidFill>
          </p:grpSpPr>
          <p:sp>
            <p:nvSpPr>
              <p:cNvPr id="35" name="Freihandform: Form 34">
                <a:extLst>
                  <a:ext uri="{FF2B5EF4-FFF2-40B4-BE49-F238E27FC236}">
                    <a16:creationId xmlns:a16="http://schemas.microsoft.com/office/drawing/2014/main" id="{9D8C1F22-3E98-4749-B684-AA127651774A}"/>
                  </a:ext>
                </a:extLst>
              </p:cNvPr>
              <p:cNvSpPr/>
              <p:nvPr/>
            </p:nvSpPr>
            <p:spPr>
              <a:xfrm>
                <a:off x="10639675" y="1110575"/>
                <a:ext cx="45912" cy="57994"/>
              </a:xfrm>
              <a:custGeom>
                <a:avLst/>
                <a:gdLst>
                  <a:gd name="connsiteX0" fmla="*/ 41804 w 45911"/>
                  <a:gd name="connsiteY0" fmla="*/ 44462 h 57994"/>
                  <a:gd name="connsiteX1" fmla="*/ 33830 w 45911"/>
                  <a:gd name="connsiteY1" fmla="*/ 50261 h 57994"/>
                  <a:gd name="connsiteX2" fmla="*/ 26581 w 45911"/>
                  <a:gd name="connsiteY2" fmla="*/ 51711 h 57994"/>
                  <a:gd name="connsiteX3" fmla="*/ 18848 w 45911"/>
                  <a:gd name="connsiteY3" fmla="*/ 50020 h 57994"/>
                  <a:gd name="connsiteX4" fmla="*/ 13774 w 45911"/>
                  <a:gd name="connsiteY4" fmla="*/ 45187 h 57994"/>
                  <a:gd name="connsiteX5" fmla="*/ 11116 w 45911"/>
                  <a:gd name="connsiteY5" fmla="*/ 38179 h 57994"/>
                  <a:gd name="connsiteX6" fmla="*/ 10391 w 45911"/>
                  <a:gd name="connsiteY6" fmla="*/ 30205 h 57994"/>
                  <a:gd name="connsiteX7" fmla="*/ 11357 w 45911"/>
                  <a:gd name="connsiteY7" fmla="*/ 21748 h 57994"/>
                  <a:gd name="connsiteX8" fmla="*/ 14257 w 45911"/>
                  <a:gd name="connsiteY8" fmla="*/ 14015 h 57994"/>
                  <a:gd name="connsiteX9" fmla="*/ 19331 w 45911"/>
                  <a:gd name="connsiteY9" fmla="*/ 8457 h 57994"/>
                  <a:gd name="connsiteX10" fmla="*/ 26822 w 45911"/>
                  <a:gd name="connsiteY10" fmla="*/ 6283 h 57994"/>
                  <a:gd name="connsiteX11" fmla="*/ 34555 w 45911"/>
                  <a:gd name="connsiteY11" fmla="*/ 7733 h 57994"/>
                  <a:gd name="connsiteX12" fmla="*/ 39629 w 45911"/>
                  <a:gd name="connsiteY12" fmla="*/ 11599 h 57994"/>
                  <a:gd name="connsiteX13" fmla="*/ 44462 w 45911"/>
                  <a:gd name="connsiteY13" fmla="*/ 4350 h 57994"/>
                  <a:gd name="connsiteX14" fmla="*/ 36488 w 45911"/>
                  <a:gd name="connsiteY14" fmla="*/ 967 h 57994"/>
                  <a:gd name="connsiteX15" fmla="*/ 28030 w 45911"/>
                  <a:gd name="connsiteY15" fmla="*/ 0 h 57994"/>
                  <a:gd name="connsiteX16" fmla="*/ 16432 w 45911"/>
                  <a:gd name="connsiteY16" fmla="*/ 2175 h 57994"/>
                  <a:gd name="connsiteX17" fmla="*/ 7491 w 45911"/>
                  <a:gd name="connsiteY17" fmla="*/ 8216 h 57994"/>
                  <a:gd name="connsiteX18" fmla="*/ 1933 w 45911"/>
                  <a:gd name="connsiteY18" fmla="*/ 17640 h 57994"/>
                  <a:gd name="connsiteX19" fmla="*/ 0 w 45911"/>
                  <a:gd name="connsiteY19" fmla="*/ 29722 h 57994"/>
                  <a:gd name="connsiteX20" fmla="*/ 7008 w 45911"/>
                  <a:gd name="connsiteY20" fmla="*/ 50986 h 57994"/>
                  <a:gd name="connsiteX21" fmla="*/ 26581 w 45911"/>
                  <a:gd name="connsiteY21" fmla="*/ 58236 h 57994"/>
                  <a:gd name="connsiteX22" fmla="*/ 31172 w 45911"/>
                  <a:gd name="connsiteY22" fmla="*/ 57752 h 57994"/>
                  <a:gd name="connsiteX23" fmla="*/ 36246 w 45911"/>
                  <a:gd name="connsiteY23" fmla="*/ 56303 h 57994"/>
                  <a:gd name="connsiteX24" fmla="*/ 41321 w 45911"/>
                  <a:gd name="connsiteY24" fmla="*/ 53403 h 57994"/>
                  <a:gd name="connsiteX25" fmla="*/ 46154 w 45911"/>
                  <a:gd name="connsiteY25" fmla="*/ 48328 h 57994"/>
                  <a:gd name="connsiteX26" fmla="*/ 41804 w 45911"/>
                  <a:gd name="connsiteY26" fmla="*/ 44462 h 579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45911" h="57994">
                    <a:moveTo>
                      <a:pt x="41804" y="44462"/>
                    </a:moveTo>
                    <a:cubicBezTo>
                      <a:pt x="38663" y="47362"/>
                      <a:pt x="36005" y="49295"/>
                      <a:pt x="33830" y="50261"/>
                    </a:cubicBezTo>
                    <a:cubicBezTo>
                      <a:pt x="31655" y="51228"/>
                      <a:pt x="28997" y="51711"/>
                      <a:pt x="26581" y="51711"/>
                    </a:cubicBezTo>
                    <a:cubicBezTo>
                      <a:pt x="23439" y="51711"/>
                      <a:pt x="21023" y="51228"/>
                      <a:pt x="18848" y="50020"/>
                    </a:cubicBezTo>
                    <a:cubicBezTo>
                      <a:pt x="16673" y="48812"/>
                      <a:pt x="15223" y="47362"/>
                      <a:pt x="13774" y="45187"/>
                    </a:cubicBezTo>
                    <a:cubicBezTo>
                      <a:pt x="12565" y="43254"/>
                      <a:pt x="11599" y="40837"/>
                      <a:pt x="11116" y="38179"/>
                    </a:cubicBezTo>
                    <a:cubicBezTo>
                      <a:pt x="10632" y="35521"/>
                      <a:pt x="10391" y="32863"/>
                      <a:pt x="10391" y="30205"/>
                    </a:cubicBezTo>
                    <a:cubicBezTo>
                      <a:pt x="10391" y="27547"/>
                      <a:pt x="10632" y="24647"/>
                      <a:pt x="11357" y="21748"/>
                    </a:cubicBezTo>
                    <a:cubicBezTo>
                      <a:pt x="12082" y="18848"/>
                      <a:pt x="13049" y="16432"/>
                      <a:pt x="14257" y="14015"/>
                    </a:cubicBezTo>
                    <a:cubicBezTo>
                      <a:pt x="15707" y="11599"/>
                      <a:pt x="17398" y="9907"/>
                      <a:pt x="19331" y="8457"/>
                    </a:cubicBezTo>
                    <a:cubicBezTo>
                      <a:pt x="21506" y="7008"/>
                      <a:pt x="23923" y="6283"/>
                      <a:pt x="26822" y="6283"/>
                    </a:cubicBezTo>
                    <a:cubicBezTo>
                      <a:pt x="29964" y="6283"/>
                      <a:pt x="32622" y="6766"/>
                      <a:pt x="34555" y="7733"/>
                    </a:cubicBezTo>
                    <a:cubicBezTo>
                      <a:pt x="36488" y="8699"/>
                      <a:pt x="38179" y="9907"/>
                      <a:pt x="39629" y="11599"/>
                    </a:cubicBezTo>
                    <a:lnTo>
                      <a:pt x="44462" y="4350"/>
                    </a:lnTo>
                    <a:cubicBezTo>
                      <a:pt x="42046" y="2658"/>
                      <a:pt x="39388" y="1450"/>
                      <a:pt x="36488" y="967"/>
                    </a:cubicBezTo>
                    <a:cubicBezTo>
                      <a:pt x="33588" y="483"/>
                      <a:pt x="30689" y="0"/>
                      <a:pt x="28030" y="0"/>
                    </a:cubicBezTo>
                    <a:cubicBezTo>
                      <a:pt x="23681" y="0"/>
                      <a:pt x="19815" y="725"/>
                      <a:pt x="16432" y="2175"/>
                    </a:cubicBezTo>
                    <a:cubicBezTo>
                      <a:pt x="13049" y="3625"/>
                      <a:pt x="9907" y="5799"/>
                      <a:pt x="7491" y="8216"/>
                    </a:cubicBezTo>
                    <a:cubicBezTo>
                      <a:pt x="5074" y="10874"/>
                      <a:pt x="3141" y="14015"/>
                      <a:pt x="1933" y="17640"/>
                    </a:cubicBezTo>
                    <a:cubicBezTo>
                      <a:pt x="725" y="21264"/>
                      <a:pt x="0" y="25372"/>
                      <a:pt x="0" y="29722"/>
                    </a:cubicBezTo>
                    <a:cubicBezTo>
                      <a:pt x="0" y="39146"/>
                      <a:pt x="2416" y="46154"/>
                      <a:pt x="7008" y="50986"/>
                    </a:cubicBezTo>
                    <a:cubicBezTo>
                      <a:pt x="11599" y="55819"/>
                      <a:pt x="18123" y="58236"/>
                      <a:pt x="26581" y="58236"/>
                    </a:cubicBezTo>
                    <a:cubicBezTo>
                      <a:pt x="28030" y="58236"/>
                      <a:pt x="29480" y="57994"/>
                      <a:pt x="31172" y="57752"/>
                    </a:cubicBezTo>
                    <a:cubicBezTo>
                      <a:pt x="32863" y="57511"/>
                      <a:pt x="34555" y="57027"/>
                      <a:pt x="36246" y="56303"/>
                    </a:cubicBezTo>
                    <a:cubicBezTo>
                      <a:pt x="37938" y="55578"/>
                      <a:pt x="39629" y="54611"/>
                      <a:pt x="41321" y="53403"/>
                    </a:cubicBezTo>
                    <a:cubicBezTo>
                      <a:pt x="43012" y="52195"/>
                      <a:pt x="44462" y="50503"/>
                      <a:pt x="46154" y="48328"/>
                    </a:cubicBezTo>
                    <a:lnTo>
                      <a:pt x="41804" y="44462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de-DE" sz="1799"/>
              </a:p>
            </p:txBody>
          </p:sp>
          <p:sp>
            <p:nvSpPr>
              <p:cNvPr id="36" name="Freihandform: Form 35">
                <a:extLst>
                  <a:ext uri="{FF2B5EF4-FFF2-40B4-BE49-F238E27FC236}">
                    <a16:creationId xmlns:a16="http://schemas.microsoft.com/office/drawing/2014/main" id="{1C3B0773-417D-4813-BD67-9BC2D01A3929}"/>
                  </a:ext>
                </a:extLst>
              </p:cNvPr>
              <p:cNvSpPr/>
              <p:nvPr/>
            </p:nvSpPr>
            <p:spPr>
              <a:xfrm>
                <a:off x="10699360" y="1081336"/>
                <a:ext cx="45912" cy="84575"/>
              </a:xfrm>
              <a:custGeom>
                <a:avLst/>
                <a:gdLst>
                  <a:gd name="connsiteX0" fmla="*/ 9907 w 45911"/>
                  <a:gd name="connsiteY0" fmla="*/ 0 h 84574"/>
                  <a:gd name="connsiteX1" fmla="*/ 0 w 45911"/>
                  <a:gd name="connsiteY1" fmla="*/ 0 h 84574"/>
                  <a:gd name="connsiteX2" fmla="*/ 0 w 45911"/>
                  <a:gd name="connsiteY2" fmla="*/ 86266 h 84574"/>
                  <a:gd name="connsiteX3" fmla="*/ 9907 w 45911"/>
                  <a:gd name="connsiteY3" fmla="*/ 86266 h 84574"/>
                  <a:gd name="connsiteX4" fmla="*/ 9907 w 45911"/>
                  <a:gd name="connsiteY4" fmla="*/ 55094 h 84574"/>
                  <a:gd name="connsiteX5" fmla="*/ 11116 w 45911"/>
                  <a:gd name="connsiteY5" fmla="*/ 47845 h 84574"/>
                  <a:gd name="connsiteX6" fmla="*/ 14499 w 45911"/>
                  <a:gd name="connsiteY6" fmla="*/ 42046 h 84574"/>
                  <a:gd name="connsiteX7" fmla="*/ 19331 w 45911"/>
                  <a:gd name="connsiteY7" fmla="*/ 38179 h 84574"/>
                  <a:gd name="connsiteX8" fmla="*/ 25614 w 45911"/>
                  <a:gd name="connsiteY8" fmla="*/ 36730 h 84574"/>
                  <a:gd name="connsiteX9" fmla="*/ 31655 w 45911"/>
                  <a:gd name="connsiteY9" fmla="*/ 37696 h 84574"/>
                  <a:gd name="connsiteX10" fmla="*/ 35280 w 45911"/>
                  <a:gd name="connsiteY10" fmla="*/ 40596 h 84574"/>
                  <a:gd name="connsiteX11" fmla="*/ 36971 w 45911"/>
                  <a:gd name="connsiteY11" fmla="*/ 45187 h 84574"/>
                  <a:gd name="connsiteX12" fmla="*/ 37454 w 45911"/>
                  <a:gd name="connsiteY12" fmla="*/ 51470 h 84574"/>
                  <a:gd name="connsiteX13" fmla="*/ 37454 w 45911"/>
                  <a:gd name="connsiteY13" fmla="*/ 86024 h 84574"/>
                  <a:gd name="connsiteX14" fmla="*/ 47362 w 45911"/>
                  <a:gd name="connsiteY14" fmla="*/ 86024 h 84574"/>
                  <a:gd name="connsiteX15" fmla="*/ 47362 w 45911"/>
                  <a:gd name="connsiteY15" fmla="*/ 51470 h 84574"/>
                  <a:gd name="connsiteX16" fmla="*/ 46879 w 45911"/>
                  <a:gd name="connsiteY16" fmla="*/ 43012 h 84574"/>
                  <a:gd name="connsiteX17" fmla="*/ 44704 w 45911"/>
                  <a:gd name="connsiteY17" fmla="*/ 36005 h 84574"/>
                  <a:gd name="connsiteX18" fmla="*/ 38904 w 45911"/>
                  <a:gd name="connsiteY18" fmla="*/ 31172 h 84574"/>
                  <a:gd name="connsiteX19" fmla="*/ 28272 w 45911"/>
                  <a:gd name="connsiteY19" fmla="*/ 29239 h 84574"/>
                  <a:gd name="connsiteX20" fmla="*/ 20781 w 45911"/>
                  <a:gd name="connsiteY20" fmla="*/ 30447 h 84574"/>
                  <a:gd name="connsiteX21" fmla="*/ 15465 w 45911"/>
                  <a:gd name="connsiteY21" fmla="*/ 33347 h 84574"/>
                  <a:gd name="connsiteX22" fmla="*/ 12082 w 45911"/>
                  <a:gd name="connsiteY22" fmla="*/ 36730 h 84574"/>
                  <a:gd name="connsiteX23" fmla="*/ 10149 w 45911"/>
                  <a:gd name="connsiteY23" fmla="*/ 39388 h 84574"/>
                  <a:gd name="connsiteX24" fmla="*/ 10149 w 45911"/>
                  <a:gd name="connsiteY24" fmla="*/ 0 h 84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5911" h="84574">
                    <a:moveTo>
                      <a:pt x="9907" y="0"/>
                    </a:moveTo>
                    <a:lnTo>
                      <a:pt x="0" y="0"/>
                    </a:lnTo>
                    <a:lnTo>
                      <a:pt x="0" y="86266"/>
                    </a:lnTo>
                    <a:lnTo>
                      <a:pt x="9907" y="86266"/>
                    </a:lnTo>
                    <a:lnTo>
                      <a:pt x="9907" y="55094"/>
                    </a:lnTo>
                    <a:cubicBezTo>
                      <a:pt x="9907" y="52678"/>
                      <a:pt x="10391" y="50261"/>
                      <a:pt x="11116" y="47845"/>
                    </a:cubicBezTo>
                    <a:cubicBezTo>
                      <a:pt x="11840" y="45670"/>
                      <a:pt x="13049" y="43737"/>
                      <a:pt x="14499" y="42046"/>
                    </a:cubicBezTo>
                    <a:cubicBezTo>
                      <a:pt x="15948" y="40354"/>
                      <a:pt x="17640" y="39146"/>
                      <a:pt x="19331" y="38179"/>
                    </a:cubicBezTo>
                    <a:cubicBezTo>
                      <a:pt x="21264" y="37213"/>
                      <a:pt x="23198" y="36730"/>
                      <a:pt x="25614" y="36730"/>
                    </a:cubicBezTo>
                    <a:cubicBezTo>
                      <a:pt x="28030" y="36730"/>
                      <a:pt x="30205" y="36971"/>
                      <a:pt x="31655" y="37696"/>
                    </a:cubicBezTo>
                    <a:cubicBezTo>
                      <a:pt x="33105" y="38421"/>
                      <a:pt x="34313" y="39146"/>
                      <a:pt x="35280" y="40596"/>
                    </a:cubicBezTo>
                    <a:cubicBezTo>
                      <a:pt x="36246" y="42046"/>
                      <a:pt x="36488" y="43496"/>
                      <a:pt x="36971" y="45187"/>
                    </a:cubicBezTo>
                    <a:cubicBezTo>
                      <a:pt x="37213" y="47120"/>
                      <a:pt x="37454" y="49053"/>
                      <a:pt x="37454" y="51470"/>
                    </a:cubicBezTo>
                    <a:lnTo>
                      <a:pt x="37454" y="86024"/>
                    </a:lnTo>
                    <a:lnTo>
                      <a:pt x="47362" y="86024"/>
                    </a:lnTo>
                    <a:lnTo>
                      <a:pt x="47362" y="51470"/>
                    </a:lnTo>
                    <a:cubicBezTo>
                      <a:pt x="47362" y="48570"/>
                      <a:pt x="47120" y="45670"/>
                      <a:pt x="46879" y="43012"/>
                    </a:cubicBezTo>
                    <a:cubicBezTo>
                      <a:pt x="46637" y="40354"/>
                      <a:pt x="45912" y="37938"/>
                      <a:pt x="44704" y="36005"/>
                    </a:cubicBezTo>
                    <a:cubicBezTo>
                      <a:pt x="43496" y="34071"/>
                      <a:pt x="41562" y="32380"/>
                      <a:pt x="38904" y="31172"/>
                    </a:cubicBezTo>
                    <a:cubicBezTo>
                      <a:pt x="36246" y="29964"/>
                      <a:pt x="32863" y="29239"/>
                      <a:pt x="28272" y="29239"/>
                    </a:cubicBezTo>
                    <a:cubicBezTo>
                      <a:pt x="25372" y="29239"/>
                      <a:pt x="22956" y="29722"/>
                      <a:pt x="20781" y="30447"/>
                    </a:cubicBezTo>
                    <a:cubicBezTo>
                      <a:pt x="18606" y="31172"/>
                      <a:pt x="16915" y="32380"/>
                      <a:pt x="15465" y="33347"/>
                    </a:cubicBezTo>
                    <a:cubicBezTo>
                      <a:pt x="14015" y="34555"/>
                      <a:pt x="12807" y="35521"/>
                      <a:pt x="12082" y="36730"/>
                    </a:cubicBezTo>
                    <a:cubicBezTo>
                      <a:pt x="11116" y="37938"/>
                      <a:pt x="10632" y="38663"/>
                      <a:pt x="10149" y="39388"/>
                    </a:cubicBezTo>
                    <a:lnTo>
                      <a:pt x="10149" y="0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de-DE" sz="1799"/>
              </a:p>
            </p:txBody>
          </p:sp>
        </p:grpSp>
        <p:sp>
          <p:nvSpPr>
            <p:cNvPr id="37" name="Freihandform: Form 36">
              <a:extLst>
                <a:ext uri="{FF2B5EF4-FFF2-40B4-BE49-F238E27FC236}">
                  <a16:creationId xmlns:a16="http://schemas.microsoft.com/office/drawing/2014/main" id="{1B5CEBB8-8410-4826-A2E1-C3C323E13940}"/>
                </a:ext>
              </a:extLst>
            </p:cNvPr>
            <p:cNvSpPr/>
            <p:nvPr/>
          </p:nvSpPr>
          <p:spPr>
            <a:xfrm>
              <a:off x="10808824" y="1089069"/>
              <a:ext cx="57994" cy="77325"/>
            </a:xfrm>
            <a:custGeom>
              <a:avLst/>
              <a:gdLst>
                <a:gd name="connsiteX0" fmla="*/ 10149 w 57994"/>
                <a:gd name="connsiteY0" fmla="*/ 78292 h 77325"/>
                <a:gd name="connsiteX1" fmla="*/ 10149 w 57994"/>
                <a:gd name="connsiteY1" fmla="*/ 40837 h 77325"/>
                <a:gd name="connsiteX2" fmla="*/ 48812 w 57994"/>
                <a:gd name="connsiteY2" fmla="*/ 40837 h 77325"/>
                <a:gd name="connsiteX3" fmla="*/ 48812 w 57994"/>
                <a:gd name="connsiteY3" fmla="*/ 78292 h 77325"/>
                <a:gd name="connsiteX4" fmla="*/ 58961 w 57994"/>
                <a:gd name="connsiteY4" fmla="*/ 78292 h 77325"/>
                <a:gd name="connsiteX5" fmla="*/ 58961 w 57994"/>
                <a:gd name="connsiteY5" fmla="*/ 0 h 77325"/>
                <a:gd name="connsiteX6" fmla="*/ 48812 w 57994"/>
                <a:gd name="connsiteY6" fmla="*/ 0 h 77325"/>
                <a:gd name="connsiteX7" fmla="*/ 48812 w 57994"/>
                <a:gd name="connsiteY7" fmla="*/ 34071 h 77325"/>
                <a:gd name="connsiteX8" fmla="*/ 10149 w 57994"/>
                <a:gd name="connsiteY8" fmla="*/ 34071 h 77325"/>
                <a:gd name="connsiteX9" fmla="*/ 10149 w 57994"/>
                <a:gd name="connsiteY9" fmla="*/ 0 h 77325"/>
                <a:gd name="connsiteX10" fmla="*/ 0 w 57994"/>
                <a:gd name="connsiteY10" fmla="*/ 0 h 77325"/>
                <a:gd name="connsiteX11" fmla="*/ 0 w 57994"/>
                <a:gd name="connsiteY11" fmla="*/ 78292 h 77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7994" h="77325">
                  <a:moveTo>
                    <a:pt x="10149" y="78292"/>
                  </a:moveTo>
                  <a:lnTo>
                    <a:pt x="10149" y="40837"/>
                  </a:lnTo>
                  <a:lnTo>
                    <a:pt x="48812" y="40837"/>
                  </a:lnTo>
                  <a:lnTo>
                    <a:pt x="48812" y="78292"/>
                  </a:lnTo>
                  <a:lnTo>
                    <a:pt x="58961" y="78292"/>
                  </a:lnTo>
                  <a:lnTo>
                    <a:pt x="58961" y="0"/>
                  </a:lnTo>
                  <a:lnTo>
                    <a:pt x="48812" y="0"/>
                  </a:lnTo>
                  <a:lnTo>
                    <a:pt x="48812" y="34071"/>
                  </a:lnTo>
                  <a:lnTo>
                    <a:pt x="10149" y="34071"/>
                  </a:lnTo>
                  <a:lnTo>
                    <a:pt x="10149" y="0"/>
                  </a:lnTo>
                  <a:lnTo>
                    <a:pt x="0" y="0"/>
                  </a:lnTo>
                  <a:lnTo>
                    <a:pt x="0" y="78292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>
              <a:noAutofit/>
            </a:bodyPr>
            <a:lstStyle/>
            <a:p>
              <a:endParaRPr lang="de-DE" sz="1799"/>
            </a:p>
          </p:txBody>
        </p:sp>
        <p:sp>
          <p:nvSpPr>
            <p:cNvPr id="38" name="Freihandform: Form 37">
              <a:extLst>
                <a:ext uri="{FF2B5EF4-FFF2-40B4-BE49-F238E27FC236}">
                  <a16:creationId xmlns:a16="http://schemas.microsoft.com/office/drawing/2014/main" id="{C2141CF3-1E59-49AE-B4F4-71225DE8DBD6}"/>
                </a:ext>
              </a:extLst>
            </p:cNvPr>
            <p:cNvSpPr/>
            <p:nvPr/>
          </p:nvSpPr>
          <p:spPr>
            <a:xfrm>
              <a:off x="10886391" y="1110575"/>
              <a:ext cx="48328" cy="57994"/>
            </a:xfrm>
            <a:custGeom>
              <a:avLst/>
              <a:gdLst>
                <a:gd name="connsiteX0" fmla="*/ 9907 w 48328"/>
                <a:gd name="connsiteY0" fmla="*/ 24647 h 57994"/>
                <a:gd name="connsiteX1" fmla="*/ 11599 w 48328"/>
                <a:gd name="connsiteY1" fmla="*/ 17640 h 57994"/>
                <a:gd name="connsiteX2" fmla="*/ 14740 w 48328"/>
                <a:gd name="connsiteY2" fmla="*/ 11840 h 57994"/>
                <a:gd name="connsiteX3" fmla="*/ 19331 w 48328"/>
                <a:gd name="connsiteY3" fmla="*/ 7733 h 57994"/>
                <a:gd name="connsiteX4" fmla="*/ 25372 w 48328"/>
                <a:gd name="connsiteY4" fmla="*/ 6283 h 57994"/>
                <a:gd name="connsiteX5" fmla="*/ 33830 w 48328"/>
                <a:gd name="connsiteY5" fmla="*/ 10874 h 57994"/>
                <a:gd name="connsiteX6" fmla="*/ 36971 w 48328"/>
                <a:gd name="connsiteY6" fmla="*/ 22956 h 57994"/>
                <a:gd name="connsiteX7" fmla="*/ 36971 w 48328"/>
                <a:gd name="connsiteY7" fmla="*/ 24889 h 57994"/>
                <a:gd name="connsiteX8" fmla="*/ 9907 w 48328"/>
                <a:gd name="connsiteY8" fmla="*/ 24889 h 57994"/>
                <a:gd name="connsiteX9" fmla="*/ 9666 w 48328"/>
                <a:gd name="connsiteY9" fmla="*/ 30930 h 57994"/>
                <a:gd name="connsiteX10" fmla="*/ 47120 w 48328"/>
                <a:gd name="connsiteY10" fmla="*/ 30930 h 57994"/>
                <a:gd name="connsiteX11" fmla="*/ 47120 w 48328"/>
                <a:gd name="connsiteY11" fmla="*/ 25372 h 57994"/>
                <a:gd name="connsiteX12" fmla="*/ 46154 w 48328"/>
                <a:gd name="connsiteY12" fmla="*/ 16190 h 57994"/>
                <a:gd name="connsiteX13" fmla="*/ 42529 w 48328"/>
                <a:gd name="connsiteY13" fmla="*/ 7974 h 57994"/>
                <a:gd name="connsiteX14" fmla="*/ 35763 w 48328"/>
                <a:gd name="connsiteY14" fmla="*/ 2175 h 57994"/>
                <a:gd name="connsiteX15" fmla="*/ 25131 w 48328"/>
                <a:gd name="connsiteY15" fmla="*/ 0 h 57994"/>
                <a:gd name="connsiteX16" fmla="*/ 15223 w 48328"/>
                <a:gd name="connsiteY16" fmla="*/ 2175 h 57994"/>
                <a:gd name="connsiteX17" fmla="*/ 7249 w 48328"/>
                <a:gd name="connsiteY17" fmla="*/ 8216 h 57994"/>
                <a:gd name="connsiteX18" fmla="*/ 1933 w 48328"/>
                <a:gd name="connsiteY18" fmla="*/ 17398 h 57994"/>
                <a:gd name="connsiteX19" fmla="*/ 0 w 48328"/>
                <a:gd name="connsiteY19" fmla="*/ 29239 h 57994"/>
                <a:gd name="connsiteX20" fmla="*/ 6766 w 48328"/>
                <a:gd name="connsiteY20" fmla="*/ 50986 h 57994"/>
                <a:gd name="connsiteX21" fmla="*/ 26581 w 48328"/>
                <a:gd name="connsiteY21" fmla="*/ 58477 h 57994"/>
                <a:gd name="connsiteX22" fmla="*/ 38663 w 48328"/>
                <a:gd name="connsiteY22" fmla="*/ 55819 h 57994"/>
                <a:gd name="connsiteX23" fmla="*/ 48328 w 48328"/>
                <a:gd name="connsiteY23" fmla="*/ 47845 h 57994"/>
                <a:gd name="connsiteX24" fmla="*/ 44462 w 48328"/>
                <a:gd name="connsiteY24" fmla="*/ 43737 h 57994"/>
                <a:gd name="connsiteX25" fmla="*/ 35038 w 48328"/>
                <a:gd name="connsiteY25" fmla="*/ 50261 h 57994"/>
                <a:gd name="connsiteX26" fmla="*/ 27305 w 48328"/>
                <a:gd name="connsiteY26" fmla="*/ 51711 h 57994"/>
                <a:gd name="connsiteX27" fmla="*/ 14740 w 48328"/>
                <a:gd name="connsiteY27" fmla="*/ 46395 h 57994"/>
                <a:gd name="connsiteX28" fmla="*/ 9666 w 48328"/>
                <a:gd name="connsiteY28" fmla="*/ 30930 h 57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8328" h="57994">
                  <a:moveTo>
                    <a:pt x="9907" y="24647"/>
                  </a:moveTo>
                  <a:cubicBezTo>
                    <a:pt x="10149" y="22231"/>
                    <a:pt x="10874" y="19815"/>
                    <a:pt x="11599" y="17640"/>
                  </a:cubicBezTo>
                  <a:cubicBezTo>
                    <a:pt x="12324" y="15465"/>
                    <a:pt x="13532" y="13532"/>
                    <a:pt x="14740" y="11840"/>
                  </a:cubicBezTo>
                  <a:cubicBezTo>
                    <a:pt x="15948" y="10149"/>
                    <a:pt x="17640" y="8699"/>
                    <a:pt x="19331" y="7733"/>
                  </a:cubicBezTo>
                  <a:cubicBezTo>
                    <a:pt x="21023" y="6766"/>
                    <a:pt x="23198" y="6283"/>
                    <a:pt x="25372" y="6283"/>
                  </a:cubicBezTo>
                  <a:cubicBezTo>
                    <a:pt x="28755" y="6283"/>
                    <a:pt x="31655" y="7733"/>
                    <a:pt x="33830" y="10874"/>
                  </a:cubicBezTo>
                  <a:cubicBezTo>
                    <a:pt x="36005" y="13774"/>
                    <a:pt x="36971" y="17881"/>
                    <a:pt x="36971" y="22956"/>
                  </a:cubicBezTo>
                  <a:lnTo>
                    <a:pt x="36971" y="24889"/>
                  </a:lnTo>
                  <a:lnTo>
                    <a:pt x="9907" y="24889"/>
                  </a:lnTo>
                  <a:close/>
                  <a:moveTo>
                    <a:pt x="9666" y="30930"/>
                  </a:moveTo>
                  <a:lnTo>
                    <a:pt x="47120" y="30930"/>
                  </a:lnTo>
                  <a:lnTo>
                    <a:pt x="47120" y="25372"/>
                  </a:lnTo>
                  <a:cubicBezTo>
                    <a:pt x="47120" y="22231"/>
                    <a:pt x="46878" y="19090"/>
                    <a:pt x="46154" y="16190"/>
                  </a:cubicBezTo>
                  <a:cubicBezTo>
                    <a:pt x="45429" y="13049"/>
                    <a:pt x="44220" y="10391"/>
                    <a:pt x="42529" y="7974"/>
                  </a:cubicBezTo>
                  <a:cubicBezTo>
                    <a:pt x="40837" y="5558"/>
                    <a:pt x="38663" y="3625"/>
                    <a:pt x="35763" y="2175"/>
                  </a:cubicBezTo>
                  <a:cubicBezTo>
                    <a:pt x="32863" y="725"/>
                    <a:pt x="29480" y="0"/>
                    <a:pt x="25131" y="0"/>
                  </a:cubicBezTo>
                  <a:cubicBezTo>
                    <a:pt x="21506" y="0"/>
                    <a:pt x="18365" y="725"/>
                    <a:pt x="15223" y="2175"/>
                  </a:cubicBezTo>
                  <a:cubicBezTo>
                    <a:pt x="12082" y="3625"/>
                    <a:pt x="9424" y="5558"/>
                    <a:pt x="7249" y="8216"/>
                  </a:cubicBezTo>
                  <a:cubicBezTo>
                    <a:pt x="5074" y="10874"/>
                    <a:pt x="3141" y="13774"/>
                    <a:pt x="1933" y="17398"/>
                  </a:cubicBezTo>
                  <a:cubicBezTo>
                    <a:pt x="725" y="21023"/>
                    <a:pt x="0" y="24889"/>
                    <a:pt x="0" y="29239"/>
                  </a:cubicBezTo>
                  <a:cubicBezTo>
                    <a:pt x="0" y="38904"/>
                    <a:pt x="2175" y="46154"/>
                    <a:pt x="6766" y="50986"/>
                  </a:cubicBezTo>
                  <a:cubicBezTo>
                    <a:pt x="11116" y="55819"/>
                    <a:pt x="17881" y="58477"/>
                    <a:pt x="26581" y="58477"/>
                  </a:cubicBezTo>
                  <a:cubicBezTo>
                    <a:pt x="31172" y="58477"/>
                    <a:pt x="35038" y="57511"/>
                    <a:pt x="38663" y="55819"/>
                  </a:cubicBezTo>
                  <a:cubicBezTo>
                    <a:pt x="42046" y="53886"/>
                    <a:pt x="45429" y="51228"/>
                    <a:pt x="48328" y="47845"/>
                  </a:cubicBezTo>
                  <a:lnTo>
                    <a:pt x="44462" y="43737"/>
                  </a:lnTo>
                  <a:cubicBezTo>
                    <a:pt x="40837" y="47120"/>
                    <a:pt x="37696" y="49053"/>
                    <a:pt x="35038" y="50261"/>
                  </a:cubicBezTo>
                  <a:cubicBezTo>
                    <a:pt x="32380" y="51228"/>
                    <a:pt x="29722" y="51711"/>
                    <a:pt x="27305" y="51711"/>
                  </a:cubicBezTo>
                  <a:cubicBezTo>
                    <a:pt x="21748" y="51711"/>
                    <a:pt x="17640" y="50020"/>
                    <a:pt x="14740" y="46395"/>
                  </a:cubicBezTo>
                  <a:cubicBezTo>
                    <a:pt x="11599" y="42529"/>
                    <a:pt x="9907" y="37454"/>
                    <a:pt x="9666" y="30930"/>
                  </a:cubicBezTo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>
              <a:noAutofit/>
            </a:bodyPr>
            <a:lstStyle/>
            <a:p>
              <a:endParaRPr lang="de-DE" sz="1799"/>
            </a:p>
          </p:txBody>
        </p:sp>
        <p:sp>
          <p:nvSpPr>
            <p:cNvPr id="39" name="Freihandform: Form 38">
              <a:extLst>
                <a:ext uri="{FF2B5EF4-FFF2-40B4-BE49-F238E27FC236}">
                  <a16:creationId xmlns:a16="http://schemas.microsoft.com/office/drawing/2014/main" id="{77A4FE29-4562-4C15-8839-87F3DA744A7B}"/>
                </a:ext>
              </a:extLst>
            </p:cNvPr>
            <p:cNvSpPr/>
            <p:nvPr/>
          </p:nvSpPr>
          <p:spPr>
            <a:xfrm>
              <a:off x="10951151" y="1112266"/>
              <a:ext cx="9666" cy="53161"/>
            </a:xfrm>
            <a:custGeom>
              <a:avLst/>
              <a:gdLst>
                <a:gd name="connsiteX0" fmla="*/ 0 w 9665"/>
                <a:gd name="connsiteY0" fmla="*/ 0 h 53161"/>
                <a:gd name="connsiteX1" fmla="*/ 10149 w 9665"/>
                <a:gd name="connsiteY1" fmla="*/ 0 h 53161"/>
                <a:gd name="connsiteX2" fmla="*/ 10149 w 9665"/>
                <a:gd name="connsiteY2" fmla="*/ 55094 h 53161"/>
                <a:gd name="connsiteX3" fmla="*/ 0 w 9665"/>
                <a:gd name="connsiteY3" fmla="*/ 55094 h 53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65" h="53161">
                  <a:moveTo>
                    <a:pt x="0" y="0"/>
                  </a:moveTo>
                  <a:lnTo>
                    <a:pt x="10149" y="0"/>
                  </a:lnTo>
                  <a:lnTo>
                    <a:pt x="10149" y="55094"/>
                  </a:lnTo>
                  <a:lnTo>
                    <a:pt x="0" y="55094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>
              <a:noAutofit/>
            </a:bodyPr>
            <a:lstStyle/>
            <a:p>
              <a:endParaRPr lang="de-DE" sz="1799"/>
            </a:p>
          </p:txBody>
        </p:sp>
        <p:grpSp>
          <p:nvGrpSpPr>
            <p:cNvPr id="40" name="Grafik 9">
              <a:extLst>
                <a:ext uri="{FF2B5EF4-FFF2-40B4-BE49-F238E27FC236}">
                  <a16:creationId xmlns:a16="http://schemas.microsoft.com/office/drawing/2014/main" id="{A240364D-AE4D-440E-88A8-B05FF302FB9D}"/>
                </a:ext>
              </a:extLst>
            </p:cNvPr>
            <p:cNvGrpSpPr/>
            <p:nvPr/>
          </p:nvGrpSpPr>
          <p:grpSpPr>
            <a:xfrm>
              <a:off x="10321916" y="1110575"/>
              <a:ext cx="1399106" cy="241642"/>
              <a:chOff x="10321916" y="1110575"/>
              <a:chExt cx="1399106" cy="241642"/>
            </a:xfrm>
            <a:solidFill>
              <a:schemeClr val="accent1"/>
            </a:solidFill>
          </p:grpSpPr>
          <p:sp>
            <p:nvSpPr>
              <p:cNvPr id="41" name="Freihandform: Form 40">
                <a:extLst>
                  <a:ext uri="{FF2B5EF4-FFF2-40B4-BE49-F238E27FC236}">
                    <a16:creationId xmlns:a16="http://schemas.microsoft.com/office/drawing/2014/main" id="{499DC055-1C0A-47CE-BA62-2B92DDA092AF}"/>
                  </a:ext>
                </a:extLst>
              </p:cNvPr>
              <p:cNvSpPr/>
              <p:nvPr/>
            </p:nvSpPr>
            <p:spPr>
              <a:xfrm>
                <a:off x="10981840" y="1110575"/>
                <a:ext cx="45912" cy="55578"/>
              </a:xfrm>
              <a:custGeom>
                <a:avLst/>
                <a:gdLst>
                  <a:gd name="connsiteX0" fmla="*/ 48087 w 45911"/>
                  <a:gd name="connsiteY0" fmla="*/ 56786 h 55577"/>
                  <a:gd name="connsiteX1" fmla="*/ 48087 w 45911"/>
                  <a:gd name="connsiteY1" fmla="*/ 22231 h 55577"/>
                  <a:gd name="connsiteX2" fmla="*/ 47603 w 45911"/>
                  <a:gd name="connsiteY2" fmla="*/ 13774 h 55577"/>
                  <a:gd name="connsiteX3" fmla="*/ 45429 w 45911"/>
                  <a:gd name="connsiteY3" fmla="*/ 6766 h 55577"/>
                  <a:gd name="connsiteX4" fmla="*/ 39629 w 45911"/>
                  <a:gd name="connsiteY4" fmla="*/ 1933 h 55577"/>
                  <a:gd name="connsiteX5" fmla="*/ 28997 w 45911"/>
                  <a:gd name="connsiteY5" fmla="*/ 0 h 55577"/>
                  <a:gd name="connsiteX6" fmla="*/ 21506 w 45911"/>
                  <a:gd name="connsiteY6" fmla="*/ 1208 h 55577"/>
                  <a:gd name="connsiteX7" fmla="*/ 16190 w 45911"/>
                  <a:gd name="connsiteY7" fmla="*/ 4350 h 55577"/>
                  <a:gd name="connsiteX8" fmla="*/ 12565 w 45911"/>
                  <a:gd name="connsiteY8" fmla="*/ 7974 h 55577"/>
                  <a:gd name="connsiteX9" fmla="*/ 10632 w 45911"/>
                  <a:gd name="connsiteY9" fmla="*/ 10632 h 55577"/>
                  <a:gd name="connsiteX10" fmla="*/ 9424 w 45911"/>
                  <a:gd name="connsiteY10" fmla="*/ 967 h 55577"/>
                  <a:gd name="connsiteX11" fmla="*/ 0 w 45911"/>
                  <a:gd name="connsiteY11" fmla="*/ 1933 h 55577"/>
                  <a:gd name="connsiteX12" fmla="*/ 242 w 45911"/>
                  <a:gd name="connsiteY12" fmla="*/ 4108 h 55577"/>
                  <a:gd name="connsiteX13" fmla="*/ 725 w 45911"/>
                  <a:gd name="connsiteY13" fmla="*/ 7733 h 55577"/>
                  <a:gd name="connsiteX14" fmla="*/ 967 w 45911"/>
                  <a:gd name="connsiteY14" fmla="*/ 11840 h 55577"/>
                  <a:gd name="connsiteX15" fmla="*/ 1208 w 45911"/>
                  <a:gd name="connsiteY15" fmla="*/ 15948 h 55577"/>
                  <a:gd name="connsiteX16" fmla="*/ 1208 w 45911"/>
                  <a:gd name="connsiteY16" fmla="*/ 56786 h 55577"/>
                  <a:gd name="connsiteX17" fmla="*/ 11116 w 45911"/>
                  <a:gd name="connsiteY17" fmla="*/ 56786 h 55577"/>
                  <a:gd name="connsiteX18" fmla="*/ 11116 w 45911"/>
                  <a:gd name="connsiteY18" fmla="*/ 25856 h 55577"/>
                  <a:gd name="connsiteX19" fmla="*/ 12324 w 45911"/>
                  <a:gd name="connsiteY19" fmla="*/ 18606 h 55577"/>
                  <a:gd name="connsiteX20" fmla="*/ 15707 w 45911"/>
                  <a:gd name="connsiteY20" fmla="*/ 12807 h 55577"/>
                  <a:gd name="connsiteX21" fmla="*/ 20540 w 45911"/>
                  <a:gd name="connsiteY21" fmla="*/ 8941 h 55577"/>
                  <a:gd name="connsiteX22" fmla="*/ 26822 w 45911"/>
                  <a:gd name="connsiteY22" fmla="*/ 7491 h 55577"/>
                  <a:gd name="connsiteX23" fmla="*/ 32863 w 45911"/>
                  <a:gd name="connsiteY23" fmla="*/ 8457 h 55577"/>
                  <a:gd name="connsiteX24" fmla="*/ 36488 w 45911"/>
                  <a:gd name="connsiteY24" fmla="*/ 11357 h 55577"/>
                  <a:gd name="connsiteX25" fmla="*/ 38179 w 45911"/>
                  <a:gd name="connsiteY25" fmla="*/ 15948 h 55577"/>
                  <a:gd name="connsiteX26" fmla="*/ 38663 w 45911"/>
                  <a:gd name="connsiteY26" fmla="*/ 22231 h 55577"/>
                  <a:gd name="connsiteX27" fmla="*/ 38663 w 45911"/>
                  <a:gd name="connsiteY27" fmla="*/ 56786 h 55577"/>
                  <a:gd name="connsiteX28" fmla="*/ 48087 w 45911"/>
                  <a:gd name="connsiteY28" fmla="*/ 56786 h 55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5911" h="55577">
                    <a:moveTo>
                      <a:pt x="48087" y="56786"/>
                    </a:moveTo>
                    <a:lnTo>
                      <a:pt x="48087" y="22231"/>
                    </a:lnTo>
                    <a:cubicBezTo>
                      <a:pt x="48087" y="19331"/>
                      <a:pt x="47845" y="16432"/>
                      <a:pt x="47603" y="13774"/>
                    </a:cubicBezTo>
                    <a:cubicBezTo>
                      <a:pt x="47362" y="11115"/>
                      <a:pt x="46637" y="8699"/>
                      <a:pt x="45429" y="6766"/>
                    </a:cubicBezTo>
                    <a:cubicBezTo>
                      <a:pt x="44220" y="4833"/>
                      <a:pt x="42287" y="3141"/>
                      <a:pt x="39629" y="1933"/>
                    </a:cubicBezTo>
                    <a:cubicBezTo>
                      <a:pt x="36971" y="725"/>
                      <a:pt x="33588" y="0"/>
                      <a:pt x="28997" y="0"/>
                    </a:cubicBezTo>
                    <a:cubicBezTo>
                      <a:pt x="26097" y="0"/>
                      <a:pt x="23681" y="483"/>
                      <a:pt x="21506" y="1208"/>
                    </a:cubicBezTo>
                    <a:cubicBezTo>
                      <a:pt x="19331" y="2175"/>
                      <a:pt x="17640" y="3141"/>
                      <a:pt x="16190" y="4350"/>
                    </a:cubicBezTo>
                    <a:cubicBezTo>
                      <a:pt x="14740" y="5558"/>
                      <a:pt x="13532" y="6766"/>
                      <a:pt x="12565" y="7974"/>
                    </a:cubicBezTo>
                    <a:cubicBezTo>
                      <a:pt x="11599" y="9182"/>
                      <a:pt x="11116" y="10149"/>
                      <a:pt x="10632" y="10632"/>
                    </a:cubicBezTo>
                    <a:lnTo>
                      <a:pt x="9424" y="967"/>
                    </a:lnTo>
                    <a:lnTo>
                      <a:pt x="0" y="1933"/>
                    </a:lnTo>
                    <a:cubicBezTo>
                      <a:pt x="0" y="2416"/>
                      <a:pt x="242" y="3141"/>
                      <a:pt x="242" y="4108"/>
                    </a:cubicBezTo>
                    <a:cubicBezTo>
                      <a:pt x="483" y="5074"/>
                      <a:pt x="483" y="6283"/>
                      <a:pt x="725" y="7733"/>
                    </a:cubicBezTo>
                    <a:cubicBezTo>
                      <a:pt x="967" y="9182"/>
                      <a:pt x="967" y="10391"/>
                      <a:pt x="967" y="11840"/>
                    </a:cubicBezTo>
                    <a:cubicBezTo>
                      <a:pt x="967" y="13290"/>
                      <a:pt x="1208" y="14499"/>
                      <a:pt x="1208" y="15948"/>
                    </a:cubicBezTo>
                    <a:lnTo>
                      <a:pt x="1208" y="56786"/>
                    </a:lnTo>
                    <a:lnTo>
                      <a:pt x="11116" y="56786"/>
                    </a:lnTo>
                    <a:lnTo>
                      <a:pt x="11116" y="25856"/>
                    </a:lnTo>
                    <a:cubicBezTo>
                      <a:pt x="11116" y="23439"/>
                      <a:pt x="11599" y="21023"/>
                      <a:pt x="12324" y="18606"/>
                    </a:cubicBezTo>
                    <a:cubicBezTo>
                      <a:pt x="13049" y="16432"/>
                      <a:pt x="14257" y="14257"/>
                      <a:pt x="15707" y="12807"/>
                    </a:cubicBezTo>
                    <a:cubicBezTo>
                      <a:pt x="17157" y="11115"/>
                      <a:pt x="18848" y="9907"/>
                      <a:pt x="20540" y="8941"/>
                    </a:cubicBezTo>
                    <a:cubicBezTo>
                      <a:pt x="22473" y="7974"/>
                      <a:pt x="24406" y="7491"/>
                      <a:pt x="26822" y="7491"/>
                    </a:cubicBezTo>
                    <a:cubicBezTo>
                      <a:pt x="29239" y="7491"/>
                      <a:pt x="31413" y="7733"/>
                      <a:pt x="32863" y="8457"/>
                    </a:cubicBezTo>
                    <a:cubicBezTo>
                      <a:pt x="34313" y="9182"/>
                      <a:pt x="35521" y="9907"/>
                      <a:pt x="36488" y="11357"/>
                    </a:cubicBezTo>
                    <a:cubicBezTo>
                      <a:pt x="37213" y="12565"/>
                      <a:pt x="37696" y="14257"/>
                      <a:pt x="38179" y="15948"/>
                    </a:cubicBezTo>
                    <a:cubicBezTo>
                      <a:pt x="38421" y="17881"/>
                      <a:pt x="38663" y="19815"/>
                      <a:pt x="38663" y="22231"/>
                    </a:cubicBezTo>
                    <a:lnTo>
                      <a:pt x="38663" y="56786"/>
                    </a:lnTo>
                    <a:lnTo>
                      <a:pt x="48087" y="56786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de-DE" sz="1799"/>
              </a:p>
            </p:txBody>
          </p:sp>
          <p:sp>
            <p:nvSpPr>
              <p:cNvPr id="42" name="Freihandform: Form 41">
                <a:extLst>
                  <a:ext uri="{FF2B5EF4-FFF2-40B4-BE49-F238E27FC236}">
                    <a16:creationId xmlns:a16="http://schemas.microsoft.com/office/drawing/2014/main" id="{CFC50087-AE06-4FC3-BF14-DD98E5DF1E54}"/>
                  </a:ext>
                </a:extLst>
              </p:cNvPr>
              <p:cNvSpPr/>
              <p:nvPr/>
            </p:nvSpPr>
            <p:spPr>
              <a:xfrm>
                <a:off x="11046358" y="1110575"/>
                <a:ext cx="48328" cy="57994"/>
              </a:xfrm>
              <a:custGeom>
                <a:avLst/>
                <a:gdLst>
                  <a:gd name="connsiteX0" fmla="*/ 9907 w 48328"/>
                  <a:gd name="connsiteY0" fmla="*/ 24647 h 57994"/>
                  <a:gd name="connsiteX1" fmla="*/ 11599 w 48328"/>
                  <a:gd name="connsiteY1" fmla="*/ 17640 h 57994"/>
                  <a:gd name="connsiteX2" fmla="*/ 14740 w 48328"/>
                  <a:gd name="connsiteY2" fmla="*/ 11840 h 57994"/>
                  <a:gd name="connsiteX3" fmla="*/ 19331 w 48328"/>
                  <a:gd name="connsiteY3" fmla="*/ 7733 h 57994"/>
                  <a:gd name="connsiteX4" fmla="*/ 25372 w 48328"/>
                  <a:gd name="connsiteY4" fmla="*/ 6283 h 57994"/>
                  <a:gd name="connsiteX5" fmla="*/ 33830 w 48328"/>
                  <a:gd name="connsiteY5" fmla="*/ 10874 h 57994"/>
                  <a:gd name="connsiteX6" fmla="*/ 36971 w 48328"/>
                  <a:gd name="connsiteY6" fmla="*/ 22956 h 57994"/>
                  <a:gd name="connsiteX7" fmla="*/ 36971 w 48328"/>
                  <a:gd name="connsiteY7" fmla="*/ 24889 h 57994"/>
                  <a:gd name="connsiteX8" fmla="*/ 9907 w 48328"/>
                  <a:gd name="connsiteY8" fmla="*/ 24889 h 57994"/>
                  <a:gd name="connsiteX9" fmla="*/ 9666 w 48328"/>
                  <a:gd name="connsiteY9" fmla="*/ 30930 h 57994"/>
                  <a:gd name="connsiteX10" fmla="*/ 47120 w 48328"/>
                  <a:gd name="connsiteY10" fmla="*/ 30930 h 57994"/>
                  <a:gd name="connsiteX11" fmla="*/ 47120 w 48328"/>
                  <a:gd name="connsiteY11" fmla="*/ 25372 h 57994"/>
                  <a:gd name="connsiteX12" fmla="*/ 46154 w 48328"/>
                  <a:gd name="connsiteY12" fmla="*/ 16190 h 57994"/>
                  <a:gd name="connsiteX13" fmla="*/ 42529 w 48328"/>
                  <a:gd name="connsiteY13" fmla="*/ 7974 h 57994"/>
                  <a:gd name="connsiteX14" fmla="*/ 35763 w 48328"/>
                  <a:gd name="connsiteY14" fmla="*/ 2175 h 57994"/>
                  <a:gd name="connsiteX15" fmla="*/ 25131 w 48328"/>
                  <a:gd name="connsiteY15" fmla="*/ 0 h 57994"/>
                  <a:gd name="connsiteX16" fmla="*/ 15223 w 48328"/>
                  <a:gd name="connsiteY16" fmla="*/ 2175 h 57994"/>
                  <a:gd name="connsiteX17" fmla="*/ 7249 w 48328"/>
                  <a:gd name="connsiteY17" fmla="*/ 8216 h 57994"/>
                  <a:gd name="connsiteX18" fmla="*/ 1933 w 48328"/>
                  <a:gd name="connsiteY18" fmla="*/ 17398 h 57994"/>
                  <a:gd name="connsiteX19" fmla="*/ 0 w 48328"/>
                  <a:gd name="connsiteY19" fmla="*/ 29239 h 57994"/>
                  <a:gd name="connsiteX20" fmla="*/ 6766 w 48328"/>
                  <a:gd name="connsiteY20" fmla="*/ 50986 h 57994"/>
                  <a:gd name="connsiteX21" fmla="*/ 26581 w 48328"/>
                  <a:gd name="connsiteY21" fmla="*/ 58477 h 57994"/>
                  <a:gd name="connsiteX22" fmla="*/ 38663 w 48328"/>
                  <a:gd name="connsiteY22" fmla="*/ 55819 h 57994"/>
                  <a:gd name="connsiteX23" fmla="*/ 48328 w 48328"/>
                  <a:gd name="connsiteY23" fmla="*/ 47845 h 57994"/>
                  <a:gd name="connsiteX24" fmla="*/ 44462 w 48328"/>
                  <a:gd name="connsiteY24" fmla="*/ 43737 h 57994"/>
                  <a:gd name="connsiteX25" fmla="*/ 35038 w 48328"/>
                  <a:gd name="connsiteY25" fmla="*/ 50261 h 57994"/>
                  <a:gd name="connsiteX26" fmla="*/ 27306 w 48328"/>
                  <a:gd name="connsiteY26" fmla="*/ 51711 h 57994"/>
                  <a:gd name="connsiteX27" fmla="*/ 14740 w 48328"/>
                  <a:gd name="connsiteY27" fmla="*/ 46395 h 57994"/>
                  <a:gd name="connsiteX28" fmla="*/ 9666 w 48328"/>
                  <a:gd name="connsiteY28" fmla="*/ 30930 h 579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8328" h="57994">
                    <a:moveTo>
                      <a:pt x="9907" y="24647"/>
                    </a:moveTo>
                    <a:cubicBezTo>
                      <a:pt x="10149" y="22231"/>
                      <a:pt x="10874" y="19815"/>
                      <a:pt x="11599" y="17640"/>
                    </a:cubicBezTo>
                    <a:cubicBezTo>
                      <a:pt x="12324" y="15465"/>
                      <a:pt x="13532" y="13532"/>
                      <a:pt x="14740" y="11840"/>
                    </a:cubicBezTo>
                    <a:cubicBezTo>
                      <a:pt x="15948" y="10149"/>
                      <a:pt x="17640" y="8699"/>
                      <a:pt x="19331" y="7733"/>
                    </a:cubicBezTo>
                    <a:cubicBezTo>
                      <a:pt x="21023" y="6766"/>
                      <a:pt x="23198" y="6283"/>
                      <a:pt x="25372" y="6283"/>
                    </a:cubicBezTo>
                    <a:cubicBezTo>
                      <a:pt x="28755" y="6283"/>
                      <a:pt x="31655" y="7733"/>
                      <a:pt x="33830" y="10874"/>
                    </a:cubicBezTo>
                    <a:cubicBezTo>
                      <a:pt x="36005" y="13774"/>
                      <a:pt x="36971" y="17881"/>
                      <a:pt x="36971" y="22956"/>
                    </a:cubicBezTo>
                    <a:lnTo>
                      <a:pt x="36971" y="24889"/>
                    </a:lnTo>
                    <a:lnTo>
                      <a:pt x="9907" y="24889"/>
                    </a:lnTo>
                    <a:close/>
                    <a:moveTo>
                      <a:pt x="9666" y="30930"/>
                    </a:moveTo>
                    <a:lnTo>
                      <a:pt x="47120" y="30930"/>
                    </a:lnTo>
                    <a:lnTo>
                      <a:pt x="47120" y="25372"/>
                    </a:lnTo>
                    <a:cubicBezTo>
                      <a:pt x="47120" y="22231"/>
                      <a:pt x="46879" y="19090"/>
                      <a:pt x="46154" y="16190"/>
                    </a:cubicBezTo>
                    <a:cubicBezTo>
                      <a:pt x="45429" y="13049"/>
                      <a:pt x="44220" y="10391"/>
                      <a:pt x="42529" y="7974"/>
                    </a:cubicBezTo>
                    <a:cubicBezTo>
                      <a:pt x="40838" y="5558"/>
                      <a:pt x="38663" y="3625"/>
                      <a:pt x="35763" y="2175"/>
                    </a:cubicBezTo>
                    <a:cubicBezTo>
                      <a:pt x="32863" y="725"/>
                      <a:pt x="29480" y="0"/>
                      <a:pt x="25131" y="0"/>
                    </a:cubicBezTo>
                    <a:cubicBezTo>
                      <a:pt x="21506" y="0"/>
                      <a:pt x="18365" y="725"/>
                      <a:pt x="15223" y="2175"/>
                    </a:cubicBezTo>
                    <a:cubicBezTo>
                      <a:pt x="12082" y="3625"/>
                      <a:pt x="9424" y="5558"/>
                      <a:pt x="7249" y="8216"/>
                    </a:cubicBezTo>
                    <a:cubicBezTo>
                      <a:pt x="5074" y="10874"/>
                      <a:pt x="3141" y="13774"/>
                      <a:pt x="1933" y="17398"/>
                    </a:cubicBezTo>
                    <a:cubicBezTo>
                      <a:pt x="725" y="21023"/>
                      <a:pt x="0" y="24889"/>
                      <a:pt x="0" y="29239"/>
                    </a:cubicBezTo>
                    <a:cubicBezTo>
                      <a:pt x="0" y="38904"/>
                      <a:pt x="2175" y="46154"/>
                      <a:pt x="6766" y="50986"/>
                    </a:cubicBezTo>
                    <a:cubicBezTo>
                      <a:pt x="11116" y="55819"/>
                      <a:pt x="17882" y="58477"/>
                      <a:pt x="26581" y="58477"/>
                    </a:cubicBezTo>
                    <a:cubicBezTo>
                      <a:pt x="31172" y="58477"/>
                      <a:pt x="35038" y="57511"/>
                      <a:pt x="38663" y="55819"/>
                    </a:cubicBezTo>
                    <a:cubicBezTo>
                      <a:pt x="42046" y="53886"/>
                      <a:pt x="45429" y="51228"/>
                      <a:pt x="48328" y="47845"/>
                    </a:cubicBezTo>
                    <a:lnTo>
                      <a:pt x="44462" y="43737"/>
                    </a:lnTo>
                    <a:cubicBezTo>
                      <a:pt x="40838" y="47120"/>
                      <a:pt x="37696" y="49053"/>
                      <a:pt x="35038" y="50261"/>
                    </a:cubicBezTo>
                    <a:cubicBezTo>
                      <a:pt x="32380" y="51228"/>
                      <a:pt x="29722" y="51711"/>
                      <a:pt x="27306" y="51711"/>
                    </a:cubicBezTo>
                    <a:cubicBezTo>
                      <a:pt x="21748" y="51711"/>
                      <a:pt x="17640" y="50020"/>
                      <a:pt x="14740" y="46395"/>
                    </a:cubicBezTo>
                    <a:cubicBezTo>
                      <a:pt x="11357" y="42529"/>
                      <a:pt x="9907" y="37454"/>
                      <a:pt x="9666" y="30930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de-DE" sz="1799"/>
              </a:p>
            </p:txBody>
          </p:sp>
          <p:sp>
            <p:nvSpPr>
              <p:cNvPr id="43" name="Freihandform: Form 42">
                <a:extLst>
                  <a:ext uri="{FF2B5EF4-FFF2-40B4-BE49-F238E27FC236}">
                    <a16:creationId xmlns:a16="http://schemas.microsoft.com/office/drawing/2014/main" id="{21874895-4ADB-4607-9955-2800059B66C0}"/>
                  </a:ext>
                </a:extLst>
              </p:cNvPr>
              <p:cNvSpPr/>
              <p:nvPr/>
            </p:nvSpPr>
            <p:spPr>
              <a:xfrm>
                <a:off x="10321916" y="1217139"/>
                <a:ext cx="1179212" cy="84575"/>
              </a:xfrm>
              <a:custGeom>
                <a:avLst/>
                <a:gdLst>
                  <a:gd name="connsiteX0" fmla="*/ 1181145 w 1179211"/>
                  <a:gd name="connsiteY0" fmla="*/ 2658 h 84574"/>
                  <a:gd name="connsiteX1" fmla="*/ 1176071 w 1179211"/>
                  <a:gd name="connsiteY1" fmla="*/ 725 h 84574"/>
                  <a:gd name="connsiteX2" fmla="*/ 1168580 w 1179211"/>
                  <a:gd name="connsiteY2" fmla="*/ 0 h 84574"/>
                  <a:gd name="connsiteX3" fmla="*/ 1158672 w 1179211"/>
                  <a:gd name="connsiteY3" fmla="*/ 1933 h 84574"/>
                  <a:gd name="connsiteX4" fmla="*/ 1151182 w 1179211"/>
                  <a:gd name="connsiteY4" fmla="*/ 8941 h 84574"/>
                  <a:gd name="connsiteX5" fmla="*/ 1148282 w 1179211"/>
                  <a:gd name="connsiteY5" fmla="*/ 16915 h 84574"/>
                  <a:gd name="connsiteX6" fmla="*/ 1147799 w 1179211"/>
                  <a:gd name="connsiteY6" fmla="*/ 25131 h 84574"/>
                  <a:gd name="connsiteX7" fmla="*/ 1147799 w 1179211"/>
                  <a:gd name="connsiteY7" fmla="*/ 29239 h 84574"/>
                  <a:gd name="connsiteX8" fmla="*/ 1137891 w 1179211"/>
                  <a:gd name="connsiteY8" fmla="*/ 29239 h 84574"/>
                  <a:gd name="connsiteX9" fmla="*/ 1137891 w 1179211"/>
                  <a:gd name="connsiteY9" fmla="*/ 35521 h 84574"/>
                  <a:gd name="connsiteX10" fmla="*/ 1147799 w 1179211"/>
                  <a:gd name="connsiteY10" fmla="*/ 35521 h 84574"/>
                  <a:gd name="connsiteX11" fmla="*/ 1147799 w 1179211"/>
                  <a:gd name="connsiteY11" fmla="*/ 84333 h 84574"/>
                  <a:gd name="connsiteX12" fmla="*/ 1157223 w 1179211"/>
                  <a:gd name="connsiteY12" fmla="*/ 84333 h 84574"/>
                  <a:gd name="connsiteX13" fmla="*/ 1157223 w 1179211"/>
                  <a:gd name="connsiteY13" fmla="*/ 35280 h 84574"/>
                  <a:gd name="connsiteX14" fmla="*/ 1172446 w 1179211"/>
                  <a:gd name="connsiteY14" fmla="*/ 35280 h 84574"/>
                  <a:gd name="connsiteX15" fmla="*/ 1172446 w 1179211"/>
                  <a:gd name="connsiteY15" fmla="*/ 28997 h 84574"/>
                  <a:gd name="connsiteX16" fmla="*/ 1157223 w 1179211"/>
                  <a:gd name="connsiteY16" fmla="*/ 28997 h 84574"/>
                  <a:gd name="connsiteX17" fmla="*/ 1157223 w 1179211"/>
                  <a:gd name="connsiteY17" fmla="*/ 25372 h 84574"/>
                  <a:gd name="connsiteX18" fmla="*/ 1157464 w 1179211"/>
                  <a:gd name="connsiteY18" fmla="*/ 18606 h 84574"/>
                  <a:gd name="connsiteX19" fmla="*/ 1158672 w 1179211"/>
                  <a:gd name="connsiteY19" fmla="*/ 12324 h 84574"/>
                  <a:gd name="connsiteX20" fmla="*/ 1161572 w 1179211"/>
                  <a:gd name="connsiteY20" fmla="*/ 7733 h 84574"/>
                  <a:gd name="connsiteX21" fmla="*/ 1167130 w 1179211"/>
                  <a:gd name="connsiteY21" fmla="*/ 5799 h 84574"/>
                  <a:gd name="connsiteX22" fmla="*/ 1173413 w 1179211"/>
                  <a:gd name="connsiteY22" fmla="*/ 7008 h 84574"/>
                  <a:gd name="connsiteX23" fmla="*/ 1177762 w 1179211"/>
                  <a:gd name="connsiteY23" fmla="*/ 9666 h 84574"/>
                  <a:gd name="connsiteX24" fmla="*/ 1181145 w 1179211"/>
                  <a:gd name="connsiteY24" fmla="*/ 2658 h 84574"/>
                  <a:gd name="connsiteX25" fmla="*/ 1092946 w 1179211"/>
                  <a:gd name="connsiteY25" fmla="*/ 84091 h 84574"/>
                  <a:gd name="connsiteX26" fmla="*/ 1102370 w 1179211"/>
                  <a:gd name="connsiteY26" fmla="*/ 84091 h 84574"/>
                  <a:gd name="connsiteX27" fmla="*/ 1102370 w 1179211"/>
                  <a:gd name="connsiteY27" fmla="*/ 57511 h 84574"/>
                  <a:gd name="connsiteX28" fmla="*/ 1102612 w 1179211"/>
                  <a:gd name="connsiteY28" fmla="*/ 51953 h 84574"/>
                  <a:gd name="connsiteX29" fmla="*/ 1103337 w 1179211"/>
                  <a:gd name="connsiteY29" fmla="*/ 46637 h 84574"/>
                  <a:gd name="connsiteX30" fmla="*/ 1107444 w 1179211"/>
                  <a:gd name="connsiteY30" fmla="*/ 37938 h 84574"/>
                  <a:gd name="connsiteX31" fmla="*/ 1113485 w 1179211"/>
                  <a:gd name="connsiteY31" fmla="*/ 34555 h 84574"/>
                  <a:gd name="connsiteX32" fmla="*/ 1119526 w 1179211"/>
                  <a:gd name="connsiteY32" fmla="*/ 40596 h 84574"/>
                  <a:gd name="connsiteX33" fmla="*/ 1127742 w 1179211"/>
                  <a:gd name="connsiteY33" fmla="*/ 37696 h 84574"/>
                  <a:gd name="connsiteX34" fmla="*/ 1126534 w 1179211"/>
                  <a:gd name="connsiteY34" fmla="*/ 32863 h 84574"/>
                  <a:gd name="connsiteX35" fmla="*/ 1124118 w 1179211"/>
                  <a:gd name="connsiteY35" fmla="*/ 29722 h 84574"/>
                  <a:gd name="connsiteX36" fmla="*/ 1120735 w 1179211"/>
                  <a:gd name="connsiteY36" fmla="*/ 28030 h 84574"/>
                  <a:gd name="connsiteX37" fmla="*/ 1117352 w 1179211"/>
                  <a:gd name="connsiteY37" fmla="*/ 27547 h 84574"/>
                  <a:gd name="connsiteX38" fmla="*/ 1108653 w 1179211"/>
                  <a:gd name="connsiteY38" fmla="*/ 30205 h 84574"/>
                  <a:gd name="connsiteX39" fmla="*/ 1102370 w 1179211"/>
                  <a:gd name="connsiteY39" fmla="*/ 37696 h 84574"/>
                  <a:gd name="connsiteX40" fmla="*/ 1101162 w 1179211"/>
                  <a:gd name="connsiteY40" fmla="*/ 28272 h 84574"/>
                  <a:gd name="connsiteX41" fmla="*/ 1091738 w 1179211"/>
                  <a:gd name="connsiteY41" fmla="*/ 29239 h 84574"/>
                  <a:gd name="connsiteX42" fmla="*/ 1091979 w 1179211"/>
                  <a:gd name="connsiteY42" fmla="*/ 31413 h 84574"/>
                  <a:gd name="connsiteX43" fmla="*/ 1092463 w 1179211"/>
                  <a:gd name="connsiteY43" fmla="*/ 35038 h 84574"/>
                  <a:gd name="connsiteX44" fmla="*/ 1092704 w 1179211"/>
                  <a:gd name="connsiteY44" fmla="*/ 39146 h 84574"/>
                  <a:gd name="connsiteX45" fmla="*/ 1092946 w 1179211"/>
                  <a:gd name="connsiteY45" fmla="*/ 43254 h 84574"/>
                  <a:gd name="connsiteX46" fmla="*/ 1092946 w 1179211"/>
                  <a:gd name="connsiteY46" fmla="*/ 84091 h 84574"/>
                  <a:gd name="connsiteX47" fmla="*/ 1062016 w 1179211"/>
                  <a:gd name="connsiteY47" fmla="*/ 72251 h 84574"/>
                  <a:gd name="connsiteX48" fmla="*/ 1049934 w 1179211"/>
                  <a:gd name="connsiteY48" fmla="*/ 78292 h 84574"/>
                  <a:gd name="connsiteX49" fmla="*/ 1037852 w 1179211"/>
                  <a:gd name="connsiteY49" fmla="*/ 72251 h 84574"/>
                  <a:gd name="connsiteX50" fmla="*/ 1033502 w 1179211"/>
                  <a:gd name="connsiteY50" fmla="*/ 55819 h 84574"/>
                  <a:gd name="connsiteX51" fmla="*/ 1037852 w 1179211"/>
                  <a:gd name="connsiteY51" fmla="*/ 39629 h 84574"/>
                  <a:gd name="connsiteX52" fmla="*/ 1050175 w 1179211"/>
                  <a:gd name="connsiteY52" fmla="*/ 33588 h 84574"/>
                  <a:gd name="connsiteX53" fmla="*/ 1062499 w 1179211"/>
                  <a:gd name="connsiteY53" fmla="*/ 39629 h 84574"/>
                  <a:gd name="connsiteX54" fmla="*/ 1066849 w 1179211"/>
                  <a:gd name="connsiteY54" fmla="*/ 55819 h 84574"/>
                  <a:gd name="connsiteX55" fmla="*/ 1062016 w 1179211"/>
                  <a:gd name="connsiteY55" fmla="*/ 72251 h 84574"/>
                  <a:gd name="connsiteX56" fmla="*/ 1075306 w 1179211"/>
                  <a:gd name="connsiteY56" fmla="*/ 44462 h 84574"/>
                  <a:gd name="connsiteX57" fmla="*/ 1070232 w 1179211"/>
                  <a:gd name="connsiteY57" fmla="*/ 35280 h 84574"/>
                  <a:gd name="connsiteX58" fmla="*/ 1061774 w 1179211"/>
                  <a:gd name="connsiteY58" fmla="*/ 29480 h 84574"/>
                  <a:gd name="connsiteX59" fmla="*/ 1050175 w 1179211"/>
                  <a:gd name="connsiteY59" fmla="*/ 27306 h 84574"/>
                  <a:gd name="connsiteX60" fmla="*/ 1038576 w 1179211"/>
                  <a:gd name="connsiteY60" fmla="*/ 29480 h 84574"/>
                  <a:gd name="connsiteX61" fmla="*/ 1030119 w 1179211"/>
                  <a:gd name="connsiteY61" fmla="*/ 35280 h 84574"/>
                  <a:gd name="connsiteX62" fmla="*/ 1024803 w 1179211"/>
                  <a:gd name="connsiteY62" fmla="*/ 44462 h 84574"/>
                  <a:gd name="connsiteX63" fmla="*/ 1023111 w 1179211"/>
                  <a:gd name="connsiteY63" fmla="*/ 56303 h 84574"/>
                  <a:gd name="connsiteX64" fmla="*/ 1025286 w 1179211"/>
                  <a:gd name="connsiteY64" fmla="*/ 68626 h 84574"/>
                  <a:gd name="connsiteX65" fmla="*/ 1031086 w 1179211"/>
                  <a:gd name="connsiteY65" fmla="*/ 77809 h 84574"/>
                  <a:gd name="connsiteX66" fmla="*/ 1039785 w 1179211"/>
                  <a:gd name="connsiteY66" fmla="*/ 83608 h 84574"/>
                  <a:gd name="connsiteX67" fmla="*/ 1050417 w 1179211"/>
                  <a:gd name="connsiteY67" fmla="*/ 85783 h 84574"/>
                  <a:gd name="connsiteX68" fmla="*/ 1061049 w 1179211"/>
                  <a:gd name="connsiteY68" fmla="*/ 83608 h 84574"/>
                  <a:gd name="connsiteX69" fmla="*/ 1069748 w 1179211"/>
                  <a:gd name="connsiteY69" fmla="*/ 77809 h 84574"/>
                  <a:gd name="connsiteX70" fmla="*/ 1075548 w 1179211"/>
                  <a:gd name="connsiteY70" fmla="*/ 68626 h 84574"/>
                  <a:gd name="connsiteX71" fmla="*/ 1077722 w 1179211"/>
                  <a:gd name="connsiteY71" fmla="*/ 56303 h 84574"/>
                  <a:gd name="connsiteX72" fmla="*/ 1075306 w 1179211"/>
                  <a:gd name="connsiteY72" fmla="*/ 44462 h 84574"/>
                  <a:gd name="connsiteX73" fmla="*/ 998464 w 1179211"/>
                  <a:gd name="connsiteY73" fmla="*/ 84816 h 84574"/>
                  <a:gd name="connsiteX74" fmla="*/ 1007888 w 1179211"/>
                  <a:gd name="connsiteY74" fmla="*/ 83850 h 84574"/>
                  <a:gd name="connsiteX75" fmla="*/ 1007646 w 1179211"/>
                  <a:gd name="connsiteY75" fmla="*/ 81675 h 84574"/>
                  <a:gd name="connsiteX76" fmla="*/ 1007163 w 1179211"/>
                  <a:gd name="connsiteY76" fmla="*/ 78050 h 84574"/>
                  <a:gd name="connsiteX77" fmla="*/ 1006921 w 1179211"/>
                  <a:gd name="connsiteY77" fmla="*/ 73942 h 84574"/>
                  <a:gd name="connsiteX78" fmla="*/ 1006680 w 1179211"/>
                  <a:gd name="connsiteY78" fmla="*/ 69834 h 84574"/>
                  <a:gd name="connsiteX79" fmla="*/ 1006680 w 1179211"/>
                  <a:gd name="connsiteY79" fmla="*/ 483 h 84574"/>
                  <a:gd name="connsiteX80" fmla="*/ 997497 w 1179211"/>
                  <a:gd name="connsiteY80" fmla="*/ 483 h 84574"/>
                  <a:gd name="connsiteX81" fmla="*/ 997497 w 1179211"/>
                  <a:gd name="connsiteY81" fmla="*/ 36730 h 84574"/>
                  <a:gd name="connsiteX82" fmla="*/ 990973 w 1179211"/>
                  <a:gd name="connsiteY82" fmla="*/ 29964 h 84574"/>
                  <a:gd name="connsiteX83" fmla="*/ 980341 w 1179211"/>
                  <a:gd name="connsiteY83" fmla="*/ 27064 h 84574"/>
                  <a:gd name="connsiteX84" fmla="*/ 970675 w 1179211"/>
                  <a:gd name="connsiteY84" fmla="*/ 28997 h 84574"/>
                  <a:gd name="connsiteX85" fmla="*/ 962701 w 1179211"/>
                  <a:gd name="connsiteY85" fmla="*/ 34555 h 84574"/>
                  <a:gd name="connsiteX86" fmla="*/ 957385 w 1179211"/>
                  <a:gd name="connsiteY86" fmla="*/ 43737 h 84574"/>
                  <a:gd name="connsiteX87" fmla="*/ 955452 w 1179211"/>
                  <a:gd name="connsiteY87" fmla="*/ 56544 h 84574"/>
                  <a:gd name="connsiteX88" fmla="*/ 956902 w 1179211"/>
                  <a:gd name="connsiteY88" fmla="*/ 67660 h 84574"/>
                  <a:gd name="connsiteX89" fmla="*/ 961251 w 1179211"/>
                  <a:gd name="connsiteY89" fmla="*/ 76842 h 84574"/>
                  <a:gd name="connsiteX90" fmla="*/ 968742 w 1179211"/>
                  <a:gd name="connsiteY90" fmla="*/ 83125 h 84574"/>
                  <a:gd name="connsiteX91" fmla="*/ 979616 w 1179211"/>
                  <a:gd name="connsiteY91" fmla="*/ 85300 h 84574"/>
                  <a:gd name="connsiteX92" fmla="*/ 986623 w 1179211"/>
                  <a:gd name="connsiteY92" fmla="*/ 84091 h 84574"/>
                  <a:gd name="connsiteX93" fmla="*/ 991698 w 1179211"/>
                  <a:gd name="connsiteY93" fmla="*/ 81433 h 84574"/>
                  <a:gd name="connsiteX94" fmla="*/ 995081 w 1179211"/>
                  <a:gd name="connsiteY94" fmla="*/ 78050 h 84574"/>
                  <a:gd name="connsiteX95" fmla="*/ 997014 w 1179211"/>
                  <a:gd name="connsiteY95" fmla="*/ 74909 h 84574"/>
                  <a:gd name="connsiteX96" fmla="*/ 998464 w 1179211"/>
                  <a:gd name="connsiteY96" fmla="*/ 84816 h 84574"/>
                  <a:gd name="connsiteX97" fmla="*/ 996048 w 1179211"/>
                  <a:gd name="connsiteY97" fmla="*/ 67660 h 84574"/>
                  <a:gd name="connsiteX98" fmla="*/ 991456 w 1179211"/>
                  <a:gd name="connsiteY98" fmla="*/ 74667 h 84574"/>
                  <a:gd name="connsiteX99" fmla="*/ 985657 w 1179211"/>
                  <a:gd name="connsiteY99" fmla="*/ 78050 h 84574"/>
                  <a:gd name="connsiteX100" fmla="*/ 980582 w 1179211"/>
                  <a:gd name="connsiteY100" fmla="*/ 78775 h 84574"/>
                  <a:gd name="connsiteX101" fmla="*/ 974058 w 1179211"/>
                  <a:gd name="connsiteY101" fmla="*/ 77084 h 84574"/>
                  <a:gd name="connsiteX102" fmla="*/ 969467 w 1179211"/>
                  <a:gd name="connsiteY102" fmla="*/ 72493 h 84574"/>
                  <a:gd name="connsiteX103" fmla="*/ 966809 w 1179211"/>
                  <a:gd name="connsiteY103" fmla="*/ 65243 h 84574"/>
                  <a:gd name="connsiteX104" fmla="*/ 965842 w 1179211"/>
                  <a:gd name="connsiteY104" fmla="*/ 56303 h 84574"/>
                  <a:gd name="connsiteX105" fmla="*/ 967051 w 1179211"/>
                  <a:gd name="connsiteY105" fmla="*/ 47362 h 84574"/>
                  <a:gd name="connsiteX106" fmla="*/ 970192 w 1179211"/>
                  <a:gd name="connsiteY106" fmla="*/ 40354 h 84574"/>
                  <a:gd name="connsiteX107" fmla="*/ 975266 w 1179211"/>
                  <a:gd name="connsiteY107" fmla="*/ 36005 h 84574"/>
                  <a:gd name="connsiteX108" fmla="*/ 981549 w 1179211"/>
                  <a:gd name="connsiteY108" fmla="*/ 34555 h 84574"/>
                  <a:gd name="connsiteX109" fmla="*/ 987832 w 1179211"/>
                  <a:gd name="connsiteY109" fmla="*/ 35763 h 84574"/>
                  <a:gd name="connsiteX110" fmla="*/ 992906 w 1179211"/>
                  <a:gd name="connsiteY110" fmla="*/ 39629 h 84574"/>
                  <a:gd name="connsiteX111" fmla="*/ 996531 w 1179211"/>
                  <a:gd name="connsiteY111" fmla="*/ 46395 h 84574"/>
                  <a:gd name="connsiteX112" fmla="*/ 997739 w 1179211"/>
                  <a:gd name="connsiteY112" fmla="*/ 56061 h 84574"/>
                  <a:gd name="connsiteX113" fmla="*/ 996048 w 1179211"/>
                  <a:gd name="connsiteY113" fmla="*/ 67660 h 84574"/>
                  <a:gd name="connsiteX114" fmla="*/ 938537 w 1179211"/>
                  <a:gd name="connsiteY114" fmla="*/ 725 h 84574"/>
                  <a:gd name="connsiteX115" fmla="*/ 928629 w 1179211"/>
                  <a:gd name="connsiteY115" fmla="*/ 725 h 84574"/>
                  <a:gd name="connsiteX116" fmla="*/ 928629 w 1179211"/>
                  <a:gd name="connsiteY116" fmla="*/ 84333 h 84574"/>
                  <a:gd name="connsiteX117" fmla="*/ 938537 w 1179211"/>
                  <a:gd name="connsiteY117" fmla="*/ 84333 h 84574"/>
                  <a:gd name="connsiteX118" fmla="*/ 938537 w 1179211"/>
                  <a:gd name="connsiteY118" fmla="*/ 725 h 84574"/>
                  <a:gd name="connsiteX119" fmla="*/ 897699 w 1179211"/>
                  <a:gd name="connsiteY119" fmla="*/ 38179 h 84574"/>
                  <a:gd name="connsiteX120" fmla="*/ 900841 w 1179211"/>
                  <a:gd name="connsiteY120" fmla="*/ 50262 h 84574"/>
                  <a:gd name="connsiteX121" fmla="*/ 900841 w 1179211"/>
                  <a:gd name="connsiteY121" fmla="*/ 52195 h 84574"/>
                  <a:gd name="connsiteX122" fmla="*/ 873535 w 1179211"/>
                  <a:gd name="connsiteY122" fmla="*/ 52195 h 84574"/>
                  <a:gd name="connsiteX123" fmla="*/ 875227 w 1179211"/>
                  <a:gd name="connsiteY123" fmla="*/ 45187 h 84574"/>
                  <a:gd name="connsiteX124" fmla="*/ 878368 w 1179211"/>
                  <a:gd name="connsiteY124" fmla="*/ 39388 h 84574"/>
                  <a:gd name="connsiteX125" fmla="*/ 882959 w 1179211"/>
                  <a:gd name="connsiteY125" fmla="*/ 35280 h 84574"/>
                  <a:gd name="connsiteX126" fmla="*/ 889000 w 1179211"/>
                  <a:gd name="connsiteY126" fmla="*/ 33830 h 84574"/>
                  <a:gd name="connsiteX127" fmla="*/ 897699 w 1179211"/>
                  <a:gd name="connsiteY127" fmla="*/ 38179 h 84574"/>
                  <a:gd name="connsiteX128" fmla="*/ 910748 w 1179211"/>
                  <a:gd name="connsiteY128" fmla="*/ 58236 h 84574"/>
                  <a:gd name="connsiteX129" fmla="*/ 910748 w 1179211"/>
                  <a:gd name="connsiteY129" fmla="*/ 52678 h 84574"/>
                  <a:gd name="connsiteX130" fmla="*/ 909781 w 1179211"/>
                  <a:gd name="connsiteY130" fmla="*/ 43496 h 84574"/>
                  <a:gd name="connsiteX131" fmla="*/ 906157 w 1179211"/>
                  <a:gd name="connsiteY131" fmla="*/ 35280 h 84574"/>
                  <a:gd name="connsiteX132" fmla="*/ 899391 w 1179211"/>
                  <a:gd name="connsiteY132" fmla="*/ 29480 h 84574"/>
                  <a:gd name="connsiteX133" fmla="*/ 888759 w 1179211"/>
                  <a:gd name="connsiteY133" fmla="*/ 27306 h 84574"/>
                  <a:gd name="connsiteX134" fmla="*/ 878851 w 1179211"/>
                  <a:gd name="connsiteY134" fmla="*/ 29480 h 84574"/>
                  <a:gd name="connsiteX135" fmla="*/ 870877 w 1179211"/>
                  <a:gd name="connsiteY135" fmla="*/ 35521 h 84574"/>
                  <a:gd name="connsiteX136" fmla="*/ 865561 w 1179211"/>
                  <a:gd name="connsiteY136" fmla="*/ 44704 h 84574"/>
                  <a:gd name="connsiteX137" fmla="*/ 863628 w 1179211"/>
                  <a:gd name="connsiteY137" fmla="*/ 56544 h 84574"/>
                  <a:gd name="connsiteX138" fmla="*/ 870394 w 1179211"/>
                  <a:gd name="connsiteY138" fmla="*/ 78292 h 84574"/>
                  <a:gd name="connsiteX139" fmla="*/ 890208 w 1179211"/>
                  <a:gd name="connsiteY139" fmla="*/ 85783 h 84574"/>
                  <a:gd name="connsiteX140" fmla="*/ 902290 w 1179211"/>
                  <a:gd name="connsiteY140" fmla="*/ 83125 h 84574"/>
                  <a:gd name="connsiteX141" fmla="*/ 911956 w 1179211"/>
                  <a:gd name="connsiteY141" fmla="*/ 75151 h 84574"/>
                  <a:gd name="connsiteX142" fmla="*/ 908090 w 1179211"/>
                  <a:gd name="connsiteY142" fmla="*/ 71043 h 84574"/>
                  <a:gd name="connsiteX143" fmla="*/ 898666 w 1179211"/>
                  <a:gd name="connsiteY143" fmla="*/ 77567 h 84574"/>
                  <a:gd name="connsiteX144" fmla="*/ 890933 w 1179211"/>
                  <a:gd name="connsiteY144" fmla="*/ 79017 h 84574"/>
                  <a:gd name="connsiteX145" fmla="*/ 878368 w 1179211"/>
                  <a:gd name="connsiteY145" fmla="*/ 73701 h 84574"/>
                  <a:gd name="connsiteX146" fmla="*/ 873777 w 1179211"/>
                  <a:gd name="connsiteY146" fmla="*/ 58477 h 84574"/>
                  <a:gd name="connsiteX147" fmla="*/ 910748 w 1179211"/>
                  <a:gd name="connsiteY147" fmla="*/ 58477 h 84574"/>
                  <a:gd name="connsiteX148" fmla="*/ 848404 w 1179211"/>
                  <a:gd name="connsiteY148" fmla="*/ 61377 h 84574"/>
                  <a:gd name="connsiteX149" fmla="*/ 844296 w 1179211"/>
                  <a:gd name="connsiteY149" fmla="*/ 56544 h 84574"/>
                  <a:gd name="connsiteX150" fmla="*/ 838980 w 1179211"/>
                  <a:gd name="connsiteY150" fmla="*/ 53403 h 84574"/>
                  <a:gd name="connsiteX151" fmla="*/ 833181 w 1179211"/>
                  <a:gd name="connsiteY151" fmla="*/ 51470 h 84574"/>
                  <a:gd name="connsiteX152" fmla="*/ 824723 w 1179211"/>
                  <a:gd name="connsiteY152" fmla="*/ 47603 h 84574"/>
                  <a:gd name="connsiteX153" fmla="*/ 821582 w 1179211"/>
                  <a:gd name="connsiteY153" fmla="*/ 40837 h 84574"/>
                  <a:gd name="connsiteX154" fmla="*/ 824482 w 1179211"/>
                  <a:gd name="connsiteY154" fmla="*/ 35280 h 84574"/>
                  <a:gd name="connsiteX155" fmla="*/ 831731 w 1179211"/>
                  <a:gd name="connsiteY155" fmla="*/ 33105 h 84574"/>
                  <a:gd name="connsiteX156" fmla="*/ 838980 w 1179211"/>
                  <a:gd name="connsiteY156" fmla="*/ 34796 h 84574"/>
                  <a:gd name="connsiteX157" fmla="*/ 843572 w 1179211"/>
                  <a:gd name="connsiteY157" fmla="*/ 38421 h 84574"/>
                  <a:gd name="connsiteX158" fmla="*/ 848404 w 1179211"/>
                  <a:gd name="connsiteY158" fmla="*/ 32380 h 84574"/>
                  <a:gd name="connsiteX159" fmla="*/ 842605 w 1179211"/>
                  <a:gd name="connsiteY159" fmla="*/ 28997 h 84574"/>
                  <a:gd name="connsiteX160" fmla="*/ 832214 w 1179211"/>
                  <a:gd name="connsiteY160" fmla="*/ 27306 h 84574"/>
                  <a:gd name="connsiteX161" fmla="*/ 824723 w 1179211"/>
                  <a:gd name="connsiteY161" fmla="*/ 28272 h 84574"/>
                  <a:gd name="connsiteX162" fmla="*/ 818441 w 1179211"/>
                  <a:gd name="connsiteY162" fmla="*/ 31172 h 84574"/>
                  <a:gd name="connsiteX163" fmla="*/ 814091 w 1179211"/>
                  <a:gd name="connsiteY163" fmla="*/ 36005 h 84574"/>
                  <a:gd name="connsiteX164" fmla="*/ 812400 w 1179211"/>
                  <a:gd name="connsiteY164" fmla="*/ 42771 h 84574"/>
                  <a:gd name="connsiteX165" fmla="*/ 813850 w 1179211"/>
                  <a:gd name="connsiteY165" fmla="*/ 50020 h 84574"/>
                  <a:gd name="connsiteX166" fmla="*/ 817716 w 1179211"/>
                  <a:gd name="connsiteY166" fmla="*/ 54853 h 84574"/>
                  <a:gd name="connsiteX167" fmla="*/ 822790 w 1179211"/>
                  <a:gd name="connsiteY167" fmla="*/ 57752 h 84574"/>
                  <a:gd name="connsiteX168" fmla="*/ 828106 w 1179211"/>
                  <a:gd name="connsiteY168" fmla="*/ 59686 h 84574"/>
                  <a:gd name="connsiteX169" fmla="*/ 836564 w 1179211"/>
                  <a:gd name="connsiteY169" fmla="*/ 63310 h 84574"/>
                  <a:gd name="connsiteX170" fmla="*/ 839705 w 1179211"/>
                  <a:gd name="connsiteY170" fmla="*/ 70559 h 84574"/>
                  <a:gd name="connsiteX171" fmla="*/ 837047 w 1179211"/>
                  <a:gd name="connsiteY171" fmla="*/ 77325 h 84574"/>
                  <a:gd name="connsiteX172" fmla="*/ 829556 w 1179211"/>
                  <a:gd name="connsiteY172" fmla="*/ 79742 h 84574"/>
                  <a:gd name="connsiteX173" fmla="*/ 824723 w 1179211"/>
                  <a:gd name="connsiteY173" fmla="*/ 79017 h 84574"/>
                  <a:gd name="connsiteX174" fmla="*/ 820616 w 1179211"/>
                  <a:gd name="connsiteY174" fmla="*/ 76842 h 84574"/>
                  <a:gd name="connsiteX175" fmla="*/ 817233 w 1179211"/>
                  <a:gd name="connsiteY175" fmla="*/ 74184 h 84574"/>
                  <a:gd name="connsiteX176" fmla="*/ 814816 w 1179211"/>
                  <a:gd name="connsiteY176" fmla="*/ 71768 h 84574"/>
                  <a:gd name="connsiteX177" fmla="*/ 809983 w 1179211"/>
                  <a:gd name="connsiteY177" fmla="*/ 79500 h 84574"/>
                  <a:gd name="connsiteX178" fmla="*/ 829073 w 1179211"/>
                  <a:gd name="connsiteY178" fmla="*/ 85783 h 84574"/>
                  <a:gd name="connsiteX179" fmla="*/ 836806 w 1179211"/>
                  <a:gd name="connsiteY179" fmla="*/ 84575 h 84574"/>
                  <a:gd name="connsiteX180" fmla="*/ 843088 w 1179211"/>
                  <a:gd name="connsiteY180" fmla="*/ 81192 h 84574"/>
                  <a:gd name="connsiteX181" fmla="*/ 847438 w 1179211"/>
                  <a:gd name="connsiteY181" fmla="*/ 75634 h 84574"/>
                  <a:gd name="connsiteX182" fmla="*/ 849129 w 1179211"/>
                  <a:gd name="connsiteY182" fmla="*/ 68143 h 84574"/>
                  <a:gd name="connsiteX183" fmla="*/ 848404 w 1179211"/>
                  <a:gd name="connsiteY183" fmla="*/ 61377 h 84574"/>
                  <a:gd name="connsiteX184" fmla="*/ 796693 w 1179211"/>
                  <a:gd name="connsiteY184" fmla="*/ 61377 h 84574"/>
                  <a:gd name="connsiteX185" fmla="*/ 792585 w 1179211"/>
                  <a:gd name="connsiteY185" fmla="*/ 56544 h 84574"/>
                  <a:gd name="connsiteX186" fmla="*/ 787269 w 1179211"/>
                  <a:gd name="connsiteY186" fmla="*/ 53403 h 84574"/>
                  <a:gd name="connsiteX187" fmla="*/ 781470 w 1179211"/>
                  <a:gd name="connsiteY187" fmla="*/ 51470 h 84574"/>
                  <a:gd name="connsiteX188" fmla="*/ 773012 w 1179211"/>
                  <a:gd name="connsiteY188" fmla="*/ 47603 h 84574"/>
                  <a:gd name="connsiteX189" fmla="*/ 769871 w 1179211"/>
                  <a:gd name="connsiteY189" fmla="*/ 40837 h 84574"/>
                  <a:gd name="connsiteX190" fmla="*/ 772770 w 1179211"/>
                  <a:gd name="connsiteY190" fmla="*/ 35280 h 84574"/>
                  <a:gd name="connsiteX191" fmla="*/ 780020 w 1179211"/>
                  <a:gd name="connsiteY191" fmla="*/ 33105 h 84574"/>
                  <a:gd name="connsiteX192" fmla="*/ 787269 w 1179211"/>
                  <a:gd name="connsiteY192" fmla="*/ 34796 h 84574"/>
                  <a:gd name="connsiteX193" fmla="*/ 791860 w 1179211"/>
                  <a:gd name="connsiteY193" fmla="*/ 38421 h 84574"/>
                  <a:gd name="connsiteX194" fmla="*/ 796693 w 1179211"/>
                  <a:gd name="connsiteY194" fmla="*/ 32380 h 84574"/>
                  <a:gd name="connsiteX195" fmla="*/ 790894 w 1179211"/>
                  <a:gd name="connsiteY195" fmla="*/ 28997 h 84574"/>
                  <a:gd name="connsiteX196" fmla="*/ 780503 w 1179211"/>
                  <a:gd name="connsiteY196" fmla="*/ 27306 h 84574"/>
                  <a:gd name="connsiteX197" fmla="*/ 773012 w 1179211"/>
                  <a:gd name="connsiteY197" fmla="*/ 28272 h 84574"/>
                  <a:gd name="connsiteX198" fmla="*/ 766729 w 1179211"/>
                  <a:gd name="connsiteY198" fmla="*/ 31172 h 84574"/>
                  <a:gd name="connsiteX199" fmla="*/ 762380 w 1179211"/>
                  <a:gd name="connsiteY199" fmla="*/ 36005 h 84574"/>
                  <a:gd name="connsiteX200" fmla="*/ 760688 w 1179211"/>
                  <a:gd name="connsiteY200" fmla="*/ 42771 h 84574"/>
                  <a:gd name="connsiteX201" fmla="*/ 762138 w 1179211"/>
                  <a:gd name="connsiteY201" fmla="*/ 50020 h 84574"/>
                  <a:gd name="connsiteX202" fmla="*/ 766005 w 1179211"/>
                  <a:gd name="connsiteY202" fmla="*/ 54853 h 84574"/>
                  <a:gd name="connsiteX203" fmla="*/ 771079 w 1179211"/>
                  <a:gd name="connsiteY203" fmla="*/ 57752 h 84574"/>
                  <a:gd name="connsiteX204" fmla="*/ 776395 w 1179211"/>
                  <a:gd name="connsiteY204" fmla="*/ 59686 h 84574"/>
                  <a:gd name="connsiteX205" fmla="*/ 784853 w 1179211"/>
                  <a:gd name="connsiteY205" fmla="*/ 63310 h 84574"/>
                  <a:gd name="connsiteX206" fmla="*/ 787994 w 1179211"/>
                  <a:gd name="connsiteY206" fmla="*/ 70559 h 84574"/>
                  <a:gd name="connsiteX207" fmla="*/ 785336 w 1179211"/>
                  <a:gd name="connsiteY207" fmla="*/ 77325 h 84574"/>
                  <a:gd name="connsiteX208" fmla="*/ 777845 w 1179211"/>
                  <a:gd name="connsiteY208" fmla="*/ 79742 h 84574"/>
                  <a:gd name="connsiteX209" fmla="*/ 773012 w 1179211"/>
                  <a:gd name="connsiteY209" fmla="*/ 79017 h 84574"/>
                  <a:gd name="connsiteX210" fmla="*/ 768904 w 1179211"/>
                  <a:gd name="connsiteY210" fmla="*/ 76842 h 84574"/>
                  <a:gd name="connsiteX211" fmla="*/ 765521 w 1179211"/>
                  <a:gd name="connsiteY211" fmla="*/ 74184 h 84574"/>
                  <a:gd name="connsiteX212" fmla="*/ 763105 w 1179211"/>
                  <a:gd name="connsiteY212" fmla="*/ 71768 h 84574"/>
                  <a:gd name="connsiteX213" fmla="*/ 758272 w 1179211"/>
                  <a:gd name="connsiteY213" fmla="*/ 79500 h 84574"/>
                  <a:gd name="connsiteX214" fmla="*/ 777362 w 1179211"/>
                  <a:gd name="connsiteY214" fmla="*/ 85783 h 84574"/>
                  <a:gd name="connsiteX215" fmla="*/ 785094 w 1179211"/>
                  <a:gd name="connsiteY215" fmla="*/ 84575 h 84574"/>
                  <a:gd name="connsiteX216" fmla="*/ 791377 w 1179211"/>
                  <a:gd name="connsiteY216" fmla="*/ 81192 h 84574"/>
                  <a:gd name="connsiteX217" fmla="*/ 795726 w 1179211"/>
                  <a:gd name="connsiteY217" fmla="*/ 75634 h 84574"/>
                  <a:gd name="connsiteX218" fmla="*/ 797418 w 1179211"/>
                  <a:gd name="connsiteY218" fmla="*/ 68143 h 84574"/>
                  <a:gd name="connsiteX219" fmla="*/ 796693 w 1179211"/>
                  <a:gd name="connsiteY219" fmla="*/ 61377 h 84574"/>
                  <a:gd name="connsiteX220" fmla="*/ 711393 w 1179211"/>
                  <a:gd name="connsiteY220" fmla="*/ 6041 h 84574"/>
                  <a:gd name="connsiteX221" fmla="*/ 707286 w 1179211"/>
                  <a:gd name="connsiteY221" fmla="*/ 4350 h 84574"/>
                  <a:gd name="connsiteX222" fmla="*/ 703178 w 1179211"/>
                  <a:gd name="connsiteY222" fmla="*/ 6041 h 84574"/>
                  <a:gd name="connsiteX223" fmla="*/ 701486 w 1179211"/>
                  <a:gd name="connsiteY223" fmla="*/ 9907 h 84574"/>
                  <a:gd name="connsiteX224" fmla="*/ 703178 w 1179211"/>
                  <a:gd name="connsiteY224" fmla="*/ 13774 h 84574"/>
                  <a:gd name="connsiteX225" fmla="*/ 707286 w 1179211"/>
                  <a:gd name="connsiteY225" fmla="*/ 15465 h 84574"/>
                  <a:gd name="connsiteX226" fmla="*/ 711393 w 1179211"/>
                  <a:gd name="connsiteY226" fmla="*/ 13774 h 84574"/>
                  <a:gd name="connsiteX227" fmla="*/ 713085 w 1179211"/>
                  <a:gd name="connsiteY227" fmla="*/ 9907 h 84574"/>
                  <a:gd name="connsiteX228" fmla="*/ 711393 w 1179211"/>
                  <a:gd name="connsiteY228" fmla="*/ 6041 h 84574"/>
                  <a:gd name="connsiteX229" fmla="*/ 734833 w 1179211"/>
                  <a:gd name="connsiteY229" fmla="*/ 6041 h 84574"/>
                  <a:gd name="connsiteX230" fmla="*/ 730725 w 1179211"/>
                  <a:gd name="connsiteY230" fmla="*/ 4350 h 84574"/>
                  <a:gd name="connsiteX231" fmla="*/ 726617 w 1179211"/>
                  <a:gd name="connsiteY231" fmla="*/ 6041 h 84574"/>
                  <a:gd name="connsiteX232" fmla="*/ 724925 w 1179211"/>
                  <a:gd name="connsiteY232" fmla="*/ 9907 h 84574"/>
                  <a:gd name="connsiteX233" fmla="*/ 726617 w 1179211"/>
                  <a:gd name="connsiteY233" fmla="*/ 13774 h 84574"/>
                  <a:gd name="connsiteX234" fmla="*/ 730725 w 1179211"/>
                  <a:gd name="connsiteY234" fmla="*/ 15465 h 84574"/>
                  <a:gd name="connsiteX235" fmla="*/ 734833 w 1179211"/>
                  <a:gd name="connsiteY235" fmla="*/ 13774 h 84574"/>
                  <a:gd name="connsiteX236" fmla="*/ 736524 w 1179211"/>
                  <a:gd name="connsiteY236" fmla="*/ 9907 h 84574"/>
                  <a:gd name="connsiteX237" fmla="*/ 734833 w 1179211"/>
                  <a:gd name="connsiteY237" fmla="*/ 6041 h 84574"/>
                  <a:gd name="connsiteX238" fmla="*/ 695445 w 1179211"/>
                  <a:gd name="connsiteY238" fmla="*/ 28997 h 84574"/>
                  <a:gd name="connsiteX239" fmla="*/ 695445 w 1179211"/>
                  <a:gd name="connsiteY239" fmla="*/ 63552 h 84574"/>
                  <a:gd name="connsiteX240" fmla="*/ 695928 w 1179211"/>
                  <a:gd name="connsiteY240" fmla="*/ 72009 h 84574"/>
                  <a:gd name="connsiteX241" fmla="*/ 698103 w 1179211"/>
                  <a:gd name="connsiteY241" fmla="*/ 79017 h 84574"/>
                  <a:gd name="connsiteX242" fmla="*/ 703903 w 1179211"/>
                  <a:gd name="connsiteY242" fmla="*/ 83850 h 84574"/>
                  <a:gd name="connsiteX243" fmla="*/ 714535 w 1179211"/>
                  <a:gd name="connsiteY243" fmla="*/ 85783 h 84574"/>
                  <a:gd name="connsiteX244" fmla="*/ 722026 w 1179211"/>
                  <a:gd name="connsiteY244" fmla="*/ 84575 h 84574"/>
                  <a:gd name="connsiteX245" fmla="*/ 727342 w 1179211"/>
                  <a:gd name="connsiteY245" fmla="*/ 81433 h 84574"/>
                  <a:gd name="connsiteX246" fmla="*/ 730725 w 1179211"/>
                  <a:gd name="connsiteY246" fmla="*/ 77809 h 84574"/>
                  <a:gd name="connsiteX247" fmla="*/ 732658 w 1179211"/>
                  <a:gd name="connsiteY247" fmla="*/ 75151 h 84574"/>
                  <a:gd name="connsiteX248" fmla="*/ 733866 w 1179211"/>
                  <a:gd name="connsiteY248" fmla="*/ 84575 h 84574"/>
                  <a:gd name="connsiteX249" fmla="*/ 743290 w 1179211"/>
                  <a:gd name="connsiteY249" fmla="*/ 83608 h 84574"/>
                  <a:gd name="connsiteX250" fmla="*/ 743049 w 1179211"/>
                  <a:gd name="connsiteY250" fmla="*/ 81433 h 84574"/>
                  <a:gd name="connsiteX251" fmla="*/ 742565 w 1179211"/>
                  <a:gd name="connsiteY251" fmla="*/ 77809 h 84574"/>
                  <a:gd name="connsiteX252" fmla="*/ 742324 w 1179211"/>
                  <a:gd name="connsiteY252" fmla="*/ 73701 h 84574"/>
                  <a:gd name="connsiteX253" fmla="*/ 742082 w 1179211"/>
                  <a:gd name="connsiteY253" fmla="*/ 69593 h 84574"/>
                  <a:gd name="connsiteX254" fmla="*/ 742082 w 1179211"/>
                  <a:gd name="connsiteY254" fmla="*/ 28755 h 84574"/>
                  <a:gd name="connsiteX255" fmla="*/ 732175 w 1179211"/>
                  <a:gd name="connsiteY255" fmla="*/ 28755 h 84574"/>
                  <a:gd name="connsiteX256" fmla="*/ 732175 w 1179211"/>
                  <a:gd name="connsiteY256" fmla="*/ 59686 h 84574"/>
                  <a:gd name="connsiteX257" fmla="*/ 730966 w 1179211"/>
                  <a:gd name="connsiteY257" fmla="*/ 66935 h 84574"/>
                  <a:gd name="connsiteX258" fmla="*/ 727583 w 1179211"/>
                  <a:gd name="connsiteY258" fmla="*/ 72734 h 84574"/>
                  <a:gd name="connsiteX259" fmla="*/ 722751 w 1179211"/>
                  <a:gd name="connsiteY259" fmla="*/ 76600 h 84574"/>
                  <a:gd name="connsiteX260" fmla="*/ 716468 w 1179211"/>
                  <a:gd name="connsiteY260" fmla="*/ 78050 h 84574"/>
                  <a:gd name="connsiteX261" fmla="*/ 710427 w 1179211"/>
                  <a:gd name="connsiteY261" fmla="*/ 77084 h 84574"/>
                  <a:gd name="connsiteX262" fmla="*/ 706802 w 1179211"/>
                  <a:gd name="connsiteY262" fmla="*/ 74184 h 84574"/>
                  <a:gd name="connsiteX263" fmla="*/ 705111 w 1179211"/>
                  <a:gd name="connsiteY263" fmla="*/ 69593 h 84574"/>
                  <a:gd name="connsiteX264" fmla="*/ 704628 w 1179211"/>
                  <a:gd name="connsiteY264" fmla="*/ 63310 h 84574"/>
                  <a:gd name="connsiteX265" fmla="*/ 704628 w 1179211"/>
                  <a:gd name="connsiteY265" fmla="*/ 28755 h 84574"/>
                  <a:gd name="connsiteX266" fmla="*/ 695445 w 1179211"/>
                  <a:gd name="connsiteY266" fmla="*/ 28755 h 84574"/>
                  <a:gd name="connsiteX267" fmla="*/ 664515 w 1179211"/>
                  <a:gd name="connsiteY267" fmla="*/ 60894 h 84574"/>
                  <a:gd name="connsiteX268" fmla="*/ 657991 w 1179211"/>
                  <a:gd name="connsiteY268" fmla="*/ 71284 h 84574"/>
                  <a:gd name="connsiteX269" fmla="*/ 648325 w 1179211"/>
                  <a:gd name="connsiteY269" fmla="*/ 76600 h 84574"/>
                  <a:gd name="connsiteX270" fmla="*/ 636726 w 1179211"/>
                  <a:gd name="connsiteY270" fmla="*/ 78050 h 84574"/>
                  <a:gd name="connsiteX271" fmla="*/ 631893 w 1179211"/>
                  <a:gd name="connsiteY271" fmla="*/ 77809 h 84574"/>
                  <a:gd name="connsiteX272" fmla="*/ 626577 w 1179211"/>
                  <a:gd name="connsiteY272" fmla="*/ 77325 h 84574"/>
                  <a:gd name="connsiteX273" fmla="*/ 626577 w 1179211"/>
                  <a:gd name="connsiteY273" fmla="*/ 10874 h 84574"/>
                  <a:gd name="connsiteX274" fmla="*/ 630927 w 1179211"/>
                  <a:gd name="connsiteY274" fmla="*/ 10632 h 84574"/>
                  <a:gd name="connsiteX275" fmla="*/ 635276 w 1179211"/>
                  <a:gd name="connsiteY275" fmla="*/ 10632 h 84574"/>
                  <a:gd name="connsiteX276" fmla="*/ 659440 w 1179211"/>
                  <a:gd name="connsiteY276" fmla="*/ 18848 h 84574"/>
                  <a:gd name="connsiteX277" fmla="*/ 666931 w 1179211"/>
                  <a:gd name="connsiteY277" fmla="*/ 44220 h 84574"/>
                  <a:gd name="connsiteX278" fmla="*/ 664515 w 1179211"/>
                  <a:gd name="connsiteY278" fmla="*/ 60894 h 84574"/>
                  <a:gd name="connsiteX279" fmla="*/ 675389 w 1179211"/>
                  <a:gd name="connsiteY279" fmla="*/ 25856 h 84574"/>
                  <a:gd name="connsiteX280" fmla="*/ 667173 w 1179211"/>
                  <a:gd name="connsiteY280" fmla="*/ 13774 h 84574"/>
                  <a:gd name="connsiteX281" fmla="*/ 654366 w 1179211"/>
                  <a:gd name="connsiteY281" fmla="*/ 6524 h 84574"/>
                  <a:gd name="connsiteX282" fmla="*/ 637451 w 1179211"/>
                  <a:gd name="connsiteY282" fmla="*/ 4108 h 84574"/>
                  <a:gd name="connsiteX283" fmla="*/ 631168 w 1179211"/>
                  <a:gd name="connsiteY283" fmla="*/ 4108 h 84574"/>
                  <a:gd name="connsiteX284" fmla="*/ 627060 w 1179211"/>
                  <a:gd name="connsiteY284" fmla="*/ 4350 h 84574"/>
                  <a:gd name="connsiteX285" fmla="*/ 622953 w 1179211"/>
                  <a:gd name="connsiteY285" fmla="*/ 4350 h 84574"/>
                  <a:gd name="connsiteX286" fmla="*/ 616670 w 1179211"/>
                  <a:gd name="connsiteY286" fmla="*/ 4591 h 84574"/>
                  <a:gd name="connsiteX287" fmla="*/ 616670 w 1179211"/>
                  <a:gd name="connsiteY287" fmla="*/ 84091 h 84574"/>
                  <a:gd name="connsiteX288" fmla="*/ 625611 w 1179211"/>
                  <a:gd name="connsiteY288" fmla="*/ 84333 h 84574"/>
                  <a:gd name="connsiteX289" fmla="*/ 637209 w 1179211"/>
                  <a:gd name="connsiteY289" fmla="*/ 84575 h 84574"/>
                  <a:gd name="connsiteX290" fmla="*/ 650741 w 1179211"/>
                  <a:gd name="connsiteY290" fmla="*/ 82883 h 84574"/>
                  <a:gd name="connsiteX291" fmla="*/ 664032 w 1179211"/>
                  <a:gd name="connsiteY291" fmla="*/ 76842 h 84574"/>
                  <a:gd name="connsiteX292" fmla="*/ 674181 w 1179211"/>
                  <a:gd name="connsiteY292" fmla="*/ 64518 h 84574"/>
                  <a:gd name="connsiteX293" fmla="*/ 678289 w 1179211"/>
                  <a:gd name="connsiteY293" fmla="*/ 43979 h 84574"/>
                  <a:gd name="connsiteX294" fmla="*/ 675389 w 1179211"/>
                  <a:gd name="connsiteY294" fmla="*/ 25856 h 84574"/>
                  <a:gd name="connsiteX295" fmla="*/ 562059 w 1179211"/>
                  <a:gd name="connsiteY295" fmla="*/ 77325 h 84574"/>
                  <a:gd name="connsiteX296" fmla="*/ 558918 w 1179211"/>
                  <a:gd name="connsiteY296" fmla="*/ 78534 h 84574"/>
                  <a:gd name="connsiteX297" fmla="*/ 555776 w 1179211"/>
                  <a:gd name="connsiteY297" fmla="*/ 79017 h 84574"/>
                  <a:gd name="connsiteX298" fmla="*/ 553360 w 1179211"/>
                  <a:gd name="connsiteY298" fmla="*/ 78534 h 84574"/>
                  <a:gd name="connsiteX299" fmla="*/ 551185 w 1179211"/>
                  <a:gd name="connsiteY299" fmla="*/ 77567 h 84574"/>
                  <a:gd name="connsiteX300" fmla="*/ 549010 w 1179211"/>
                  <a:gd name="connsiteY300" fmla="*/ 74184 h 84574"/>
                  <a:gd name="connsiteX301" fmla="*/ 548769 w 1179211"/>
                  <a:gd name="connsiteY301" fmla="*/ 67901 h 84574"/>
                  <a:gd name="connsiteX302" fmla="*/ 548769 w 1179211"/>
                  <a:gd name="connsiteY302" fmla="*/ 35280 h 84574"/>
                  <a:gd name="connsiteX303" fmla="*/ 561817 w 1179211"/>
                  <a:gd name="connsiteY303" fmla="*/ 35280 h 84574"/>
                  <a:gd name="connsiteX304" fmla="*/ 561817 w 1179211"/>
                  <a:gd name="connsiteY304" fmla="*/ 28997 h 84574"/>
                  <a:gd name="connsiteX305" fmla="*/ 548769 w 1179211"/>
                  <a:gd name="connsiteY305" fmla="*/ 28997 h 84574"/>
                  <a:gd name="connsiteX306" fmla="*/ 548769 w 1179211"/>
                  <a:gd name="connsiteY306" fmla="*/ 12807 h 84574"/>
                  <a:gd name="connsiteX307" fmla="*/ 539103 w 1179211"/>
                  <a:gd name="connsiteY307" fmla="*/ 14982 h 84574"/>
                  <a:gd name="connsiteX308" fmla="*/ 539103 w 1179211"/>
                  <a:gd name="connsiteY308" fmla="*/ 28997 h 84574"/>
                  <a:gd name="connsiteX309" fmla="*/ 529679 w 1179211"/>
                  <a:gd name="connsiteY309" fmla="*/ 28997 h 84574"/>
                  <a:gd name="connsiteX310" fmla="*/ 529679 w 1179211"/>
                  <a:gd name="connsiteY310" fmla="*/ 35280 h 84574"/>
                  <a:gd name="connsiteX311" fmla="*/ 539103 w 1179211"/>
                  <a:gd name="connsiteY311" fmla="*/ 35280 h 84574"/>
                  <a:gd name="connsiteX312" fmla="*/ 539103 w 1179211"/>
                  <a:gd name="connsiteY312" fmla="*/ 68868 h 84574"/>
                  <a:gd name="connsiteX313" fmla="*/ 539345 w 1179211"/>
                  <a:gd name="connsiteY313" fmla="*/ 76117 h 84574"/>
                  <a:gd name="connsiteX314" fmla="*/ 541278 w 1179211"/>
                  <a:gd name="connsiteY314" fmla="*/ 81433 h 84574"/>
                  <a:gd name="connsiteX315" fmla="*/ 545869 w 1179211"/>
                  <a:gd name="connsiteY315" fmla="*/ 84816 h 84574"/>
                  <a:gd name="connsiteX316" fmla="*/ 551910 w 1179211"/>
                  <a:gd name="connsiteY316" fmla="*/ 85783 h 84574"/>
                  <a:gd name="connsiteX317" fmla="*/ 558434 w 1179211"/>
                  <a:gd name="connsiteY317" fmla="*/ 84816 h 84574"/>
                  <a:gd name="connsiteX318" fmla="*/ 563992 w 1179211"/>
                  <a:gd name="connsiteY318" fmla="*/ 82158 h 84574"/>
                  <a:gd name="connsiteX319" fmla="*/ 562059 w 1179211"/>
                  <a:gd name="connsiteY319" fmla="*/ 77325 h 84574"/>
                  <a:gd name="connsiteX320" fmla="*/ 487392 w 1179211"/>
                  <a:gd name="connsiteY320" fmla="*/ 6041 h 84574"/>
                  <a:gd name="connsiteX321" fmla="*/ 483284 w 1179211"/>
                  <a:gd name="connsiteY321" fmla="*/ 4350 h 84574"/>
                  <a:gd name="connsiteX322" fmla="*/ 479176 w 1179211"/>
                  <a:gd name="connsiteY322" fmla="*/ 6041 h 84574"/>
                  <a:gd name="connsiteX323" fmla="*/ 477484 w 1179211"/>
                  <a:gd name="connsiteY323" fmla="*/ 9907 h 84574"/>
                  <a:gd name="connsiteX324" fmla="*/ 479176 w 1179211"/>
                  <a:gd name="connsiteY324" fmla="*/ 13774 h 84574"/>
                  <a:gd name="connsiteX325" fmla="*/ 483284 w 1179211"/>
                  <a:gd name="connsiteY325" fmla="*/ 15465 h 84574"/>
                  <a:gd name="connsiteX326" fmla="*/ 487392 w 1179211"/>
                  <a:gd name="connsiteY326" fmla="*/ 13774 h 84574"/>
                  <a:gd name="connsiteX327" fmla="*/ 489083 w 1179211"/>
                  <a:gd name="connsiteY327" fmla="*/ 9907 h 84574"/>
                  <a:gd name="connsiteX328" fmla="*/ 487392 w 1179211"/>
                  <a:gd name="connsiteY328" fmla="*/ 6041 h 84574"/>
                  <a:gd name="connsiteX329" fmla="*/ 510589 w 1179211"/>
                  <a:gd name="connsiteY329" fmla="*/ 6041 h 84574"/>
                  <a:gd name="connsiteX330" fmla="*/ 506481 w 1179211"/>
                  <a:gd name="connsiteY330" fmla="*/ 4350 h 84574"/>
                  <a:gd name="connsiteX331" fmla="*/ 502373 w 1179211"/>
                  <a:gd name="connsiteY331" fmla="*/ 6041 h 84574"/>
                  <a:gd name="connsiteX332" fmla="*/ 500682 w 1179211"/>
                  <a:gd name="connsiteY332" fmla="*/ 9907 h 84574"/>
                  <a:gd name="connsiteX333" fmla="*/ 502373 w 1179211"/>
                  <a:gd name="connsiteY333" fmla="*/ 13774 h 84574"/>
                  <a:gd name="connsiteX334" fmla="*/ 506481 w 1179211"/>
                  <a:gd name="connsiteY334" fmla="*/ 15465 h 84574"/>
                  <a:gd name="connsiteX335" fmla="*/ 510589 w 1179211"/>
                  <a:gd name="connsiteY335" fmla="*/ 13774 h 84574"/>
                  <a:gd name="connsiteX336" fmla="*/ 512281 w 1179211"/>
                  <a:gd name="connsiteY336" fmla="*/ 9907 h 84574"/>
                  <a:gd name="connsiteX337" fmla="*/ 510589 w 1179211"/>
                  <a:gd name="connsiteY337" fmla="*/ 6041 h 84574"/>
                  <a:gd name="connsiteX338" fmla="*/ 504548 w 1179211"/>
                  <a:gd name="connsiteY338" fmla="*/ 62827 h 84574"/>
                  <a:gd name="connsiteX339" fmla="*/ 504306 w 1179211"/>
                  <a:gd name="connsiteY339" fmla="*/ 67660 h 84574"/>
                  <a:gd name="connsiteX340" fmla="*/ 502373 w 1179211"/>
                  <a:gd name="connsiteY340" fmla="*/ 72976 h 84574"/>
                  <a:gd name="connsiteX341" fmla="*/ 498990 w 1179211"/>
                  <a:gd name="connsiteY341" fmla="*/ 76600 h 84574"/>
                  <a:gd name="connsiteX342" fmla="*/ 495124 w 1179211"/>
                  <a:gd name="connsiteY342" fmla="*/ 78534 h 84574"/>
                  <a:gd name="connsiteX343" fmla="*/ 491741 w 1179211"/>
                  <a:gd name="connsiteY343" fmla="*/ 79017 h 84574"/>
                  <a:gd name="connsiteX344" fmla="*/ 488116 w 1179211"/>
                  <a:gd name="connsiteY344" fmla="*/ 78534 h 84574"/>
                  <a:gd name="connsiteX345" fmla="*/ 484975 w 1179211"/>
                  <a:gd name="connsiteY345" fmla="*/ 76842 h 84574"/>
                  <a:gd name="connsiteX346" fmla="*/ 482800 w 1179211"/>
                  <a:gd name="connsiteY346" fmla="*/ 73942 h 84574"/>
                  <a:gd name="connsiteX347" fmla="*/ 482075 w 1179211"/>
                  <a:gd name="connsiteY347" fmla="*/ 69351 h 84574"/>
                  <a:gd name="connsiteX348" fmla="*/ 483284 w 1179211"/>
                  <a:gd name="connsiteY348" fmla="*/ 64760 h 84574"/>
                  <a:gd name="connsiteX349" fmla="*/ 486183 w 1179211"/>
                  <a:gd name="connsiteY349" fmla="*/ 61619 h 84574"/>
                  <a:gd name="connsiteX350" fmla="*/ 489566 w 1179211"/>
                  <a:gd name="connsiteY350" fmla="*/ 59686 h 84574"/>
                  <a:gd name="connsiteX351" fmla="*/ 492708 w 1179211"/>
                  <a:gd name="connsiteY351" fmla="*/ 58719 h 84574"/>
                  <a:gd name="connsiteX352" fmla="*/ 496091 w 1179211"/>
                  <a:gd name="connsiteY352" fmla="*/ 58236 h 84574"/>
                  <a:gd name="connsiteX353" fmla="*/ 499715 w 1179211"/>
                  <a:gd name="connsiteY353" fmla="*/ 57994 h 84574"/>
                  <a:gd name="connsiteX354" fmla="*/ 502857 w 1179211"/>
                  <a:gd name="connsiteY354" fmla="*/ 57752 h 84574"/>
                  <a:gd name="connsiteX355" fmla="*/ 505031 w 1179211"/>
                  <a:gd name="connsiteY355" fmla="*/ 57752 h 84574"/>
                  <a:gd name="connsiteX356" fmla="*/ 504548 w 1179211"/>
                  <a:gd name="connsiteY356" fmla="*/ 62827 h 84574"/>
                  <a:gd name="connsiteX357" fmla="*/ 522188 w 1179211"/>
                  <a:gd name="connsiteY357" fmla="*/ 78292 h 84574"/>
                  <a:gd name="connsiteX358" fmla="*/ 517838 w 1179211"/>
                  <a:gd name="connsiteY358" fmla="*/ 79017 h 84574"/>
                  <a:gd name="connsiteX359" fmla="*/ 514939 w 1179211"/>
                  <a:gd name="connsiteY359" fmla="*/ 77809 h 84574"/>
                  <a:gd name="connsiteX360" fmla="*/ 513972 w 1179211"/>
                  <a:gd name="connsiteY360" fmla="*/ 72734 h 84574"/>
                  <a:gd name="connsiteX361" fmla="*/ 513972 w 1179211"/>
                  <a:gd name="connsiteY361" fmla="*/ 43496 h 84574"/>
                  <a:gd name="connsiteX362" fmla="*/ 513972 w 1179211"/>
                  <a:gd name="connsiteY362" fmla="*/ 40354 h 84574"/>
                  <a:gd name="connsiteX363" fmla="*/ 513489 w 1179211"/>
                  <a:gd name="connsiteY363" fmla="*/ 36971 h 84574"/>
                  <a:gd name="connsiteX364" fmla="*/ 512281 w 1179211"/>
                  <a:gd name="connsiteY364" fmla="*/ 33830 h 84574"/>
                  <a:gd name="connsiteX365" fmla="*/ 509864 w 1179211"/>
                  <a:gd name="connsiteY365" fmla="*/ 31172 h 84574"/>
                  <a:gd name="connsiteX366" fmla="*/ 502615 w 1179211"/>
                  <a:gd name="connsiteY366" fmla="*/ 27789 h 84574"/>
                  <a:gd name="connsiteX367" fmla="*/ 494882 w 1179211"/>
                  <a:gd name="connsiteY367" fmla="*/ 27064 h 84574"/>
                  <a:gd name="connsiteX368" fmla="*/ 488116 w 1179211"/>
                  <a:gd name="connsiteY368" fmla="*/ 27789 h 84574"/>
                  <a:gd name="connsiteX369" fmla="*/ 482075 w 1179211"/>
                  <a:gd name="connsiteY369" fmla="*/ 29964 h 84574"/>
                  <a:gd name="connsiteX370" fmla="*/ 477243 w 1179211"/>
                  <a:gd name="connsiteY370" fmla="*/ 33830 h 84574"/>
                  <a:gd name="connsiteX371" fmla="*/ 474584 w 1179211"/>
                  <a:gd name="connsiteY371" fmla="*/ 40113 h 84574"/>
                  <a:gd name="connsiteX372" fmla="*/ 482317 w 1179211"/>
                  <a:gd name="connsiteY372" fmla="*/ 42529 h 84574"/>
                  <a:gd name="connsiteX373" fmla="*/ 483284 w 1179211"/>
                  <a:gd name="connsiteY373" fmla="*/ 38904 h 84574"/>
                  <a:gd name="connsiteX374" fmla="*/ 485217 w 1179211"/>
                  <a:gd name="connsiteY374" fmla="*/ 36005 h 84574"/>
                  <a:gd name="connsiteX375" fmla="*/ 488600 w 1179211"/>
                  <a:gd name="connsiteY375" fmla="*/ 33830 h 84574"/>
                  <a:gd name="connsiteX376" fmla="*/ 493916 w 1179211"/>
                  <a:gd name="connsiteY376" fmla="*/ 33105 h 84574"/>
                  <a:gd name="connsiteX377" fmla="*/ 497299 w 1179211"/>
                  <a:gd name="connsiteY377" fmla="*/ 33347 h 84574"/>
                  <a:gd name="connsiteX378" fmla="*/ 500440 w 1179211"/>
                  <a:gd name="connsiteY378" fmla="*/ 34313 h 84574"/>
                  <a:gd name="connsiteX379" fmla="*/ 503582 w 1179211"/>
                  <a:gd name="connsiteY379" fmla="*/ 37213 h 84574"/>
                  <a:gd name="connsiteX380" fmla="*/ 504548 w 1179211"/>
                  <a:gd name="connsiteY380" fmla="*/ 42287 h 84574"/>
                  <a:gd name="connsiteX381" fmla="*/ 504548 w 1179211"/>
                  <a:gd name="connsiteY381" fmla="*/ 51711 h 84574"/>
                  <a:gd name="connsiteX382" fmla="*/ 497057 w 1179211"/>
                  <a:gd name="connsiteY382" fmla="*/ 51953 h 84574"/>
                  <a:gd name="connsiteX383" fmla="*/ 491016 w 1179211"/>
                  <a:gd name="connsiteY383" fmla="*/ 52436 h 84574"/>
                  <a:gd name="connsiteX384" fmla="*/ 483525 w 1179211"/>
                  <a:gd name="connsiteY384" fmla="*/ 54369 h 84574"/>
                  <a:gd name="connsiteX385" fmla="*/ 477484 w 1179211"/>
                  <a:gd name="connsiteY385" fmla="*/ 57994 h 84574"/>
                  <a:gd name="connsiteX386" fmla="*/ 473618 w 1179211"/>
                  <a:gd name="connsiteY386" fmla="*/ 63310 h 84574"/>
                  <a:gd name="connsiteX387" fmla="*/ 472168 w 1179211"/>
                  <a:gd name="connsiteY387" fmla="*/ 70076 h 84574"/>
                  <a:gd name="connsiteX388" fmla="*/ 473618 w 1179211"/>
                  <a:gd name="connsiteY388" fmla="*/ 76842 h 84574"/>
                  <a:gd name="connsiteX389" fmla="*/ 477243 w 1179211"/>
                  <a:gd name="connsiteY389" fmla="*/ 81675 h 84574"/>
                  <a:gd name="connsiteX390" fmla="*/ 482317 w 1179211"/>
                  <a:gd name="connsiteY390" fmla="*/ 84575 h 84574"/>
                  <a:gd name="connsiteX391" fmla="*/ 488116 w 1179211"/>
                  <a:gd name="connsiteY391" fmla="*/ 85541 h 84574"/>
                  <a:gd name="connsiteX392" fmla="*/ 499232 w 1179211"/>
                  <a:gd name="connsiteY392" fmla="*/ 82641 h 84574"/>
                  <a:gd name="connsiteX393" fmla="*/ 505031 w 1179211"/>
                  <a:gd name="connsiteY393" fmla="*/ 75634 h 84574"/>
                  <a:gd name="connsiteX394" fmla="*/ 507689 w 1179211"/>
                  <a:gd name="connsiteY394" fmla="*/ 82158 h 84574"/>
                  <a:gd name="connsiteX395" fmla="*/ 514214 w 1179211"/>
                  <a:gd name="connsiteY395" fmla="*/ 84816 h 84574"/>
                  <a:gd name="connsiteX396" fmla="*/ 519047 w 1179211"/>
                  <a:gd name="connsiteY396" fmla="*/ 84333 h 84574"/>
                  <a:gd name="connsiteX397" fmla="*/ 522430 w 1179211"/>
                  <a:gd name="connsiteY397" fmla="*/ 83608 h 84574"/>
                  <a:gd name="connsiteX398" fmla="*/ 522430 w 1179211"/>
                  <a:gd name="connsiteY398" fmla="*/ 78292 h 84574"/>
                  <a:gd name="connsiteX399" fmla="*/ 458636 w 1179211"/>
                  <a:gd name="connsiteY399" fmla="*/ 77325 h 84574"/>
                  <a:gd name="connsiteX400" fmla="*/ 455495 w 1179211"/>
                  <a:gd name="connsiteY400" fmla="*/ 78534 h 84574"/>
                  <a:gd name="connsiteX401" fmla="*/ 452353 w 1179211"/>
                  <a:gd name="connsiteY401" fmla="*/ 79017 h 84574"/>
                  <a:gd name="connsiteX402" fmla="*/ 449937 w 1179211"/>
                  <a:gd name="connsiteY402" fmla="*/ 78534 h 84574"/>
                  <a:gd name="connsiteX403" fmla="*/ 447762 w 1179211"/>
                  <a:gd name="connsiteY403" fmla="*/ 77567 h 84574"/>
                  <a:gd name="connsiteX404" fmla="*/ 445587 w 1179211"/>
                  <a:gd name="connsiteY404" fmla="*/ 74184 h 84574"/>
                  <a:gd name="connsiteX405" fmla="*/ 445346 w 1179211"/>
                  <a:gd name="connsiteY405" fmla="*/ 67901 h 84574"/>
                  <a:gd name="connsiteX406" fmla="*/ 445346 w 1179211"/>
                  <a:gd name="connsiteY406" fmla="*/ 35280 h 84574"/>
                  <a:gd name="connsiteX407" fmla="*/ 458394 w 1179211"/>
                  <a:gd name="connsiteY407" fmla="*/ 35280 h 84574"/>
                  <a:gd name="connsiteX408" fmla="*/ 458394 w 1179211"/>
                  <a:gd name="connsiteY408" fmla="*/ 28997 h 84574"/>
                  <a:gd name="connsiteX409" fmla="*/ 445346 w 1179211"/>
                  <a:gd name="connsiteY409" fmla="*/ 28997 h 84574"/>
                  <a:gd name="connsiteX410" fmla="*/ 445346 w 1179211"/>
                  <a:gd name="connsiteY410" fmla="*/ 12807 h 84574"/>
                  <a:gd name="connsiteX411" fmla="*/ 435680 w 1179211"/>
                  <a:gd name="connsiteY411" fmla="*/ 14982 h 84574"/>
                  <a:gd name="connsiteX412" fmla="*/ 435680 w 1179211"/>
                  <a:gd name="connsiteY412" fmla="*/ 28997 h 84574"/>
                  <a:gd name="connsiteX413" fmla="*/ 426256 w 1179211"/>
                  <a:gd name="connsiteY413" fmla="*/ 28997 h 84574"/>
                  <a:gd name="connsiteX414" fmla="*/ 426256 w 1179211"/>
                  <a:gd name="connsiteY414" fmla="*/ 35280 h 84574"/>
                  <a:gd name="connsiteX415" fmla="*/ 435680 w 1179211"/>
                  <a:gd name="connsiteY415" fmla="*/ 35280 h 84574"/>
                  <a:gd name="connsiteX416" fmla="*/ 435680 w 1179211"/>
                  <a:gd name="connsiteY416" fmla="*/ 68868 h 84574"/>
                  <a:gd name="connsiteX417" fmla="*/ 435922 w 1179211"/>
                  <a:gd name="connsiteY417" fmla="*/ 76117 h 84574"/>
                  <a:gd name="connsiteX418" fmla="*/ 437855 w 1179211"/>
                  <a:gd name="connsiteY418" fmla="*/ 81433 h 84574"/>
                  <a:gd name="connsiteX419" fmla="*/ 442446 w 1179211"/>
                  <a:gd name="connsiteY419" fmla="*/ 84816 h 84574"/>
                  <a:gd name="connsiteX420" fmla="*/ 448487 w 1179211"/>
                  <a:gd name="connsiteY420" fmla="*/ 85783 h 84574"/>
                  <a:gd name="connsiteX421" fmla="*/ 455012 w 1179211"/>
                  <a:gd name="connsiteY421" fmla="*/ 84816 h 84574"/>
                  <a:gd name="connsiteX422" fmla="*/ 460569 w 1179211"/>
                  <a:gd name="connsiteY422" fmla="*/ 82158 h 84574"/>
                  <a:gd name="connsiteX423" fmla="*/ 458636 w 1179211"/>
                  <a:gd name="connsiteY423" fmla="*/ 77325 h 84574"/>
                  <a:gd name="connsiteX424" fmla="*/ 409825 w 1179211"/>
                  <a:gd name="connsiteY424" fmla="*/ 28997 h 84574"/>
                  <a:gd name="connsiteX425" fmla="*/ 399676 w 1179211"/>
                  <a:gd name="connsiteY425" fmla="*/ 28997 h 84574"/>
                  <a:gd name="connsiteX426" fmla="*/ 399676 w 1179211"/>
                  <a:gd name="connsiteY426" fmla="*/ 84091 h 84574"/>
                  <a:gd name="connsiteX427" fmla="*/ 409825 w 1179211"/>
                  <a:gd name="connsiteY427" fmla="*/ 84091 h 84574"/>
                  <a:gd name="connsiteX428" fmla="*/ 409825 w 1179211"/>
                  <a:gd name="connsiteY428" fmla="*/ 28997 h 84574"/>
                  <a:gd name="connsiteX429" fmla="*/ 409341 w 1179211"/>
                  <a:gd name="connsiteY429" fmla="*/ 2416 h 84574"/>
                  <a:gd name="connsiteX430" fmla="*/ 404992 w 1179211"/>
                  <a:gd name="connsiteY430" fmla="*/ 483 h 84574"/>
                  <a:gd name="connsiteX431" fmla="*/ 400400 w 1179211"/>
                  <a:gd name="connsiteY431" fmla="*/ 2416 h 84574"/>
                  <a:gd name="connsiteX432" fmla="*/ 398467 w 1179211"/>
                  <a:gd name="connsiteY432" fmla="*/ 6766 h 84574"/>
                  <a:gd name="connsiteX433" fmla="*/ 400400 w 1179211"/>
                  <a:gd name="connsiteY433" fmla="*/ 11116 h 84574"/>
                  <a:gd name="connsiteX434" fmla="*/ 404992 w 1179211"/>
                  <a:gd name="connsiteY434" fmla="*/ 13049 h 84574"/>
                  <a:gd name="connsiteX435" fmla="*/ 409341 w 1179211"/>
                  <a:gd name="connsiteY435" fmla="*/ 11116 h 84574"/>
                  <a:gd name="connsiteX436" fmla="*/ 411274 w 1179211"/>
                  <a:gd name="connsiteY436" fmla="*/ 6766 h 84574"/>
                  <a:gd name="connsiteX437" fmla="*/ 409341 w 1179211"/>
                  <a:gd name="connsiteY437" fmla="*/ 2416 h 84574"/>
                  <a:gd name="connsiteX438" fmla="*/ 379619 w 1179211"/>
                  <a:gd name="connsiteY438" fmla="*/ 61377 h 84574"/>
                  <a:gd name="connsiteX439" fmla="*/ 375511 w 1179211"/>
                  <a:gd name="connsiteY439" fmla="*/ 56544 h 84574"/>
                  <a:gd name="connsiteX440" fmla="*/ 370195 w 1179211"/>
                  <a:gd name="connsiteY440" fmla="*/ 53403 h 84574"/>
                  <a:gd name="connsiteX441" fmla="*/ 364396 w 1179211"/>
                  <a:gd name="connsiteY441" fmla="*/ 51470 h 84574"/>
                  <a:gd name="connsiteX442" fmla="*/ 355938 w 1179211"/>
                  <a:gd name="connsiteY442" fmla="*/ 47603 h 84574"/>
                  <a:gd name="connsiteX443" fmla="*/ 352797 w 1179211"/>
                  <a:gd name="connsiteY443" fmla="*/ 40837 h 84574"/>
                  <a:gd name="connsiteX444" fmla="*/ 355697 w 1179211"/>
                  <a:gd name="connsiteY444" fmla="*/ 35280 h 84574"/>
                  <a:gd name="connsiteX445" fmla="*/ 362946 w 1179211"/>
                  <a:gd name="connsiteY445" fmla="*/ 33105 h 84574"/>
                  <a:gd name="connsiteX446" fmla="*/ 370195 w 1179211"/>
                  <a:gd name="connsiteY446" fmla="*/ 34796 h 84574"/>
                  <a:gd name="connsiteX447" fmla="*/ 374786 w 1179211"/>
                  <a:gd name="connsiteY447" fmla="*/ 38421 h 84574"/>
                  <a:gd name="connsiteX448" fmla="*/ 379619 w 1179211"/>
                  <a:gd name="connsiteY448" fmla="*/ 32380 h 84574"/>
                  <a:gd name="connsiteX449" fmla="*/ 373820 w 1179211"/>
                  <a:gd name="connsiteY449" fmla="*/ 28997 h 84574"/>
                  <a:gd name="connsiteX450" fmla="*/ 363429 w 1179211"/>
                  <a:gd name="connsiteY450" fmla="*/ 27306 h 84574"/>
                  <a:gd name="connsiteX451" fmla="*/ 355938 w 1179211"/>
                  <a:gd name="connsiteY451" fmla="*/ 28272 h 84574"/>
                  <a:gd name="connsiteX452" fmla="*/ 349656 w 1179211"/>
                  <a:gd name="connsiteY452" fmla="*/ 31172 h 84574"/>
                  <a:gd name="connsiteX453" fmla="*/ 345306 w 1179211"/>
                  <a:gd name="connsiteY453" fmla="*/ 36005 h 84574"/>
                  <a:gd name="connsiteX454" fmla="*/ 343615 w 1179211"/>
                  <a:gd name="connsiteY454" fmla="*/ 42771 h 84574"/>
                  <a:gd name="connsiteX455" fmla="*/ 345065 w 1179211"/>
                  <a:gd name="connsiteY455" fmla="*/ 50020 h 84574"/>
                  <a:gd name="connsiteX456" fmla="*/ 348931 w 1179211"/>
                  <a:gd name="connsiteY456" fmla="*/ 54853 h 84574"/>
                  <a:gd name="connsiteX457" fmla="*/ 354005 w 1179211"/>
                  <a:gd name="connsiteY457" fmla="*/ 57752 h 84574"/>
                  <a:gd name="connsiteX458" fmla="*/ 359321 w 1179211"/>
                  <a:gd name="connsiteY458" fmla="*/ 59686 h 84574"/>
                  <a:gd name="connsiteX459" fmla="*/ 367779 w 1179211"/>
                  <a:gd name="connsiteY459" fmla="*/ 63310 h 84574"/>
                  <a:gd name="connsiteX460" fmla="*/ 370920 w 1179211"/>
                  <a:gd name="connsiteY460" fmla="*/ 70559 h 84574"/>
                  <a:gd name="connsiteX461" fmla="*/ 368262 w 1179211"/>
                  <a:gd name="connsiteY461" fmla="*/ 77325 h 84574"/>
                  <a:gd name="connsiteX462" fmla="*/ 360771 w 1179211"/>
                  <a:gd name="connsiteY462" fmla="*/ 79742 h 84574"/>
                  <a:gd name="connsiteX463" fmla="*/ 355938 w 1179211"/>
                  <a:gd name="connsiteY463" fmla="*/ 79017 h 84574"/>
                  <a:gd name="connsiteX464" fmla="*/ 351830 w 1179211"/>
                  <a:gd name="connsiteY464" fmla="*/ 76842 h 84574"/>
                  <a:gd name="connsiteX465" fmla="*/ 348447 w 1179211"/>
                  <a:gd name="connsiteY465" fmla="*/ 74184 h 84574"/>
                  <a:gd name="connsiteX466" fmla="*/ 346031 w 1179211"/>
                  <a:gd name="connsiteY466" fmla="*/ 71768 h 84574"/>
                  <a:gd name="connsiteX467" fmla="*/ 341198 w 1179211"/>
                  <a:gd name="connsiteY467" fmla="*/ 79500 h 84574"/>
                  <a:gd name="connsiteX468" fmla="*/ 360288 w 1179211"/>
                  <a:gd name="connsiteY468" fmla="*/ 85783 h 84574"/>
                  <a:gd name="connsiteX469" fmla="*/ 368020 w 1179211"/>
                  <a:gd name="connsiteY469" fmla="*/ 84575 h 84574"/>
                  <a:gd name="connsiteX470" fmla="*/ 374303 w 1179211"/>
                  <a:gd name="connsiteY470" fmla="*/ 81192 h 84574"/>
                  <a:gd name="connsiteX471" fmla="*/ 378411 w 1179211"/>
                  <a:gd name="connsiteY471" fmla="*/ 75634 h 84574"/>
                  <a:gd name="connsiteX472" fmla="*/ 380103 w 1179211"/>
                  <a:gd name="connsiteY472" fmla="*/ 68143 h 84574"/>
                  <a:gd name="connsiteX473" fmla="*/ 379619 w 1179211"/>
                  <a:gd name="connsiteY473" fmla="*/ 61377 h 84574"/>
                  <a:gd name="connsiteX474" fmla="*/ 298428 w 1179211"/>
                  <a:gd name="connsiteY474" fmla="*/ 84091 h 84574"/>
                  <a:gd name="connsiteX475" fmla="*/ 307852 w 1179211"/>
                  <a:gd name="connsiteY475" fmla="*/ 84091 h 84574"/>
                  <a:gd name="connsiteX476" fmla="*/ 307852 w 1179211"/>
                  <a:gd name="connsiteY476" fmla="*/ 57511 h 84574"/>
                  <a:gd name="connsiteX477" fmla="*/ 308093 w 1179211"/>
                  <a:gd name="connsiteY477" fmla="*/ 51953 h 84574"/>
                  <a:gd name="connsiteX478" fmla="*/ 308818 w 1179211"/>
                  <a:gd name="connsiteY478" fmla="*/ 46637 h 84574"/>
                  <a:gd name="connsiteX479" fmla="*/ 312926 w 1179211"/>
                  <a:gd name="connsiteY479" fmla="*/ 37938 h 84574"/>
                  <a:gd name="connsiteX480" fmla="*/ 318967 w 1179211"/>
                  <a:gd name="connsiteY480" fmla="*/ 34555 h 84574"/>
                  <a:gd name="connsiteX481" fmla="*/ 325008 w 1179211"/>
                  <a:gd name="connsiteY481" fmla="*/ 40596 h 84574"/>
                  <a:gd name="connsiteX482" fmla="*/ 333224 w 1179211"/>
                  <a:gd name="connsiteY482" fmla="*/ 37696 h 84574"/>
                  <a:gd name="connsiteX483" fmla="*/ 332016 w 1179211"/>
                  <a:gd name="connsiteY483" fmla="*/ 32863 h 84574"/>
                  <a:gd name="connsiteX484" fmla="*/ 329599 w 1179211"/>
                  <a:gd name="connsiteY484" fmla="*/ 29722 h 84574"/>
                  <a:gd name="connsiteX485" fmla="*/ 326216 w 1179211"/>
                  <a:gd name="connsiteY485" fmla="*/ 28030 h 84574"/>
                  <a:gd name="connsiteX486" fmla="*/ 322833 w 1179211"/>
                  <a:gd name="connsiteY486" fmla="*/ 27547 h 84574"/>
                  <a:gd name="connsiteX487" fmla="*/ 314134 w 1179211"/>
                  <a:gd name="connsiteY487" fmla="*/ 30205 h 84574"/>
                  <a:gd name="connsiteX488" fmla="*/ 307852 w 1179211"/>
                  <a:gd name="connsiteY488" fmla="*/ 37696 h 84574"/>
                  <a:gd name="connsiteX489" fmla="*/ 306643 w 1179211"/>
                  <a:gd name="connsiteY489" fmla="*/ 28272 h 84574"/>
                  <a:gd name="connsiteX490" fmla="*/ 297219 w 1179211"/>
                  <a:gd name="connsiteY490" fmla="*/ 29239 h 84574"/>
                  <a:gd name="connsiteX491" fmla="*/ 297461 w 1179211"/>
                  <a:gd name="connsiteY491" fmla="*/ 31413 h 84574"/>
                  <a:gd name="connsiteX492" fmla="*/ 297944 w 1179211"/>
                  <a:gd name="connsiteY492" fmla="*/ 35038 h 84574"/>
                  <a:gd name="connsiteX493" fmla="*/ 298186 w 1179211"/>
                  <a:gd name="connsiteY493" fmla="*/ 39146 h 84574"/>
                  <a:gd name="connsiteX494" fmla="*/ 298428 w 1179211"/>
                  <a:gd name="connsiteY494" fmla="*/ 43254 h 84574"/>
                  <a:gd name="connsiteX495" fmla="*/ 298428 w 1179211"/>
                  <a:gd name="connsiteY495" fmla="*/ 84091 h 84574"/>
                  <a:gd name="connsiteX496" fmla="*/ 267981 w 1179211"/>
                  <a:gd name="connsiteY496" fmla="*/ 38179 h 84574"/>
                  <a:gd name="connsiteX497" fmla="*/ 271122 w 1179211"/>
                  <a:gd name="connsiteY497" fmla="*/ 50262 h 84574"/>
                  <a:gd name="connsiteX498" fmla="*/ 271122 w 1179211"/>
                  <a:gd name="connsiteY498" fmla="*/ 52195 h 84574"/>
                  <a:gd name="connsiteX499" fmla="*/ 243817 w 1179211"/>
                  <a:gd name="connsiteY499" fmla="*/ 52195 h 84574"/>
                  <a:gd name="connsiteX500" fmla="*/ 245508 w 1179211"/>
                  <a:gd name="connsiteY500" fmla="*/ 45187 h 84574"/>
                  <a:gd name="connsiteX501" fmla="*/ 248649 w 1179211"/>
                  <a:gd name="connsiteY501" fmla="*/ 39388 h 84574"/>
                  <a:gd name="connsiteX502" fmla="*/ 253241 w 1179211"/>
                  <a:gd name="connsiteY502" fmla="*/ 35280 h 84574"/>
                  <a:gd name="connsiteX503" fmla="*/ 259282 w 1179211"/>
                  <a:gd name="connsiteY503" fmla="*/ 33830 h 84574"/>
                  <a:gd name="connsiteX504" fmla="*/ 267981 w 1179211"/>
                  <a:gd name="connsiteY504" fmla="*/ 38179 h 84574"/>
                  <a:gd name="connsiteX505" fmla="*/ 281029 w 1179211"/>
                  <a:gd name="connsiteY505" fmla="*/ 58236 h 84574"/>
                  <a:gd name="connsiteX506" fmla="*/ 281029 w 1179211"/>
                  <a:gd name="connsiteY506" fmla="*/ 52678 h 84574"/>
                  <a:gd name="connsiteX507" fmla="*/ 280063 w 1179211"/>
                  <a:gd name="connsiteY507" fmla="*/ 43496 h 84574"/>
                  <a:gd name="connsiteX508" fmla="*/ 276438 w 1179211"/>
                  <a:gd name="connsiteY508" fmla="*/ 35280 h 84574"/>
                  <a:gd name="connsiteX509" fmla="*/ 269672 w 1179211"/>
                  <a:gd name="connsiteY509" fmla="*/ 29480 h 84574"/>
                  <a:gd name="connsiteX510" fmla="*/ 259040 w 1179211"/>
                  <a:gd name="connsiteY510" fmla="*/ 27306 h 84574"/>
                  <a:gd name="connsiteX511" fmla="*/ 249133 w 1179211"/>
                  <a:gd name="connsiteY511" fmla="*/ 29480 h 84574"/>
                  <a:gd name="connsiteX512" fmla="*/ 241159 w 1179211"/>
                  <a:gd name="connsiteY512" fmla="*/ 35521 h 84574"/>
                  <a:gd name="connsiteX513" fmla="*/ 235842 w 1179211"/>
                  <a:gd name="connsiteY513" fmla="*/ 44704 h 84574"/>
                  <a:gd name="connsiteX514" fmla="*/ 233909 w 1179211"/>
                  <a:gd name="connsiteY514" fmla="*/ 56544 h 84574"/>
                  <a:gd name="connsiteX515" fmla="*/ 240675 w 1179211"/>
                  <a:gd name="connsiteY515" fmla="*/ 78292 h 84574"/>
                  <a:gd name="connsiteX516" fmla="*/ 260490 w 1179211"/>
                  <a:gd name="connsiteY516" fmla="*/ 85783 h 84574"/>
                  <a:gd name="connsiteX517" fmla="*/ 272572 w 1179211"/>
                  <a:gd name="connsiteY517" fmla="*/ 83125 h 84574"/>
                  <a:gd name="connsiteX518" fmla="*/ 282238 w 1179211"/>
                  <a:gd name="connsiteY518" fmla="*/ 75151 h 84574"/>
                  <a:gd name="connsiteX519" fmla="*/ 278371 w 1179211"/>
                  <a:gd name="connsiteY519" fmla="*/ 71043 h 84574"/>
                  <a:gd name="connsiteX520" fmla="*/ 268947 w 1179211"/>
                  <a:gd name="connsiteY520" fmla="*/ 77567 h 84574"/>
                  <a:gd name="connsiteX521" fmla="*/ 261215 w 1179211"/>
                  <a:gd name="connsiteY521" fmla="*/ 79017 h 84574"/>
                  <a:gd name="connsiteX522" fmla="*/ 248649 w 1179211"/>
                  <a:gd name="connsiteY522" fmla="*/ 73701 h 84574"/>
                  <a:gd name="connsiteX523" fmla="*/ 244058 w 1179211"/>
                  <a:gd name="connsiteY523" fmla="*/ 58477 h 84574"/>
                  <a:gd name="connsiteX524" fmla="*/ 281029 w 1179211"/>
                  <a:gd name="connsiteY524" fmla="*/ 58477 h 84574"/>
                  <a:gd name="connsiteX525" fmla="*/ 183648 w 1179211"/>
                  <a:gd name="connsiteY525" fmla="*/ 28997 h 84574"/>
                  <a:gd name="connsiteX526" fmla="*/ 172774 w 1179211"/>
                  <a:gd name="connsiteY526" fmla="*/ 28997 h 84574"/>
                  <a:gd name="connsiteX527" fmla="*/ 195247 w 1179211"/>
                  <a:gd name="connsiteY527" fmla="*/ 85300 h 84574"/>
                  <a:gd name="connsiteX528" fmla="*/ 203221 w 1179211"/>
                  <a:gd name="connsiteY528" fmla="*/ 85300 h 84574"/>
                  <a:gd name="connsiteX529" fmla="*/ 226418 w 1179211"/>
                  <a:gd name="connsiteY529" fmla="*/ 28997 h 84574"/>
                  <a:gd name="connsiteX530" fmla="*/ 217236 w 1179211"/>
                  <a:gd name="connsiteY530" fmla="*/ 28997 h 84574"/>
                  <a:gd name="connsiteX531" fmla="*/ 202496 w 1179211"/>
                  <a:gd name="connsiteY531" fmla="*/ 67660 h 84574"/>
                  <a:gd name="connsiteX532" fmla="*/ 200079 w 1179211"/>
                  <a:gd name="connsiteY532" fmla="*/ 76359 h 84574"/>
                  <a:gd name="connsiteX533" fmla="*/ 199354 w 1179211"/>
                  <a:gd name="connsiteY533" fmla="*/ 72734 h 84574"/>
                  <a:gd name="connsiteX534" fmla="*/ 197663 w 1179211"/>
                  <a:gd name="connsiteY534" fmla="*/ 67176 h 84574"/>
                  <a:gd name="connsiteX535" fmla="*/ 183648 w 1179211"/>
                  <a:gd name="connsiteY535" fmla="*/ 28997 h 84574"/>
                  <a:gd name="connsiteX536" fmla="*/ 159000 w 1179211"/>
                  <a:gd name="connsiteY536" fmla="*/ 28997 h 84574"/>
                  <a:gd name="connsiteX537" fmla="*/ 148851 w 1179211"/>
                  <a:gd name="connsiteY537" fmla="*/ 28997 h 84574"/>
                  <a:gd name="connsiteX538" fmla="*/ 148851 w 1179211"/>
                  <a:gd name="connsiteY538" fmla="*/ 84091 h 84574"/>
                  <a:gd name="connsiteX539" fmla="*/ 159000 w 1179211"/>
                  <a:gd name="connsiteY539" fmla="*/ 84091 h 84574"/>
                  <a:gd name="connsiteX540" fmla="*/ 159000 w 1179211"/>
                  <a:gd name="connsiteY540" fmla="*/ 28997 h 84574"/>
                  <a:gd name="connsiteX541" fmla="*/ 158517 w 1179211"/>
                  <a:gd name="connsiteY541" fmla="*/ 2416 h 84574"/>
                  <a:gd name="connsiteX542" fmla="*/ 154167 w 1179211"/>
                  <a:gd name="connsiteY542" fmla="*/ 483 h 84574"/>
                  <a:gd name="connsiteX543" fmla="*/ 149576 w 1179211"/>
                  <a:gd name="connsiteY543" fmla="*/ 2416 h 84574"/>
                  <a:gd name="connsiteX544" fmla="*/ 147643 w 1179211"/>
                  <a:gd name="connsiteY544" fmla="*/ 6766 h 84574"/>
                  <a:gd name="connsiteX545" fmla="*/ 149576 w 1179211"/>
                  <a:gd name="connsiteY545" fmla="*/ 11116 h 84574"/>
                  <a:gd name="connsiteX546" fmla="*/ 154167 w 1179211"/>
                  <a:gd name="connsiteY546" fmla="*/ 13049 h 84574"/>
                  <a:gd name="connsiteX547" fmla="*/ 158517 w 1179211"/>
                  <a:gd name="connsiteY547" fmla="*/ 11116 h 84574"/>
                  <a:gd name="connsiteX548" fmla="*/ 160450 w 1179211"/>
                  <a:gd name="connsiteY548" fmla="*/ 6766 h 84574"/>
                  <a:gd name="connsiteX549" fmla="*/ 158517 w 1179211"/>
                  <a:gd name="connsiteY549" fmla="*/ 2416 h 84574"/>
                  <a:gd name="connsiteX550" fmla="*/ 128795 w 1179211"/>
                  <a:gd name="connsiteY550" fmla="*/ 84091 h 84574"/>
                  <a:gd name="connsiteX551" fmla="*/ 128795 w 1179211"/>
                  <a:gd name="connsiteY551" fmla="*/ 49537 h 84574"/>
                  <a:gd name="connsiteX552" fmla="*/ 128312 w 1179211"/>
                  <a:gd name="connsiteY552" fmla="*/ 41079 h 84574"/>
                  <a:gd name="connsiteX553" fmla="*/ 126137 w 1179211"/>
                  <a:gd name="connsiteY553" fmla="*/ 34071 h 84574"/>
                  <a:gd name="connsiteX554" fmla="*/ 120338 w 1179211"/>
                  <a:gd name="connsiteY554" fmla="*/ 29239 h 84574"/>
                  <a:gd name="connsiteX555" fmla="*/ 109705 w 1179211"/>
                  <a:gd name="connsiteY555" fmla="*/ 27306 h 84574"/>
                  <a:gd name="connsiteX556" fmla="*/ 102214 w 1179211"/>
                  <a:gd name="connsiteY556" fmla="*/ 28514 h 84574"/>
                  <a:gd name="connsiteX557" fmla="*/ 96898 w 1179211"/>
                  <a:gd name="connsiteY557" fmla="*/ 31655 h 84574"/>
                  <a:gd name="connsiteX558" fmla="*/ 93274 w 1179211"/>
                  <a:gd name="connsiteY558" fmla="*/ 35280 h 84574"/>
                  <a:gd name="connsiteX559" fmla="*/ 91341 w 1179211"/>
                  <a:gd name="connsiteY559" fmla="*/ 37938 h 84574"/>
                  <a:gd name="connsiteX560" fmla="*/ 90132 w 1179211"/>
                  <a:gd name="connsiteY560" fmla="*/ 28514 h 84574"/>
                  <a:gd name="connsiteX561" fmla="*/ 80708 w 1179211"/>
                  <a:gd name="connsiteY561" fmla="*/ 29480 h 84574"/>
                  <a:gd name="connsiteX562" fmla="*/ 80950 w 1179211"/>
                  <a:gd name="connsiteY562" fmla="*/ 31655 h 84574"/>
                  <a:gd name="connsiteX563" fmla="*/ 81433 w 1179211"/>
                  <a:gd name="connsiteY563" fmla="*/ 35280 h 84574"/>
                  <a:gd name="connsiteX564" fmla="*/ 81675 w 1179211"/>
                  <a:gd name="connsiteY564" fmla="*/ 39388 h 84574"/>
                  <a:gd name="connsiteX565" fmla="*/ 81917 w 1179211"/>
                  <a:gd name="connsiteY565" fmla="*/ 43496 h 84574"/>
                  <a:gd name="connsiteX566" fmla="*/ 81917 w 1179211"/>
                  <a:gd name="connsiteY566" fmla="*/ 84333 h 84574"/>
                  <a:gd name="connsiteX567" fmla="*/ 91824 w 1179211"/>
                  <a:gd name="connsiteY567" fmla="*/ 84333 h 84574"/>
                  <a:gd name="connsiteX568" fmla="*/ 91824 w 1179211"/>
                  <a:gd name="connsiteY568" fmla="*/ 53403 h 84574"/>
                  <a:gd name="connsiteX569" fmla="*/ 93032 w 1179211"/>
                  <a:gd name="connsiteY569" fmla="*/ 46154 h 84574"/>
                  <a:gd name="connsiteX570" fmla="*/ 96415 w 1179211"/>
                  <a:gd name="connsiteY570" fmla="*/ 40354 h 84574"/>
                  <a:gd name="connsiteX571" fmla="*/ 101248 w 1179211"/>
                  <a:gd name="connsiteY571" fmla="*/ 36488 h 84574"/>
                  <a:gd name="connsiteX572" fmla="*/ 107531 w 1179211"/>
                  <a:gd name="connsiteY572" fmla="*/ 35038 h 84574"/>
                  <a:gd name="connsiteX573" fmla="*/ 113572 w 1179211"/>
                  <a:gd name="connsiteY573" fmla="*/ 36005 h 84574"/>
                  <a:gd name="connsiteX574" fmla="*/ 117196 w 1179211"/>
                  <a:gd name="connsiteY574" fmla="*/ 38904 h 84574"/>
                  <a:gd name="connsiteX575" fmla="*/ 118888 w 1179211"/>
                  <a:gd name="connsiteY575" fmla="*/ 43496 h 84574"/>
                  <a:gd name="connsiteX576" fmla="*/ 119371 w 1179211"/>
                  <a:gd name="connsiteY576" fmla="*/ 49778 h 84574"/>
                  <a:gd name="connsiteX577" fmla="*/ 119371 w 1179211"/>
                  <a:gd name="connsiteY577" fmla="*/ 84333 h 84574"/>
                  <a:gd name="connsiteX578" fmla="*/ 128795 w 1179211"/>
                  <a:gd name="connsiteY578" fmla="*/ 84333 h 84574"/>
                  <a:gd name="connsiteX579" fmla="*/ 60894 w 1179211"/>
                  <a:gd name="connsiteY579" fmla="*/ 5799 h 84574"/>
                  <a:gd name="connsiteX580" fmla="*/ 50986 w 1179211"/>
                  <a:gd name="connsiteY580" fmla="*/ 5799 h 84574"/>
                  <a:gd name="connsiteX581" fmla="*/ 50986 w 1179211"/>
                  <a:gd name="connsiteY581" fmla="*/ 54128 h 84574"/>
                  <a:gd name="connsiteX582" fmla="*/ 49295 w 1179211"/>
                  <a:gd name="connsiteY582" fmla="*/ 66935 h 84574"/>
                  <a:gd name="connsiteX583" fmla="*/ 44945 w 1179211"/>
                  <a:gd name="connsiteY583" fmla="*/ 74667 h 84574"/>
                  <a:gd name="connsiteX584" fmla="*/ 38421 w 1179211"/>
                  <a:gd name="connsiteY584" fmla="*/ 78534 h 84574"/>
                  <a:gd name="connsiteX585" fmla="*/ 30447 w 1179211"/>
                  <a:gd name="connsiteY585" fmla="*/ 79500 h 84574"/>
                  <a:gd name="connsiteX586" fmla="*/ 22231 w 1179211"/>
                  <a:gd name="connsiteY586" fmla="*/ 78534 h 84574"/>
                  <a:gd name="connsiteX587" fmla="*/ 15707 w 1179211"/>
                  <a:gd name="connsiteY587" fmla="*/ 74667 h 84574"/>
                  <a:gd name="connsiteX588" fmla="*/ 11357 w 1179211"/>
                  <a:gd name="connsiteY588" fmla="*/ 66935 h 84574"/>
                  <a:gd name="connsiteX589" fmla="*/ 9666 w 1179211"/>
                  <a:gd name="connsiteY589" fmla="*/ 54128 h 84574"/>
                  <a:gd name="connsiteX590" fmla="*/ 9666 w 1179211"/>
                  <a:gd name="connsiteY590" fmla="*/ 5799 h 84574"/>
                  <a:gd name="connsiteX591" fmla="*/ 0 w 1179211"/>
                  <a:gd name="connsiteY591" fmla="*/ 5799 h 84574"/>
                  <a:gd name="connsiteX592" fmla="*/ 0 w 1179211"/>
                  <a:gd name="connsiteY592" fmla="*/ 54853 h 84574"/>
                  <a:gd name="connsiteX593" fmla="*/ 7733 w 1179211"/>
                  <a:gd name="connsiteY593" fmla="*/ 79500 h 84574"/>
                  <a:gd name="connsiteX594" fmla="*/ 30689 w 1179211"/>
                  <a:gd name="connsiteY594" fmla="*/ 86749 h 84574"/>
                  <a:gd name="connsiteX595" fmla="*/ 53403 w 1179211"/>
                  <a:gd name="connsiteY595" fmla="*/ 79500 h 84574"/>
                  <a:gd name="connsiteX596" fmla="*/ 60894 w 1179211"/>
                  <a:gd name="connsiteY596" fmla="*/ 54853 h 84574"/>
                  <a:gd name="connsiteX597" fmla="*/ 60894 w 1179211"/>
                  <a:gd name="connsiteY597" fmla="*/ 5799 h 84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  <a:cxn ang="0">
                    <a:pos x="connsiteX442" y="connsiteY442"/>
                  </a:cxn>
                  <a:cxn ang="0">
                    <a:pos x="connsiteX443" y="connsiteY443"/>
                  </a:cxn>
                  <a:cxn ang="0">
                    <a:pos x="connsiteX444" y="connsiteY444"/>
                  </a:cxn>
                  <a:cxn ang="0">
                    <a:pos x="connsiteX445" y="connsiteY445"/>
                  </a:cxn>
                  <a:cxn ang="0">
                    <a:pos x="connsiteX446" y="connsiteY446"/>
                  </a:cxn>
                  <a:cxn ang="0">
                    <a:pos x="connsiteX447" y="connsiteY447"/>
                  </a:cxn>
                  <a:cxn ang="0">
                    <a:pos x="connsiteX448" y="connsiteY448"/>
                  </a:cxn>
                  <a:cxn ang="0">
                    <a:pos x="connsiteX449" y="connsiteY449"/>
                  </a:cxn>
                  <a:cxn ang="0">
                    <a:pos x="connsiteX450" y="connsiteY450"/>
                  </a:cxn>
                  <a:cxn ang="0">
                    <a:pos x="connsiteX451" y="connsiteY451"/>
                  </a:cxn>
                  <a:cxn ang="0">
                    <a:pos x="connsiteX452" y="connsiteY452"/>
                  </a:cxn>
                  <a:cxn ang="0">
                    <a:pos x="connsiteX453" y="connsiteY453"/>
                  </a:cxn>
                  <a:cxn ang="0">
                    <a:pos x="connsiteX454" y="connsiteY454"/>
                  </a:cxn>
                  <a:cxn ang="0">
                    <a:pos x="connsiteX455" y="connsiteY455"/>
                  </a:cxn>
                  <a:cxn ang="0">
                    <a:pos x="connsiteX456" y="connsiteY456"/>
                  </a:cxn>
                  <a:cxn ang="0">
                    <a:pos x="connsiteX457" y="connsiteY457"/>
                  </a:cxn>
                  <a:cxn ang="0">
                    <a:pos x="connsiteX458" y="connsiteY458"/>
                  </a:cxn>
                  <a:cxn ang="0">
                    <a:pos x="connsiteX459" y="connsiteY459"/>
                  </a:cxn>
                  <a:cxn ang="0">
                    <a:pos x="connsiteX460" y="connsiteY460"/>
                  </a:cxn>
                  <a:cxn ang="0">
                    <a:pos x="connsiteX461" y="connsiteY461"/>
                  </a:cxn>
                  <a:cxn ang="0">
                    <a:pos x="connsiteX462" y="connsiteY462"/>
                  </a:cxn>
                  <a:cxn ang="0">
                    <a:pos x="connsiteX463" y="connsiteY463"/>
                  </a:cxn>
                  <a:cxn ang="0">
                    <a:pos x="connsiteX464" y="connsiteY464"/>
                  </a:cxn>
                  <a:cxn ang="0">
                    <a:pos x="connsiteX465" y="connsiteY465"/>
                  </a:cxn>
                  <a:cxn ang="0">
                    <a:pos x="connsiteX466" y="connsiteY466"/>
                  </a:cxn>
                  <a:cxn ang="0">
                    <a:pos x="connsiteX467" y="connsiteY467"/>
                  </a:cxn>
                  <a:cxn ang="0">
                    <a:pos x="connsiteX468" y="connsiteY468"/>
                  </a:cxn>
                  <a:cxn ang="0">
                    <a:pos x="connsiteX469" y="connsiteY469"/>
                  </a:cxn>
                  <a:cxn ang="0">
                    <a:pos x="connsiteX470" y="connsiteY470"/>
                  </a:cxn>
                  <a:cxn ang="0">
                    <a:pos x="connsiteX471" y="connsiteY471"/>
                  </a:cxn>
                  <a:cxn ang="0">
                    <a:pos x="connsiteX472" y="connsiteY472"/>
                  </a:cxn>
                  <a:cxn ang="0">
                    <a:pos x="connsiteX473" y="connsiteY473"/>
                  </a:cxn>
                  <a:cxn ang="0">
                    <a:pos x="connsiteX474" y="connsiteY474"/>
                  </a:cxn>
                  <a:cxn ang="0">
                    <a:pos x="connsiteX475" y="connsiteY475"/>
                  </a:cxn>
                  <a:cxn ang="0">
                    <a:pos x="connsiteX476" y="connsiteY476"/>
                  </a:cxn>
                  <a:cxn ang="0">
                    <a:pos x="connsiteX477" y="connsiteY477"/>
                  </a:cxn>
                  <a:cxn ang="0">
                    <a:pos x="connsiteX478" y="connsiteY478"/>
                  </a:cxn>
                  <a:cxn ang="0">
                    <a:pos x="connsiteX479" y="connsiteY479"/>
                  </a:cxn>
                  <a:cxn ang="0">
                    <a:pos x="connsiteX480" y="connsiteY480"/>
                  </a:cxn>
                  <a:cxn ang="0">
                    <a:pos x="connsiteX481" y="connsiteY481"/>
                  </a:cxn>
                  <a:cxn ang="0">
                    <a:pos x="connsiteX482" y="connsiteY482"/>
                  </a:cxn>
                  <a:cxn ang="0">
                    <a:pos x="connsiteX483" y="connsiteY483"/>
                  </a:cxn>
                  <a:cxn ang="0">
                    <a:pos x="connsiteX484" y="connsiteY484"/>
                  </a:cxn>
                  <a:cxn ang="0">
                    <a:pos x="connsiteX485" y="connsiteY485"/>
                  </a:cxn>
                  <a:cxn ang="0">
                    <a:pos x="connsiteX486" y="connsiteY486"/>
                  </a:cxn>
                  <a:cxn ang="0">
                    <a:pos x="connsiteX487" y="connsiteY487"/>
                  </a:cxn>
                  <a:cxn ang="0">
                    <a:pos x="connsiteX488" y="connsiteY488"/>
                  </a:cxn>
                  <a:cxn ang="0">
                    <a:pos x="connsiteX489" y="connsiteY489"/>
                  </a:cxn>
                  <a:cxn ang="0">
                    <a:pos x="connsiteX490" y="connsiteY490"/>
                  </a:cxn>
                  <a:cxn ang="0">
                    <a:pos x="connsiteX491" y="connsiteY491"/>
                  </a:cxn>
                  <a:cxn ang="0">
                    <a:pos x="connsiteX492" y="connsiteY492"/>
                  </a:cxn>
                  <a:cxn ang="0">
                    <a:pos x="connsiteX493" y="connsiteY493"/>
                  </a:cxn>
                  <a:cxn ang="0">
                    <a:pos x="connsiteX494" y="connsiteY494"/>
                  </a:cxn>
                  <a:cxn ang="0">
                    <a:pos x="connsiteX495" y="connsiteY495"/>
                  </a:cxn>
                  <a:cxn ang="0">
                    <a:pos x="connsiteX496" y="connsiteY496"/>
                  </a:cxn>
                  <a:cxn ang="0">
                    <a:pos x="connsiteX497" y="connsiteY497"/>
                  </a:cxn>
                  <a:cxn ang="0">
                    <a:pos x="connsiteX498" y="connsiteY498"/>
                  </a:cxn>
                  <a:cxn ang="0">
                    <a:pos x="connsiteX499" y="connsiteY499"/>
                  </a:cxn>
                  <a:cxn ang="0">
                    <a:pos x="connsiteX500" y="connsiteY500"/>
                  </a:cxn>
                  <a:cxn ang="0">
                    <a:pos x="connsiteX501" y="connsiteY501"/>
                  </a:cxn>
                  <a:cxn ang="0">
                    <a:pos x="connsiteX502" y="connsiteY502"/>
                  </a:cxn>
                  <a:cxn ang="0">
                    <a:pos x="connsiteX503" y="connsiteY503"/>
                  </a:cxn>
                  <a:cxn ang="0">
                    <a:pos x="connsiteX504" y="connsiteY504"/>
                  </a:cxn>
                  <a:cxn ang="0">
                    <a:pos x="connsiteX505" y="connsiteY505"/>
                  </a:cxn>
                  <a:cxn ang="0">
                    <a:pos x="connsiteX506" y="connsiteY506"/>
                  </a:cxn>
                  <a:cxn ang="0">
                    <a:pos x="connsiteX507" y="connsiteY507"/>
                  </a:cxn>
                  <a:cxn ang="0">
                    <a:pos x="connsiteX508" y="connsiteY508"/>
                  </a:cxn>
                  <a:cxn ang="0">
                    <a:pos x="connsiteX509" y="connsiteY509"/>
                  </a:cxn>
                  <a:cxn ang="0">
                    <a:pos x="connsiteX510" y="connsiteY510"/>
                  </a:cxn>
                  <a:cxn ang="0">
                    <a:pos x="connsiteX511" y="connsiteY511"/>
                  </a:cxn>
                  <a:cxn ang="0">
                    <a:pos x="connsiteX512" y="connsiteY512"/>
                  </a:cxn>
                  <a:cxn ang="0">
                    <a:pos x="connsiteX513" y="connsiteY513"/>
                  </a:cxn>
                  <a:cxn ang="0">
                    <a:pos x="connsiteX514" y="connsiteY514"/>
                  </a:cxn>
                  <a:cxn ang="0">
                    <a:pos x="connsiteX515" y="connsiteY515"/>
                  </a:cxn>
                  <a:cxn ang="0">
                    <a:pos x="connsiteX516" y="connsiteY516"/>
                  </a:cxn>
                  <a:cxn ang="0">
                    <a:pos x="connsiteX517" y="connsiteY517"/>
                  </a:cxn>
                  <a:cxn ang="0">
                    <a:pos x="connsiteX518" y="connsiteY518"/>
                  </a:cxn>
                  <a:cxn ang="0">
                    <a:pos x="connsiteX519" y="connsiteY519"/>
                  </a:cxn>
                  <a:cxn ang="0">
                    <a:pos x="connsiteX520" y="connsiteY520"/>
                  </a:cxn>
                  <a:cxn ang="0">
                    <a:pos x="connsiteX521" y="connsiteY521"/>
                  </a:cxn>
                  <a:cxn ang="0">
                    <a:pos x="connsiteX522" y="connsiteY522"/>
                  </a:cxn>
                  <a:cxn ang="0">
                    <a:pos x="connsiteX523" y="connsiteY523"/>
                  </a:cxn>
                  <a:cxn ang="0">
                    <a:pos x="connsiteX524" y="connsiteY524"/>
                  </a:cxn>
                  <a:cxn ang="0">
                    <a:pos x="connsiteX525" y="connsiteY525"/>
                  </a:cxn>
                  <a:cxn ang="0">
                    <a:pos x="connsiteX526" y="connsiteY526"/>
                  </a:cxn>
                  <a:cxn ang="0">
                    <a:pos x="connsiteX527" y="connsiteY527"/>
                  </a:cxn>
                  <a:cxn ang="0">
                    <a:pos x="connsiteX528" y="connsiteY528"/>
                  </a:cxn>
                  <a:cxn ang="0">
                    <a:pos x="connsiteX529" y="connsiteY529"/>
                  </a:cxn>
                  <a:cxn ang="0">
                    <a:pos x="connsiteX530" y="connsiteY530"/>
                  </a:cxn>
                  <a:cxn ang="0">
                    <a:pos x="connsiteX531" y="connsiteY531"/>
                  </a:cxn>
                  <a:cxn ang="0">
                    <a:pos x="connsiteX532" y="connsiteY532"/>
                  </a:cxn>
                  <a:cxn ang="0">
                    <a:pos x="connsiteX533" y="connsiteY533"/>
                  </a:cxn>
                  <a:cxn ang="0">
                    <a:pos x="connsiteX534" y="connsiteY534"/>
                  </a:cxn>
                  <a:cxn ang="0">
                    <a:pos x="connsiteX535" y="connsiteY535"/>
                  </a:cxn>
                  <a:cxn ang="0">
                    <a:pos x="connsiteX536" y="connsiteY536"/>
                  </a:cxn>
                  <a:cxn ang="0">
                    <a:pos x="connsiteX537" y="connsiteY537"/>
                  </a:cxn>
                  <a:cxn ang="0">
                    <a:pos x="connsiteX538" y="connsiteY538"/>
                  </a:cxn>
                  <a:cxn ang="0">
                    <a:pos x="connsiteX539" y="connsiteY539"/>
                  </a:cxn>
                  <a:cxn ang="0">
                    <a:pos x="connsiteX540" y="connsiteY540"/>
                  </a:cxn>
                  <a:cxn ang="0">
                    <a:pos x="connsiteX541" y="connsiteY541"/>
                  </a:cxn>
                  <a:cxn ang="0">
                    <a:pos x="connsiteX542" y="connsiteY542"/>
                  </a:cxn>
                  <a:cxn ang="0">
                    <a:pos x="connsiteX543" y="connsiteY543"/>
                  </a:cxn>
                  <a:cxn ang="0">
                    <a:pos x="connsiteX544" y="connsiteY544"/>
                  </a:cxn>
                  <a:cxn ang="0">
                    <a:pos x="connsiteX545" y="connsiteY545"/>
                  </a:cxn>
                  <a:cxn ang="0">
                    <a:pos x="connsiteX546" y="connsiteY546"/>
                  </a:cxn>
                  <a:cxn ang="0">
                    <a:pos x="connsiteX547" y="connsiteY547"/>
                  </a:cxn>
                  <a:cxn ang="0">
                    <a:pos x="connsiteX548" y="connsiteY548"/>
                  </a:cxn>
                  <a:cxn ang="0">
                    <a:pos x="connsiteX549" y="connsiteY549"/>
                  </a:cxn>
                  <a:cxn ang="0">
                    <a:pos x="connsiteX550" y="connsiteY550"/>
                  </a:cxn>
                  <a:cxn ang="0">
                    <a:pos x="connsiteX551" y="connsiteY551"/>
                  </a:cxn>
                  <a:cxn ang="0">
                    <a:pos x="connsiteX552" y="connsiteY552"/>
                  </a:cxn>
                  <a:cxn ang="0">
                    <a:pos x="connsiteX553" y="connsiteY553"/>
                  </a:cxn>
                  <a:cxn ang="0">
                    <a:pos x="connsiteX554" y="connsiteY554"/>
                  </a:cxn>
                  <a:cxn ang="0">
                    <a:pos x="connsiteX555" y="connsiteY555"/>
                  </a:cxn>
                  <a:cxn ang="0">
                    <a:pos x="connsiteX556" y="connsiteY556"/>
                  </a:cxn>
                  <a:cxn ang="0">
                    <a:pos x="connsiteX557" y="connsiteY557"/>
                  </a:cxn>
                  <a:cxn ang="0">
                    <a:pos x="connsiteX558" y="connsiteY558"/>
                  </a:cxn>
                  <a:cxn ang="0">
                    <a:pos x="connsiteX559" y="connsiteY559"/>
                  </a:cxn>
                  <a:cxn ang="0">
                    <a:pos x="connsiteX560" y="connsiteY560"/>
                  </a:cxn>
                  <a:cxn ang="0">
                    <a:pos x="connsiteX561" y="connsiteY561"/>
                  </a:cxn>
                  <a:cxn ang="0">
                    <a:pos x="connsiteX562" y="connsiteY562"/>
                  </a:cxn>
                  <a:cxn ang="0">
                    <a:pos x="connsiteX563" y="connsiteY563"/>
                  </a:cxn>
                  <a:cxn ang="0">
                    <a:pos x="connsiteX564" y="connsiteY564"/>
                  </a:cxn>
                  <a:cxn ang="0">
                    <a:pos x="connsiteX565" y="connsiteY565"/>
                  </a:cxn>
                  <a:cxn ang="0">
                    <a:pos x="connsiteX566" y="connsiteY566"/>
                  </a:cxn>
                  <a:cxn ang="0">
                    <a:pos x="connsiteX567" y="connsiteY567"/>
                  </a:cxn>
                  <a:cxn ang="0">
                    <a:pos x="connsiteX568" y="connsiteY568"/>
                  </a:cxn>
                  <a:cxn ang="0">
                    <a:pos x="connsiteX569" y="connsiteY569"/>
                  </a:cxn>
                  <a:cxn ang="0">
                    <a:pos x="connsiteX570" y="connsiteY570"/>
                  </a:cxn>
                  <a:cxn ang="0">
                    <a:pos x="connsiteX571" y="connsiteY571"/>
                  </a:cxn>
                  <a:cxn ang="0">
                    <a:pos x="connsiteX572" y="connsiteY572"/>
                  </a:cxn>
                  <a:cxn ang="0">
                    <a:pos x="connsiteX573" y="connsiteY573"/>
                  </a:cxn>
                  <a:cxn ang="0">
                    <a:pos x="connsiteX574" y="connsiteY574"/>
                  </a:cxn>
                  <a:cxn ang="0">
                    <a:pos x="connsiteX575" y="connsiteY575"/>
                  </a:cxn>
                  <a:cxn ang="0">
                    <a:pos x="connsiteX576" y="connsiteY576"/>
                  </a:cxn>
                  <a:cxn ang="0">
                    <a:pos x="connsiteX577" y="connsiteY577"/>
                  </a:cxn>
                  <a:cxn ang="0">
                    <a:pos x="connsiteX578" y="connsiteY578"/>
                  </a:cxn>
                  <a:cxn ang="0">
                    <a:pos x="connsiteX579" y="connsiteY579"/>
                  </a:cxn>
                  <a:cxn ang="0">
                    <a:pos x="connsiteX580" y="connsiteY580"/>
                  </a:cxn>
                  <a:cxn ang="0">
                    <a:pos x="connsiteX581" y="connsiteY581"/>
                  </a:cxn>
                  <a:cxn ang="0">
                    <a:pos x="connsiteX582" y="connsiteY582"/>
                  </a:cxn>
                  <a:cxn ang="0">
                    <a:pos x="connsiteX583" y="connsiteY583"/>
                  </a:cxn>
                  <a:cxn ang="0">
                    <a:pos x="connsiteX584" y="connsiteY584"/>
                  </a:cxn>
                  <a:cxn ang="0">
                    <a:pos x="connsiteX585" y="connsiteY585"/>
                  </a:cxn>
                  <a:cxn ang="0">
                    <a:pos x="connsiteX586" y="connsiteY586"/>
                  </a:cxn>
                  <a:cxn ang="0">
                    <a:pos x="connsiteX587" y="connsiteY587"/>
                  </a:cxn>
                  <a:cxn ang="0">
                    <a:pos x="connsiteX588" y="connsiteY588"/>
                  </a:cxn>
                  <a:cxn ang="0">
                    <a:pos x="connsiteX589" y="connsiteY589"/>
                  </a:cxn>
                  <a:cxn ang="0">
                    <a:pos x="connsiteX590" y="connsiteY590"/>
                  </a:cxn>
                  <a:cxn ang="0">
                    <a:pos x="connsiteX591" y="connsiteY591"/>
                  </a:cxn>
                  <a:cxn ang="0">
                    <a:pos x="connsiteX592" y="connsiteY592"/>
                  </a:cxn>
                  <a:cxn ang="0">
                    <a:pos x="connsiteX593" y="connsiteY593"/>
                  </a:cxn>
                  <a:cxn ang="0">
                    <a:pos x="connsiteX594" y="connsiteY594"/>
                  </a:cxn>
                  <a:cxn ang="0">
                    <a:pos x="connsiteX595" y="connsiteY595"/>
                  </a:cxn>
                  <a:cxn ang="0">
                    <a:pos x="connsiteX596" y="connsiteY596"/>
                  </a:cxn>
                  <a:cxn ang="0">
                    <a:pos x="connsiteX597" y="connsiteY597"/>
                  </a:cxn>
                </a:cxnLst>
                <a:rect l="l" t="t" r="r" b="b"/>
                <a:pathLst>
                  <a:path w="1179211" h="84574">
                    <a:moveTo>
                      <a:pt x="1181145" y="2658"/>
                    </a:moveTo>
                    <a:cubicBezTo>
                      <a:pt x="1179937" y="1933"/>
                      <a:pt x="1178245" y="1450"/>
                      <a:pt x="1176071" y="725"/>
                    </a:cubicBezTo>
                    <a:cubicBezTo>
                      <a:pt x="1173654" y="242"/>
                      <a:pt x="1171238" y="0"/>
                      <a:pt x="1168580" y="0"/>
                    </a:cubicBezTo>
                    <a:cubicBezTo>
                      <a:pt x="1164955" y="0"/>
                      <a:pt x="1161572" y="725"/>
                      <a:pt x="1158672" y="1933"/>
                    </a:cubicBezTo>
                    <a:cubicBezTo>
                      <a:pt x="1155773" y="3383"/>
                      <a:pt x="1153115" y="5558"/>
                      <a:pt x="1151182" y="8941"/>
                    </a:cubicBezTo>
                    <a:cubicBezTo>
                      <a:pt x="1149490" y="11357"/>
                      <a:pt x="1148523" y="14015"/>
                      <a:pt x="1148282" y="16915"/>
                    </a:cubicBezTo>
                    <a:cubicBezTo>
                      <a:pt x="1148040" y="19815"/>
                      <a:pt x="1147799" y="22473"/>
                      <a:pt x="1147799" y="25131"/>
                    </a:cubicBezTo>
                    <a:lnTo>
                      <a:pt x="1147799" y="29239"/>
                    </a:lnTo>
                    <a:lnTo>
                      <a:pt x="1137891" y="29239"/>
                    </a:lnTo>
                    <a:lnTo>
                      <a:pt x="1137891" y="35521"/>
                    </a:lnTo>
                    <a:lnTo>
                      <a:pt x="1147799" y="35521"/>
                    </a:lnTo>
                    <a:lnTo>
                      <a:pt x="1147799" y="84333"/>
                    </a:lnTo>
                    <a:lnTo>
                      <a:pt x="1157223" y="84333"/>
                    </a:lnTo>
                    <a:lnTo>
                      <a:pt x="1157223" y="35280"/>
                    </a:lnTo>
                    <a:lnTo>
                      <a:pt x="1172446" y="35280"/>
                    </a:lnTo>
                    <a:lnTo>
                      <a:pt x="1172446" y="28997"/>
                    </a:lnTo>
                    <a:lnTo>
                      <a:pt x="1157223" y="28997"/>
                    </a:lnTo>
                    <a:lnTo>
                      <a:pt x="1157223" y="25372"/>
                    </a:lnTo>
                    <a:cubicBezTo>
                      <a:pt x="1157223" y="23198"/>
                      <a:pt x="1157223" y="21023"/>
                      <a:pt x="1157464" y="18606"/>
                    </a:cubicBezTo>
                    <a:cubicBezTo>
                      <a:pt x="1157706" y="16190"/>
                      <a:pt x="1157948" y="14257"/>
                      <a:pt x="1158672" y="12324"/>
                    </a:cubicBezTo>
                    <a:cubicBezTo>
                      <a:pt x="1159397" y="10391"/>
                      <a:pt x="1160364" y="8941"/>
                      <a:pt x="1161572" y="7733"/>
                    </a:cubicBezTo>
                    <a:cubicBezTo>
                      <a:pt x="1162780" y="6524"/>
                      <a:pt x="1164714" y="5799"/>
                      <a:pt x="1167130" y="5799"/>
                    </a:cubicBezTo>
                    <a:cubicBezTo>
                      <a:pt x="1169546" y="5799"/>
                      <a:pt x="1171721" y="6283"/>
                      <a:pt x="1173413" y="7008"/>
                    </a:cubicBezTo>
                    <a:cubicBezTo>
                      <a:pt x="1175104" y="7733"/>
                      <a:pt x="1176554" y="8699"/>
                      <a:pt x="1177762" y="9666"/>
                    </a:cubicBezTo>
                    <a:lnTo>
                      <a:pt x="1181145" y="2658"/>
                    </a:lnTo>
                    <a:close/>
                    <a:moveTo>
                      <a:pt x="1092946" y="84091"/>
                    </a:moveTo>
                    <a:lnTo>
                      <a:pt x="1102370" y="84091"/>
                    </a:lnTo>
                    <a:lnTo>
                      <a:pt x="1102370" y="57511"/>
                    </a:lnTo>
                    <a:cubicBezTo>
                      <a:pt x="1102370" y="55578"/>
                      <a:pt x="1102370" y="53886"/>
                      <a:pt x="1102612" y="51953"/>
                    </a:cubicBezTo>
                    <a:cubicBezTo>
                      <a:pt x="1102853" y="50020"/>
                      <a:pt x="1103095" y="48328"/>
                      <a:pt x="1103337" y="46637"/>
                    </a:cubicBezTo>
                    <a:cubicBezTo>
                      <a:pt x="1104303" y="43254"/>
                      <a:pt x="1105511" y="40354"/>
                      <a:pt x="1107444" y="37938"/>
                    </a:cubicBezTo>
                    <a:cubicBezTo>
                      <a:pt x="1109136" y="35521"/>
                      <a:pt x="1111311" y="34555"/>
                      <a:pt x="1113485" y="34555"/>
                    </a:cubicBezTo>
                    <a:cubicBezTo>
                      <a:pt x="1117352" y="34555"/>
                      <a:pt x="1119285" y="36488"/>
                      <a:pt x="1119526" y="40596"/>
                    </a:cubicBezTo>
                    <a:lnTo>
                      <a:pt x="1127742" y="37696"/>
                    </a:lnTo>
                    <a:cubicBezTo>
                      <a:pt x="1127742" y="35763"/>
                      <a:pt x="1127259" y="34313"/>
                      <a:pt x="1126534" y="32863"/>
                    </a:cubicBezTo>
                    <a:cubicBezTo>
                      <a:pt x="1125809" y="31413"/>
                      <a:pt x="1125084" y="30447"/>
                      <a:pt x="1124118" y="29722"/>
                    </a:cubicBezTo>
                    <a:cubicBezTo>
                      <a:pt x="1123151" y="28997"/>
                      <a:pt x="1121943" y="28272"/>
                      <a:pt x="1120735" y="28030"/>
                    </a:cubicBezTo>
                    <a:cubicBezTo>
                      <a:pt x="1119526" y="27547"/>
                      <a:pt x="1118318" y="27547"/>
                      <a:pt x="1117352" y="27547"/>
                    </a:cubicBezTo>
                    <a:cubicBezTo>
                      <a:pt x="1113969" y="27547"/>
                      <a:pt x="1111311" y="28514"/>
                      <a:pt x="1108653" y="30205"/>
                    </a:cubicBezTo>
                    <a:cubicBezTo>
                      <a:pt x="1106236" y="32138"/>
                      <a:pt x="1104061" y="34555"/>
                      <a:pt x="1102370" y="37696"/>
                    </a:cubicBezTo>
                    <a:lnTo>
                      <a:pt x="1101162" y="28272"/>
                    </a:lnTo>
                    <a:lnTo>
                      <a:pt x="1091738" y="29239"/>
                    </a:lnTo>
                    <a:cubicBezTo>
                      <a:pt x="1091738" y="29722"/>
                      <a:pt x="1091979" y="30447"/>
                      <a:pt x="1091979" y="31413"/>
                    </a:cubicBezTo>
                    <a:cubicBezTo>
                      <a:pt x="1092221" y="32380"/>
                      <a:pt x="1092221" y="33588"/>
                      <a:pt x="1092463" y="35038"/>
                    </a:cubicBezTo>
                    <a:cubicBezTo>
                      <a:pt x="1092704" y="36488"/>
                      <a:pt x="1092704" y="37696"/>
                      <a:pt x="1092704" y="39146"/>
                    </a:cubicBezTo>
                    <a:cubicBezTo>
                      <a:pt x="1092704" y="40596"/>
                      <a:pt x="1092946" y="41804"/>
                      <a:pt x="1092946" y="43254"/>
                    </a:cubicBezTo>
                    <a:lnTo>
                      <a:pt x="1092946" y="84091"/>
                    </a:lnTo>
                    <a:close/>
                    <a:moveTo>
                      <a:pt x="1062016" y="72251"/>
                    </a:moveTo>
                    <a:cubicBezTo>
                      <a:pt x="1059116" y="76359"/>
                      <a:pt x="1055008" y="78292"/>
                      <a:pt x="1049934" y="78292"/>
                    </a:cubicBezTo>
                    <a:cubicBezTo>
                      <a:pt x="1044617" y="78292"/>
                      <a:pt x="1040751" y="76359"/>
                      <a:pt x="1037852" y="72251"/>
                    </a:cubicBezTo>
                    <a:cubicBezTo>
                      <a:pt x="1034952" y="68143"/>
                      <a:pt x="1033502" y="62827"/>
                      <a:pt x="1033502" y="55819"/>
                    </a:cubicBezTo>
                    <a:cubicBezTo>
                      <a:pt x="1033502" y="49053"/>
                      <a:pt x="1034952" y="43737"/>
                      <a:pt x="1037852" y="39629"/>
                    </a:cubicBezTo>
                    <a:cubicBezTo>
                      <a:pt x="1040751" y="35521"/>
                      <a:pt x="1044859" y="33588"/>
                      <a:pt x="1050175" y="33588"/>
                    </a:cubicBezTo>
                    <a:cubicBezTo>
                      <a:pt x="1055491" y="33588"/>
                      <a:pt x="1059599" y="35521"/>
                      <a:pt x="1062499" y="39629"/>
                    </a:cubicBezTo>
                    <a:cubicBezTo>
                      <a:pt x="1065399" y="43737"/>
                      <a:pt x="1066849" y="49053"/>
                      <a:pt x="1066849" y="55819"/>
                    </a:cubicBezTo>
                    <a:cubicBezTo>
                      <a:pt x="1066365" y="62827"/>
                      <a:pt x="1064915" y="68143"/>
                      <a:pt x="1062016" y="72251"/>
                    </a:cubicBezTo>
                    <a:moveTo>
                      <a:pt x="1075306" y="44462"/>
                    </a:moveTo>
                    <a:cubicBezTo>
                      <a:pt x="1074098" y="40837"/>
                      <a:pt x="1072406" y="37938"/>
                      <a:pt x="1070232" y="35280"/>
                    </a:cubicBezTo>
                    <a:cubicBezTo>
                      <a:pt x="1068057" y="32863"/>
                      <a:pt x="1065157" y="30930"/>
                      <a:pt x="1061774" y="29480"/>
                    </a:cubicBezTo>
                    <a:cubicBezTo>
                      <a:pt x="1058391" y="28030"/>
                      <a:pt x="1054525" y="27306"/>
                      <a:pt x="1050175" y="27306"/>
                    </a:cubicBezTo>
                    <a:cubicBezTo>
                      <a:pt x="1045826" y="27306"/>
                      <a:pt x="1041959" y="28030"/>
                      <a:pt x="1038576" y="29480"/>
                    </a:cubicBezTo>
                    <a:cubicBezTo>
                      <a:pt x="1035193" y="30930"/>
                      <a:pt x="1032294" y="32863"/>
                      <a:pt x="1030119" y="35280"/>
                    </a:cubicBezTo>
                    <a:cubicBezTo>
                      <a:pt x="1027703" y="37696"/>
                      <a:pt x="1026011" y="40837"/>
                      <a:pt x="1024803" y="44462"/>
                    </a:cubicBezTo>
                    <a:cubicBezTo>
                      <a:pt x="1023595" y="48087"/>
                      <a:pt x="1023111" y="51953"/>
                      <a:pt x="1023111" y="56303"/>
                    </a:cubicBezTo>
                    <a:cubicBezTo>
                      <a:pt x="1023111" y="60894"/>
                      <a:pt x="1023836" y="65002"/>
                      <a:pt x="1025286" y="68626"/>
                    </a:cubicBezTo>
                    <a:cubicBezTo>
                      <a:pt x="1026736" y="72251"/>
                      <a:pt x="1028669" y="75392"/>
                      <a:pt x="1031086" y="77809"/>
                    </a:cubicBezTo>
                    <a:cubicBezTo>
                      <a:pt x="1033502" y="80467"/>
                      <a:pt x="1036402" y="82400"/>
                      <a:pt x="1039785" y="83608"/>
                    </a:cubicBezTo>
                    <a:cubicBezTo>
                      <a:pt x="1043168" y="85058"/>
                      <a:pt x="1046551" y="85783"/>
                      <a:pt x="1050417" y="85783"/>
                    </a:cubicBezTo>
                    <a:cubicBezTo>
                      <a:pt x="1054283" y="85783"/>
                      <a:pt x="1057666" y="85058"/>
                      <a:pt x="1061049" y="83608"/>
                    </a:cubicBezTo>
                    <a:cubicBezTo>
                      <a:pt x="1064432" y="82158"/>
                      <a:pt x="1067332" y="80225"/>
                      <a:pt x="1069748" y="77809"/>
                    </a:cubicBezTo>
                    <a:cubicBezTo>
                      <a:pt x="1072165" y="75151"/>
                      <a:pt x="1074098" y="72251"/>
                      <a:pt x="1075548" y="68626"/>
                    </a:cubicBezTo>
                    <a:cubicBezTo>
                      <a:pt x="1076998" y="65002"/>
                      <a:pt x="1077722" y="60894"/>
                      <a:pt x="1077722" y="56303"/>
                    </a:cubicBezTo>
                    <a:cubicBezTo>
                      <a:pt x="1076998" y="51953"/>
                      <a:pt x="1076514" y="48087"/>
                      <a:pt x="1075306" y="44462"/>
                    </a:cubicBezTo>
                    <a:moveTo>
                      <a:pt x="998464" y="84816"/>
                    </a:moveTo>
                    <a:lnTo>
                      <a:pt x="1007888" y="83850"/>
                    </a:lnTo>
                    <a:cubicBezTo>
                      <a:pt x="1007888" y="83366"/>
                      <a:pt x="1007646" y="82641"/>
                      <a:pt x="1007646" y="81675"/>
                    </a:cubicBezTo>
                    <a:cubicBezTo>
                      <a:pt x="1007405" y="80708"/>
                      <a:pt x="1007405" y="79500"/>
                      <a:pt x="1007163" y="78050"/>
                    </a:cubicBezTo>
                    <a:cubicBezTo>
                      <a:pt x="1006921" y="76842"/>
                      <a:pt x="1006921" y="75392"/>
                      <a:pt x="1006921" y="73942"/>
                    </a:cubicBezTo>
                    <a:cubicBezTo>
                      <a:pt x="1006921" y="72493"/>
                      <a:pt x="1006680" y="71043"/>
                      <a:pt x="1006680" y="69834"/>
                    </a:cubicBezTo>
                    <a:lnTo>
                      <a:pt x="1006680" y="483"/>
                    </a:lnTo>
                    <a:lnTo>
                      <a:pt x="997497" y="483"/>
                    </a:lnTo>
                    <a:lnTo>
                      <a:pt x="997497" y="36730"/>
                    </a:lnTo>
                    <a:cubicBezTo>
                      <a:pt x="996048" y="34071"/>
                      <a:pt x="993873" y="31897"/>
                      <a:pt x="990973" y="29964"/>
                    </a:cubicBezTo>
                    <a:cubicBezTo>
                      <a:pt x="988073" y="28030"/>
                      <a:pt x="984449" y="27064"/>
                      <a:pt x="980341" y="27064"/>
                    </a:cubicBezTo>
                    <a:cubicBezTo>
                      <a:pt x="976958" y="27064"/>
                      <a:pt x="973575" y="27789"/>
                      <a:pt x="970675" y="28997"/>
                    </a:cubicBezTo>
                    <a:cubicBezTo>
                      <a:pt x="967534" y="30205"/>
                      <a:pt x="965117" y="32138"/>
                      <a:pt x="962701" y="34555"/>
                    </a:cubicBezTo>
                    <a:cubicBezTo>
                      <a:pt x="960526" y="36971"/>
                      <a:pt x="958593" y="40113"/>
                      <a:pt x="957385" y="43737"/>
                    </a:cubicBezTo>
                    <a:cubicBezTo>
                      <a:pt x="955935" y="47362"/>
                      <a:pt x="955452" y="51711"/>
                      <a:pt x="955452" y="56544"/>
                    </a:cubicBezTo>
                    <a:cubicBezTo>
                      <a:pt x="955452" y="60410"/>
                      <a:pt x="955935" y="64277"/>
                      <a:pt x="956902" y="67660"/>
                    </a:cubicBezTo>
                    <a:cubicBezTo>
                      <a:pt x="957868" y="71043"/>
                      <a:pt x="959318" y="74184"/>
                      <a:pt x="961251" y="76842"/>
                    </a:cubicBezTo>
                    <a:cubicBezTo>
                      <a:pt x="963184" y="79500"/>
                      <a:pt x="965842" y="81433"/>
                      <a:pt x="968742" y="83125"/>
                    </a:cubicBezTo>
                    <a:cubicBezTo>
                      <a:pt x="971883" y="84575"/>
                      <a:pt x="975508" y="85300"/>
                      <a:pt x="979616" y="85300"/>
                    </a:cubicBezTo>
                    <a:cubicBezTo>
                      <a:pt x="982274" y="85300"/>
                      <a:pt x="984690" y="84816"/>
                      <a:pt x="986623" y="84091"/>
                    </a:cubicBezTo>
                    <a:cubicBezTo>
                      <a:pt x="988557" y="83366"/>
                      <a:pt x="990248" y="82400"/>
                      <a:pt x="991698" y="81433"/>
                    </a:cubicBezTo>
                    <a:cubicBezTo>
                      <a:pt x="993148" y="80467"/>
                      <a:pt x="994114" y="79259"/>
                      <a:pt x="995081" y="78050"/>
                    </a:cubicBezTo>
                    <a:cubicBezTo>
                      <a:pt x="995806" y="76842"/>
                      <a:pt x="996531" y="75875"/>
                      <a:pt x="997014" y="74909"/>
                    </a:cubicBezTo>
                    <a:lnTo>
                      <a:pt x="998464" y="84816"/>
                    </a:lnTo>
                    <a:close/>
                    <a:moveTo>
                      <a:pt x="996048" y="67660"/>
                    </a:moveTo>
                    <a:cubicBezTo>
                      <a:pt x="994839" y="70559"/>
                      <a:pt x="993148" y="72976"/>
                      <a:pt x="991456" y="74667"/>
                    </a:cubicBezTo>
                    <a:cubicBezTo>
                      <a:pt x="989765" y="76359"/>
                      <a:pt x="987832" y="77325"/>
                      <a:pt x="985657" y="78050"/>
                    </a:cubicBezTo>
                    <a:cubicBezTo>
                      <a:pt x="983482" y="78775"/>
                      <a:pt x="982032" y="78775"/>
                      <a:pt x="980582" y="78775"/>
                    </a:cubicBezTo>
                    <a:cubicBezTo>
                      <a:pt x="978166" y="78775"/>
                      <a:pt x="975991" y="78292"/>
                      <a:pt x="974058" y="77084"/>
                    </a:cubicBezTo>
                    <a:cubicBezTo>
                      <a:pt x="972125" y="75875"/>
                      <a:pt x="970675" y="74426"/>
                      <a:pt x="969467" y="72493"/>
                    </a:cubicBezTo>
                    <a:cubicBezTo>
                      <a:pt x="968259" y="70559"/>
                      <a:pt x="967292" y="68143"/>
                      <a:pt x="966809" y="65243"/>
                    </a:cubicBezTo>
                    <a:cubicBezTo>
                      <a:pt x="966326" y="62585"/>
                      <a:pt x="965842" y="59444"/>
                      <a:pt x="965842" y="56303"/>
                    </a:cubicBezTo>
                    <a:cubicBezTo>
                      <a:pt x="965842" y="53161"/>
                      <a:pt x="966326" y="50020"/>
                      <a:pt x="967051" y="47362"/>
                    </a:cubicBezTo>
                    <a:cubicBezTo>
                      <a:pt x="967775" y="44704"/>
                      <a:pt x="968984" y="42287"/>
                      <a:pt x="970192" y="40354"/>
                    </a:cubicBezTo>
                    <a:cubicBezTo>
                      <a:pt x="971642" y="38421"/>
                      <a:pt x="973333" y="36971"/>
                      <a:pt x="975266" y="36005"/>
                    </a:cubicBezTo>
                    <a:cubicBezTo>
                      <a:pt x="977199" y="35038"/>
                      <a:pt x="979374" y="34555"/>
                      <a:pt x="981549" y="34555"/>
                    </a:cubicBezTo>
                    <a:cubicBezTo>
                      <a:pt x="983724" y="34555"/>
                      <a:pt x="985899" y="35038"/>
                      <a:pt x="987832" y="35763"/>
                    </a:cubicBezTo>
                    <a:cubicBezTo>
                      <a:pt x="989765" y="36488"/>
                      <a:pt x="991456" y="37938"/>
                      <a:pt x="992906" y="39629"/>
                    </a:cubicBezTo>
                    <a:cubicBezTo>
                      <a:pt x="994356" y="41321"/>
                      <a:pt x="995564" y="43496"/>
                      <a:pt x="996531" y="46395"/>
                    </a:cubicBezTo>
                    <a:cubicBezTo>
                      <a:pt x="997497" y="49053"/>
                      <a:pt x="997739" y="52195"/>
                      <a:pt x="997739" y="56061"/>
                    </a:cubicBezTo>
                    <a:cubicBezTo>
                      <a:pt x="997981" y="60652"/>
                      <a:pt x="997256" y="64760"/>
                      <a:pt x="996048" y="67660"/>
                    </a:cubicBezTo>
                    <a:moveTo>
                      <a:pt x="938537" y="725"/>
                    </a:moveTo>
                    <a:lnTo>
                      <a:pt x="928629" y="725"/>
                    </a:lnTo>
                    <a:lnTo>
                      <a:pt x="928629" y="84333"/>
                    </a:lnTo>
                    <a:lnTo>
                      <a:pt x="938537" y="84333"/>
                    </a:lnTo>
                    <a:lnTo>
                      <a:pt x="938537" y="725"/>
                    </a:lnTo>
                    <a:close/>
                    <a:moveTo>
                      <a:pt x="897699" y="38179"/>
                    </a:moveTo>
                    <a:cubicBezTo>
                      <a:pt x="899874" y="41079"/>
                      <a:pt x="900841" y="45187"/>
                      <a:pt x="900841" y="50262"/>
                    </a:cubicBezTo>
                    <a:lnTo>
                      <a:pt x="900841" y="52195"/>
                    </a:lnTo>
                    <a:lnTo>
                      <a:pt x="873535" y="52195"/>
                    </a:lnTo>
                    <a:cubicBezTo>
                      <a:pt x="873777" y="49778"/>
                      <a:pt x="874502" y="47362"/>
                      <a:pt x="875227" y="45187"/>
                    </a:cubicBezTo>
                    <a:cubicBezTo>
                      <a:pt x="875952" y="43012"/>
                      <a:pt x="877160" y="41079"/>
                      <a:pt x="878368" y="39388"/>
                    </a:cubicBezTo>
                    <a:cubicBezTo>
                      <a:pt x="879576" y="37696"/>
                      <a:pt x="881268" y="36246"/>
                      <a:pt x="882959" y="35280"/>
                    </a:cubicBezTo>
                    <a:cubicBezTo>
                      <a:pt x="884651" y="34313"/>
                      <a:pt x="886825" y="33830"/>
                      <a:pt x="889000" y="33830"/>
                    </a:cubicBezTo>
                    <a:cubicBezTo>
                      <a:pt x="892866" y="33588"/>
                      <a:pt x="895766" y="35038"/>
                      <a:pt x="897699" y="38179"/>
                    </a:cubicBezTo>
                    <a:moveTo>
                      <a:pt x="910748" y="58236"/>
                    </a:moveTo>
                    <a:lnTo>
                      <a:pt x="910748" y="52678"/>
                    </a:lnTo>
                    <a:cubicBezTo>
                      <a:pt x="910748" y="49537"/>
                      <a:pt x="910506" y="46395"/>
                      <a:pt x="909781" y="43496"/>
                    </a:cubicBezTo>
                    <a:cubicBezTo>
                      <a:pt x="909056" y="40354"/>
                      <a:pt x="907848" y="37696"/>
                      <a:pt x="906157" y="35280"/>
                    </a:cubicBezTo>
                    <a:cubicBezTo>
                      <a:pt x="904465" y="32863"/>
                      <a:pt x="902290" y="30930"/>
                      <a:pt x="899391" y="29480"/>
                    </a:cubicBezTo>
                    <a:cubicBezTo>
                      <a:pt x="896491" y="28030"/>
                      <a:pt x="893108" y="27306"/>
                      <a:pt x="888759" y="27306"/>
                    </a:cubicBezTo>
                    <a:cubicBezTo>
                      <a:pt x="885134" y="27306"/>
                      <a:pt x="881993" y="28030"/>
                      <a:pt x="878851" y="29480"/>
                    </a:cubicBezTo>
                    <a:cubicBezTo>
                      <a:pt x="875710" y="30930"/>
                      <a:pt x="873052" y="32863"/>
                      <a:pt x="870877" y="35521"/>
                    </a:cubicBezTo>
                    <a:cubicBezTo>
                      <a:pt x="868702" y="38179"/>
                      <a:pt x="866769" y="41079"/>
                      <a:pt x="865561" y="44704"/>
                    </a:cubicBezTo>
                    <a:cubicBezTo>
                      <a:pt x="864353" y="48328"/>
                      <a:pt x="863628" y="52195"/>
                      <a:pt x="863628" y="56544"/>
                    </a:cubicBezTo>
                    <a:cubicBezTo>
                      <a:pt x="863628" y="66210"/>
                      <a:pt x="865803" y="73459"/>
                      <a:pt x="870394" y="78292"/>
                    </a:cubicBezTo>
                    <a:cubicBezTo>
                      <a:pt x="874985" y="83125"/>
                      <a:pt x="881509" y="85783"/>
                      <a:pt x="890208" y="85783"/>
                    </a:cubicBezTo>
                    <a:cubicBezTo>
                      <a:pt x="894800" y="85783"/>
                      <a:pt x="898666" y="84816"/>
                      <a:pt x="902290" y="83125"/>
                    </a:cubicBezTo>
                    <a:cubicBezTo>
                      <a:pt x="905673" y="81192"/>
                      <a:pt x="909056" y="78534"/>
                      <a:pt x="911956" y="75151"/>
                    </a:cubicBezTo>
                    <a:lnTo>
                      <a:pt x="908090" y="71043"/>
                    </a:lnTo>
                    <a:cubicBezTo>
                      <a:pt x="904465" y="74426"/>
                      <a:pt x="901324" y="76359"/>
                      <a:pt x="898666" y="77567"/>
                    </a:cubicBezTo>
                    <a:cubicBezTo>
                      <a:pt x="896008" y="78534"/>
                      <a:pt x="893350" y="79017"/>
                      <a:pt x="890933" y="79017"/>
                    </a:cubicBezTo>
                    <a:cubicBezTo>
                      <a:pt x="885376" y="79017"/>
                      <a:pt x="881268" y="77325"/>
                      <a:pt x="878368" y="73701"/>
                    </a:cubicBezTo>
                    <a:cubicBezTo>
                      <a:pt x="875468" y="70076"/>
                      <a:pt x="874018" y="65002"/>
                      <a:pt x="873777" y="58477"/>
                    </a:cubicBezTo>
                    <a:lnTo>
                      <a:pt x="910748" y="58477"/>
                    </a:lnTo>
                    <a:close/>
                    <a:moveTo>
                      <a:pt x="848404" y="61377"/>
                    </a:moveTo>
                    <a:cubicBezTo>
                      <a:pt x="847438" y="59444"/>
                      <a:pt x="845988" y="57994"/>
                      <a:pt x="844296" y="56544"/>
                    </a:cubicBezTo>
                    <a:cubicBezTo>
                      <a:pt x="842605" y="55094"/>
                      <a:pt x="840913" y="54128"/>
                      <a:pt x="838980" y="53403"/>
                    </a:cubicBezTo>
                    <a:cubicBezTo>
                      <a:pt x="837047" y="52678"/>
                      <a:pt x="835114" y="51953"/>
                      <a:pt x="833181" y="51470"/>
                    </a:cubicBezTo>
                    <a:cubicBezTo>
                      <a:pt x="829798" y="50503"/>
                      <a:pt x="826898" y="49295"/>
                      <a:pt x="824723" y="47603"/>
                    </a:cubicBezTo>
                    <a:cubicBezTo>
                      <a:pt x="822549" y="45912"/>
                      <a:pt x="821582" y="43737"/>
                      <a:pt x="821582" y="40837"/>
                    </a:cubicBezTo>
                    <a:cubicBezTo>
                      <a:pt x="821582" y="38663"/>
                      <a:pt x="822549" y="36730"/>
                      <a:pt x="824482" y="35280"/>
                    </a:cubicBezTo>
                    <a:cubicBezTo>
                      <a:pt x="826415" y="33830"/>
                      <a:pt x="828831" y="33105"/>
                      <a:pt x="831731" y="33105"/>
                    </a:cubicBezTo>
                    <a:cubicBezTo>
                      <a:pt x="834872" y="33105"/>
                      <a:pt x="837289" y="33588"/>
                      <a:pt x="838980" y="34796"/>
                    </a:cubicBezTo>
                    <a:cubicBezTo>
                      <a:pt x="840672" y="36005"/>
                      <a:pt x="842122" y="37213"/>
                      <a:pt x="843572" y="38421"/>
                    </a:cubicBezTo>
                    <a:lnTo>
                      <a:pt x="848404" y="32380"/>
                    </a:lnTo>
                    <a:cubicBezTo>
                      <a:pt x="846955" y="31172"/>
                      <a:pt x="845021" y="29964"/>
                      <a:pt x="842605" y="28997"/>
                    </a:cubicBezTo>
                    <a:cubicBezTo>
                      <a:pt x="840189" y="28030"/>
                      <a:pt x="836564" y="27306"/>
                      <a:pt x="832214" y="27306"/>
                    </a:cubicBezTo>
                    <a:cubicBezTo>
                      <a:pt x="829556" y="27306"/>
                      <a:pt x="827140" y="27547"/>
                      <a:pt x="824723" y="28272"/>
                    </a:cubicBezTo>
                    <a:cubicBezTo>
                      <a:pt x="822307" y="28997"/>
                      <a:pt x="820374" y="29722"/>
                      <a:pt x="818441" y="31172"/>
                    </a:cubicBezTo>
                    <a:cubicBezTo>
                      <a:pt x="816749" y="32380"/>
                      <a:pt x="815299" y="34071"/>
                      <a:pt x="814091" y="36005"/>
                    </a:cubicBezTo>
                    <a:cubicBezTo>
                      <a:pt x="812883" y="37938"/>
                      <a:pt x="812400" y="40113"/>
                      <a:pt x="812400" y="42771"/>
                    </a:cubicBezTo>
                    <a:cubicBezTo>
                      <a:pt x="812400" y="45670"/>
                      <a:pt x="812883" y="48087"/>
                      <a:pt x="813850" y="50020"/>
                    </a:cubicBezTo>
                    <a:cubicBezTo>
                      <a:pt x="814816" y="51953"/>
                      <a:pt x="816266" y="53644"/>
                      <a:pt x="817716" y="54853"/>
                    </a:cubicBezTo>
                    <a:cubicBezTo>
                      <a:pt x="819407" y="56061"/>
                      <a:pt x="821099" y="57269"/>
                      <a:pt x="822790" y="57752"/>
                    </a:cubicBezTo>
                    <a:cubicBezTo>
                      <a:pt x="824723" y="58477"/>
                      <a:pt x="826415" y="58961"/>
                      <a:pt x="828106" y="59686"/>
                    </a:cubicBezTo>
                    <a:cubicBezTo>
                      <a:pt x="831731" y="60652"/>
                      <a:pt x="834389" y="61860"/>
                      <a:pt x="836564" y="63310"/>
                    </a:cubicBezTo>
                    <a:cubicBezTo>
                      <a:pt x="838739" y="64760"/>
                      <a:pt x="839705" y="67176"/>
                      <a:pt x="839705" y="70559"/>
                    </a:cubicBezTo>
                    <a:cubicBezTo>
                      <a:pt x="839705" y="73459"/>
                      <a:pt x="838739" y="75634"/>
                      <a:pt x="837047" y="77325"/>
                    </a:cubicBezTo>
                    <a:cubicBezTo>
                      <a:pt x="835356" y="78775"/>
                      <a:pt x="832939" y="79742"/>
                      <a:pt x="829556" y="79742"/>
                    </a:cubicBezTo>
                    <a:cubicBezTo>
                      <a:pt x="827865" y="79742"/>
                      <a:pt x="826415" y="79500"/>
                      <a:pt x="824723" y="79017"/>
                    </a:cubicBezTo>
                    <a:cubicBezTo>
                      <a:pt x="823274" y="78534"/>
                      <a:pt x="821824" y="77809"/>
                      <a:pt x="820616" y="76842"/>
                    </a:cubicBezTo>
                    <a:cubicBezTo>
                      <a:pt x="819407" y="76117"/>
                      <a:pt x="818199" y="75151"/>
                      <a:pt x="817233" y="74184"/>
                    </a:cubicBezTo>
                    <a:cubicBezTo>
                      <a:pt x="816266" y="73217"/>
                      <a:pt x="815541" y="72493"/>
                      <a:pt x="814816" y="71768"/>
                    </a:cubicBezTo>
                    <a:lnTo>
                      <a:pt x="809983" y="79500"/>
                    </a:lnTo>
                    <a:cubicBezTo>
                      <a:pt x="815299" y="83608"/>
                      <a:pt x="821582" y="85783"/>
                      <a:pt x="829073" y="85783"/>
                    </a:cubicBezTo>
                    <a:cubicBezTo>
                      <a:pt x="831731" y="85783"/>
                      <a:pt x="834389" y="85300"/>
                      <a:pt x="836806" y="84575"/>
                    </a:cubicBezTo>
                    <a:cubicBezTo>
                      <a:pt x="839222" y="83850"/>
                      <a:pt x="841397" y="82641"/>
                      <a:pt x="843088" y="81192"/>
                    </a:cubicBezTo>
                    <a:cubicBezTo>
                      <a:pt x="844780" y="79742"/>
                      <a:pt x="846230" y="77809"/>
                      <a:pt x="847438" y="75634"/>
                    </a:cubicBezTo>
                    <a:cubicBezTo>
                      <a:pt x="848404" y="73459"/>
                      <a:pt x="849129" y="71043"/>
                      <a:pt x="849129" y="68143"/>
                    </a:cubicBezTo>
                    <a:cubicBezTo>
                      <a:pt x="849854" y="65485"/>
                      <a:pt x="849371" y="63310"/>
                      <a:pt x="848404" y="61377"/>
                    </a:cubicBezTo>
                    <a:moveTo>
                      <a:pt x="796693" y="61377"/>
                    </a:moveTo>
                    <a:cubicBezTo>
                      <a:pt x="795726" y="59444"/>
                      <a:pt x="794277" y="57994"/>
                      <a:pt x="792585" y="56544"/>
                    </a:cubicBezTo>
                    <a:cubicBezTo>
                      <a:pt x="790894" y="55094"/>
                      <a:pt x="789202" y="54128"/>
                      <a:pt x="787269" y="53403"/>
                    </a:cubicBezTo>
                    <a:cubicBezTo>
                      <a:pt x="785336" y="52678"/>
                      <a:pt x="783403" y="51953"/>
                      <a:pt x="781470" y="51470"/>
                    </a:cubicBezTo>
                    <a:cubicBezTo>
                      <a:pt x="778087" y="50503"/>
                      <a:pt x="775187" y="49295"/>
                      <a:pt x="773012" y="47603"/>
                    </a:cubicBezTo>
                    <a:cubicBezTo>
                      <a:pt x="770837" y="45912"/>
                      <a:pt x="769871" y="43737"/>
                      <a:pt x="769871" y="40837"/>
                    </a:cubicBezTo>
                    <a:cubicBezTo>
                      <a:pt x="769871" y="38663"/>
                      <a:pt x="770837" y="36730"/>
                      <a:pt x="772770" y="35280"/>
                    </a:cubicBezTo>
                    <a:cubicBezTo>
                      <a:pt x="774704" y="33830"/>
                      <a:pt x="777120" y="33105"/>
                      <a:pt x="780020" y="33105"/>
                    </a:cubicBezTo>
                    <a:cubicBezTo>
                      <a:pt x="783161" y="33105"/>
                      <a:pt x="785578" y="33588"/>
                      <a:pt x="787269" y="34796"/>
                    </a:cubicBezTo>
                    <a:cubicBezTo>
                      <a:pt x="788960" y="36005"/>
                      <a:pt x="790410" y="37213"/>
                      <a:pt x="791860" y="38421"/>
                    </a:cubicBezTo>
                    <a:lnTo>
                      <a:pt x="796693" y="32380"/>
                    </a:lnTo>
                    <a:cubicBezTo>
                      <a:pt x="795243" y="31172"/>
                      <a:pt x="793310" y="29964"/>
                      <a:pt x="790894" y="28997"/>
                    </a:cubicBezTo>
                    <a:cubicBezTo>
                      <a:pt x="788236" y="27789"/>
                      <a:pt x="784853" y="27306"/>
                      <a:pt x="780503" y="27306"/>
                    </a:cubicBezTo>
                    <a:cubicBezTo>
                      <a:pt x="777845" y="27306"/>
                      <a:pt x="775429" y="27547"/>
                      <a:pt x="773012" y="28272"/>
                    </a:cubicBezTo>
                    <a:cubicBezTo>
                      <a:pt x="770596" y="28997"/>
                      <a:pt x="768663" y="29722"/>
                      <a:pt x="766729" y="31172"/>
                    </a:cubicBezTo>
                    <a:cubicBezTo>
                      <a:pt x="765038" y="32380"/>
                      <a:pt x="763346" y="34071"/>
                      <a:pt x="762380" y="36005"/>
                    </a:cubicBezTo>
                    <a:cubicBezTo>
                      <a:pt x="761172" y="37938"/>
                      <a:pt x="760688" y="40113"/>
                      <a:pt x="760688" y="42771"/>
                    </a:cubicBezTo>
                    <a:cubicBezTo>
                      <a:pt x="760688" y="45670"/>
                      <a:pt x="761172" y="48087"/>
                      <a:pt x="762138" y="50020"/>
                    </a:cubicBezTo>
                    <a:cubicBezTo>
                      <a:pt x="763105" y="51953"/>
                      <a:pt x="764555" y="53644"/>
                      <a:pt x="766005" y="54853"/>
                    </a:cubicBezTo>
                    <a:cubicBezTo>
                      <a:pt x="767696" y="56061"/>
                      <a:pt x="769387" y="57269"/>
                      <a:pt x="771079" y="57752"/>
                    </a:cubicBezTo>
                    <a:cubicBezTo>
                      <a:pt x="773012" y="58477"/>
                      <a:pt x="774704" y="58961"/>
                      <a:pt x="776395" y="59686"/>
                    </a:cubicBezTo>
                    <a:cubicBezTo>
                      <a:pt x="780020" y="60652"/>
                      <a:pt x="782678" y="61860"/>
                      <a:pt x="784853" y="63310"/>
                    </a:cubicBezTo>
                    <a:cubicBezTo>
                      <a:pt x="787027" y="64760"/>
                      <a:pt x="787994" y="67176"/>
                      <a:pt x="787994" y="70559"/>
                    </a:cubicBezTo>
                    <a:cubicBezTo>
                      <a:pt x="787994" y="73459"/>
                      <a:pt x="787027" y="75634"/>
                      <a:pt x="785336" y="77325"/>
                    </a:cubicBezTo>
                    <a:cubicBezTo>
                      <a:pt x="783644" y="78775"/>
                      <a:pt x="781228" y="79742"/>
                      <a:pt x="777845" y="79742"/>
                    </a:cubicBezTo>
                    <a:cubicBezTo>
                      <a:pt x="776154" y="79742"/>
                      <a:pt x="774704" y="79500"/>
                      <a:pt x="773012" y="79017"/>
                    </a:cubicBezTo>
                    <a:cubicBezTo>
                      <a:pt x="771562" y="78534"/>
                      <a:pt x="770112" y="77809"/>
                      <a:pt x="768904" y="76842"/>
                    </a:cubicBezTo>
                    <a:cubicBezTo>
                      <a:pt x="767696" y="76117"/>
                      <a:pt x="766488" y="75151"/>
                      <a:pt x="765521" y="74184"/>
                    </a:cubicBezTo>
                    <a:cubicBezTo>
                      <a:pt x="764555" y="73217"/>
                      <a:pt x="763830" y="72493"/>
                      <a:pt x="763105" y="71768"/>
                    </a:cubicBezTo>
                    <a:lnTo>
                      <a:pt x="758272" y="79500"/>
                    </a:lnTo>
                    <a:cubicBezTo>
                      <a:pt x="763588" y="83608"/>
                      <a:pt x="769871" y="85783"/>
                      <a:pt x="777362" y="85783"/>
                    </a:cubicBezTo>
                    <a:cubicBezTo>
                      <a:pt x="780261" y="85783"/>
                      <a:pt x="782678" y="85300"/>
                      <a:pt x="785094" y="84575"/>
                    </a:cubicBezTo>
                    <a:cubicBezTo>
                      <a:pt x="787511" y="83850"/>
                      <a:pt x="789685" y="82641"/>
                      <a:pt x="791377" y="81192"/>
                    </a:cubicBezTo>
                    <a:cubicBezTo>
                      <a:pt x="793068" y="79742"/>
                      <a:pt x="794518" y="77809"/>
                      <a:pt x="795726" y="75634"/>
                    </a:cubicBezTo>
                    <a:cubicBezTo>
                      <a:pt x="796693" y="73459"/>
                      <a:pt x="797418" y="71043"/>
                      <a:pt x="797418" y="68143"/>
                    </a:cubicBezTo>
                    <a:cubicBezTo>
                      <a:pt x="798385" y="65485"/>
                      <a:pt x="797660" y="63310"/>
                      <a:pt x="796693" y="61377"/>
                    </a:cubicBezTo>
                    <a:moveTo>
                      <a:pt x="711393" y="6041"/>
                    </a:moveTo>
                    <a:cubicBezTo>
                      <a:pt x="710185" y="4833"/>
                      <a:pt x="708977" y="4350"/>
                      <a:pt x="707286" y="4350"/>
                    </a:cubicBezTo>
                    <a:cubicBezTo>
                      <a:pt x="705594" y="4350"/>
                      <a:pt x="704386" y="4833"/>
                      <a:pt x="703178" y="6041"/>
                    </a:cubicBezTo>
                    <a:cubicBezTo>
                      <a:pt x="701969" y="7249"/>
                      <a:pt x="701486" y="8457"/>
                      <a:pt x="701486" y="9907"/>
                    </a:cubicBezTo>
                    <a:cubicBezTo>
                      <a:pt x="701486" y="11357"/>
                      <a:pt x="701969" y="12807"/>
                      <a:pt x="703178" y="13774"/>
                    </a:cubicBezTo>
                    <a:cubicBezTo>
                      <a:pt x="704386" y="14982"/>
                      <a:pt x="705594" y="15465"/>
                      <a:pt x="707286" y="15465"/>
                    </a:cubicBezTo>
                    <a:cubicBezTo>
                      <a:pt x="708977" y="15465"/>
                      <a:pt x="710427" y="14982"/>
                      <a:pt x="711393" y="13774"/>
                    </a:cubicBezTo>
                    <a:cubicBezTo>
                      <a:pt x="712602" y="12565"/>
                      <a:pt x="713085" y="11357"/>
                      <a:pt x="713085" y="9907"/>
                    </a:cubicBezTo>
                    <a:cubicBezTo>
                      <a:pt x="713085" y="8457"/>
                      <a:pt x="712602" y="7249"/>
                      <a:pt x="711393" y="6041"/>
                    </a:cubicBezTo>
                    <a:moveTo>
                      <a:pt x="734833" y="6041"/>
                    </a:moveTo>
                    <a:cubicBezTo>
                      <a:pt x="733625" y="4833"/>
                      <a:pt x="732416" y="4350"/>
                      <a:pt x="730725" y="4350"/>
                    </a:cubicBezTo>
                    <a:cubicBezTo>
                      <a:pt x="729033" y="4350"/>
                      <a:pt x="727583" y="4833"/>
                      <a:pt x="726617" y="6041"/>
                    </a:cubicBezTo>
                    <a:cubicBezTo>
                      <a:pt x="725409" y="7249"/>
                      <a:pt x="724925" y="8457"/>
                      <a:pt x="724925" y="9907"/>
                    </a:cubicBezTo>
                    <a:cubicBezTo>
                      <a:pt x="724925" y="11357"/>
                      <a:pt x="725409" y="12807"/>
                      <a:pt x="726617" y="13774"/>
                    </a:cubicBezTo>
                    <a:cubicBezTo>
                      <a:pt x="727825" y="14982"/>
                      <a:pt x="729033" y="15465"/>
                      <a:pt x="730725" y="15465"/>
                    </a:cubicBezTo>
                    <a:cubicBezTo>
                      <a:pt x="732416" y="15465"/>
                      <a:pt x="733625" y="14982"/>
                      <a:pt x="734833" y="13774"/>
                    </a:cubicBezTo>
                    <a:cubicBezTo>
                      <a:pt x="736041" y="12565"/>
                      <a:pt x="736524" y="11357"/>
                      <a:pt x="736524" y="9907"/>
                    </a:cubicBezTo>
                    <a:cubicBezTo>
                      <a:pt x="736524" y="8457"/>
                      <a:pt x="735799" y="7249"/>
                      <a:pt x="734833" y="6041"/>
                    </a:cubicBezTo>
                    <a:moveTo>
                      <a:pt x="695445" y="28997"/>
                    </a:moveTo>
                    <a:lnTo>
                      <a:pt x="695445" y="63552"/>
                    </a:lnTo>
                    <a:cubicBezTo>
                      <a:pt x="695445" y="66451"/>
                      <a:pt x="695687" y="69351"/>
                      <a:pt x="695928" y="72009"/>
                    </a:cubicBezTo>
                    <a:cubicBezTo>
                      <a:pt x="696170" y="74667"/>
                      <a:pt x="696895" y="77084"/>
                      <a:pt x="698103" y="79017"/>
                    </a:cubicBezTo>
                    <a:cubicBezTo>
                      <a:pt x="699311" y="80950"/>
                      <a:pt x="701245" y="82641"/>
                      <a:pt x="703903" y="83850"/>
                    </a:cubicBezTo>
                    <a:cubicBezTo>
                      <a:pt x="706561" y="85058"/>
                      <a:pt x="709944" y="85783"/>
                      <a:pt x="714535" y="85783"/>
                    </a:cubicBezTo>
                    <a:cubicBezTo>
                      <a:pt x="717435" y="85783"/>
                      <a:pt x="719851" y="85300"/>
                      <a:pt x="722026" y="84575"/>
                    </a:cubicBezTo>
                    <a:cubicBezTo>
                      <a:pt x="724201" y="83608"/>
                      <a:pt x="725892" y="82641"/>
                      <a:pt x="727342" y="81433"/>
                    </a:cubicBezTo>
                    <a:cubicBezTo>
                      <a:pt x="728792" y="80225"/>
                      <a:pt x="730000" y="79017"/>
                      <a:pt x="730725" y="77809"/>
                    </a:cubicBezTo>
                    <a:cubicBezTo>
                      <a:pt x="731450" y="76600"/>
                      <a:pt x="732175" y="75875"/>
                      <a:pt x="732658" y="75151"/>
                    </a:cubicBezTo>
                    <a:lnTo>
                      <a:pt x="733866" y="84575"/>
                    </a:lnTo>
                    <a:lnTo>
                      <a:pt x="743290" y="83608"/>
                    </a:lnTo>
                    <a:cubicBezTo>
                      <a:pt x="743290" y="83125"/>
                      <a:pt x="743049" y="82400"/>
                      <a:pt x="743049" y="81433"/>
                    </a:cubicBezTo>
                    <a:cubicBezTo>
                      <a:pt x="742807" y="80467"/>
                      <a:pt x="742807" y="79259"/>
                      <a:pt x="742565" y="77809"/>
                    </a:cubicBezTo>
                    <a:cubicBezTo>
                      <a:pt x="742324" y="76600"/>
                      <a:pt x="742324" y="75151"/>
                      <a:pt x="742324" y="73701"/>
                    </a:cubicBezTo>
                    <a:cubicBezTo>
                      <a:pt x="742324" y="72251"/>
                      <a:pt x="742082" y="70801"/>
                      <a:pt x="742082" y="69593"/>
                    </a:cubicBezTo>
                    <a:lnTo>
                      <a:pt x="742082" y="28755"/>
                    </a:lnTo>
                    <a:lnTo>
                      <a:pt x="732175" y="28755"/>
                    </a:lnTo>
                    <a:lnTo>
                      <a:pt x="732175" y="59686"/>
                    </a:lnTo>
                    <a:cubicBezTo>
                      <a:pt x="732175" y="62102"/>
                      <a:pt x="731691" y="64518"/>
                      <a:pt x="730966" y="66935"/>
                    </a:cubicBezTo>
                    <a:cubicBezTo>
                      <a:pt x="730242" y="69110"/>
                      <a:pt x="729033" y="71284"/>
                      <a:pt x="727583" y="72734"/>
                    </a:cubicBezTo>
                    <a:cubicBezTo>
                      <a:pt x="726134" y="74426"/>
                      <a:pt x="724442" y="75634"/>
                      <a:pt x="722751" y="76600"/>
                    </a:cubicBezTo>
                    <a:cubicBezTo>
                      <a:pt x="720817" y="77567"/>
                      <a:pt x="718884" y="78050"/>
                      <a:pt x="716468" y="78050"/>
                    </a:cubicBezTo>
                    <a:cubicBezTo>
                      <a:pt x="714052" y="78050"/>
                      <a:pt x="711877" y="77809"/>
                      <a:pt x="710427" y="77084"/>
                    </a:cubicBezTo>
                    <a:cubicBezTo>
                      <a:pt x="708977" y="76359"/>
                      <a:pt x="707769" y="75634"/>
                      <a:pt x="706802" y="74184"/>
                    </a:cubicBezTo>
                    <a:cubicBezTo>
                      <a:pt x="706077" y="72976"/>
                      <a:pt x="705594" y="71284"/>
                      <a:pt x="705111" y="69593"/>
                    </a:cubicBezTo>
                    <a:cubicBezTo>
                      <a:pt x="704869" y="67660"/>
                      <a:pt x="704628" y="65727"/>
                      <a:pt x="704628" y="63310"/>
                    </a:cubicBezTo>
                    <a:lnTo>
                      <a:pt x="704628" y="28755"/>
                    </a:lnTo>
                    <a:lnTo>
                      <a:pt x="695445" y="28755"/>
                    </a:lnTo>
                    <a:close/>
                    <a:moveTo>
                      <a:pt x="664515" y="60894"/>
                    </a:moveTo>
                    <a:cubicBezTo>
                      <a:pt x="662823" y="65243"/>
                      <a:pt x="660649" y="68626"/>
                      <a:pt x="657991" y="71284"/>
                    </a:cubicBezTo>
                    <a:cubicBezTo>
                      <a:pt x="655091" y="73701"/>
                      <a:pt x="651950" y="75634"/>
                      <a:pt x="648325" y="76600"/>
                    </a:cubicBezTo>
                    <a:cubicBezTo>
                      <a:pt x="644700" y="77567"/>
                      <a:pt x="640834" y="78050"/>
                      <a:pt x="636726" y="78050"/>
                    </a:cubicBezTo>
                    <a:cubicBezTo>
                      <a:pt x="635035" y="78050"/>
                      <a:pt x="633585" y="78050"/>
                      <a:pt x="631893" y="77809"/>
                    </a:cubicBezTo>
                    <a:cubicBezTo>
                      <a:pt x="630202" y="77809"/>
                      <a:pt x="628510" y="77567"/>
                      <a:pt x="626577" y="77325"/>
                    </a:cubicBezTo>
                    <a:lnTo>
                      <a:pt x="626577" y="10874"/>
                    </a:lnTo>
                    <a:cubicBezTo>
                      <a:pt x="628027" y="10874"/>
                      <a:pt x="629477" y="10632"/>
                      <a:pt x="630927" y="10632"/>
                    </a:cubicBezTo>
                    <a:lnTo>
                      <a:pt x="635276" y="10632"/>
                    </a:lnTo>
                    <a:cubicBezTo>
                      <a:pt x="646392" y="10632"/>
                      <a:pt x="654366" y="13290"/>
                      <a:pt x="659440" y="18848"/>
                    </a:cubicBezTo>
                    <a:cubicBezTo>
                      <a:pt x="664515" y="24406"/>
                      <a:pt x="666931" y="33588"/>
                      <a:pt x="666931" y="44220"/>
                    </a:cubicBezTo>
                    <a:cubicBezTo>
                      <a:pt x="666931" y="50986"/>
                      <a:pt x="666206" y="56544"/>
                      <a:pt x="664515" y="60894"/>
                    </a:cubicBezTo>
                    <a:moveTo>
                      <a:pt x="675389" y="25856"/>
                    </a:moveTo>
                    <a:cubicBezTo>
                      <a:pt x="673456" y="21023"/>
                      <a:pt x="670798" y="16915"/>
                      <a:pt x="667173" y="13774"/>
                    </a:cubicBezTo>
                    <a:cubicBezTo>
                      <a:pt x="663548" y="10632"/>
                      <a:pt x="659440" y="8216"/>
                      <a:pt x="654366" y="6524"/>
                    </a:cubicBezTo>
                    <a:cubicBezTo>
                      <a:pt x="649292" y="4833"/>
                      <a:pt x="643734" y="4108"/>
                      <a:pt x="637451" y="4108"/>
                    </a:cubicBezTo>
                    <a:cubicBezTo>
                      <a:pt x="634793" y="4108"/>
                      <a:pt x="632860" y="4108"/>
                      <a:pt x="631168" y="4108"/>
                    </a:cubicBezTo>
                    <a:cubicBezTo>
                      <a:pt x="629719" y="4108"/>
                      <a:pt x="628269" y="4108"/>
                      <a:pt x="627060" y="4350"/>
                    </a:cubicBezTo>
                    <a:cubicBezTo>
                      <a:pt x="625852" y="4350"/>
                      <a:pt x="624402" y="4350"/>
                      <a:pt x="622953" y="4350"/>
                    </a:cubicBezTo>
                    <a:cubicBezTo>
                      <a:pt x="621503" y="4350"/>
                      <a:pt x="619328" y="4350"/>
                      <a:pt x="616670" y="4591"/>
                    </a:cubicBezTo>
                    <a:lnTo>
                      <a:pt x="616670" y="84091"/>
                    </a:lnTo>
                    <a:cubicBezTo>
                      <a:pt x="619086" y="84091"/>
                      <a:pt x="622228" y="84091"/>
                      <a:pt x="625611" y="84333"/>
                    </a:cubicBezTo>
                    <a:cubicBezTo>
                      <a:pt x="629235" y="84333"/>
                      <a:pt x="633102" y="84575"/>
                      <a:pt x="637209" y="84575"/>
                    </a:cubicBezTo>
                    <a:cubicBezTo>
                      <a:pt x="641317" y="84575"/>
                      <a:pt x="645909" y="84091"/>
                      <a:pt x="650741" y="82883"/>
                    </a:cubicBezTo>
                    <a:cubicBezTo>
                      <a:pt x="655574" y="81675"/>
                      <a:pt x="659924" y="79742"/>
                      <a:pt x="664032" y="76842"/>
                    </a:cubicBezTo>
                    <a:cubicBezTo>
                      <a:pt x="668140" y="73942"/>
                      <a:pt x="671523" y="69834"/>
                      <a:pt x="674181" y="64518"/>
                    </a:cubicBezTo>
                    <a:cubicBezTo>
                      <a:pt x="676839" y="59202"/>
                      <a:pt x="678289" y="52436"/>
                      <a:pt x="678289" y="43979"/>
                    </a:cubicBezTo>
                    <a:cubicBezTo>
                      <a:pt x="678289" y="37454"/>
                      <a:pt x="677322" y="30689"/>
                      <a:pt x="675389" y="25856"/>
                    </a:cubicBezTo>
                    <a:moveTo>
                      <a:pt x="562059" y="77325"/>
                    </a:moveTo>
                    <a:cubicBezTo>
                      <a:pt x="560851" y="77809"/>
                      <a:pt x="559884" y="78292"/>
                      <a:pt x="558918" y="78534"/>
                    </a:cubicBezTo>
                    <a:cubicBezTo>
                      <a:pt x="557951" y="78775"/>
                      <a:pt x="556984" y="79017"/>
                      <a:pt x="555776" y="79017"/>
                    </a:cubicBezTo>
                    <a:cubicBezTo>
                      <a:pt x="555051" y="79017"/>
                      <a:pt x="554326" y="78775"/>
                      <a:pt x="553360" y="78534"/>
                    </a:cubicBezTo>
                    <a:cubicBezTo>
                      <a:pt x="552393" y="78292"/>
                      <a:pt x="551668" y="78050"/>
                      <a:pt x="551185" y="77567"/>
                    </a:cubicBezTo>
                    <a:cubicBezTo>
                      <a:pt x="549977" y="76600"/>
                      <a:pt x="549252" y="75634"/>
                      <a:pt x="549010" y="74184"/>
                    </a:cubicBezTo>
                    <a:cubicBezTo>
                      <a:pt x="548769" y="72734"/>
                      <a:pt x="548769" y="70801"/>
                      <a:pt x="548769" y="67901"/>
                    </a:cubicBezTo>
                    <a:lnTo>
                      <a:pt x="548769" y="35280"/>
                    </a:lnTo>
                    <a:lnTo>
                      <a:pt x="561817" y="35280"/>
                    </a:lnTo>
                    <a:lnTo>
                      <a:pt x="561817" y="28997"/>
                    </a:lnTo>
                    <a:lnTo>
                      <a:pt x="548769" y="28997"/>
                    </a:lnTo>
                    <a:lnTo>
                      <a:pt x="548769" y="12807"/>
                    </a:lnTo>
                    <a:lnTo>
                      <a:pt x="539103" y="14982"/>
                    </a:lnTo>
                    <a:lnTo>
                      <a:pt x="539103" y="28997"/>
                    </a:lnTo>
                    <a:lnTo>
                      <a:pt x="529679" y="28997"/>
                    </a:lnTo>
                    <a:lnTo>
                      <a:pt x="529679" y="35280"/>
                    </a:lnTo>
                    <a:lnTo>
                      <a:pt x="539103" y="35280"/>
                    </a:lnTo>
                    <a:lnTo>
                      <a:pt x="539103" y="68868"/>
                    </a:lnTo>
                    <a:cubicBezTo>
                      <a:pt x="539103" y="71768"/>
                      <a:pt x="539103" y="74184"/>
                      <a:pt x="539345" y="76117"/>
                    </a:cubicBezTo>
                    <a:cubicBezTo>
                      <a:pt x="539586" y="78050"/>
                      <a:pt x="540311" y="79983"/>
                      <a:pt x="541278" y="81433"/>
                    </a:cubicBezTo>
                    <a:cubicBezTo>
                      <a:pt x="542486" y="83125"/>
                      <a:pt x="543936" y="84091"/>
                      <a:pt x="545869" y="84816"/>
                    </a:cubicBezTo>
                    <a:cubicBezTo>
                      <a:pt x="547802" y="85541"/>
                      <a:pt x="549735" y="85783"/>
                      <a:pt x="551910" y="85783"/>
                    </a:cubicBezTo>
                    <a:cubicBezTo>
                      <a:pt x="554085" y="85783"/>
                      <a:pt x="556259" y="85541"/>
                      <a:pt x="558434" y="84816"/>
                    </a:cubicBezTo>
                    <a:cubicBezTo>
                      <a:pt x="560609" y="84091"/>
                      <a:pt x="562300" y="83125"/>
                      <a:pt x="563992" y="82158"/>
                    </a:cubicBezTo>
                    <a:lnTo>
                      <a:pt x="562059" y="77325"/>
                    </a:lnTo>
                    <a:close/>
                    <a:moveTo>
                      <a:pt x="487392" y="6041"/>
                    </a:moveTo>
                    <a:cubicBezTo>
                      <a:pt x="486183" y="4833"/>
                      <a:pt x="484975" y="4350"/>
                      <a:pt x="483284" y="4350"/>
                    </a:cubicBezTo>
                    <a:cubicBezTo>
                      <a:pt x="481592" y="4350"/>
                      <a:pt x="480384" y="4833"/>
                      <a:pt x="479176" y="6041"/>
                    </a:cubicBezTo>
                    <a:cubicBezTo>
                      <a:pt x="477967" y="7249"/>
                      <a:pt x="477484" y="8457"/>
                      <a:pt x="477484" y="9907"/>
                    </a:cubicBezTo>
                    <a:cubicBezTo>
                      <a:pt x="477484" y="11357"/>
                      <a:pt x="477967" y="12807"/>
                      <a:pt x="479176" y="13774"/>
                    </a:cubicBezTo>
                    <a:cubicBezTo>
                      <a:pt x="480384" y="14982"/>
                      <a:pt x="481592" y="15465"/>
                      <a:pt x="483284" y="15465"/>
                    </a:cubicBezTo>
                    <a:cubicBezTo>
                      <a:pt x="484975" y="15465"/>
                      <a:pt x="486425" y="14982"/>
                      <a:pt x="487392" y="13774"/>
                    </a:cubicBezTo>
                    <a:cubicBezTo>
                      <a:pt x="488600" y="12565"/>
                      <a:pt x="489083" y="11357"/>
                      <a:pt x="489083" y="9907"/>
                    </a:cubicBezTo>
                    <a:cubicBezTo>
                      <a:pt x="488841" y="8457"/>
                      <a:pt x="488358" y="7249"/>
                      <a:pt x="487392" y="6041"/>
                    </a:cubicBezTo>
                    <a:moveTo>
                      <a:pt x="510589" y="6041"/>
                    </a:moveTo>
                    <a:cubicBezTo>
                      <a:pt x="509381" y="4833"/>
                      <a:pt x="508173" y="4350"/>
                      <a:pt x="506481" y="4350"/>
                    </a:cubicBezTo>
                    <a:cubicBezTo>
                      <a:pt x="504790" y="4350"/>
                      <a:pt x="503340" y="4833"/>
                      <a:pt x="502373" y="6041"/>
                    </a:cubicBezTo>
                    <a:cubicBezTo>
                      <a:pt x="501165" y="7249"/>
                      <a:pt x="500682" y="8457"/>
                      <a:pt x="500682" y="9907"/>
                    </a:cubicBezTo>
                    <a:cubicBezTo>
                      <a:pt x="500682" y="11357"/>
                      <a:pt x="501165" y="12807"/>
                      <a:pt x="502373" y="13774"/>
                    </a:cubicBezTo>
                    <a:cubicBezTo>
                      <a:pt x="503582" y="14982"/>
                      <a:pt x="504790" y="15465"/>
                      <a:pt x="506481" y="15465"/>
                    </a:cubicBezTo>
                    <a:cubicBezTo>
                      <a:pt x="508173" y="15465"/>
                      <a:pt x="509381" y="14982"/>
                      <a:pt x="510589" y="13774"/>
                    </a:cubicBezTo>
                    <a:cubicBezTo>
                      <a:pt x="511797" y="12565"/>
                      <a:pt x="512281" y="11357"/>
                      <a:pt x="512281" y="9907"/>
                    </a:cubicBezTo>
                    <a:cubicBezTo>
                      <a:pt x="512281" y="8457"/>
                      <a:pt x="511797" y="7249"/>
                      <a:pt x="510589" y="6041"/>
                    </a:cubicBezTo>
                    <a:moveTo>
                      <a:pt x="504548" y="62827"/>
                    </a:moveTo>
                    <a:cubicBezTo>
                      <a:pt x="504548" y="64518"/>
                      <a:pt x="504306" y="65968"/>
                      <a:pt x="504306" y="67660"/>
                    </a:cubicBezTo>
                    <a:cubicBezTo>
                      <a:pt x="504065" y="69834"/>
                      <a:pt x="503340" y="71526"/>
                      <a:pt x="502373" y="72976"/>
                    </a:cubicBezTo>
                    <a:cubicBezTo>
                      <a:pt x="501407" y="74426"/>
                      <a:pt x="500199" y="75634"/>
                      <a:pt x="498990" y="76600"/>
                    </a:cubicBezTo>
                    <a:cubicBezTo>
                      <a:pt x="497782" y="77567"/>
                      <a:pt x="496332" y="78050"/>
                      <a:pt x="495124" y="78534"/>
                    </a:cubicBezTo>
                    <a:cubicBezTo>
                      <a:pt x="493916" y="79017"/>
                      <a:pt x="492708" y="79017"/>
                      <a:pt x="491741" y="79017"/>
                    </a:cubicBezTo>
                    <a:cubicBezTo>
                      <a:pt x="490533" y="79017"/>
                      <a:pt x="489325" y="78775"/>
                      <a:pt x="488116" y="78534"/>
                    </a:cubicBezTo>
                    <a:cubicBezTo>
                      <a:pt x="486908" y="78292"/>
                      <a:pt x="485942" y="77567"/>
                      <a:pt x="484975" y="76842"/>
                    </a:cubicBezTo>
                    <a:cubicBezTo>
                      <a:pt x="484009" y="76117"/>
                      <a:pt x="483284" y="75151"/>
                      <a:pt x="482800" y="73942"/>
                    </a:cubicBezTo>
                    <a:cubicBezTo>
                      <a:pt x="482317" y="72734"/>
                      <a:pt x="482075" y="71284"/>
                      <a:pt x="482075" y="69351"/>
                    </a:cubicBezTo>
                    <a:cubicBezTo>
                      <a:pt x="482075" y="67418"/>
                      <a:pt x="482559" y="65968"/>
                      <a:pt x="483284" y="64760"/>
                    </a:cubicBezTo>
                    <a:cubicBezTo>
                      <a:pt x="484009" y="63552"/>
                      <a:pt x="484975" y="62585"/>
                      <a:pt x="486183" y="61619"/>
                    </a:cubicBezTo>
                    <a:cubicBezTo>
                      <a:pt x="487392" y="60894"/>
                      <a:pt x="488358" y="60169"/>
                      <a:pt x="489566" y="59686"/>
                    </a:cubicBezTo>
                    <a:cubicBezTo>
                      <a:pt x="490775" y="59202"/>
                      <a:pt x="491741" y="58961"/>
                      <a:pt x="492708" y="58719"/>
                    </a:cubicBezTo>
                    <a:cubicBezTo>
                      <a:pt x="493674" y="58477"/>
                      <a:pt x="494882" y="58236"/>
                      <a:pt x="496091" y="58236"/>
                    </a:cubicBezTo>
                    <a:cubicBezTo>
                      <a:pt x="497299" y="58236"/>
                      <a:pt x="498507" y="57994"/>
                      <a:pt x="499715" y="57994"/>
                    </a:cubicBezTo>
                    <a:cubicBezTo>
                      <a:pt x="500923" y="57994"/>
                      <a:pt x="501890" y="57752"/>
                      <a:pt x="502857" y="57752"/>
                    </a:cubicBezTo>
                    <a:lnTo>
                      <a:pt x="505031" y="57752"/>
                    </a:lnTo>
                    <a:cubicBezTo>
                      <a:pt x="504548" y="59444"/>
                      <a:pt x="504548" y="61135"/>
                      <a:pt x="504548" y="62827"/>
                    </a:cubicBezTo>
                    <a:moveTo>
                      <a:pt x="522188" y="78292"/>
                    </a:moveTo>
                    <a:cubicBezTo>
                      <a:pt x="520738" y="78775"/>
                      <a:pt x="519288" y="79017"/>
                      <a:pt x="517838" y="79017"/>
                    </a:cubicBezTo>
                    <a:cubicBezTo>
                      <a:pt x="516630" y="79017"/>
                      <a:pt x="515664" y="78534"/>
                      <a:pt x="514939" y="77809"/>
                    </a:cubicBezTo>
                    <a:cubicBezTo>
                      <a:pt x="514214" y="77084"/>
                      <a:pt x="513972" y="75392"/>
                      <a:pt x="513972" y="72734"/>
                    </a:cubicBezTo>
                    <a:lnTo>
                      <a:pt x="513972" y="43496"/>
                    </a:lnTo>
                    <a:cubicBezTo>
                      <a:pt x="513972" y="42529"/>
                      <a:pt x="513972" y="41562"/>
                      <a:pt x="513972" y="40354"/>
                    </a:cubicBezTo>
                    <a:cubicBezTo>
                      <a:pt x="513972" y="39146"/>
                      <a:pt x="513730" y="38179"/>
                      <a:pt x="513489" y="36971"/>
                    </a:cubicBezTo>
                    <a:cubicBezTo>
                      <a:pt x="513247" y="35763"/>
                      <a:pt x="512764" y="34796"/>
                      <a:pt x="512281" y="33830"/>
                    </a:cubicBezTo>
                    <a:cubicBezTo>
                      <a:pt x="511797" y="32863"/>
                      <a:pt x="510831" y="31897"/>
                      <a:pt x="509864" y="31172"/>
                    </a:cubicBezTo>
                    <a:cubicBezTo>
                      <a:pt x="507689" y="29480"/>
                      <a:pt x="505273" y="28514"/>
                      <a:pt x="502615" y="27789"/>
                    </a:cubicBezTo>
                    <a:cubicBezTo>
                      <a:pt x="499957" y="27306"/>
                      <a:pt x="497540" y="27064"/>
                      <a:pt x="494882" y="27064"/>
                    </a:cubicBezTo>
                    <a:cubicBezTo>
                      <a:pt x="492708" y="27064"/>
                      <a:pt x="490291" y="27306"/>
                      <a:pt x="488116" y="27789"/>
                    </a:cubicBezTo>
                    <a:cubicBezTo>
                      <a:pt x="485942" y="28272"/>
                      <a:pt x="483767" y="28997"/>
                      <a:pt x="482075" y="29964"/>
                    </a:cubicBezTo>
                    <a:cubicBezTo>
                      <a:pt x="480142" y="30930"/>
                      <a:pt x="478692" y="32380"/>
                      <a:pt x="477243" y="33830"/>
                    </a:cubicBezTo>
                    <a:cubicBezTo>
                      <a:pt x="475793" y="35280"/>
                      <a:pt x="475068" y="37454"/>
                      <a:pt x="474584" y="40113"/>
                    </a:cubicBezTo>
                    <a:lnTo>
                      <a:pt x="482317" y="42529"/>
                    </a:lnTo>
                    <a:cubicBezTo>
                      <a:pt x="482559" y="41321"/>
                      <a:pt x="482800" y="40113"/>
                      <a:pt x="483284" y="38904"/>
                    </a:cubicBezTo>
                    <a:cubicBezTo>
                      <a:pt x="483767" y="37938"/>
                      <a:pt x="484250" y="36730"/>
                      <a:pt x="485217" y="36005"/>
                    </a:cubicBezTo>
                    <a:cubicBezTo>
                      <a:pt x="486183" y="35038"/>
                      <a:pt x="487150" y="34555"/>
                      <a:pt x="488600" y="33830"/>
                    </a:cubicBezTo>
                    <a:cubicBezTo>
                      <a:pt x="490050" y="33347"/>
                      <a:pt x="491741" y="33105"/>
                      <a:pt x="493916" y="33105"/>
                    </a:cubicBezTo>
                    <a:cubicBezTo>
                      <a:pt x="495124" y="33105"/>
                      <a:pt x="496332" y="33105"/>
                      <a:pt x="497299" y="33347"/>
                    </a:cubicBezTo>
                    <a:cubicBezTo>
                      <a:pt x="498507" y="33588"/>
                      <a:pt x="499474" y="33830"/>
                      <a:pt x="500440" y="34313"/>
                    </a:cubicBezTo>
                    <a:cubicBezTo>
                      <a:pt x="501890" y="35038"/>
                      <a:pt x="502857" y="36005"/>
                      <a:pt x="503582" y="37213"/>
                    </a:cubicBezTo>
                    <a:cubicBezTo>
                      <a:pt x="504065" y="38421"/>
                      <a:pt x="504548" y="40113"/>
                      <a:pt x="504548" y="42287"/>
                    </a:cubicBezTo>
                    <a:lnTo>
                      <a:pt x="504548" y="51711"/>
                    </a:lnTo>
                    <a:cubicBezTo>
                      <a:pt x="501648" y="51711"/>
                      <a:pt x="499232" y="51711"/>
                      <a:pt x="497057" y="51953"/>
                    </a:cubicBezTo>
                    <a:cubicBezTo>
                      <a:pt x="494882" y="51953"/>
                      <a:pt x="492949" y="52195"/>
                      <a:pt x="491016" y="52436"/>
                    </a:cubicBezTo>
                    <a:cubicBezTo>
                      <a:pt x="488358" y="52920"/>
                      <a:pt x="485942" y="53644"/>
                      <a:pt x="483525" y="54369"/>
                    </a:cubicBezTo>
                    <a:cubicBezTo>
                      <a:pt x="481350" y="55336"/>
                      <a:pt x="479176" y="56544"/>
                      <a:pt x="477484" y="57994"/>
                    </a:cubicBezTo>
                    <a:cubicBezTo>
                      <a:pt x="475793" y="59444"/>
                      <a:pt x="474584" y="61135"/>
                      <a:pt x="473618" y="63310"/>
                    </a:cubicBezTo>
                    <a:cubicBezTo>
                      <a:pt x="472651" y="65243"/>
                      <a:pt x="472168" y="67660"/>
                      <a:pt x="472168" y="70076"/>
                    </a:cubicBezTo>
                    <a:cubicBezTo>
                      <a:pt x="472168" y="72493"/>
                      <a:pt x="472651" y="74909"/>
                      <a:pt x="473618" y="76842"/>
                    </a:cubicBezTo>
                    <a:cubicBezTo>
                      <a:pt x="474584" y="78775"/>
                      <a:pt x="475793" y="80467"/>
                      <a:pt x="477243" y="81675"/>
                    </a:cubicBezTo>
                    <a:cubicBezTo>
                      <a:pt x="478692" y="82883"/>
                      <a:pt x="480384" y="83850"/>
                      <a:pt x="482317" y="84575"/>
                    </a:cubicBezTo>
                    <a:cubicBezTo>
                      <a:pt x="484250" y="85300"/>
                      <a:pt x="485942" y="85541"/>
                      <a:pt x="488116" y="85541"/>
                    </a:cubicBezTo>
                    <a:cubicBezTo>
                      <a:pt x="492708" y="85541"/>
                      <a:pt x="496332" y="84575"/>
                      <a:pt x="499232" y="82641"/>
                    </a:cubicBezTo>
                    <a:cubicBezTo>
                      <a:pt x="502132" y="80708"/>
                      <a:pt x="504065" y="78292"/>
                      <a:pt x="505031" y="75634"/>
                    </a:cubicBezTo>
                    <a:cubicBezTo>
                      <a:pt x="505273" y="78050"/>
                      <a:pt x="506240" y="80225"/>
                      <a:pt x="507689" y="82158"/>
                    </a:cubicBezTo>
                    <a:cubicBezTo>
                      <a:pt x="509139" y="84091"/>
                      <a:pt x="511314" y="84816"/>
                      <a:pt x="514214" y="84816"/>
                    </a:cubicBezTo>
                    <a:cubicBezTo>
                      <a:pt x="515905" y="84816"/>
                      <a:pt x="517597" y="84575"/>
                      <a:pt x="519047" y="84333"/>
                    </a:cubicBezTo>
                    <a:cubicBezTo>
                      <a:pt x="520496" y="84091"/>
                      <a:pt x="521705" y="83850"/>
                      <a:pt x="522430" y="83608"/>
                    </a:cubicBezTo>
                    <a:lnTo>
                      <a:pt x="522430" y="78292"/>
                    </a:lnTo>
                    <a:close/>
                    <a:moveTo>
                      <a:pt x="458636" y="77325"/>
                    </a:moveTo>
                    <a:cubicBezTo>
                      <a:pt x="457428" y="77809"/>
                      <a:pt x="456461" y="78292"/>
                      <a:pt x="455495" y="78534"/>
                    </a:cubicBezTo>
                    <a:cubicBezTo>
                      <a:pt x="454528" y="78775"/>
                      <a:pt x="453562" y="79017"/>
                      <a:pt x="452353" y="79017"/>
                    </a:cubicBezTo>
                    <a:cubicBezTo>
                      <a:pt x="451629" y="79017"/>
                      <a:pt x="450904" y="78775"/>
                      <a:pt x="449937" y="78534"/>
                    </a:cubicBezTo>
                    <a:cubicBezTo>
                      <a:pt x="448970" y="78292"/>
                      <a:pt x="448246" y="78050"/>
                      <a:pt x="447762" y="77567"/>
                    </a:cubicBezTo>
                    <a:cubicBezTo>
                      <a:pt x="446554" y="76600"/>
                      <a:pt x="445829" y="75634"/>
                      <a:pt x="445587" y="74184"/>
                    </a:cubicBezTo>
                    <a:cubicBezTo>
                      <a:pt x="445346" y="72734"/>
                      <a:pt x="445346" y="70801"/>
                      <a:pt x="445346" y="67901"/>
                    </a:cubicBezTo>
                    <a:lnTo>
                      <a:pt x="445346" y="35280"/>
                    </a:lnTo>
                    <a:lnTo>
                      <a:pt x="458394" y="35280"/>
                    </a:lnTo>
                    <a:lnTo>
                      <a:pt x="458394" y="28997"/>
                    </a:lnTo>
                    <a:lnTo>
                      <a:pt x="445346" y="28997"/>
                    </a:lnTo>
                    <a:lnTo>
                      <a:pt x="445346" y="12807"/>
                    </a:lnTo>
                    <a:lnTo>
                      <a:pt x="435680" y="14982"/>
                    </a:lnTo>
                    <a:lnTo>
                      <a:pt x="435680" y="28997"/>
                    </a:lnTo>
                    <a:lnTo>
                      <a:pt x="426256" y="28997"/>
                    </a:lnTo>
                    <a:lnTo>
                      <a:pt x="426256" y="35280"/>
                    </a:lnTo>
                    <a:lnTo>
                      <a:pt x="435680" y="35280"/>
                    </a:lnTo>
                    <a:lnTo>
                      <a:pt x="435680" y="68868"/>
                    </a:lnTo>
                    <a:cubicBezTo>
                      <a:pt x="435680" y="71768"/>
                      <a:pt x="435680" y="74184"/>
                      <a:pt x="435922" y="76117"/>
                    </a:cubicBezTo>
                    <a:cubicBezTo>
                      <a:pt x="436163" y="78050"/>
                      <a:pt x="436888" y="79983"/>
                      <a:pt x="437855" y="81433"/>
                    </a:cubicBezTo>
                    <a:cubicBezTo>
                      <a:pt x="439063" y="83125"/>
                      <a:pt x="440513" y="84091"/>
                      <a:pt x="442446" y="84816"/>
                    </a:cubicBezTo>
                    <a:cubicBezTo>
                      <a:pt x="444379" y="85541"/>
                      <a:pt x="446312" y="85783"/>
                      <a:pt x="448487" y="85783"/>
                    </a:cubicBezTo>
                    <a:cubicBezTo>
                      <a:pt x="450662" y="85783"/>
                      <a:pt x="452837" y="85541"/>
                      <a:pt x="455012" y="84816"/>
                    </a:cubicBezTo>
                    <a:cubicBezTo>
                      <a:pt x="457186" y="84091"/>
                      <a:pt x="458878" y="83125"/>
                      <a:pt x="460569" y="82158"/>
                    </a:cubicBezTo>
                    <a:lnTo>
                      <a:pt x="458636" y="77325"/>
                    </a:lnTo>
                    <a:close/>
                    <a:moveTo>
                      <a:pt x="409825" y="28997"/>
                    </a:moveTo>
                    <a:lnTo>
                      <a:pt x="399676" y="28997"/>
                    </a:lnTo>
                    <a:lnTo>
                      <a:pt x="399676" y="84091"/>
                    </a:lnTo>
                    <a:lnTo>
                      <a:pt x="409825" y="84091"/>
                    </a:lnTo>
                    <a:lnTo>
                      <a:pt x="409825" y="28997"/>
                    </a:lnTo>
                    <a:close/>
                    <a:moveTo>
                      <a:pt x="409341" y="2416"/>
                    </a:moveTo>
                    <a:cubicBezTo>
                      <a:pt x="408133" y="1208"/>
                      <a:pt x="406683" y="483"/>
                      <a:pt x="404992" y="483"/>
                    </a:cubicBezTo>
                    <a:cubicBezTo>
                      <a:pt x="403300" y="483"/>
                      <a:pt x="401609" y="1208"/>
                      <a:pt x="400400" y="2416"/>
                    </a:cubicBezTo>
                    <a:cubicBezTo>
                      <a:pt x="399192" y="3625"/>
                      <a:pt x="398467" y="5316"/>
                      <a:pt x="398467" y="6766"/>
                    </a:cubicBezTo>
                    <a:cubicBezTo>
                      <a:pt x="398467" y="8457"/>
                      <a:pt x="399192" y="9907"/>
                      <a:pt x="400400" y="11116"/>
                    </a:cubicBezTo>
                    <a:cubicBezTo>
                      <a:pt x="401609" y="12324"/>
                      <a:pt x="403059" y="13049"/>
                      <a:pt x="404992" y="13049"/>
                    </a:cubicBezTo>
                    <a:cubicBezTo>
                      <a:pt x="406683" y="13049"/>
                      <a:pt x="408133" y="12324"/>
                      <a:pt x="409341" y="11116"/>
                    </a:cubicBezTo>
                    <a:cubicBezTo>
                      <a:pt x="410549" y="9907"/>
                      <a:pt x="411274" y="8457"/>
                      <a:pt x="411274" y="6766"/>
                    </a:cubicBezTo>
                    <a:cubicBezTo>
                      <a:pt x="411274" y="5074"/>
                      <a:pt x="410549" y="3625"/>
                      <a:pt x="409341" y="2416"/>
                    </a:cubicBezTo>
                    <a:moveTo>
                      <a:pt x="379619" y="61377"/>
                    </a:moveTo>
                    <a:cubicBezTo>
                      <a:pt x="378653" y="59444"/>
                      <a:pt x="377203" y="57994"/>
                      <a:pt x="375511" y="56544"/>
                    </a:cubicBezTo>
                    <a:cubicBezTo>
                      <a:pt x="373820" y="55094"/>
                      <a:pt x="372128" y="54128"/>
                      <a:pt x="370195" y="53403"/>
                    </a:cubicBezTo>
                    <a:cubicBezTo>
                      <a:pt x="368262" y="52678"/>
                      <a:pt x="366329" y="51953"/>
                      <a:pt x="364396" y="51470"/>
                    </a:cubicBezTo>
                    <a:cubicBezTo>
                      <a:pt x="361013" y="50503"/>
                      <a:pt x="358113" y="49295"/>
                      <a:pt x="355938" y="47603"/>
                    </a:cubicBezTo>
                    <a:cubicBezTo>
                      <a:pt x="353764" y="45912"/>
                      <a:pt x="352797" y="43737"/>
                      <a:pt x="352797" y="40837"/>
                    </a:cubicBezTo>
                    <a:cubicBezTo>
                      <a:pt x="352797" y="38663"/>
                      <a:pt x="353764" y="36730"/>
                      <a:pt x="355697" y="35280"/>
                    </a:cubicBezTo>
                    <a:cubicBezTo>
                      <a:pt x="357630" y="33830"/>
                      <a:pt x="360046" y="33105"/>
                      <a:pt x="362946" y="33105"/>
                    </a:cubicBezTo>
                    <a:cubicBezTo>
                      <a:pt x="366087" y="33105"/>
                      <a:pt x="368504" y="33588"/>
                      <a:pt x="370195" y="34796"/>
                    </a:cubicBezTo>
                    <a:cubicBezTo>
                      <a:pt x="371887" y="36005"/>
                      <a:pt x="373337" y="37213"/>
                      <a:pt x="374786" y="38421"/>
                    </a:cubicBezTo>
                    <a:lnTo>
                      <a:pt x="379619" y="32380"/>
                    </a:lnTo>
                    <a:cubicBezTo>
                      <a:pt x="378169" y="31172"/>
                      <a:pt x="376236" y="29964"/>
                      <a:pt x="373820" y="28997"/>
                    </a:cubicBezTo>
                    <a:cubicBezTo>
                      <a:pt x="371162" y="27789"/>
                      <a:pt x="367779" y="27306"/>
                      <a:pt x="363429" y="27306"/>
                    </a:cubicBezTo>
                    <a:cubicBezTo>
                      <a:pt x="360771" y="27306"/>
                      <a:pt x="358355" y="27547"/>
                      <a:pt x="355938" y="28272"/>
                    </a:cubicBezTo>
                    <a:cubicBezTo>
                      <a:pt x="353522" y="28997"/>
                      <a:pt x="351589" y="29722"/>
                      <a:pt x="349656" y="31172"/>
                    </a:cubicBezTo>
                    <a:cubicBezTo>
                      <a:pt x="347964" y="32380"/>
                      <a:pt x="346514" y="34071"/>
                      <a:pt x="345306" y="36005"/>
                    </a:cubicBezTo>
                    <a:cubicBezTo>
                      <a:pt x="344098" y="37938"/>
                      <a:pt x="343615" y="40113"/>
                      <a:pt x="343615" y="42771"/>
                    </a:cubicBezTo>
                    <a:cubicBezTo>
                      <a:pt x="343615" y="45670"/>
                      <a:pt x="344098" y="48087"/>
                      <a:pt x="345065" y="50020"/>
                    </a:cubicBezTo>
                    <a:cubicBezTo>
                      <a:pt x="346031" y="51953"/>
                      <a:pt x="347481" y="53644"/>
                      <a:pt x="348931" y="54853"/>
                    </a:cubicBezTo>
                    <a:cubicBezTo>
                      <a:pt x="350622" y="56061"/>
                      <a:pt x="352314" y="57269"/>
                      <a:pt x="354005" y="57752"/>
                    </a:cubicBezTo>
                    <a:cubicBezTo>
                      <a:pt x="355938" y="58477"/>
                      <a:pt x="357630" y="58961"/>
                      <a:pt x="359321" y="59686"/>
                    </a:cubicBezTo>
                    <a:cubicBezTo>
                      <a:pt x="362946" y="60652"/>
                      <a:pt x="365604" y="61860"/>
                      <a:pt x="367779" y="63310"/>
                    </a:cubicBezTo>
                    <a:cubicBezTo>
                      <a:pt x="369954" y="64760"/>
                      <a:pt x="370920" y="67176"/>
                      <a:pt x="370920" y="70559"/>
                    </a:cubicBezTo>
                    <a:cubicBezTo>
                      <a:pt x="370920" y="73459"/>
                      <a:pt x="369954" y="75634"/>
                      <a:pt x="368262" y="77325"/>
                    </a:cubicBezTo>
                    <a:cubicBezTo>
                      <a:pt x="366571" y="78775"/>
                      <a:pt x="364154" y="79742"/>
                      <a:pt x="360771" y="79742"/>
                    </a:cubicBezTo>
                    <a:cubicBezTo>
                      <a:pt x="359080" y="79742"/>
                      <a:pt x="357630" y="79500"/>
                      <a:pt x="355938" y="79017"/>
                    </a:cubicBezTo>
                    <a:cubicBezTo>
                      <a:pt x="354489" y="78534"/>
                      <a:pt x="353039" y="77809"/>
                      <a:pt x="351830" y="76842"/>
                    </a:cubicBezTo>
                    <a:cubicBezTo>
                      <a:pt x="350622" y="76117"/>
                      <a:pt x="349414" y="75151"/>
                      <a:pt x="348447" y="74184"/>
                    </a:cubicBezTo>
                    <a:cubicBezTo>
                      <a:pt x="347481" y="73217"/>
                      <a:pt x="346756" y="72493"/>
                      <a:pt x="346031" y="71768"/>
                    </a:cubicBezTo>
                    <a:lnTo>
                      <a:pt x="341198" y="79500"/>
                    </a:lnTo>
                    <a:cubicBezTo>
                      <a:pt x="346514" y="83608"/>
                      <a:pt x="352797" y="85783"/>
                      <a:pt x="360288" y="85783"/>
                    </a:cubicBezTo>
                    <a:cubicBezTo>
                      <a:pt x="363188" y="85783"/>
                      <a:pt x="365604" y="85300"/>
                      <a:pt x="368020" y="84575"/>
                    </a:cubicBezTo>
                    <a:cubicBezTo>
                      <a:pt x="370437" y="83850"/>
                      <a:pt x="372612" y="82641"/>
                      <a:pt x="374303" y="81192"/>
                    </a:cubicBezTo>
                    <a:cubicBezTo>
                      <a:pt x="375995" y="79742"/>
                      <a:pt x="377444" y="77809"/>
                      <a:pt x="378411" y="75634"/>
                    </a:cubicBezTo>
                    <a:cubicBezTo>
                      <a:pt x="379378" y="73459"/>
                      <a:pt x="380103" y="71043"/>
                      <a:pt x="380103" y="68143"/>
                    </a:cubicBezTo>
                    <a:cubicBezTo>
                      <a:pt x="381069" y="65485"/>
                      <a:pt x="380586" y="63310"/>
                      <a:pt x="379619" y="61377"/>
                    </a:cubicBezTo>
                    <a:moveTo>
                      <a:pt x="298428" y="84091"/>
                    </a:moveTo>
                    <a:lnTo>
                      <a:pt x="307852" y="84091"/>
                    </a:lnTo>
                    <a:lnTo>
                      <a:pt x="307852" y="57511"/>
                    </a:lnTo>
                    <a:cubicBezTo>
                      <a:pt x="307852" y="55578"/>
                      <a:pt x="307852" y="53886"/>
                      <a:pt x="308093" y="51953"/>
                    </a:cubicBezTo>
                    <a:cubicBezTo>
                      <a:pt x="308335" y="50020"/>
                      <a:pt x="308577" y="48328"/>
                      <a:pt x="308818" y="46637"/>
                    </a:cubicBezTo>
                    <a:cubicBezTo>
                      <a:pt x="309785" y="43254"/>
                      <a:pt x="310993" y="40354"/>
                      <a:pt x="312926" y="37938"/>
                    </a:cubicBezTo>
                    <a:cubicBezTo>
                      <a:pt x="314618" y="35521"/>
                      <a:pt x="316792" y="34555"/>
                      <a:pt x="318967" y="34555"/>
                    </a:cubicBezTo>
                    <a:cubicBezTo>
                      <a:pt x="322833" y="34555"/>
                      <a:pt x="324767" y="36488"/>
                      <a:pt x="325008" y="40596"/>
                    </a:cubicBezTo>
                    <a:lnTo>
                      <a:pt x="333224" y="37696"/>
                    </a:lnTo>
                    <a:cubicBezTo>
                      <a:pt x="333224" y="35763"/>
                      <a:pt x="332741" y="34313"/>
                      <a:pt x="332016" y="32863"/>
                    </a:cubicBezTo>
                    <a:cubicBezTo>
                      <a:pt x="331291" y="31413"/>
                      <a:pt x="330566" y="30447"/>
                      <a:pt x="329599" y="29722"/>
                    </a:cubicBezTo>
                    <a:cubicBezTo>
                      <a:pt x="328633" y="28997"/>
                      <a:pt x="327425" y="28272"/>
                      <a:pt x="326216" y="28030"/>
                    </a:cubicBezTo>
                    <a:cubicBezTo>
                      <a:pt x="325008" y="27547"/>
                      <a:pt x="323800" y="27547"/>
                      <a:pt x="322833" y="27547"/>
                    </a:cubicBezTo>
                    <a:cubicBezTo>
                      <a:pt x="319450" y="27547"/>
                      <a:pt x="316792" y="28514"/>
                      <a:pt x="314134" y="30205"/>
                    </a:cubicBezTo>
                    <a:cubicBezTo>
                      <a:pt x="311718" y="32138"/>
                      <a:pt x="309543" y="34555"/>
                      <a:pt x="307852" y="37696"/>
                    </a:cubicBezTo>
                    <a:lnTo>
                      <a:pt x="306643" y="28272"/>
                    </a:lnTo>
                    <a:lnTo>
                      <a:pt x="297219" y="29239"/>
                    </a:lnTo>
                    <a:cubicBezTo>
                      <a:pt x="297219" y="29722"/>
                      <a:pt x="297461" y="30447"/>
                      <a:pt x="297461" y="31413"/>
                    </a:cubicBezTo>
                    <a:cubicBezTo>
                      <a:pt x="297703" y="32380"/>
                      <a:pt x="297703" y="33588"/>
                      <a:pt x="297944" y="35038"/>
                    </a:cubicBezTo>
                    <a:cubicBezTo>
                      <a:pt x="298186" y="36488"/>
                      <a:pt x="298186" y="37696"/>
                      <a:pt x="298186" y="39146"/>
                    </a:cubicBezTo>
                    <a:cubicBezTo>
                      <a:pt x="298186" y="40596"/>
                      <a:pt x="298428" y="41804"/>
                      <a:pt x="298428" y="43254"/>
                    </a:cubicBezTo>
                    <a:lnTo>
                      <a:pt x="298428" y="84091"/>
                    </a:lnTo>
                    <a:close/>
                    <a:moveTo>
                      <a:pt x="267981" y="38179"/>
                    </a:moveTo>
                    <a:cubicBezTo>
                      <a:pt x="270156" y="41079"/>
                      <a:pt x="271122" y="45187"/>
                      <a:pt x="271122" y="50262"/>
                    </a:cubicBezTo>
                    <a:lnTo>
                      <a:pt x="271122" y="52195"/>
                    </a:lnTo>
                    <a:lnTo>
                      <a:pt x="243817" y="52195"/>
                    </a:lnTo>
                    <a:cubicBezTo>
                      <a:pt x="244058" y="49778"/>
                      <a:pt x="244783" y="47362"/>
                      <a:pt x="245508" y="45187"/>
                    </a:cubicBezTo>
                    <a:cubicBezTo>
                      <a:pt x="246233" y="43012"/>
                      <a:pt x="247441" y="41079"/>
                      <a:pt x="248649" y="39388"/>
                    </a:cubicBezTo>
                    <a:cubicBezTo>
                      <a:pt x="249858" y="37696"/>
                      <a:pt x="251549" y="36246"/>
                      <a:pt x="253241" y="35280"/>
                    </a:cubicBezTo>
                    <a:cubicBezTo>
                      <a:pt x="254932" y="34313"/>
                      <a:pt x="257107" y="33830"/>
                      <a:pt x="259282" y="33830"/>
                    </a:cubicBezTo>
                    <a:cubicBezTo>
                      <a:pt x="262906" y="33588"/>
                      <a:pt x="265806" y="35038"/>
                      <a:pt x="267981" y="38179"/>
                    </a:cubicBezTo>
                    <a:moveTo>
                      <a:pt x="281029" y="58236"/>
                    </a:moveTo>
                    <a:lnTo>
                      <a:pt x="281029" y="52678"/>
                    </a:lnTo>
                    <a:cubicBezTo>
                      <a:pt x="281029" y="49537"/>
                      <a:pt x="280788" y="46395"/>
                      <a:pt x="280063" y="43496"/>
                    </a:cubicBezTo>
                    <a:cubicBezTo>
                      <a:pt x="279338" y="40354"/>
                      <a:pt x="278130" y="37696"/>
                      <a:pt x="276438" y="35280"/>
                    </a:cubicBezTo>
                    <a:cubicBezTo>
                      <a:pt x="274747" y="32863"/>
                      <a:pt x="272572" y="30930"/>
                      <a:pt x="269672" y="29480"/>
                    </a:cubicBezTo>
                    <a:cubicBezTo>
                      <a:pt x="266773" y="28030"/>
                      <a:pt x="263390" y="27306"/>
                      <a:pt x="259040" y="27306"/>
                    </a:cubicBezTo>
                    <a:cubicBezTo>
                      <a:pt x="255415" y="27306"/>
                      <a:pt x="252274" y="28030"/>
                      <a:pt x="249133" y="29480"/>
                    </a:cubicBezTo>
                    <a:cubicBezTo>
                      <a:pt x="245991" y="30930"/>
                      <a:pt x="243333" y="32863"/>
                      <a:pt x="241159" y="35521"/>
                    </a:cubicBezTo>
                    <a:cubicBezTo>
                      <a:pt x="238984" y="38179"/>
                      <a:pt x="237051" y="41079"/>
                      <a:pt x="235842" y="44704"/>
                    </a:cubicBezTo>
                    <a:cubicBezTo>
                      <a:pt x="234634" y="48328"/>
                      <a:pt x="233909" y="52195"/>
                      <a:pt x="233909" y="56544"/>
                    </a:cubicBezTo>
                    <a:cubicBezTo>
                      <a:pt x="233909" y="66210"/>
                      <a:pt x="236084" y="73459"/>
                      <a:pt x="240675" y="78292"/>
                    </a:cubicBezTo>
                    <a:cubicBezTo>
                      <a:pt x="245025" y="83125"/>
                      <a:pt x="251791" y="85783"/>
                      <a:pt x="260490" y="85783"/>
                    </a:cubicBezTo>
                    <a:cubicBezTo>
                      <a:pt x="265081" y="85783"/>
                      <a:pt x="268947" y="84816"/>
                      <a:pt x="272572" y="83125"/>
                    </a:cubicBezTo>
                    <a:cubicBezTo>
                      <a:pt x="275955" y="81192"/>
                      <a:pt x="279338" y="78534"/>
                      <a:pt x="282238" y="75151"/>
                    </a:cubicBezTo>
                    <a:lnTo>
                      <a:pt x="278371" y="71043"/>
                    </a:lnTo>
                    <a:cubicBezTo>
                      <a:pt x="274747" y="74426"/>
                      <a:pt x="271605" y="76359"/>
                      <a:pt x="268947" y="77567"/>
                    </a:cubicBezTo>
                    <a:cubicBezTo>
                      <a:pt x="266289" y="78534"/>
                      <a:pt x="263631" y="79017"/>
                      <a:pt x="261215" y="79017"/>
                    </a:cubicBezTo>
                    <a:cubicBezTo>
                      <a:pt x="255657" y="79017"/>
                      <a:pt x="251549" y="77325"/>
                      <a:pt x="248649" y="73701"/>
                    </a:cubicBezTo>
                    <a:cubicBezTo>
                      <a:pt x="245750" y="70076"/>
                      <a:pt x="244300" y="65002"/>
                      <a:pt x="244058" y="58477"/>
                    </a:cubicBezTo>
                    <a:lnTo>
                      <a:pt x="281029" y="58477"/>
                    </a:lnTo>
                    <a:close/>
                    <a:moveTo>
                      <a:pt x="183648" y="28997"/>
                    </a:moveTo>
                    <a:lnTo>
                      <a:pt x="172774" y="28997"/>
                    </a:lnTo>
                    <a:lnTo>
                      <a:pt x="195247" y="85300"/>
                    </a:lnTo>
                    <a:lnTo>
                      <a:pt x="203221" y="85300"/>
                    </a:lnTo>
                    <a:lnTo>
                      <a:pt x="226418" y="28997"/>
                    </a:lnTo>
                    <a:lnTo>
                      <a:pt x="217236" y="28997"/>
                    </a:lnTo>
                    <a:lnTo>
                      <a:pt x="202496" y="67660"/>
                    </a:lnTo>
                    <a:cubicBezTo>
                      <a:pt x="201046" y="71526"/>
                      <a:pt x="200321" y="74426"/>
                      <a:pt x="200079" y="76359"/>
                    </a:cubicBezTo>
                    <a:cubicBezTo>
                      <a:pt x="199838" y="75392"/>
                      <a:pt x="199596" y="74184"/>
                      <a:pt x="199354" y="72734"/>
                    </a:cubicBezTo>
                    <a:cubicBezTo>
                      <a:pt x="199113" y="71284"/>
                      <a:pt x="198388" y="69351"/>
                      <a:pt x="197663" y="67176"/>
                    </a:cubicBezTo>
                    <a:lnTo>
                      <a:pt x="183648" y="28997"/>
                    </a:lnTo>
                    <a:close/>
                    <a:moveTo>
                      <a:pt x="159000" y="28997"/>
                    </a:moveTo>
                    <a:lnTo>
                      <a:pt x="148851" y="28997"/>
                    </a:lnTo>
                    <a:lnTo>
                      <a:pt x="148851" y="84091"/>
                    </a:lnTo>
                    <a:lnTo>
                      <a:pt x="159000" y="84091"/>
                    </a:lnTo>
                    <a:lnTo>
                      <a:pt x="159000" y="28997"/>
                    </a:lnTo>
                    <a:close/>
                    <a:moveTo>
                      <a:pt x="158517" y="2416"/>
                    </a:moveTo>
                    <a:cubicBezTo>
                      <a:pt x="157309" y="1208"/>
                      <a:pt x="155859" y="483"/>
                      <a:pt x="154167" y="483"/>
                    </a:cubicBezTo>
                    <a:cubicBezTo>
                      <a:pt x="152476" y="483"/>
                      <a:pt x="150784" y="1208"/>
                      <a:pt x="149576" y="2416"/>
                    </a:cubicBezTo>
                    <a:cubicBezTo>
                      <a:pt x="148368" y="3625"/>
                      <a:pt x="147643" y="5316"/>
                      <a:pt x="147643" y="6766"/>
                    </a:cubicBezTo>
                    <a:cubicBezTo>
                      <a:pt x="147643" y="8457"/>
                      <a:pt x="148368" y="9907"/>
                      <a:pt x="149576" y="11116"/>
                    </a:cubicBezTo>
                    <a:cubicBezTo>
                      <a:pt x="150784" y="12324"/>
                      <a:pt x="152476" y="13049"/>
                      <a:pt x="154167" y="13049"/>
                    </a:cubicBezTo>
                    <a:cubicBezTo>
                      <a:pt x="155859" y="13049"/>
                      <a:pt x="157309" y="12324"/>
                      <a:pt x="158517" y="11116"/>
                    </a:cubicBezTo>
                    <a:cubicBezTo>
                      <a:pt x="159725" y="9907"/>
                      <a:pt x="160450" y="8457"/>
                      <a:pt x="160450" y="6766"/>
                    </a:cubicBezTo>
                    <a:cubicBezTo>
                      <a:pt x="160450" y="5074"/>
                      <a:pt x="159725" y="3625"/>
                      <a:pt x="158517" y="2416"/>
                    </a:cubicBezTo>
                    <a:moveTo>
                      <a:pt x="128795" y="84091"/>
                    </a:moveTo>
                    <a:lnTo>
                      <a:pt x="128795" y="49537"/>
                    </a:lnTo>
                    <a:cubicBezTo>
                      <a:pt x="128795" y="46637"/>
                      <a:pt x="128553" y="43737"/>
                      <a:pt x="128312" y="41079"/>
                    </a:cubicBezTo>
                    <a:cubicBezTo>
                      <a:pt x="128070" y="38421"/>
                      <a:pt x="127345" y="36005"/>
                      <a:pt x="126137" y="34071"/>
                    </a:cubicBezTo>
                    <a:cubicBezTo>
                      <a:pt x="124929" y="32138"/>
                      <a:pt x="122996" y="30447"/>
                      <a:pt x="120338" y="29239"/>
                    </a:cubicBezTo>
                    <a:cubicBezTo>
                      <a:pt x="117680" y="28030"/>
                      <a:pt x="114297" y="27306"/>
                      <a:pt x="109705" y="27306"/>
                    </a:cubicBezTo>
                    <a:cubicBezTo>
                      <a:pt x="106806" y="27306"/>
                      <a:pt x="104389" y="27789"/>
                      <a:pt x="102214" y="28514"/>
                    </a:cubicBezTo>
                    <a:cubicBezTo>
                      <a:pt x="100040" y="29480"/>
                      <a:pt x="98348" y="30447"/>
                      <a:pt x="96898" y="31655"/>
                    </a:cubicBezTo>
                    <a:cubicBezTo>
                      <a:pt x="95449" y="32863"/>
                      <a:pt x="94240" y="34071"/>
                      <a:pt x="93274" y="35280"/>
                    </a:cubicBezTo>
                    <a:cubicBezTo>
                      <a:pt x="92307" y="36488"/>
                      <a:pt x="91824" y="37213"/>
                      <a:pt x="91341" y="37938"/>
                    </a:cubicBezTo>
                    <a:lnTo>
                      <a:pt x="90132" y="28514"/>
                    </a:lnTo>
                    <a:lnTo>
                      <a:pt x="80708" y="29480"/>
                    </a:lnTo>
                    <a:cubicBezTo>
                      <a:pt x="80708" y="29964"/>
                      <a:pt x="80950" y="30689"/>
                      <a:pt x="80950" y="31655"/>
                    </a:cubicBezTo>
                    <a:cubicBezTo>
                      <a:pt x="81192" y="32622"/>
                      <a:pt x="81192" y="33830"/>
                      <a:pt x="81433" y="35280"/>
                    </a:cubicBezTo>
                    <a:cubicBezTo>
                      <a:pt x="81675" y="36730"/>
                      <a:pt x="81675" y="37938"/>
                      <a:pt x="81675" y="39388"/>
                    </a:cubicBezTo>
                    <a:cubicBezTo>
                      <a:pt x="81675" y="40837"/>
                      <a:pt x="81917" y="42046"/>
                      <a:pt x="81917" y="43496"/>
                    </a:cubicBezTo>
                    <a:lnTo>
                      <a:pt x="81917" y="84333"/>
                    </a:lnTo>
                    <a:lnTo>
                      <a:pt x="91824" y="84333"/>
                    </a:lnTo>
                    <a:lnTo>
                      <a:pt x="91824" y="53403"/>
                    </a:lnTo>
                    <a:cubicBezTo>
                      <a:pt x="91824" y="50986"/>
                      <a:pt x="92307" y="48570"/>
                      <a:pt x="93032" y="46154"/>
                    </a:cubicBezTo>
                    <a:cubicBezTo>
                      <a:pt x="93757" y="43979"/>
                      <a:pt x="94965" y="41804"/>
                      <a:pt x="96415" y="40354"/>
                    </a:cubicBezTo>
                    <a:cubicBezTo>
                      <a:pt x="97865" y="38663"/>
                      <a:pt x="99556" y="37454"/>
                      <a:pt x="101248" y="36488"/>
                    </a:cubicBezTo>
                    <a:cubicBezTo>
                      <a:pt x="103181" y="35521"/>
                      <a:pt x="105114" y="35038"/>
                      <a:pt x="107531" y="35038"/>
                    </a:cubicBezTo>
                    <a:cubicBezTo>
                      <a:pt x="109947" y="35038"/>
                      <a:pt x="112122" y="35280"/>
                      <a:pt x="113572" y="36005"/>
                    </a:cubicBezTo>
                    <a:cubicBezTo>
                      <a:pt x="115021" y="36730"/>
                      <a:pt x="116230" y="37454"/>
                      <a:pt x="117196" y="38904"/>
                    </a:cubicBezTo>
                    <a:cubicBezTo>
                      <a:pt x="117921" y="40113"/>
                      <a:pt x="118404" y="41804"/>
                      <a:pt x="118888" y="43496"/>
                    </a:cubicBezTo>
                    <a:cubicBezTo>
                      <a:pt x="119129" y="45429"/>
                      <a:pt x="119371" y="47362"/>
                      <a:pt x="119371" y="49778"/>
                    </a:cubicBezTo>
                    <a:lnTo>
                      <a:pt x="119371" y="84333"/>
                    </a:lnTo>
                    <a:lnTo>
                      <a:pt x="128795" y="84333"/>
                    </a:lnTo>
                    <a:close/>
                    <a:moveTo>
                      <a:pt x="60894" y="5799"/>
                    </a:moveTo>
                    <a:lnTo>
                      <a:pt x="50986" y="5799"/>
                    </a:lnTo>
                    <a:lnTo>
                      <a:pt x="50986" y="54128"/>
                    </a:lnTo>
                    <a:cubicBezTo>
                      <a:pt x="50986" y="59202"/>
                      <a:pt x="50503" y="63552"/>
                      <a:pt x="49295" y="66935"/>
                    </a:cubicBezTo>
                    <a:cubicBezTo>
                      <a:pt x="48328" y="70318"/>
                      <a:pt x="46879" y="72976"/>
                      <a:pt x="44945" y="74667"/>
                    </a:cubicBezTo>
                    <a:cubicBezTo>
                      <a:pt x="43012" y="76600"/>
                      <a:pt x="40837" y="77809"/>
                      <a:pt x="38421" y="78534"/>
                    </a:cubicBezTo>
                    <a:cubicBezTo>
                      <a:pt x="36005" y="79259"/>
                      <a:pt x="33347" y="79500"/>
                      <a:pt x="30447" y="79500"/>
                    </a:cubicBezTo>
                    <a:cubicBezTo>
                      <a:pt x="27547" y="79500"/>
                      <a:pt x="24889" y="79259"/>
                      <a:pt x="22231" y="78534"/>
                    </a:cubicBezTo>
                    <a:cubicBezTo>
                      <a:pt x="19815" y="77809"/>
                      <a:pt x="17640" y="76600"/>
                      <a:pt x="15707" y="74667"/>
                    </a:cubicBezTo>
                    <a:cubicBezTo>
                      <a:pt x="14015" y="72734"/>
                      <a:pt x="12565" y="70076"/>
                      <a:pt x="11357" y="66935"/>
                    </a:cubicBezTo>
                    <a:cubicBezTo>
                      <a:pt x="10391" y="63552"/>
                      <a:pt x="9666" y="59444"/>
                      <a:pt x="9666" y="54128"/>
                    </a:cubicBezTo>
                    <a:lnTo>
                      <a:pt x="9666" y="5799"/>
                    </a:lnTo>
                    <a:lnTo>
                      <a:pt x="0" y="5799"/>
                    </a:lnTo>
                    <a:lnTo>
                      <a:pt x="0" y="54853"/>
                    </a:lnTo>
                    <a:cubicBezTo>
                      <a:pt x="0" y="66451"/>
                      <a:pt x="2658" y="74667"/>
                      <a:pt x="7733" y="79500"/>
                    </a:cubicBezTo>
                    <a:cubicBezTo>
                      <a:pt x="12807" y="84333"/>
                      <a:pt x="20540" y="86749"/>
                      <a:pt x="30689" y="86749"/>
                    </a:cubicBezTo>
                    <a:cubicBezTo>
                      <a:pt x="40837" y="86749"/>
                      <a:pt x="48570" y="84333"/>
                      <a:pt x="53403" y="79500"/>
                    </a:cubicBezTo>
                    <a:cubicBezTo>
                      <a:pt x="58477" y="74667"/>
                      <a:pt x="60894" y="66451"/>
                      <a:pt x="60894" y="54853"/>
                    </a:cubicBezTo>
                    <a:lnTo>
                      <a:pt x="60894" y="5799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de-DE" sz="1799"/>
              </a:p>
            </p:txBody>
          </p:sp>
          <p:sp>
            <p:nvSpPr>
              <p:cNvPr id="44" name="Freihandform: Form 43">
                <a:extLst>
                  <a:ext uri="{FF2B5EF4-FFF2-40B4-BE49-F238E27FC236}">
                    <a16:creationId xmlns:a16="http://schemas.microsoft.com/office/drawing/2014/main" id="{CCA96FB2-00D1-437E-BC9E-014BF2485AA3}"/>
                  </a:ext>
                </a:extLst>
              </p:cNvPr>
              <p:cNvSpPr/>
              <p:nvPr/>
            </p:nvSpPr>
            <p:spPr>
              <a:xfrm>
                <a:off x="11569754" y="1219314"/>
                <a:ext cx="152234" cy="132903"/>
              </a:xfrm>
              <a:custGeom>
                <a:avLst/>
                <a:gdLst>
                  <a:gd name="connsiteX0" fmla="*/ 0 w 152234"/>
                  <a:gd name="connsiteY0" fmla="*/ 134353 h 132902"/>
                  <a:gd name="connsiteX1" fmla="*/ 84816 w 152234"/>
                  <a:gd name="connsiteY1" fmla="*/ 134353 h 132902"/>
                  <a:gd name="connsiteX2" fmla="*/ 152234 w 152234"/>
                  <a:gd name="connsiteY2" fmla="*/ 67176 h 132902"/>
                  <a:gd name="connsiteX3" fmla="*/ 84816 w 152234"/>
                  <a:gd name="connsiteY3" fmla="*/ 0 h 132902"/>
                  <a:gd name="connsiteX4" fmla="*/ 0 w 152234"/>
                  <a:gd name="connsiteY4" fmla="*/ 0 h 132902"/>
                  <a:gd name="connsiteX5" fmla="*/ 0 w 152234"/>
                  <a:gd name="connsiteY5" fmla="*/ 134353 h 1329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52234" h="132902">
                    <a:moveTo>
                      <a:pt x="0" y="134353"/>
                    </a:moveTo>
                    <a:lnTo>
                      <a:pt x="84816" y="134353"/>
                    </a:lnTo>
                    <a:cubicBezTo>
                      <a:pt x="122029" y="134353"/>
                      <a:pt x="152234" y="104389"/>
                      <a:pt x="152234" y="67176"/>
                    </a:cubicBezTo>
                    <a:cubicBezTo>
                      <a:pt x="152234" y="29964"/>
                      <a:pt x="122029" y="0"/>
                      <a:pt x="84816" y="0"/>
                    </a:cubicBezTo>
                    <a:lnTo>
                      <a:pt x="0" y="0"/>
                    </a:lnTo>
                    <a:lnTo>
                      <a:pt x="0" y="134353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de-DE" sz="1799"/>
              </a:p>
            </p:txBody>
          </p:sp>
        </p:grpSp>
      </p:grpSp>
      <p:sp>
        <p:nvSpPr>
          <p:cNvPr id="45" name="Freihandform: Form 44">
            <a:extLst>
              <a:ext uri="{FF2B5EF4-FFF2-40B4-BE49-F238E27FC236}">
                <a16:creationId xmlns:a16="http://schemas.microsoft.com/office/drawing/2014/main" id="{883162FD-5920-459D-B957-31A263988D88}"/>
              </a:ext>
            </a:extLst>
          </p:cNvPr>
          <p:cNvSpPr/>
          <p:nvPr userDrawn="1"/>
        </p:nvSpPr>
        <p:spPr>
          <a:xfrm>
            <a:off x="-6503" y="543054"/>
            <a:ext cx="449875" cy="392748"/>
          </a:xfrm>
          <a:custGeom>
            <a:avLst/>
            <a:gdLst>
              <a:gd name="connsiteX0" fmla="*/ 0 w 152234"/>
              <a:gd name="connsiteY0" fmla="*/ 134353 h 132902"/>
              <a:gd name="connsiteX1" fmla="*/ 84816 w 152234"/>
              <a:gd name="connsiteY1" fmla="*/ 134353 h 132902"/>
              <a:gd name="connsiteX2" fmla="*/ 152234 w 152234"/>
              <a:gd name="connsiteY2" fmla="*/ 67176 h 132902"/>
              <a:gd name="connsiteX3" fmla="*/ 84816 w 152234"/>
              <a:gd name="connsiteY3" fmla="*/ 0 h 132902"/>
              <a:gd name="connsiteX4" fmla="*/ 0 w 152234"/>
              <a:gd name="connsiteY4" fmla="*/ 0 h 132902"/>
              <a:gd name="connsiteX5" fmla="*/ 0 w 152234"/>
              <a:gd name="connsiteY5" fmla="*/ 134353 h 132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2234" h="132902">
                <a:moveTo>
                  <a:pt x="0" y="134353"/>
                </a:moveTo>
                <a:lnTo>
                  <a:pt x="84816" y="134353"/>
                </a:lnTo>
                <a:cubicBezTo>
                  <a:pt x="122029" y="134353"/>
                  <a:pt x="152234" y="104389"/>
                  <a:pt x="152234" y="67176"/>
                </a:cubicBezTo>
                <a:cubicBezTo>
                  <a:pt x="152234" y="29964"/>
                  <a:pt x="122029" y="0"/>
                  <a:pt x="84816" y="0"/>
                </a:cubicBezTo>
                <a:lnTo>
                  <a:pt x="0" y="0"/>
                </a:lnTo>
                <a:lnTo>
                  <a:pt x="0" y="134353"/>
                </a:lnTo>
                <a:close/>
              </a:path>
            </a:pathLst>
          </a:custGeom>
          <a:solidFill>
            <a:srgbClr val="006AB3"/>
          </a:solidFill>
          <a:ln w="2402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1799"/>
          </a:p>
        </p:txBody>
      </p:sp>
    </p:spTree>
    <p:extLst>
      <p:ext uri="{BB962C8B-B14F-4D97-AF65-F5344CB8AC3E}">
        <p14:creationId xmlns:p14="http://schemas.microsoft.com/office/powerpoint/2010/main" val="3765813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  <p:sldLayoutId id="2147483749" r:id="rId9"/>
    <p:sldLayoutId id="2147483750" r:id="rId10"/>
    <p:sldLayoutId id="2147483751" r:id="rId11"/>
    <p:sldLayoutId id="2147483752" r:id="rId12"/>
    <p:sldLayoutId id="2147483753" r:id="rId13"/>
    <p:sldLayoutId id="2147483754" r:id="rId14"/>
    <p:sldLayoutId id="2147483755" r:id="rId15"/>
    <p:sldLayoutId id="2147483756" r:id="rId16"/>
    <p:sldLayoutId id="2147483757" r:id="rId17"/>
    <p:sldLayoutId id="2147483758" r:id="rId18"/>
    <p:sldLayoutId id="2147483759" r:id="rId19"/>
    <p:sldLayoutId id="2147483760" r:id="rId20"/>
    <p:sldLayoutId id="2147483761" r:id="rId21"/>
    <p:sldLayoutId id="2147483762" r:id="rId22"/>
    <p:sldLayoutId id="2147483763" r:id="rId23"/>
    <p:sldLayoutId id="2147483764" r:id="rId24"/>
    <p:sldLayoutId id="2147483765" r:id="rId25"/>
    <p:sldLayoutId id="2147483766" r:id="rId26"/>
    <p:sldLayoutId id="2147483767" r:id="rId27"/>
    <p:sldLayoutId id="2147483768" r:id="rId28"/>
    <p:sldLayoutId id="2147483769" r:id="rId29"/>
    <p:sldLayoutId id="2147483770" r:id="rId30"/>
    <p:sldLayoutId id="2147483771" r:id="rId31"/>
    <p:sldLayoutId id="2147483772" r:id="rId32"/>
    <p:sldLayoutId id="2147483773" r:id="rId33"/>
    <p:sldLayoutId id="2147483774" r:id="rId34"/>
  </p:sldLayoutIdLst>
  <p:hf hdr="0" dt="0"/>
  <p:txStyles>
    <p:titleStyle>
      <a:lvl1pPr algn="l" defTabSz="1217676" rtl="0" eaLnBrk="1" latinLnBrk="0" hangingPunct="1">
        <a:lnSpc>
          <a:spcPct val="90000"/>
        </a:lnSpc>
        <a:spcBef>
          <a:spcPct val="0"/>
        </a:spcBef>
        <a:buNone/>
        <a:defRPr sz="3596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55155" indent="-355155" algn="l" defTabSz="1217676" rtl="0" eaLnBrk="1" latinLnBrk="0" hangingPunct="1">
        <a:lnSpc>
          <a:spcPct val="90000"/>
        </a:lnSpc>
        <a:spcBef>
          <a:spcPts val="799"/>
        </a:spcBef>
        <a:buClr>
          <a:schemeClr val="tx2"/>
        </a:buClr>
        <a:buFont typeface="Wingdings 2" panose="05020102010507070707" pitchFamily="18" charset="2"/>
        <a:buChar char=""/>
        <a:defRPr sz="2131" kern="1200">
          <a:solidFill>
            <a:schemeClr val="tx1"/>
          </a:solidFill>
          <a:latin typeface="+mn-lt"/>
          <a:ea typeface="+mn-ea"/>
          <a:cs typeface="+mn-cs"/>
        </a:defRPr>
      </a:lvl1pPr>
      <a:lvl2pPr marL="720882" indent="-365726" algn="l" defTabSz="1217676" rtl="0" eaLnBrk="1" latinLnBrk="0" hangingPunct="1">
        <a:lnSpc>
          <a:spcPct val="90000"/>
        </a:lnSpc>
        <a:spcBef>
          <a:spcPts val="799"/>
        </a:spcBef>
        <a:buClr>
          <a:schemeClr val="accent6"/>
        </a:buClr>
        <a:buFont typeface="Wingdings 2" panose="05020102010507070707" pitchFamily="18" charset="2"/>
        <a:buChar char=""/>
        <a:defRPr sz="1864" kern="1200">
          <a:solidFill>
            <a:schemeClr val="tx1"/>
          </a:solidFill>
          <a:latin typeface="+mn-lt"/>
          <a:ea typeface="+mn-ea"/>
          <a:cs typeface="+mn-cs"/>
        </a:defRPr>
      </a:lvl2pPr>
      <a:lvl3pPr marL="1076037" indent="-355155" algn="l" defTabSz="1217676" rtl="0" eaLnBrk="1" latinLnBrk="0" hangingPunct="1">
        <a:lnSpc>
          <a:spcPct val="90000"/>
        </a:lnSpc>
        <a:spcBef>
          <a:spcPts val="799"/>
        </a:spcBef>
        <a:buClr>
          <a:schemeClr val="accent6"/>
        </a:buClr>
        <a:buFont typeface="Wingdings 2" panose="05020102010507070707" pitchFamily="18" charset="2"/>
        <a:buChar char=""/>
        <a:defRPr sz="1599" kern="1200">
          <a:solidFill>
            <a:schemeClr val="tx1"/>
          </a:solidFill>
          <a:latin typeface="+mn-lt"/>
          <a:ea typeface="+mn-ea"/>
          <a:cs typeface="+mn-cs"/>
        </a:defRPr>
      </a:lvl3pPr>
      <a:lvl4pPr marL="1431194" indent="-355155" algn="l" defTabSz="1217676" rtl="0" eaLnBrk="1" latinLnBrk="0" hangingPunct="1">
        <a:lnSpc>
          <a:spcPct val="90000"/>
        </a:lnSpc>
        <a:spcBef>
          <a:spcPts val="799"/>
        </a:spcBef>
        <a:buClr>
          <a:schemeClr val="tx2"/>
        </a:buClr>
        <a:buFont typeface="Wingdings 2" panose="05020102010507070707" pitchFamily="18" charset="2"/>
        <a:buChar char=""/>
        <a:defRPr sz="1599" kern="1200">
          <a:solidFill>
            <a:schemeClr val="tx1"/>
          </a:solidFill>
          <a:latin typeface="+mn-lt"/>
          <a:ea typeface="+mn-ea"/>
          <a:cs typeface="+mn-cs"/>
        </a:defRPr>
      </a:lvl4pPr>
      <a:lvl5pPr marL="1786349" indent="-355155" algn="l" defTabSz="1217676" rtl="0" eaLnBrk="1" latinLnBrk="0" hangingPunct="1">
        <a:lnSpc>
          <a:spcPct val="90000"/>
        </a:lnSpc>
        <a:spcBef>
          <a:spcPts val="799"/>
        </a:spcBef>
        <a:buClr>
          <a:schemeClr val="tx2"/>
        </a:buClr>
        <a:buFont typeface="Wingdings 2" panose="05020102010507070707" pitchFamily="18" charset="2"/>
        <a:buChar char=""/>
        <a:defRPr sz="1599" kern="1200">
          <a:solidFill>
            <a:schemeClr val="tx1"/>
          </a:solidFill>
          <a:latin typeface="+mn-lt"/>
          <a:ea typeface="+mn-ea"/>
          <a:cs typeface="+mn-cs"/>
        </a:defRPr>
      </a:lvl5pPr>
      <a:lvl6pPr marL="0" indent="0" algn="l" defTabSz="1217676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None/>
        <a:defRPr sz="1864" kern="1200">
          <a:solidFill>
            <a:schemeClr val="tx1"/>
          </a:solidFill>
          <a:latin typeface="+mn-lt"/>
          <a:ea typeface="+mn-ea"/>
          <a:cs typeface="+mn-cs"/>
        </a:defRPr>
      </a:lvl6pPr>
      <a:lvl7pPr marL="0" indent="0" algn="l" defTabSz="1217676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None/>
        <a:defRPr sz="1864" kern="1200">
          <a:solidFill>
            <a:schemeClr val="tx1"/>
          </a:solidFill>
          <a:latin typeface="+mn-lt"/>
          <a:ea typeface="+mn-ea"/>
          <a:cs typeface="+mn-cs"/>
        </a:defRPr>
      </a:lvl7pPr>
      <a:lvl8pPr marL="0" indent="0" algn="l" defTabSz="1217676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None/>
        <a:defRPr sz="1864" kern="1200">
          <a:solidFill>
            <a:schemeClr val="tx1"/>
          </a:solidFill>
          <a:latin typeface="+mn-lt"/>
          <a:ea typeface="+mn-ea"/>
          <a:cs typeface="+mn-cs"/>
        </a:defRPr>
      </a:lvl8pPr>
      <a:lvl9pPr marL="0" indent="0" algn="l" defTabSz="1217676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None/>
        <a:defRPr sz="186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1217676" rtl="0" eaLnBrk="1" latinLnBrk="0" hangingPunct="1">
        <a:defRPr sz="2397" kern="1200">
          <a:solidFill>
            <a:schemeClr val="tx1"/>
          </a:solidFill>
          <a:latin typeface="+mn-lt"/>
          <a:ea typeface="+mn-ea"/>
          <a:cs typeface="+mn-cs"/>
        </a:defRPr>
      </a:lvl1pPr>
      <a:lvl2pPr marL="608838" algn="l" defTabSz="1217676" rtl="0" eaLnBrk="1" latinLnBrk="0" hangingPunct="1">
        <a:defRPr sz="2397" kern="1200">
          <a:solidFill>
            <a:schemeClr val="tx1"/>
          </a:solidFill>
          <a:latin typeface="+mn-lt"/>
          <a:ea typeface="+mn-ea"/>
          <a:cs typeface="+mn-cs"/>
        </a:defRPr>
      </a:lvl2pPr>
      <a:lvl3pPr marL="1217676" algn="l" defTabSz="1217676" rtl="0" eaLnBrk="1" latinLnBrk="0" hangingPunct="1">
        <a:defRPr sz="2397" kern="1200">
          <a:solidFill>
            <a:schemeClr val="tx1"/>
          </a:solidFill>
          <a:latin typeface="+mn-lt"/>
          <a:ea typeface="+mn-ea"/>
          <a:cs typeface="+mn-cs"/>
        </a:defRPr>
      </a:lvl3pPr>
      <a:lvl4pPr marL="1826514" algn="l" defTabSz="1217676" rtl="0" eaLnBrk="1" latinLnBrk="0" hangingPunct="1">
        <a:defRPr sz="2397" kern="1200">
          <a:solidFill>
            <a:schemeClr val="tx1"/>
          </a:solidFill>
          <a:latin typeface="+mn-lt"/>
          <a:ea typeface="+mn-ea"/>
          <a:cs typeface="+mn-cs"/>
        </a:defRPr>
      </a:lvl4pPr>
      <a:lvl5pPr marL="2435352" algn="l" defTabSz="1217676" rtl="0" eaLnBrk="1" latinLnBrk="0" hangingPunct="1">
        <a:defRPr sz="2397" kern="1200">
          <a:solidFill>
            <a:schemeClr val="tx1"/>
          </a:solidFill>
          <a:latin typeface="+mn-lt"/>
          <a:ea typeface="+mn-ea"/>
          <a:cs typeface="+mn-cs"/>
        </a:defRPr>
      </a:lvl5pPr>
      <a:lvl6pPr marL="3044191" algn="l" defTabSz="1217676" rtl="0" eaLnBrk="1" latinLnBrk="0" hangingPunct="1">
        <a:defRPr sz="2397" kern="1200">
          <a:solidFill>
            <a:schemeClr val="tx1"/>
          </a:solidFill>
          <a:latin typeface="+mn-lt"/>
          <a:ea typeface="+mn-ea"/>
          <a:cs typeface="+mn-cs"/>
        </a:defRPr>
      </a:lvl6pPr>
      <a:lvl7pPr marL="3653027" algn="l" defTabSz="1217676" rtl="0" eaLnBrk="1" latinLnBrk="0" hangingPunct="1">
        <a:defRPr sz="2397" kern="1200">
          <a:solidFill>
            <a:schemeClr val="tx1"/>
          </a:solidFill>
          <a:latin typeface="+mn-lt"/>
          <a:ea typeface="+mn-ea"/>
          <a:cs typeface="+mn-cs"/>
        </a:defRPr>
      </a:lvl7pPr>
      <a:lvl8pPr marL="4261867" algn="l" defTabSz="1217676" rtl="0" eaLnBrk="1" latinLnBrk="0" hangingPunct="1">
        <a:defRPr sz="2397" kern="1200">
          <a:solidFill>
            <a:schemeClr val="tx1"/>
          </a:solidFill>
          <a:latin typeface="+mn-lt"/>
          <a:ea typeface="+mn-ea"/>
          <a:cs typeface="+mn-cs"/>
        </a:defRPr>
      </a:lvl8pPr>
      <a:lvl9pPr marL="4870705" algn="l" defTabSz="1217676" rtl="0" eaLnBrk="1" latinLnBrk="0" hangingPunct="1">
        <a:defRPr sz="239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261">
          <p15:clr>
            <a:srgbClr val="F26B43"/>
          </p15:clr>
        </p15:guide>
        <p15:guide id="4" pos="329">
          <p15:clr>
            <a:srgbClr val="F26B43"/>
          </p15:clr>
        </p15:guide>
        <p15:guide id="5" pos="5432">
          <p15:clr>
            <a:srgbClr val="F26B43"/>
          </p15:clr>
        </p15:guide>
        <p15:guide id="6" orient="horz" pos="686">
          <p15:clr>
            <a:srgbClr val="F26B43"/>
          </p15:clr>
        </p15:guide>
        <p15:guide id="7" orient="horz" pos="3096">
          <p15:clr>
            <a:srgbClr val="F26B43"/>
          </p15:clr>
        </p15:guide>
        <p15:guide id="9" orient="horz" pos="3121">
          <p15:clr>
            <a:srgbClr val="F26B43"/>
          </p15:clr>
        </p15:guide>
        <p15:guide id="10" orient="horz" pos="896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uppieren 6">
            <a:extLst>
              <a:ext uri="{FF2B5EF4-FFF2-40B4-BE49-F238E27FC236}">
                <a16:creationId xmlns:a16="http://schemas.microsoft.com/office/drawing/2014/main" id="{F2B04C92-175E-41BA-89CE-B2785D9E3855}"/>
              </a:ext>
            </a:extLst>
          </p:cNvPr>
          <p:cNvGrpSpPr/>
          <p:nvPr userDrawn="1"/>
        </p:nvGrpSpPr>
        <p:grpSpPr>
          <a:xfrm>
            <a:off x="-6502" y="6593007"/>
            <a:ext cx="12198503" cy="263834"/>
            <a:chOff x="-4877" y="4950860"/>
            <a:chExt cx="9148877" cy="198120"/>
          </a:xfrm>
        </p:grpSpPr>
        <p:sp>
          <p:nvSpPr>
            <p:cNvPr id="55" name="bk object 18">
              <a:extLst>
                <a:ext uri="{FF2B5EF4-FFF2-40B4-BE49-F238E27FC236}">
                  <a16:creationId xmlns:a16="http://schemas.microsoft.com/office/drawing/2014/main" id="{AFB087C7-FC7D-4892-B0D6-EA804CF535FD}"/>
                </a:ext>
              </a:extLst>
            </p:cNvPr>
            <p:cNvSpPr/>
            <p:nvPr userDrawn="1"/>
          </p:nvSpPr>
          <p:spPr>
            <a:xfrm>
              <a:off x="-4877" y="4950860"/>
              <a:ext cx="484937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solidFill>
              <a:schemeClr val="tx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bk object 18">
              <a:extLst>
                <a:ext uri="{FF2B5EF4-FFF2-40B4-BE49-F238E27FC236}">
                  <a16:creationId xmlns:a16="http://schemas.microsoft.com/office/drawing/2014/main" id="{FA50712F-6C72-4330-A489-54C0FA78213C}"/>
                </a:ext>
              </a:extLst>
            </p:cNvPr>
            <p:cNvSpPr/>
            <p:nvPr userDrawn="1"/>
          </p:nvSpPr>
          <p:spPr>
            <a:xfrm>
              <a:off x="522288" y="4950860"/>
              <a:ext cx="8621712" cy="198120"/>
            </a:xfrm>
            <a:custGeom>
              <a:avLst/>
              <a:gdLst/>
              <a:ahLst/>
              <a:cxnLst/>
              <a:rect l="l" t="t" r="r" b="b"/>
              <a:pathLst>
                <a:path w="9144000" h="198120">
                  <a:moveTo>
                    <a:pt x="0" y="197993"/>
                  </a:moveTo>
                  <a:lnTo>
                    <a:pt x="9144000" y="197993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197993"/>
                  </a:lnTo>
                  <a:close/>
                </a:path>
              </a:pathLst>
            </a:custGeom>
            <a:solidFill>
              <a:schemeClr val="tx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Holder 3">
              <a:extLst>
                <a:ext uri="{FF2B5EF4-FFF2-40B4-BE49-F238E27FC236}">
                  <a16:creationId xmlns:a16="http://schemas.microsoft.com/office/drawing/2014/main" id="{390EDD11-ED96-4F2C-BB78-7CE69D30A03B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8194726" y="4966101"/>
              <a:ext cx="449579" cy="167639"/>
            </a:xfrm>
            <a:prstGeom prst="rect">
              <a:avLst/>
            </a:prstGeom>
          </p:spPr>
          <p:txBody>
            <a:bodyPr lIns="0" tIns="0" rIns="0" bIns="0" anchor="ctr"/>
            <a:lstStyle>
              <a:defPPr>
                <a:defRPr lang="de-DE"/>
              </a:defPPr>
              <a:lvl1pPr marL="0" algn="l" defTabSz="686074" rtl="0" eaLnBrk="1" latinLnBrk="0" hangingPunct="1">
                <a:defRPr sz="1000" b="1" i="0" kern="1200">
                  <a:solidFill>
                    <a:schemeClr val="bg1"/>
                  </a:solidFill>
                  <a:latin typeface="Arial"/>
                  <a:ea typeface="+mn-ea"/>
                  <a:cs typeface="Arial"/>
                </a:defRPr>
              </a:lvl1pPr>
              <a:lvl2pPr marL="34303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6074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9111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2149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5186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223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1260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4297" algn="l" defTabSz="686074" rtl="0" eaLnBrk="1" latinLnBrk="0" hangingPunct="1">
                <a:defRPr sz="135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6913">
                <a:spcBef>
                  <a:spcPts val="7"/>
                </a:spcBef>
              </a:pPr>
              <a:r>
                <a:rPr lang="de-DE" sz="1332" spc="13"/>
                <a:t>hhu.de</a:t>
              </a:r>
            </a:p>
          </p:txBody>
        </p:sp>
      </p:grpSp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A03D4771-8BB8-4FA1-A2DA-170FCFE2056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702125" y="440669"/>
            <a:ext cx="9102363" cy="602352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E32F5159-1DFE-4F9C-BE85-E97D32EA19C5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695400" y="1894194"/>
            <a:ext cx="10801275" cy="4558992"/>
          </a:xfrm>
          <a:prstGeom prst="rect">
            <a:avLst/>
          </a:prstGeom>
        </p:spPr>
        <p:txBody>
          <a:bodyPr vert="horz" lIns="0" tIns="72000" rIns="0" bIns="0" rtlCol="0">
            <a:noAutofit/>
          </a:bodyPr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  <a:p>
            <a:pPr lvl="5"/>
            <a:r>
              <a:rPr lang="de-DE" dirty="0"/>
              <a:t>Sechste Ebene</a:t>
            </a:r>
          </a:p>
          <a:p>
            <a:pPr lvl="6"/>
            <a:r>
              <a:rPr lang="de-DE" dirty="0"/>
              <a:t>Siebte Ebene</a:t>
            </a:r>
          </a:p>
          <a:p>
            <a:pPr lvl="7"/>
            <a:r>
              <a:rPr lang="de-DE" dirty="0"/>
              <a:t>Achte Ebene</a:t>
            </a:r>
          </a:p>
          <a:p>
            <a:pPr lvl="8"/>
            <a:r>
              <a:rPr lang="de-DE" dirty="0"/>
              <a:t>Neunte Ebene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264DE2C-9DE8-411C-83C3-1274BB370203}"/>
              </a:ext>
            </a:extLst>
          </p:cNvPr>
          <p:cNvSpPr>
            <a:spLocks noGrp="1"/>
          </p:cNvSpPr>
          <p:nvPr userDrawn="1">
            <p:ph type="sldNum" sz="quarter" idx="4"/>
          </p:nvPr>
        </p:nvSpPr>
        <p:spPr>
          <a:xfrm>
            <a:off x="47328" y="6625926"/>
            <a:ext cx="449875" cy="198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199" b="1">
                <a:solidFill>
                  <a:schemeClr val="bg1"/>
                </a:solidFill>
              </a:defRPr>
            </a:lvl1pPr>
          </a:lstStyle>
          <a:p>
            <a:fld id="{9D195BCC-3514-4B1B-9C18-24F3D67EC549}" type="slidenum">
              <a:rPr lang="de-DE" smtClean="0"/>
              <a:pPr/>
              <a:t>‹#›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F8C549DC-12B4-40A5-A309-CF801E18C8D4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838200" y="6625926"/>
            <a:ext cx="9506272" cy="198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99">
                <a:solidFill>
                  <a:schemeClr val="bg1"/>
                </a:solidFill>
              </a:defRPr>
            </a:lvl1pPr>
          </a:lstStyle>
          <a:p>
            <a:endParaRPr lang="de-DE"/>
          </a:p>
        </p:txBody>
      </p:sp>
      <p:cxnSp>
        <p:nvCxnSpPr>
          <p:cNvPr id="12" name="Gerader Verbinder 11">
            <a:extLst>
              <a:ext uri="{FF2B5EF4-FFF2-40B4-BE49-F238E27FC236}">
                <a16:creationId xmlns:a16="http://schemas.microsoft.com/office/drawing/2014/main" id="{E9F45371-9B7D-4505-A4D1-3E02BE436A0C}"/>
              </a:ext>
            </a:extLst>
          </p:cNvPr>
          <p:cNvCxnSpPr>
            <a:cxnSpLocks/>
          </p:cNvCxnSpPr>
          <p:nvPr userDrawn="1"/>
        </p:nvCxnSpPr>
        <p:spPr>
          <a:xfrm>
            <a:off x="695402" y="1298040"/>
            <a:ext cx="7512833" cy="0"/>
          </a:xfrm>
          <a:prstGeom prst="line">
            <a:avLst/>
          </a:prstGeom>
          <a:ln w="19050">
            <a:solidFill>
              <a:srgbClr val="CCDDE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afik 9">
            <a:extLst>
              <a:ext uri="{FF2B5EF4-FFF2-40B4-BE49-F238E27FC236}">
                <a16:creationId xmlns:a16="http://schemas.microsoft.com/office/drawing/2014/main" id="{A240364D-AE4D-440E-88A8-B05FF302FB9D}"/>
              </a:ext>
            </a:extLst>
          </p:cNvPr>
          <p:cNvGrpSpPr/>
          <p:nvPr userDrawn="1"/>
        </p:nvGrpSpPr>
        <p:grpSpPr>
          <a:xfrm>
            <a:off x="10321916" y="525078"/>
            <a:ext cx="1399107" cy="827140"/>
            <a:chOff x="10321916" y="525077"/>
            <a:chExt cx="1399106" cy="827140"/>
          </a:xfrm>
          <a:solidFill>
            <a:schemeClr val="accent1"/>
          </a:solidFill>
        </p:grpSpPr>
        <p:grpSp>
          <p:nvGrpSpPr>
            <p:cNvPr id="20" name="Grafik 9">
              <a:extLst>
                <a:ext uri="{FF2B5EF4-FFF2-40B4-BE49-F238E27FC236}">
                  <a16:creationId xmlns:a16="http://schemas.microsoft.com/office/drawing/2014/main" id="{A240364D-AE4D-440E-88A8-B05FF302FB9D}"/>
                </a:ext>
              </a:extLst>
            </p:cNvPr>
            <p:cNvGrpSpPr/>
            <p:nvPr/>
          </p:nvGrpSpPr>
          <p:grpSpPr>
            <a:xfrm>
              <a:off x="10321916" y="525077"/>
              <a:ext cx="1179212" cy="575107"/>
              <a:chOff x="10321916" y="525077"/>
              <a:chExt cx="1179212" cy="575107"/>
            </a:xfrm>
            <a:solidFill>
              <a:schemeClr val="accent1"/>
            </a:solidFill>
          </p:grpSpPr>
          <p:sp>
            <p:nvSpPr>
              <p:cNvPr id="21" name="Freihandform: Form 20">
                <a:extLst>
                  <a:ext uri="{FF2B5EF4-FFF2-40B4-BE49-F238E27FC236}">
                    <a16:creationId xmlns:a16="http://schemas.microsoft.com/office/drawing/2014/main" id="{C5CA81CC-0A8C-4F0A-898F-756081956301}"/>
                  </a:ext>
                </a:extLst>
              </p:cNvPr>
              <p:cNvSpPr/>
              <p:nvPr/>
            </p:nvSpPr>
            <p:spPr>
              <a:xfrm>
                <a:off x="11143981" y="639857"/>
                <a:ext cx="357630" cy="357630"/>
              </a:xfrm>
              <a:custGeom>
                <a:avLst/>
                <a:gdLst>
                  <a:gd name="connsiteX0" fmla="*/ 358113 w 357629"/>
                  <a:gd name="connsiteY0" fmla="*/ 0 h 357629"/>
                  <a:gd name="connsiteX1" fmla="*/ 358113 w 357629"/>
                  <a:gd name="connsiteY1" fmla="*/ 179540 h 357629"/>
                  <a:gd name="connsiteX2" fmla="*/ 179057 w 357629"/>
                  <a:gd name="connsiteY2" fmla="*/ 359080 h 357629"/>
                  <a:gd name="connsiteX3" fmla="*/ 0 w 357629"/>
                  <a:gd name="connsiteY3" fmla="*/ 179540 h 357629"/>
                  <a:gd name="connsiteX4" fmla="*/ 0 w 357629"/>
                  <a:gd name="connsiteY4" fmla="*/ 0 h 357629"/>
                  <a:gd name="connsiteX5" fmla="*/ 90857 w 357629"/>
                  <a:gd name="connsiteY5" fmla="*/ 0 h 357629"/>
                  <a:gd name="connsiteX6" fmla="*/ 90857 w 357629"/>
                  <a:gd name="connsiteY6" fmla="*/ 171807 h 357629"/>
                  <a:gd name="connsiteX7" fmla="*/ 179057 w 357629"/>
                  <a:gd name="connsiteY7" fmla="*/ 265323 h 357629"/>
                  <a:gd name="connsiteX8" fmla="*/ 267256 w 357629"/>
                  <a:gd name="connsiteY8" fmla="*/ 171807 h 357629"/>
                  <a:gd name="connsiteX9" fmla="*/ 267256 w 357629"/>
                  <a:gd name="connsiteY9" fmla="*/ 0 h 357629"/>
                  <a:gd name="connsiteX10" fmla="*/ 358113 w 357629"/>
                  <a:gd name="connsiteY10" fmla="*/ 0 h 3576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57629" h="357629">
                    <a:moveTo>
                      <a:pt x="358113" y="0"/>
                    </a:moveTo>
                    <a:lnTo>
                      <a:pt x="358113" y="179540"/>
                    </a:lnTo>
                    <a:cubicBezTo>
                      <a:pt x="358113" y="286587"/>
                      <a:pt x="277888" y="359080"/>
                      <a:pt x="179057" y="359080"/>
                    </a:cubicBezTo>
                    <a:cubicBezTo>
                      <a:pt x="80225" y="359080"/>
                      <a:pt x="0" y="286587"/>
                      <a:pt x="0" y="179540"/>
                    </a:cubicBezTo>
                    <a:cubicBezTo>
                      <a:pt x="0" y="164075"/>
                      <a:pt x="0" y="0"/>
                      <a:pt x="0" y="0"/>
                    </a:cubicBezTo>
                    <a:lnTo>
                      <a:pt x="90857" y="0"/>
                    </a:lnTo>
                    <a:cubicBezTo>
                      <a:pt x="90857" y="32622"/>
                      <a:pt x="90857" y="165041"/>
                      <a:pt x="90857" y="171807"/>
                    </a:cubicBezTo>
                    <a:cubicBezTo>
                      <a:pt x="90857" y="227385"/>
                      <a:pt x="130487" y="265323"/>
                      <a:pt x="179057" y="265323"/>
                    </a:cubicBezTo>
                    <a:cubicBezTo>
                      <a:pt x="227868" y="265323"/>
                      <a:pt x="267256" y="227385"/>
                      <a:pt x="267256" y="171807"/>
                    </a:cubicBezTo>
                    <a:lnTo>
                      <a:pt x="267256" y="0"/>
                    </a:lnTo>
                    <a:lnTo>
                      <a:pt x="358113" y="0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de-DE" sz="1799"/>
              </a:p>
            </p:txBody>
          </p:sp>
          <p:sp>
            <p:nvSpPr>
              <p:cNvPr id="22" name="Freihandform: Form 21">
                <a:extLst>
                  <a:ext uri="{FF2B5EF4-FFF2-40B4-BE49-F238E27FC236}">
                    <a16:creationId xmlns:a16="http://schemas.microsoft.com/office/drawing/2014/main" id="{1076D363-C034-4E14-9F45-AC0FCE1EDB18}"/>
                  </a:ext>
                </a:extLst>
              </p:cNvPr>
              <p:cNvSpPr/>
              <p:nvPr/>
            </p:nvSpPr>
            <p:spPr>
              <a:xfrm>
                <a:off x="10321916" y="525077"/>
                <a:ext cx="357630" cy="463952"/>
              </a:xfrm>
              <a:custGeom>
                <a:avLst/>
                <a:gdLst>
                  <a:gd name="connsiteX0" fmla="*/ 90857 w 357629"/>
                  <a:gd name="connsiteY0" fmla="*/ 464435 h 463952"/>
                  <a:gd name="connsiteX1" fmla="*/ 0 w 357629"/>
                  <a:gd name="connsiteY1" fmla="*/ 464435 h 463952"/>
                  <a:gd name="connsiteX2" fmla="*/ 0 w 357629"/>
                  <a:gd name="connsiteY2" fmla="*/ 0 h 463952"/>
                  <a:gd name="connsiteX3" fmla="*/ 90857 w 357629"/>
                  <a:gd name="connsiteY3" fmla="*/ 0 h 463952"/>
                  <a:gd name="connsiteX4" fmla="*/ 90857 w 357629"/>
                  <a:gd name="connsiteY4" fmla="*/ 127345 h 463952"/>
                  <a:gd name="connsiteX5" fmla="*/ 179298 w 357629"/>
                  <a:gd name="connsiteY5" fmla="*/ 105597 h 463952"/>
                  <a:gd name="connsiteX6" fmla="*/ 358355 w 357629"/>
                  <a:gd name="connsiteY6" fmla="*/ 285137 h 463952"/>
                  <a:gd name="connsiteX7" fmla="*/ 358355 w 357629"/>
                  <a:gd name="connsiteY7" fmla="*/ 464677 h 463952"/>
                  <a:gd name="connsiteX8" fmla="*/ 267497 w 357629"/>
                  <a:gd name="connsiteY8" fmla="*/ 464677 h 463952"/>
                  <a:gd name="connsiteX9" fmla="*/ 267497 w 357629"/>
                  <a:gd name="connsiteY9" fmla="*/ 292870 h 463952"/>
                  <a:gd name="connsiteX10" fmla="*/ 179298 w 357629"/>
                  <a:gd name="connsiteY10" fmla="*/ 199354 h 463952"/>
                  <a:gd name="connsiteX11" fmla="*/ 91099 w 357629"/>
                  <a:gd name="connsiteY11" fmla="*/ 292870 h 463952"/>
                  <a:gd name="connsiteX12" fmla="*/ 91099 w 357629"/>
                  <a:gd name="connsiteY12" fmla="*/ 464435 h 4639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57629" h="463952">
                    <a:moveTo>
                      <a:pt x="90857" y="464435"/>
                    </a:moveTo>
                    <a:lnTo>
                      <a:pt x="0" y="464435"/>
                    </a:lnTo>
                    <a:lnTo>
                      <a:pt x="0" y="0"/>
                    </a:lnTo>
                    <a:lnTo>
                      <a:pt x="90857" y="0"/>
                    </a:lnTo>
                    <a:lnTo>
                      <a:pt x="90857" y="127345"/>
                    </a:lnTo>
                    <a:cubicBezTo>
                      <a:pt x="116955" y="113330"/>
                      <a:pt x="146918" y="105597"/>
                      <a:pt x="179298" y="105597"/>
                    </a:cubicBezTo>
                    <a:cubicBezTo>
                      <a:pt x="278130" y="105597"/>
                      <a:pt x="358355" y="178090"/>
                      <a:pt x="358355" y="285137"/>
                    </a:cubicBezTo>
                    <a:lnTo>
                      <a:pt x="358355" y="464677"/>
                    </a:lnTo>
                    <a:lnTo>
                      <a:pt x="267497" y="464677"/>
                    </a:lnTo>
                    <a:lnTo>
                      <a:pt x="267497" y="292870"/>
                    </a:lnTo>
                    <a:cubicBezTo>
                      <a:pt x="267497" y="237292"/>
                      <a:pt x="227868" y="199354"/>
                      <a:pt x="179298" y="199354"/>
                    </a:cubicBezTo>
                    <a:cubicBezTo>
                      <a:pt x="130728" y="199354"/>
                      <a:pt x="91099" y="237292"/>
                      <a:pt x="91099" y="292870"/>
                    </a:cubicBezTo>
                    <a:lnTo>
                      <a:pt x="91099" y="464435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de-DE" sz="1799"/>
              </a:p>
            </p:txBody>
          </p:sp>
          <p:sp>
            <p:nvSpPr>
              <p:cNvPr id="23" name="Freihandform: Form 22">
                <a:extLst>
                  <a:ext uri="{FF2B5EF4-FFF2-40B4-BE49-F238E27FC236}">
                    <a16:creationId xmlns:a16="http://schemas.microsoft.com/office/drawing/2014/main" id="{594D7886-9B36-4085-8FC4-E5D73FFB04FF}"/>
                  </a:ext>
                </a:extLst>
              </p:cNvPr>
              <p:cNvSpPr/>
              <p:nvPr/>
            </p:nvSpPr>
            <p:spPr>
              <a:xfrm>
                <a:off x="10734399" y="525077"/>
                <a:ext cx="357630" cy="463952"/>
              </a:xfrm>
              <a:custGeom>
                <a:avLst/>
                <a:gdLst>
                  <a:gd name="connsiteX0" fmla="*/ 90857 w 357629"/>
                  <a:gd name="connsiteY0" fmla="*/ 464435 h 463952"/>
                  <a:gd name="connsiteX1" fmla="*/ 0 w 357629"/>
                  <a:gd name="connsiteY1" fmla="*/ 464435 h 463952"/>
                  <a:gd name="connsiteX2" fmla="*/ 0 w 357629"/>
                  <a:gd name="connsiteY2" fmla="*/ 0 h 463952"/>
                  <a:gd name="connsiteX3" fmla="*/ 90857 w 357629"/>
                  <a:gd name="connsiteY3" fmla="*/ 0 h 463952"/>
                  <a:gd name="connsiteX4" fmla="*/ 90857 w 357629"/>
                  <a:gd name="connsiteY4" fmla="*/ 127345 h 463952"/>
                  <a:gd name="connsiteX5" fmla="*/ 179298 w 357629"/>
                  <a:gd name="connsiteY5" fmla="*/ 105597 h 463952"/>
                  <a:gd name="connsiteX6" fmla="*/ 358355 w 357629"/>
                  <a:gd name="connsiteY6" fmla="*/ 285137 h 463952"/>
                  <a:gd name="connsiteX7" fmla="*/ 358355 w 357629"/>
                  <a:gd name="connsiteY7" fmla="*/ 464677 h 463952"/>
                  <a:gd name="connsiteX8" fmla="*/ 267497 w 357629"/>
                  <a:gd name="connsiteY8" fmla="*/ 464677 h 463952"/>
                  <a:gd name="connsiteX9" fmla="*/ 267497 w 357629"/>
                  <a:gd name="connsiteY9" fmla="*/ 292870 h 463952"/>
                  <a:gd name="connsiteX10" fmla="*/ 179298 w 357629"/>
                  <a:gd name="connsiteY10" fmla="*/ 199354 h 463952"/>
                  <a:gd name="connsiteX11" fmla="*/ 91099 w 357629"/>
                  <a:gd name="connsiteY11" fmla="*/ 292870 h 463952"/>
                  <a:gd name="connsiteX12" fmla="*/ 91099 w 357629"/>
                  <a:gd name="connsiteY12" fmla="*/ 464435 h 4639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57629" h="463952">
                    <a:moveTo>
                      <a:pt x="90857" y="464435"/>
                    </a:moveTo>
                    <a:lnTo>
                      <a:pt x="0" y="464435"/>
                    </a:lnTo>
                    <a:lnTo>
                      <a:pt x="0" y="0"/>
                    </a:lnTo>
                    <a:lnTo>
                      <a:pt x="90857" y="0"/>
                    </a:lnTo>
                    <a:lnTo>
                      <a:pt x="90857" y="127345"/>
                    </a:lnTo>
                    <a:cubicBezTo>
                      <a:pt x="116955" y="113330"/>
                      <a:pt x="146918" y="105597"/>
                      <a:pt x="179298" y="105597"/>
                    </a:cubicBezTo>
                    <a:cubicBezTo>
                      <a:pt x="278130" y="105597"/>
                      <a:pt x="358355" y="178090"/>
                      <a:pt x="358355" y="285137"/>
                    </a:cubicBezTo>
                    <a:lnTo>
                      <a:pt x="358355" y="464677"/>
                    </a:lnTo>
                    <a:lnTo>
                      <a:pt x="267497" y="464677"/>
                    </a:lnTo>
                    <a:lnTo>
                      <a:pt x="267497" y="292870"/>
                    </a:lnTo>
                    <a:cubicBezTo>
                      <a:pt x="267497" y="237292"/>
                      <a:pt x="227868" y="199354"/>
                      <a:pt x="179298" y="199354"/>
                    </a:cubicBezTo>
                    <a:cubicBezTo>
                      <a:pt x="130728" y="199354"/>
                      <a:pt x="91099" y="237292"/>
                      <a:pt x="91099" y="292870"/>
                    </a:cubicBezTo>
                    <a:lnTo>
                      <a:pt x="91099" y="464435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de-DE" sz="1799"/>
              </a:p>
            </p:txBody>
          </p:sp>
          <p:sp>
            <p:nvSpPr>
              <p:cNvPr id="24" name="Freihandform: Form 23">
                <a:extLst>
                  <a:ext uri="{FF2B5EF4-FFF2-40B4-BE49-F238E27FC236}">
                    <a16:creationId xmlns:a16="http://schemas.microsoft.com/office/drawing/2014/main" id="{34A71752-C6CB-41A1-9ED4-535445E5CA2A}"/>
                  </a:ext>
                </a:extLst>
              </p:cNvPr>
              <p:cNvSpPr/>
              <p:nvPr/>
            </p:nvSpPr>
            <p:spPr>
              <a:xfrm>
                <a:off x="10464001" y="1088585"/>
                <a:ext cx="12082" cy="12082"/>
              </a:xfrm>
              <a:custGeom>
                <a:avLst/>
                <a:gdLst>
                  <a:gd name="connsiteX0" fmla="*/ 10874 w 12082"/>
                  <a:gd name="connsiteY0" fmla="*/ 1933 h 12082"/>
                  <a:gd name="connsiteX1" fmla="*/ 6524 w 12082"/>
                  <a:gd name="connsiteY1" fmla="*/ 0 h 12082"/>
                  <a:gd name="connsiteX2" fmla="*/ 1933 w 12082"/>
                  <a:gd name="connsiteY2" fmla="*/ 1933 h 12082"/>
                  <a:gd name="connsiteX3" fmla="*/ 0 w 12082"/>
                  <a:gd name="connsiteY3" fmla="*/ 6283 h 12082"/>
                  <a:gd name="connsiteX4" fmla="*/ 1933 w 12082"/>
                  <a:gd name="connsiteY4" fmla="*/ 10632 h 12082"/>
                  <a:gd name="connsiteX5" fmla="*/ 6524 w 12082"/>
                  <a:gd name="connsiteY5" fmla="*/ 12565 h 12082"/>
                  <a:gd name="connsiteX6" fmla="*/ 10874 w 12082"/>
                  <a:gd name="connsiteY6" fmla="*/ 10632 h 12082"/>
                  <a:gd name="connsiteX7" fmla="*/ 12807 w 12082"/>
                  <a:gd name="connsiteY7" fmla="*/ 6283 h 12082"/>
                  <a:gd name="connsiteX8" fmla="*/ 10874 w 12082"/>
                  <a:gd name="connsiteY8" fmla="*/ 1933 h 120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082" h="12082">
                    <a:moveTo>
                      <a:pt x="10874" y="1933"/>
                    </a:moveTo>
                    <a:cubicBezTo>
                      <a:pt x="9666" y="725"/>
                      <a:pt x="8216" y="0"/>
                      <a:pt x="6524" y="0"/>
                    </a:cubicBezTo>
                    <a:cubicBezTo>
                      <a:pt x="4833" y="0"/>
                      <a:pt x="3141" y="725"/>
                      <a:pt x="1933" y="1933"/>
                    </a:cubicBezTo>
                    <a:cubicBezTo>
                      <a:pt x="725" y="3141"/>
                      <a:pt x="0" y="4833"/>
                      <a:pt x="0" y="6283"/>
                    </a:cubicBezTo>
                    <a:cubicBezTo>
                      <a:pt x="0" y="7733"/>
                      <a:pt x="725" y="9424"/>
                      <a:pt x="1933" y="10632"/>
                    </a:cubicBezTo>
                    <a:cubicBezTo>
                      <a:pt x="3141" y="11840"/>
                      <a:pt x="4591" y="12565"/>
                      <a:pt x="6524" y="12565"/>
                    </a:cubicBezTo>
                    <a:cubicBezTo>
                      <a:pt x="8216" y="12565"/>
                      <a:pt x="9666" y="11840"/>
                      <a:pt x="10874" y="10632"/>
                    </a:cubicBezTo>
                    <a:cubicBezTo>
                      <a:pt x="12082" y="9424"/>
                      <a:pt x="12807" y="7974"/>
                      <a:pt x="12807" y="6283"/>
                    </a:cubicBezTo>
                    <a:cubicBezTo>
                      <a:pt x="12807" y="4591"/>
                      <a:pt x="12082" y="3383"/>
                      <a:pt x="10874" y="1933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de-DE" sz="1799"/>
              </a:p>
            </p:txBody>
          </p:sp>
          <p:sp>
            <p:nvSpPr>
              <p:cNvPr id="25" name="Freihandform: Form 24">
                <a:extLst>
                  <a:ext uri="{FF2B5EF4-FFF2-40B4-BE49-F238E27FC236}">
                    <a16:creationId xmlns:a16="http://schemas.microsoft.com/office/drawing/2014/main" id="{0B449204-D2C5-46C7-9446-78CB3AE33C0F}"/>
                  </a:ext>
                </a:extLst>
              </p:cNvPr>
              <p:cNvSpPr/>
              <p:nvPr/>
            </p:nvSpPr>
            <p:spPr>
              <a:xfrm>
                <a:off x="10610678" y="1088585"/>
                <a:ext cx="12082" cy="12082"/>
              </a:xfrm>
              <a:custGeom>
                <a:avLst/>
                <a:gdLst>
                  <a:gd name="connsiteX0" fmla="*/ 10874 w 12082"/>
                  <a:gd name="connsiteY0" fmla="*/ 1933 h 12082"/>
                  <a:gd name="connsiteX1" fmla="*/ 6524 w 12082"/>
                  <a:gd name="connsiteY1" fmla="*/ 0 h 12082"/>
                  <a:gd name="connsiteX2" fmla="*/ 1933 w 12082"/>
                  <a:gd name="connsiteY2" fmla="*/ 1933 h 12082"/>
                  <a:gd name="connsiteX3" fmla="*/ 0 w 12082"/>
                  <a:gd name="connsiteY3" fmla="*/ 6283 h 12082"/>
                  <a:gd name="connsiteX4" fmla="*/ 1933 w 12082"/>
                  <a:gd name="connsiteY4" fmla="*/ 10632 h 12082"/>
                  <a:gd name="connsiteX5" fmla="*/ 6524 w 12082"/>
                  <a:gd name="connsiteY5" fmla="*/ 12565 h 12082"/>
                  <a:gd name="connsiteX6" fmla="*/ 10874 w 12082"/>
                  <a:gd name="connsiteY6" fmla="*/ 10632 h 12082"/>
                  <a:gd name="connsiteX7" fmla="*/ 12807 w 12082"/>
                  <a:gd name="connsiteY7" fmla="*/ 6283 h 12082"/>
                  <a:gd name="connsiteX8" fmla="*/ 10874 w 12082"/>
                  <a:gd name="connsiteY8" fmla="*/ 1933 h 120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082" h="12082">
                    <a:moveTo>
                      <a:pt x="10874" y="1933"/>
                    </a:moveTo>
                    <a:cubicBezTo>
                      <a:pt x="9666" y="725"/>
                      <a:pt x="8216" y="0"/>
                      <a:pt x="6524" y="0"/>
                    </a:cubicBezTo>
                    <a:cubicBezTo>
                      <a:pt x="4833" y="0"/>
                      <a:pt x="3141" y="725"/>
                      <a:pt x="1933" y="1933"/>
                    </a:cubicBezTo>
                    <a:cubicBezTo>
                      <a:pt x="725" y="3141"/>
                      <a:pt x="0" y="4833"/>
                      <a:pt x="0" y="6283"/>
                    </a:cubicBezTo>
                    <a:cubicBezTo>
                      <a:pt x="0" y="7733"/>
                      <a:pt x="725" y="9424"/>
                      <a:pt x="1933" y="10632"/>
                    </a:cubicBezTo>
                    <a:cubicBezTo>
                      <a:pt x="3141" y="11840"/>
                      <a:pt x="4591" y="12565"/>
                      <a:pt x="6524" y="12565"/>
                    </a:cubicBezTo>
                    <a:cubicBezTo>
                      <a:pt x="8216" y="12565"/>
                      <a:pt x="9666" y="11840"/>
                      <a:pt x="10874" y="10632"/>
                    </a:cubicBezTo>
                    <a:cubicBezTo>
                      <a:pt x="12082" y="9424"/>
                      <a:pt x="12807" y="7974"/>
                      <a:pt x="12807" y="6283"/>
                    </a:cubicBezTo>
                    <a:cubicBezTo>
                      <a:pt x="12807" y="4591"/>
                      <a:pt x="12082" y="3383"/>
                      <a:pt x="10874" y="1933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de-DE" sz="1799"/>
              </a:p>
            </p:txBody>
          </p:sp>
          <p:sp>
            <p:nvSpPr>
              <p:cNvPr id="26" name="Freihandform: Form 25">
                <a:extLst>
                  <a:ext uri="{FF2B5EF4-FFF2-40B4-BE49-F238E27FC236}">
                    <a16:creationId xmlns:a16="http://schemas.microsoft.com/office/drawing/2014/main" id="{836500CA-7AFD-48CA-B6D3-0D77161C68BC}"/>
                  </a:ext>
                </a:extLst>
              </p:cNvPr>
              <p:cNvSpPr/>
              <p:nvPr/>
            </p:nvSpPr>
            <p:spPr>
              <a:xfrm>
                <a:off x="10949701" y="1088585"/>
                <a:ext cx="12082" cy="12082"/>
              </a:xfrm>
              <a:custGeom>
                <a:avLst/>
                <a:gdLst>
                  <a:gd name="connsiteX0" fmla="*/ 10874 w 12082"/>
                  <a:gd name="connsiteY0" fmla="*/ 1933 h 12082"/>
                  <a:gd name="connsiteX1" fmla="*/ 6524 w 12082"/>
                  <a:gd name="connsiteY1" fmla="*/ 0 h 12082"/>
                  <a:gd name="connsiteX2" fmla="*/ 1933 w 12082"/>
                  <a:gd name="connsiteY2" fmla="*/ 1933 h 12082"/>
                  <a:gd name="connsiteX3" fmla="*/ 0 w 12082"/>
                  <a:gd name="connsiteY3" fmla="*/ 6283 h 12082"/>
                  <a:gd name="connsiteX4" fmla="*/ 1933 w 12082"/>
                  <a:gd name="connsiteY4" fmla="*/ 10632 h 12082"/>
                  <a:gd name="connsiteX5" fmla="*/ 6524 w 12082"/>
                  <a:gd name="connsiteY5" fmla="*/ 12565 h 12082"/>
                  <a:gd name="connsiteX6" fmla="*/ 10874 w 12082"/>
                  <a:gd name="connsiteY6" fmla="*/ 10632 h 12082"/>
                  <a:gd name="connsiteX7" fmla="*/ 12807 w 12082"/>
                  <a:gd name="connsiteY7" fmla="*/ 6283 h 12082"/>
                  <a:gd name="connsiteX8" fmla="*/ 10874 w 12082"/>
                  <a:gd name="connsiteY8" fmla="*/ 1933 h 120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082" h="12082">
                    <a:moveTo>
                      <a:pt x="10874" y="1933"/>
                    </a:moveTo>
                    <a:cubicBezTo>
                      <a:pt x="9666" y="725"/>
                      <a:pt x="8216" y="0"/>
                      <a:pt x="6524" y="0"/>
                    </a:cubicBezTo>
                    <a:cubicBezTo>
                      <a:pt x="4833" y="0"/>
                      <a:pt x="3141" y="725"/>
                      <a:pt x="1933" y="1933"/>
                    </a:cubicBezTo>
                    <a:cubicBezTo>
                      <a:pt x="725" y="3141"/>
                      <a:pt x="0" y="4833"/>
                      <a:pt x="0" y="6283"/>
                    </a:cubicBezTo>
                    <a:cubicBezTo>
                      <a:pt x="0" y="7733"/>
                      <a:pt x="725" y="9424"/>
                      <a:pt x="1933" y="10632"/>
                    </a:cubicBezTo>
                    <a:cubicBezTo>
                      <a:pt x="3141" y="11840"/>
                      <a:pt x="4591" y="12565"/>
                      <a:pt x="6524" y="12565"/>
                    </a:cubicBezTo>
                    <a:cubicBezTo>
                      <a:pt x="8216" y="12565"/>
                      <a:pt x="9666" y="11840"/>
                      <a:pt x="10874" y="10632"/>
                    </a:cubicBezTo>
                    <a:cubicBezTo>
                      <a:pt x="12082" y="9424"/>
                      <a:pt x="12807" y="7974"/>
                      <a:pt x="12807" y="6283"/>
                    </a:cubicBezTo>
                    <a:cubicBezTo>
                      <a:pt x="12807" y="4591"/>
                      <a:pt x="12324" y="3383"/>
                      <a:pt x="10874" y="1933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de-DE" sz="1799"/>
              </a:p>
            </p:txBody>
          </p:sp>
        </p:grpSp>
        <p:sp>
          <p:nvSpPr>
            <p:cNvPr id="27" name="Freihandform: Form 26">
              <a:extLst>
                <a:ext uri="{FF2B5EF4-FFF2-40B4-BE49-F238E27FC236}">
                  <a16:creationId xmlns:a16="http://schemas.microsoft.com/office/drawing/2014/main" id="{17016B36-B092-4AFD-B601-383B7784BFBF}"/>
                </a:ext>
              </a:extLst>
            </p:cNvPr>
            <p:cNvSpPr/>
            <p:nvPr/>
          </p:nvSpPr>
          <p:spPr>
            <a:xfrm>
              <a:off x="10322158" y="1089069"/>
              <a:ext cx="57994" cy="77325"/>
            </a:xfrm>
            <a:custGeom>
              <a:avLst/>
              <a:gdLst>
                <a:gd name="connsiteX0" fmla="*/ 49053 w 57994"/>
                <a:gd name="connsiteY0" fmla="*/ 0 h 77325"/>
                <a:gd name="connsiteX1" fmla="*/ 49053 w 57994"/>
                <a:gd name="connsiteY1" fmla="*/ 34071 h 77325"/>
                <a:gd name="connsiteX2" fmla="*/ 10149 w 57994"/>
                <a:gd name="connsiteY2" fmla="*/ 34071 h 77325"/>
                <a:gd name="connsiteX3" fmla="*/ 10149 w 57994"/>
                <a:gd name="connsiteY3" fmla="*/ 0 h 77325"/>
                <a:gd name="connsiteX4" fmla="*/ 0 w 57994"/>
                <a:gd name="connsiteY4" fmla="*/ 0 h 77325"/>
                <a:gd name="connsiteX5" fmla="*/ 0 w 57994"/>
                <a:gd name="connsiteY5" fmla="*/ 78292 h 77325"/>
                <a:gd name="connsiteX6" fmla="*/ 10149 w 57994"/>
                <a:gd name="connsiteY6" fmla="*/ 78292 h 77325"/>
                <a:gd name="connsiteX7" fmla="*/ 10149 w 57994"/>
                <a:gd name="connsiteY7" fmla="*/ 40837 h 77325"/>
                <a:gd name="connsiteX8" fmla="*/ 49053 w 57994"/>
                <a:gd name="connsiteY8" fmla="*/ 40837 h 77325"/>
                <a:gd name="connsiteX9" fmla="*/ 49053 w 57994"/>
                <a:gd name="connsiteY9" fmla="*/ 78292 h 77325"/>
                <a:gd name="connsiteX10" fmla="*/ 58961 w 57994"/>
                <a:gd name="connsiteY10" fmla="*/ 78292 h 77325"/>
                <a:gd name="connsiteX11" fmla="*/ 58961 w 57994"/>
                <a:gd name="connsiteY11" fmla="*/ 0 h 77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7994" h="77325">
                  <a:moveTo>
                    <a:pt x="49053" y="0"/>
                  </a:moveTo>
                  <a:lnTo>
                    <a:pt x="49053" y="34071"/>
                  </a:lnTo>
                  <a:lnTo>
                    <a:pt x="10149" y="34071"/>
                  </a:lnTo>
                  <a:lnTo>
                    <a:pt x="10149" y="0"/>
                  </a:lnTo>
                  <a:lnTo>
                    <a:pt x="0" y="0"/>
                  </a:lnTo>
                  <a:lnTo>
                    <a:pt x="0" y="78292"/>
                  </a:lnTo>
                  <a:lnTo>
                    <a:pt x="10149" y="78292"/>
                  </a:lnTo>
                  <a:lnTo>
                    <a:pt x="10149" y="40837"/>
                  </a:lnTo>
                  <a:lnTo>
                    <a:pt x="49053" y="40837"/>
                  </a:lnTo>
                  <a:lnTo>
                    <a:pt x="49053" y="78292"/>
                  </a:lnTo>
                  <a:lnTo>
                    <a:pt x="58961" y="78292"/>
                  </a:lnTo>
                  <a:lnTo>
                    <a:pt x="58961" y="0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>
              <a:noAutofit/>
            </a:bodyPr>
            <a:lstStyle/>
            <a:p>
              <a:endParaRPr lang="de-DE" sz="1799"/>
            </a:p>
          </p:txBody>
        </p:sp>
        <p:sp>
          <p:nvSpPr>
            <p:cNvPr id="28" name="Freihandform: Form 27">
              <a:extLst>
                <a:ext uri="{FF2B5EF4-FFF2-40B4-BE49-F238E27FC236}">
                  <a16:creationId xmlns:a16="http://schemas.microsoft.com/office/drawing/2014/main" id="{D1A46A87-4807-4767-B647-E3EC036BC92A}"/>
                </a:ext>
              </a:extLst>
            </p:cNvPr>
            <p:cNvSpPr/>
            <p:nvPr/>
          </p:nvSpPr>
          <p:spPr>
            <a:xfrm>
              <a:off x="10399483" y="1110575"/>
              <a:ext cx="48328" cy="57994"/>
            </a:xfrm>
            <a:custGeom>
              <a:avLst/>
              <a:gdLst>
                <a:gd name="connsiteX0" fmla="*/ 9907 w 48328"/>
                <a:gd name="connsiteY0" fmla="*/ 24647 h 57994"/>
                <a:gd name="connsiteX1" fmla="*/ 11599 w 48328"/>
                <a:gd name="connsiteY1" fmla="*/ 17640 h 57994"/>
                <a:gd name="connsiteX2" fmla="*/ 14740 w 48328"/>
                <a:gd name="connsiteY2" fmla="*/ 11840 h 57994"/>
                <a:gd name="connsiteX3" fmla="*/ 19331 w 48328"/>
                <a:gd name="connsiteY3" fmla="*/ 7733 h 57994"/>
                <a:gd name="connsiteX4" fmla="*/ 25372 w 48328"/>
                <a:gd name="connsiteY4" fmla="*/ 6283 h 57994"/>
                <a:gd name="connsiteX5" fmla="*/ 33830 w 48328"/>
                <a:gd name="connsiteY5" fmla="*/ 10874 h 57994"/>
                <a:gd name="connsiteX6" fmla="*/ 36971 w 48328"/>
                <a:gd name="connsiteY6" fmla="*/ 22956 h 57994"/>
                <a:gd name="connsiteX7" fmla="*/ 36971 w 48328"/>
                <a:gd name="connsiteY7" fmla="*/ 24889 h 57994"/>
                <a:gd name="connsiteX8" fmla="*/ 9907 w 48328"/>
                <a:gd name="connsiteY8" fmla="*/ 24889 h 57994"/>
                <a:gd name="connsiteX9" fmla="*/ 9666 w 48328"/>
                <a:gd name="connsiteY9" fmla="*/ 30930 h 57994"/>
                <a:gd name="connsiteX10" fmla="*/ 47120 w 48328"/>
                <a:gd name="connsiteY10" fmla="*/ 30930 h 57994"/>
                <a:gd name="connsiteX11" fmla="*/ 47120 w 48328"/>
                <a:gd name="connsiteY11" fmla="*/ 25372 h 57994"/>
                <a:gd name="connsiteX12" fmla="*/ 46154 w 48328"/>
                <a:gd name="connsiteY12" fmla="*/ 16190 h 57994"/>
                <a:gd name="connsiteX13" fmla="*/ 42529 w 48328"/>
                <a:gd name="connsiteY13" fmla="*/ 7974 h 57994"/>
                <a:gd name="connsiteX14" fmla="*/ 35763 w 48328"/>
                <a:gd name="connsiteY14" fmla="*/ 2175 h 57994"/>
                <a:gd name="connsiteX15" fmla="*/ 25131 w 48328"/>
                <a:gd name="connsiteY15" fmla="*/ 0 h 57994"/>
                <a:gd name="connsiteX16" fmla="*/ 15223 w 48328"/>
                <a:gd name="connsiteY16" fmla="*/ 2175 h 57994"/>
                <a:gd name="connsiteX17" fmla="*/ 7249 w 48328"/>
                <a:gd name="connsiteY17" fmla="*/ 8216 h 57994"/>
                <a:gd name="connsiteX18" fmla="*/ 1933 w 48328"/>
                <a:gd name="connsiteY18" fmla="*/ 17398 h 57994"/>
                <a:gd name="connsiteX19" fmla="*/ 0 w 48328"/>
                <a:gd name="connsiteY19" fmla="*/ 29239 h 57994"/>
                <a:gd name="connsiteX20" fmla="*/ 6766 w 48328"/>
                <a:gd name="connsiteY20" fmla="*/ 50986 h 57994"/>
                <a:gd name="connsiteX21" fmla="*/ 26581 w 48328"/>
                <a:gd name="connsiteY21" fmla="*/ 58477 h 57994"/>
                <a:gd name="connsiteX22" fmla="*/ 38663 w 48328"/>
                <a:gd name="connsiteY22" fmla="*/ 55819 h 57994"/>
                <a:gd name="connsiteX23" fmla="*/ 48328 w 48328"/>
                <a:gd name="connsiteY23" fmla="*/ 47845 h 57994"/>
                <a:gd name="connsiteX24" fmla="*/ 44462 w 48328"/>
                <a:gd name="connsiteY24" fmla="*/ 43737 h 57994"/>
                <a:gd name="connsiteX25" fmla="*/ 35038 w 48328"/>
                <a:gd name="connsiteY25" fmla="*/ 50261 h 57994"/>
                <a:gd name="connsiteX26" fmla="*/ 27306 w 48328"/>
                <a:gd name="connsiteY26" fmla="*/ 51711 h 57994"/>
                <a:gd name="connsiteX27" fmla="*/ 14740 w 48328"/>
                <a:gd name="connsiteY27" fmla="*/ 46395 h 57994"/>
                <a:gd name="connsiteX28" fmla="*/ 9666 w 48328"/>
                <a:gd name="connsiteY28" fmla="*/ 30930 h 57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8328" h="57994">
                  <a:moveTo>
                    <a:pt x="9907" y="24647"/>
                  </a:moveTo>
                  <a:cubicBezTo>
                    <a:pt x="10149" y="22231"/>
                    <a:pt x="10874" y="19815"/>
                    <a:pt x="11599" y="17640"/>
                  </a:cubicBezTo>
                  <a:cubicBezTo>
                    <a:pt x="12324" y="15465"/>
                    <a:pt x="13532" y="13532"/>
                    <a:pt x="14740" y="11840"/>
                  </a:cubicBezTo>
                  <a:cubicBezTo>
                    <a:pt x="15948" y="10149"/>
                    <a:pt x="17640" y="8699"/>
                    <a:pt x="19331" y="7733"/>
                  </a:cubicBezTo>
                  <a:cubicBezTo>
                    <a:pt x="21023" y="6766"/>
                    <a:pt x="23198" y="6283"/>
                    <a:pt x="25372" y="6283"/>
                  </a:cubicBezTo>
                  <a:cubicBezTo>
                    <a:pt x="28755" y="6283"/>
                    <a:pt x="31655" y="7733"/>
                    <a:pt x="33830" y="10874"/>
                  </a:cubicBezTo>
                  <a:cubicBezTo>
                    <a:pt x="36005" y="13774"/>
                    <a:pt x="36971" y="17881"/>
                    <a:pt x="36971" y="22956"/>
                  </a:cubicBezTo>
                  <a:lnTo>
                    <a:pt x="36971" y="24889"/>
                  </a:lnTo>
                  <a:lnTo>
                    <a:pt x="9907" y="24889"/>
                  </a:lnTo>
                  <a:close/>
                  <a:moveTo>
                    <a:pt x="9666" y="30930"/>
                  </a:moveTo>
                  <a:lnTo>
                    <a:pt x="47120" y="30930"/>
                  </a:lnTo>
                  <a:lnTo>
                    <a:pt x="47120" y="25372"/>
                  </a:lnTo>
                  <a:cubicBezTo>
                    <a:pt x="47120" y="22231"/>
                    <a:pt x="46879" y="19090"/>
                    <a:pt x="46154" y="16190"/>
                  </a:cubicBezTo>
                  <a:cubicBezTo>
                    <a:pt x="45429" y="13049"/>
                    <a:pt x="44220" y="10391"/>
                    <a:pt x="42529" y="7974"/>
                  </a:cubicBezTo>
                  <a:cubicBezTo>
                    <a:pt x="40837" y="5558"/>
                    <a:pt x="38663" y="3625"/>
                    <a:pt x="35763" y="2175"/>
                  </a:cubicBezTo>
                  <a:cubicBezTo>
                    <a:pt x="32863" y="725"/>
                    <a:pt x="29480" y="0"/>
                    <a:pt x="25131" y="0"/>
                  </a:cubicBezTo>
                  <a:cubicBezTo>
                    <a:pt x="21506" y="0"/>
                    <a:pt x="18365" y="725"/>
                    <a:pt x="15223" y="2175"/>
                  </a:cubicBezTo>
                  <a:cubicBezTo>
                    <a:pt x="12082" y="3625"/>
                    <a:pt x="9424" y="5558"/>
                    <a:pt x="7249" y="8216"/>
                  </a:cubicBezTo>
                  <a:cubicBezTo>
                    <a:pt x="5074" y="10874"/>
                    <a:pt x="3141" y="13774"/>
                    <a:pt x="1933" y="17398"/>
                  </a:cubicBezTo>
                  <a:cubicBezTo>
                    <a:pt x="725" y="21023"/>
                    <a:pt x="0" y="24889"/>
                    <a:pt x="0" y="29239"/>
                  </a:cubicBezTo>
                  <a:cubicBezTo>
                    <a:pt x="0" y="38904"/>
                    <a:pt x="2175" y="46154"/>
                    <a:pt x="6766" y="50986"/>
                  </a:cubicBezTo>
                  <a:cubicBezTo>
                    <a:pt x="11116" y="55819"/>
                    <a:pt x="17881" y="58477"/>
                    <a:pt x="26581" y="58477"/>
                  </a:cubicBezTo>
                  <a:cubicBezTo>
                    <a:pt x="31172" y="58477"/>
                    <a:pt x="35038" y="57511"/>
                    <a:pt x="38663" y="55819"/>
                  </a:cubicBezTo>
                  <a:cubicBezTo>
                    <a:pt x="42046" y="53886"/>
                    <a:pt x="45429" y="51228"/>
                    <a:pt x="48328" y="47845"/>
                  </a:cubicBezTo>
                  <a:lnTo>
                    <a:pt x="44462" y="43737"/>
                  </a:lnTo>
                  <a:cubicBezTo>
                    <a:pt x="40837" y="47120"/>
                    <a:pt x="37696" y="49053"/>
                    <a:pt x="35038" y="50261"/>
                  </a:cubicBezTo>
                  <a:cubicBezTo>
                    <a:pt x="32380" y="51228"/>
                    <a:pt x="29722" y="51711"/>
                    <a:pt x="27306" y="51711"/>
                  </a:cubicBezTo>
                  <a:cubicBezTo>
                    <a:pt x="21748" y="51711"/>
                    <a:pt x="17640" y="50020"/>
                    <a:pt x="14740" y="46395"/>
                  </a:cubicBezTo>
                  <a:cubicBezTo>
                    <a:pt x="11599" y="42529"/>
                    <a:pt x="10149" y="37454"/>
                    <a:pt x="9666" y="30930"/>
                  </a:cubicBezTo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>
              <a:noAutofit/>
            </a:bodyPr>
            <a:lstStyle/>
            <a:p>
              <a:endParaRPr lang="de-DE" sz="1799"/>
            </a:p>
          </p:txBody>
        </p:sp>
        <p:sp>
          <p:nvSpPr>
            <p:cNvPr id="29" name="Freihandform: Form 28">
              <a:extLst>
                <a:ext uri="{FF2B5EF4-FFF2-40B4-BE49-F238E27FC236}">
                  <a16:creationId xmlns:a16="http://schemas.microsoft.com/office/drawing/2014/main" id="{59FDC7EA-9A66-40BA-AEEF-50B9422FB283}"/>
                </a:ext>
              </a:extLst>
            </p:cNvPr>
            <p:cNvSpPr/>
            <p:nvPr/>
          </p:nvSpPr>
          <p:spPr>
            <a:xfrm>
              <a:off x="10465451" y="1112266"/>
              <a:ext cx="9666" cy="53161"/>
            </a:xfrm>
            <a:custGeom>
              <a:avLst/>
              <a:gdLst>
                <a:gd name="connsiteX0" fmla="*/ 0 w 9665"/>
                <a:gd name="connsiteY0" fmla="*/ 0 h 53161"/>
                <a:gd name="connsiteX1" fmla="*/ 10149 w 9665"/>
                <a:gd name="connsiteY1" fmla="*/ 0 h 53161"/>
                <a:gd name="connsiteX2" fmla="*/ 10149 w 9665"/>
                <a:gd name="connsiteY2" fmla="*/ 55094 h 53161"/>
                <a:gd name="connsiteX3" fmla="*/ 0 w 9665"/>
                <a:gd name="connsiteY3" fmla="*/ 55094 h 53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65" h="53161">
                  <a:moveTo>
                    <a:pt x="0" y="0"/>
                  </a:moveTo>
                  <a:lnTo>
                    <a:pt x="10149" y="0"/>
                  </a:lnTo>
                  <a:lnTo>
                    <a:pt x="10149" y="55094"/>
                  </a:lnTo>
                  <a:lnTo>
                    <a:pt x="0" y="55094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>
              <a:noAutofit/>
            </a:bodyPr>
            <a:lstStyle/>
            <a:p>
              <a:endParaRPr lang="de-DE" sz="1799"/>
            </a:p>
          </p:txBody>
        </p:sp>
        <p:grpSp>
          <p:nvGrpSpPr>
            <p:cNvPr id="30" name="Grafik 9">
              <a:extLst>
                <a:ext uri="{FF2B5EF4-FFF2-40B4-BE49-F238E27FC236}">
                  <a16:creationId xmlns:a16="http://schemas.microsoft.com/office/drawing/2014/main" id="{A240364D-AE4D-440E-88A8-B05FF302FB9D}"/>
                </a:ext>
              </a:extLst>
            </p:cNvPr>
            <p:cNvGrpSpPr/>
            <p:nvPr/>
          </p:nvGrpSpPr>
          <p:grpSpPr>
            <a:xfrm>
              <a:off x="10496140" y="1110575"/>
              <a:ext cx="101490" cy="55578"/>
              <a:chOff x="10496140" y="1110575"/>
              <a:chExt cx="101490" cy="55578"/>
            </a:xfrm>
            <a:solidFill>
              <a:srgbClr val="000000"/>
            </a:solidFill>
          </p:grpSpPr>
          <p:sp>
            <p:nvSpPr>
              <p:cNvPr id="31" name="Freihandform: Form 30">
                <a:extLst>
                  <a:ext uri="{FF2B5EF4-FFF2-40B4-BE49-F238E27FC236}">
                    <a16:creationId xmlns:a16="http://schemas.microsoft.com/office/drawing/2014/main" id="{EDC61321-1CDD-47FE-82F4-EC44AE05670E}"/>
                  </a:ext>
                </a:extLst>
              </p:cNvPr>
              <p:cNvSpPr/>
              <p:nvPr/>
            </p:nvSpPr>
            <p:spPr>
              <a:xfrm>
                <a:off x="10496140" y="1110575"/>
                <a:ext cx="45912" cy="55578"/>
              </a:xfrm>
              <a:custGeom>
                <a:avLst/>
                <a:gdLst>
                  <a:gd name="connsiteX0" fmla="*/ 48087 w 45911"/>
                  <a:gd name="connsiteY0" fmla="*/ 56786 h 55577"/>
                  <a:gd name="connsiteX1" fmla="*/ 48087 w 45911"/>
                  <a:gd name="connsiteY1" fmla="*/ 22231 h 55577"/>
                  <a:gd name="connsiteX2" fmla="*/ 47603 w 45911"/>
                  <a:gd name="connsiteY2" fmla="*/ 13774 h 55577"/>
                  <a:gd name="connsiteX3" fmla="*/ 45429 w 45911"/>
                  <a:gd name="connsiteY3" fmla="*/ 6766 h 55577"/>
                  <a:gd name="connsiteX4" fmla="*/ 39629 w 45911"/>
                  <a:gd name="connsiteY4" fmla="*/ 1933 h 55577"/>
                  <a:gd name="connsiteX5" fmla="*/ 28997 w 45911"/>
                  <a:gd name="connsiteY5" fmla="*/ 0 h 55577"/>
                  <a:gd name="connsiteX6" fmla="*/ 21506 w 45911"/>
                  <a:gd name="connsiteY6" fmla="*/ 1208 h 55577"/>
                  <a:gd name="connsiteX7" fmla="*/ 16190 w 45911"/>
                  <a:gd name="connsiteY7" fmla="*/ 4350 h 55577"/>
                  <a:gd name="connsiteX8" fmla="*/ 12565 w 45911"/>
                  <a:gd name="connsiteY8" fmla="*/ 7974 h 55577"/>
                  <a:gd name="connsiteX9" fmla="*/ 10632 w 45911"/>
                  <a:gd name="connsiteY9" fmla="*/ 10632 h 55577"/>
                  <a:gd name="connsiteX10" fmla="*/ 9424 w 45911"/>
                  <a:gd name="connsiteY10" fmla="*/ 967 h 55577"/>
                  <a:gd name="connsiteX11" fmla="*/ 0 w 45911"/>
                  <a:gd name="connsiteY11" fmla="*/ 1933 h 55577"/>
                  <a:gd name="connsiteX12" fmla="*/ 242 w 45911"/>
                  <a:gd name="connsiteY12" fmla="*/ 4108 h 55577"/>
                  <a:gd name="connsiteX13" fmla="*/ 725 w 45911"/>
                  <a:gd name="connsiteY13" fmla="*/ 7733 h 55577"/>
                  <a:gd name="connsiteX14" fmla="*/ 967 w 45911"/>
                  <a:gd name="connsiteY14" fmla="*/ 11840 h 55577"/>
                  <a:gd name="connsiteX15" fmla="*/ 1208 w 45911"/>
                  <a:gd name="connsiteY15" fmla="*/ 15948 h 55577"/>
                  <a:gd name="connsiteX16" fmla="*/ 1208 w 45911"/>
                  <a:gd name="connsiteY16" fmla="*/ 56786 h 55577"/>
                  <a:gd name="connsiteX17" fmla="*/ 11116 w 45911"/>
                  <a:gd name="connsiteY17" fmla="*/ 56786 h 55577"/>
                  <a:gd name="connsiteX18" fmla="*/ 11116 w 45911"/>
                  <a:gd name="connsiteY18" fmla="*/ 25856 h 55577"/>
                  <a:gd name="connsiteX19" fmla="*/ 12324 w 45911"/>
                  <a:gd name="connsiteY19" fmla="*/ 18606 h 55577"/>
                  <a:gd name="connsiteX20" fmla="*/ 15707 w 45911"/>
                  <a:gd name="connsiteY20" fmla="*/ 12807 h 55577"/>
                  <a:gd name="connsiteX21" fmla="*/ 20540 w 45911"/>
                  <a:gd name="connsiteY21" fmla="*/ 8941 h 55577"/>
                  <a:gd name="connsiteX22" fmla="*/ 26822 w 45911"/>
                  <a:gd name="connsiteY22" fmla="*/ 7491 h 55577"/>
                  <a:gd name="connsiteX23" fmla="*/ 32863 w 45911"/>
                  <a:gd name="connsiteY23" fmla="*/ 8457 h 55577"/>
                  <a:gd name="connsiteX24" fmla="*/ 36488 w 45911"/>
                  <a:gd name="connsiteY24" fmla="*/ 11357 h 55577"/>
                  <a:gd name="connsiteX25" fmla="*/ 38179 w 45911"/>
                  <a:gd name="connsiteY25" fmla="*/ 15948 h 55577"/>
                  <a:gd name="connsiteX26" fmla="*/ 38663 w 45911"/>
                  <a:gd name="connsiteY26" fmla="*/ 22231 h 55577"/>
                  <a:gd name="connsiteX27" fmla="*/ 38663 w 45911"/>
                  <a:gd name="connsiteY27" fmla="*/ 56786 h 55577"/>
                  <a:gd name="connsiteX28" fmla="*/ 48087 w 45911"/>
                  <a:gd name="connsiteY28" fmla="*/ 56786 h 55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5911" h="55577">
                    <a:moveTo>
                      <a:pt x="48087" y="56786"/>
                    </a:moveTo>
                    <a:lnTo>
                      <a:pt x="48087" y="22231"/>
                    </a:lnTo>
                    <a:cubicBezTo>
                      <a:pt x="48087" y="19331"/>
                      <a:pt x="47845" y="16432"/>
                      <a:pt x="47603" y="13774"/>
                    </a:cubicBezTo>
                    <a:cubicBezTo>
                      <a:pt x="47362" y="11115"/>
                      <a:pt x="46637" y="8699"/>
                      <a:pt x="45429" y="6766"/>
                    </a:cubicBezTo>
                    <a:cubicBezTo>
                      <a:pt x="44220" y="4833"/>
                      <a:pt x="42287" y="3141"/>
                      <a:pt x="39629" y="1933"/>
                    </a:cubicBezTo>
                    <a:cubicBezTo>
                      <a:pt x="36971" y="725"/>
                      <a:pt x="33588" y="0"/>
                      <a:pt x="28997" y="0"/>
                    </a:cubicBezTo>
                    <a:cubicBezTo>
                      <a:pt x="26097" y="0"/>
                      <a:pt x="23681" y="483"/>
                      <a:pt x="21506" y="1208"/>
                    </a:cubicBezTo>
                    <a:cubicBezTo>
                      <a:pt x="19331" y="2175"/>
                      <a:pt x="17640" y="3141"/>
                      <a:pt x="16190" y="4350"/>
                    </a:cubicBezTo>
                    <a:cubicBezTo>
                      <a:pt x="14740" y="5558"/>
                      <a:pt x="13532" y="6766"/>
                      <a:pt x="12565" y="7974"/>
                    </a:cubicBezTo>
                    <a:cubicBezTo>
                      <a:pt x="11599" y="9182"/>
                      <a:pt x="11116" y="10149"/>
                      <a:pt x="10632" y="10632"/>
                    </a:cubicBezTo>
                    <a:lnTo>
                      <a:pt x="9424" y="967"/>
                    </a:lnTo>
                    <a:lnTo>
                      <a:pt x="0" y="1933"/>
                    </a:lnTo>
                    <a:cubicBezTo>
                      <a:pt x="0" y="2416"/>
                      <a:pt x="242" y="3141"/>
                      <a:pt x="242" y="4108"/>
                    </a:cubicBezTo>
                    <a:cubicBezTo>
                      <a:pt x="483" y="5074"/>
                      <a:pt x="483" y="6283"/>
                      <a:pt x="725" y="7733"/>
                    </a:cubicBezTo>
                    <a:cubicBezTo>
                      <a:pt x="967" y="9182"/>
                      <a:pt x="967" y="10391"/>
                      <a:pt x="967" y="11840"/>
                    </a:cubicBezTo>
                    <a:cubicBezTo>
                      <a:pt x="967" y="13290"/>
                      <a:pt x="1208" y="14499"/>
                      <a:pt x="1208" y="15948"/>
                    </a:cubicBezTo>
                    <a:lnTo>
                      <a:pt x="1208" y="56786"/>
                    </a:lnTo>
                    <a:lnTo>
                      <a:pt x="11116" y="56786"/>
                    </a:lnTo>
                    <a:lnTo>
                      <a:pt x="11116" y="25856"/>
                    </a:lnTo>
                    <a:cubicBezTo>
                      <a:pt x="11116" y="23439"/>
                      <a:pt x="11599" y="21023"/>
                      <a:pt x="12324" y="18606"/>
                    </a:cubicBezTo>
                    <a:cubicBezTo>
                      <a:pt x="13049" y="16432"/>
                      <a:pt x="14257" y="14257"/>
                      <a:pt x="15707" y="12807"/>
                    </a:cubicBezTo>
                    <a:cubicBezTo>
                      <a:pt x="17157" y="11115"/>
                      <a:pt x="18848" y="9907"/>
                      <a:pt x="20540" y="8941"/>
                    </a:cubicBezTo>
                    <a:cubicBezTo>
                      <a:pt x="22473" y="7974"/>
                      <a:pt x="24406" y="7491"/>
                      <a:pt x="26822" y="7491"/>
                    </a:cubicBezTo>
                    <a:cubicBezTo>
                      <a:pt x="29239" y="7491"/>
                      <a:pt x="31413" y="7733"/>
                      <a:pt x="32863" y="8457"/>
                    </a:cubicBezTo>
                    <a:cubicBezTo>
                      <a:pt x="34313" y="9182"/>
                      <a:pt x="35521" y="9907"/>
                      <a:pt x="36488" y="11357"/>
                    </a:cubicBezTo>
                    <a:cubicBezTo>
                      <a:pt x="37213" y="12565"/>
                      <a:pt x="37696" y="14257"/>
                      <a:pt x="38179" y="15948"/>
                    </a:cubicBezTo>
                    <a:cubicBezTo>
                      <a:pt x="38421" y="17881"/>
                      <a:pt x="38663" y="19815"/>
                      <a:pt x="38663" y="22231"/>
                    </a:cubicBezTo>
                    <a:lnTo>
                      <a:pt x="38663" y="56786"/>
                    </a:lnTo>
                    <a:lnTo>
                      <a:pt x="48087" y="56786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de-DE" sz="1799"/>
              </a:p>
            </p:txBody>
          </p:sp>
          <p:sp>
            <p:nvSpPr>
              <p:cNvPr id="32" name="Freihandform: Form 31">
                <a:extLst>
                  <a:ext uri="{FF2B5EF4-FFF2-40B4-BE49-F238E27FC236}">
                    <a16:creationId xmlns:a16="http://schemas.microsoft.com/office/drawing/2014/main" id="{88F89A53-4AB3-4A93-B3CB-37874A98D1FD}"/>
                  </a:ext>
                </a:extLst>
              </p:cNvPr>
              <p:cNvSpPr/>
              <p:nvPr/>
            </p:nvSpPr>
            <p:spPr>
              <a:xfrm>
                <a:off x="10562833" y="1110816"/>
                <a:ext cx="33830" cy="55578"/>
              </a:xfrm>
              <a:custGeom>
                <a:avLst/>
                <a:gdLst>
                  <a:gd name="connsiteX0" fmla="*/ 1208 w 33829"/>
                  <a:gd name="connsiteY0" fmla="*/ 56544 h 55577"/>
                  <a:gd name="connsiteX1" fmla="*/ 10632 w 33829"/>
                  <a:gd name="connsiteY1" fmla="*/ 56544 h 55577"/>
                  <a:gd name="connsiteX2" fmla="*/ 10632 w 33829"/>
                  <a:gd name="connsiteY2" fmla="*/ 29964 h 55577"/>
                  <a:gd name="connsiteX3" fmla="*/ 10874 w 33829"/>
                  <a:gd name="connsiteY3" fmla="*/ 24406 h 55577"/>
                  <a:gd name="connsiteX4" fmla="*/ 11599 w 33829"/>
                  <a:gd name="connsiteY4" fmla="*/ 19090 h 55577"/>
                  <a:gd name="connsiteX5" fmla="*/ 15707 w 33829"/>
                  <a:gd name="connsiteY5" fmla="*/ 10391 h 55577"/>
                  <a:gd name="connsiteX6" fmla="*/ 21748 w 33829"/>
                  <a:gd name="connsiteY6" fmla="*/ 7008 h 55577"/>
                  <a:gd name="connsiteX7" fmla="*/ 27789 w 33829"/>
                  <a:gd name="connsiteY7" fmla="*/ 13049 h 55577"/>
                  <a:gd name="connsiteX8" fmla="*/ 36005 w 33829"/>
                  <a:gd name="connsiteY8" fmla="*/ 10149 h 55577"/>
                  <a:gd name="connsiteX9" fmla="*/ 34796 w 33829"/>
                  <a:gd name="connsiteY9" fmla="*/ 5316 h 55577"/>
                  <a:gd name="connsiteX10" fmla="*/ 32380 w 33829"/>
                  <a:gd name="connsiteY10" fmla="*/ 2175 h 55577"/>
                  <a:gd name="connsiteX11" fmla="*/ 28997 w 33829"/>
                  <a:gd name="connsiteY11" fmla="*/ 483 h 55577"/>
                  <a:gd name="connsiteX12" fmla="*/ 25614 w 33829"/>
                  <a:gd name="connsiteY12" fmla="*/ 0 h 55577"/>
                  <a:gd name="connsiteX13" fmla="*/ 16915 w 33829"/>
                  <a:gd name="connsiteY13" fmla="*/ 2658 h 55577"/>
                  <a:gd name="connsiteX14" fmla="*/ 10632 w 33829"/>
                  <a:gd name="connsiteY14" fmla="*/ 10149 h 55577"/>
                  <a:gd name="connsiteX15" fmla="*/ 9424 w 33829"/>
                  <a:gd name="connsiteY15" fmla="*/ 483 h 55577"/>
                  <a:gd name="connsiteX16" fmla="*/ 0 w 33829"/>
                  <a:gd name="connsiteY16" fmla="*/ 1450 h 55577"/>
                  <a:gd name="connsiteX17" fmla="*/ 242 w 33829"/>
                  <a:gd name="connsiteY17" fmla="*/ 3625 h 55577"/>
                  <a:gd name="connsiteX18" fmla="*/ 725 w 33829"/>
                  <a:gd name="connsiteY18" fmla="*/ 7249 h 55577"/>
                  <a:gd name="connsiteX19" fmla="*/ 967 w 33829"/>
                  <a:gd name="connsiteY19" fmla="*/ 11357 h 55577"/>
                  <a:gd name="connsiteX20" fmla="*/ 1208 w 33829"/>
                  <a:gd name="connsiteY20" fmla="*/ 15465 h 55577"/>
                  <a:gd name="connsiteX21" fmla="*/ 1208 w 33829"/>
                  <a:gd name="connsiteY21" fmla="*/ 56544 h 55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33829" h="55577">
                    <a:moveTo>
                      <a:pt x="1208" y="56544"/>
                    </a:moveTo>
                    <a:lnTo>
                      <a:pt x="10632" y="56544"/>
                    </a:lnTo>
                    <a:lnTo>
                      <a:pt x="10632" y="29964"/>
                    </a:lnTo>
                    <a:cubicBezTo>
                      <a:pt x="10632" y="28030"/>
                      <a:pt x="10632" y="26339"/>
                      <a:pt x="10874" y="24406"/>
                    </a:cubicBezTo>
                    <a:cubicBezTo>
                      <a:pt x="11116" y="22473"/>
                      <a:pt x="11357" y="20781"/>
                      <a:pt x="11599" y="19090"/>
                    </a:cubicBezTo>
                    <a:cubicBezTo>
                      <a:pt x="12565" y="15707"/>
                      <a:pt x="13774" y="12807"/>
                      <a:pt x="15707" y="10391"/>
                    </a:cubicBezTo>
                    <a:cubicBezTo>
                      <a:pt x="17398" y="7974"/>
                      <a:pt x="19573" y="7008"/>
                      <a:pt x="21748" y="7008"/>
                    </a:cubicBezTo>
                    <a:cubicBezTo>
                      <a:pt x="25614" y="7008"/>
                      <a:pt x="27547" y="8941"/>
                      <a:pt x="27789" y="13049"/>
                    </a:cubicBezTo>
                    <a:lnTo>
                      <a:pt x="36005" y="10149"/>
                    </a:lnTo>
                    <a:cubicBezTo>
                      <a:pt x="36005" y="8216"/>
                      <a:pt x="35521" y="6766"/>
                      <a:pt x="34796" y="5316"/>
                    </a:cubicBezTo>
                    <a:cubicBezTo>
                      <a:pt x="34072" y="3866"/>
                      <a:pt x="33347" y="2900"/>
                      <a:pt x="32380" y="2175"/>
                    </a:cubicBezTo>
                    <a:cubicBezTo>
                      <a:pt x="31413" y="1450"/>
                      <a:pt x="30205" y="725"/>
                      <a:pt x="28997" y="483"/>
                    </a:cubicBezTo>
                    <a:cubicBezTo>
                      <a:pt x="27789" y="0"/>
                      <a:pt x="26581" y="0"/>
                      <a:pt x="25614" y="0"/>
                    </a:cubicBezTo>
                    <a:cubicBezTo>
                      <a:pt x="22231" y="0"/>
                      <a:pt x="19573" y="967"/>
                      <a:pt x="16915" y="2658"/>
                    </a:cubicBezTo>
                    <a:cubicBezTo>
                      <a:pt x="14499" y="4591"/>
                      <a:pt x="12324" y="7008"/>
                      <a:pt x="10632" y="10149"/>
                    </a:cubicBezTo>
                    <a:lnTo>
                      <a:pt x="9424" y="483"/>
                    </a:lnTo>
                    <a:lnTo>
                      <a:pt x="0" y="1450"/>
                    </a:lnTo>
                    <a:cubicBezTo>
                      <a:pt x="0" y="1933"/>
                      <a:pt x="242" y="2658"/>
                      <a:pt x="242" y="3625"/>
                    </a:cubicBezTo>
                    <a:cubicBezTo>
                      <a:pt x="483" y="4591"/>
                      <a:pt x="483" y="5799"/>
                      <a:pt x="725" y="7249"/>
                    </a:cubicBezTo>
                    <a:cubicBezTo>
                      <a:pt x="967" y="8699"/>
                      <a:pt x="967" y="9907"/>
                      <a:pt x="967" y="11357"/>
                    </a:cubicBezTo>
                    <a:cubicBezTo>
                      <a:pt x="967" y="12807"/>
                      <a:pt x="1208" y="14015"/>
                      <a:pt x="1208" y="15465"/>
                    </a:cubicBezTo>
                    <a:lnTo>
                      <a:pt x="1208" y="56544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de-DE" sz="1799"/>
              </a:p>
            </p:txBody>
          </p:sp>
        </p:grpSp>
        <p:sp>
          <p:nvSpPr>
            <p:cNvPr id="33" name="Freihandform: Form 32">
              <a:extLst>
                <a:ext uri="{FF2B5EF4-FFF2-40B4-BE49-F238E27FC236}">
                  <a16:creationId xmlns:a16="http://schemas.microsoft.com/office/drawing/2014/main" id="{58E0EDC8-E74F-4551-8BD2-939CC38E7C32}"/>
                </a:ext>
              </a:extLst>
            </p:cNvPr>
            <p:cNvSpPr/>
            <p:nvPr/>
          </p:nvSpPr>
          <p:spPr>
            <a:xfrm>
              <a:off x="10612128" y="1112266"/>
              <a:ext cx="9666" cy="53161"/>
            </a:xfrm>
            <a:custGeom>
              <a:avLst/>
              <a:gdLst>
                <a:gd name="connsiteX0" fmla="*/ 0 w 9665"/>
                <a:gd name="connsiteY0" fmla="*/ 0 h 53161"/>
                <a:gd name="connsiteX1" fmla="*/ 10149 w 9665"/>
                <a:gd name="connsiteY1" fmla="*/ 0 h 53161"/>
                <a:gd name="connsiteX2" fmla="*/ 10149 w 9665"/>
                <a:gd name="connsiteY2" fmla="*/ 55094 h 53161"/>
                <a:gd name="connsiteX3" fmla="*/ 0 w 9665"/>
                <a:gd name="connsiteY3" fmla="*/ 55094 h 53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65" h="53161">
                  <a:moveTo>
                    <a:pt x="0" y="0"/>
                  </a:moveTo>
                  <a:lnTo>
                    <a:pt x="10149" y="0"/>
                  </a:lnTo>
                  <a:lnTo>
                    <a:pt x="10149" y="55094"/>
                  </a:lnTo>
                  <a:lnTo>
                    <a:pt x="0" y="55094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>
              <a:noAutofit/>
            </a:bodyPr>
            <a:lstStyle/>
            <a:p>
              <a:endParaRPr lang="de-DE" sz="1799"/>
            </a:p>
          </p:txBody>
        </p:sp>
        <p:grpSp>
          <p:nvGrpSpPr>
            <p:cNvPr id="34" name="Grafik 9">
              <a:extLst>
                <a:ext uri="{FF2B5EF4-FFF2-40B4-BE49-F238E27FC236}">
                  <a16:creationId xmlns:a16="http://schemas.microsoft.com/office/drawing/2014/main" id="{A240364D-AE4D-440E-88A8-B05FF302FB9D}"/>
                </a:ext>
              </a:extLst>
            </p:cNvPr>
            <p:cNvGrpSpPr/>
            <p:nvPr/>
          </p:nvGrpSpPr>
          <p:grpSpPr>
            <a:xfrm>
              <a:off x="10639675" y="1081336"/>
              <a:ext cx="106322" cy="86991"/>
              <a:chOff x="10639675" y="1081336"/>
              <a:chExt cx="106322" cy="86991"/>
            </a:xfrm>
            <a:solidFill>
              <a:srgbClr val="000000"/>
            </a:solidFill>
          </p:grpSpPr>
          <p:sp>
            <p:nvSpPr>
              <p:cNvPr id="35" name="Freihandform: Form 34">
                <a:extLst>
                  <a:ext uri="{FF2B5EF4-FFF2-40B4-BE49-F238E27FC236}">
                    <a16:creationId xmlns:a16="http://schemas.microsoft.com/office/drawing/2014/main" id="{9D8C1F22-3E98-4749-B684-AA127651774A}"/>
                  </a:ext>
                </a:extLst>
              </p:cNvPr>
              <p:cNvSpPr/>
              <p:nvPr/>
            </p:nvSpPr>
            <p:spPr>
              <a:xfrm>
                <a:off x="10639675" y="1110575"/>
                <a:ext cx="45912" cy="57994"/>
              </a:xfrm>
              <a:custGeom>
                <a:avLst/>
                <a:gdLst>
                  <a:gd name="connsiteX0" fmla="*/ 41804 w 45911"/>
                  <a:gd name="connsiteY0" fmla="*/ 44462 h 57994"/>
                  <a:gd name="connsiteX1" fmla="*/ 33830 w 45911"/>
                  <a:gd name="connsiteY1" fmla="*/ 50261 h 57994"/>
                  <a:gd name="connsiteX2" fmla="*/ 26581 w 45911"/>
                  <a:gd name="connsiteY2" fmla="*/ 51711 h 57994"/>
                  <a:gd name="connsiteX3" fmla="*/ 18848 w 45911"/>
                  <a:gd name="connsiteY3" fmla="*/ 50020 h 57994"/>
                  <a:gd name="connsiteX4" fmla="*/ 13774 w 45911"/>
                  <a:gd name="connsiteY4" fmla="*/ 45187 h 57994"/>
                  <a:gd name="connsiteX5" fmla="*/ 11116 w 45911"/>
                  <a:gd name="connsiteY5" fmla="*/ 38179 h 57994"/>
                  <a:gd name="connsiteX6" fmla="*/ 10391 w 45911"/>
                  <a:gd name="connsiteY6" fmla="*/ 30205 h 57994"/>
                  <a:gd name="connsiteX7" fmla="*/ 11357 w 45911"/>
                  <a:gd name="connsiteY7" fmla="*/ 21748 h 57994"/>
                  <a:gd name="connsiteX8" fmla="*/ 14257 w 45911"/>
                  <a:gd name="connsiteY8" fmla="*/ 14015 h 57994"/>
                  <a:gd name="connsiteX9" fmla="*/ 19331 w 45911"/>
                  <a:gd name="connsiteY9" fmla="*/ 8457 h 57994"/>
                  <a:gd name="connsiteX10" fmla="*/ 26822 w 45911"/>
                  <a:gd name="connsiteY10" fmla="*/ 6283 h 57994"/>
                  <a:gd name="connsiteX11" fmla="*/ 34555 w 45911"/>
                  <a:gd name="connsiteY11" fmla="*/ 7733 h 57994"/>
                  <a:gd name="connsiteX12" fmla="*/ 39629 w 45911"/>
                  <a:gd name="connsiteY12" fmla="*/ 11599 h 57994"/>
                  <a:gd name="connsiteX13" fmla="*/ 44462 w 45911"/>
                  <a:gd name="connsiteY13" fmla="*/ 4350 h 57994"/>
                  <a:gd name="connsiteX14" fmla="*/ 36488 w 45911"/>
                  <a:gd name="connsiteY14" fmla="*/ 967 h 57994"/>
                  <a:gd name="connsiteX15" fmla="*/ 28030 w 45911"/>
                  <a:gd name="connsiteY15" fmla="*/ 0 h 57994"/>
                  <a:gd name="connsiteX16" fmla="*/ 16432 w 45911"/>
                  <a:gd name="connsiteY16" fmla="*/ 2175 h 57994"/>
                  <a:gd name="connsiteX17" fmla="*/ 7491 w 45911"/>
                  <a:gd name="connsiteY17" fmla="*/ 8216 h 57994"/>
                  <a:gd name="connsiteX18" fmla="*/ 1933 w 45911"/>
                  <a:gd name="connsiteY18" fmla="*/ 17640 h 57994"/>
                  <a:gd name="connsiteX19" fmla="*/ 0 w 45911"/>
                  <a:gd name="connsiteY19" fmla="*/ 29722 h 57994"/>
                  <a:gd name="connsiteX20" fmla="*/ 7008 w 45911"/>
                  <a:gd name="connsiteY20" fmla="*/ 50986 h 57994"/>
                  <a:gd name="connsiteX21" fmla="*/ 26581 w 45911"/>
                  <a:gd name="connsiteY21" fmla="*/ 58236 h 57994"/>
                  <a:gd name="connsiteX22" fmla="*/ 31172 w 45911"/>
                  <a:gd name="connsiteY22" fmla="*/ 57752 h 57994"/>
                  <a:gd name="connsiteX23" fmla="*/ 36246 w 45911"/>
                  <a:gd name="connsiteY23" fmla="*/ 56303 h 57994"/>
                  <a:gd name="connsiteX24" fmla="*/ 41321 w 45911"/>
                  <a:gd name="connsiteY24" fmla="*/ 53403 h 57994"/>
                  <a:gd name="connsiteX25" fmla="*/ 46154 w 45911"/>
                  <a:gd name="connsiteY25" fmla="*/ 48328 h 57994"/>
                  <a:gd name="connsiteX26" fmla="*/ 41804 w 45911"/>
                  <a:gd name="connsiteY26" fmla="*/ 44462 h 579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45911" h="57994">
                    <a:moveTo>
                      <a:pt x="41804" y="44462"/>
                    </a:moveTo>
                    <a:cubicBezTo>
                      <a:pt x="38663" y="47362"/>
                      <a:pt x="36005" y="49295"/>
                      <a:pt x="33830" y="50261"/>
                    </a:cubicBezTo>
                    <a:cubicBezTo>
                      <a:pt x="31655" y="51228"/>
                      <a:pt x="28997" y="51711"/>
                      <a:pt x="26581" y="51711"/>
                    </a:cubicBezTo>
                    <a:cubicBezTo>
                      <a:pt x="23439" y="51711"/>
                      <a:pt x="21023" y="51228"/>
                      <a:pt x="18848" y="50020"/>
                    </a:cubicBezTo>
                    <a:cubicBezTo>
                      <a:pt x="16673" y="48812"/>
                      <a:pt x="15223" y="47362"/>
                      <a:pt x="13774" y="45187"/>
                    </a:cubicBezTo>
                    <a:cubicBezTo>
                      <a:pt x="12565" y="43254"/>
                      <a:pt x="11599" y="40837"/>
                      <a:pt x="11116" y="38179"/>
                    </a:cubicBezTo>
                    <a:cubicBezTo>
                      <a:pt x="10632" y="35521"/>
                      <a:pt x="10391" y="32863"/>
                      <a:pt x="10391" y="30205"/>
                    </a:cubicBezTo>
                    <a:cubicBezTo>
                      <a:pt x="10391" y="27547"/>
                      <a:pt x="10632" y="24647"/>
                      <a:pt x="11357" y="21748"/>
                    </a:cubicBezTo>
                    <a:cubicBezTo>
                      <a:pt x="12082" y="18848"/>
                      <a:pt x="13049" y="16432"/>
                      <a:pt x="14257" y="14015"/>
                    </a:cubicBezTo>
                    <a:cubicBezTo>
                      <a:pt x="15707" y="11599"/>
                      <a:pt x="17398" y="9907"/>
                      <a:pt x="19331" y="8457"/>
                    </a:cubicBezTo>
                    <a:cubicBezTo>
                      <a:pt x="21506" y="7008"/>
                      <a:pt x="23923" y="6283"/>
                      <a:pt x="26822" y="6283"/>
                    </a:cubicBezTo>
                    <a:cubicBezTo>
                      <a:pt x="29964" y="6283"/>
                      <a:pt x="32622" y="6766"/>
                      <a:pt x="34555" y="7733"/>
                    </a:cubicBezTo>
                    <a:cubicBezTo>
                      <a:pt x="36488" y="8699"/>
                      <a:pt x="38179" y="9907"/>
                      <a:pt x="39629" y="11599"/>
                    </a:cubicBezTo>
                    <a:lnTo>
                      <a:pt x="44462" y="4350"/>
                    </a:lnTo>
                    <a:cubicBezTo>
                      <a:pt x="42046" y="2658"/>
                      <a:pt x="39388" y="1450"/>
                      <a:pt x="36488" y="967"/>
                    </a:cubicBezTo>
                    <a:cubicBezTo>
                      <a:pt x="33588" y="483"/>
                      <a:pt x="30689" y="0"/>
                      <a:pt x="28030" y="0"/>
                    </a:cubicBezTo>
                    <a:cubicBezTo>
                      <a:pt x="23681" y="0"/>
                      <a:pt x="19815" y="725"/>
                      <a:pt x="16432" y="2175"/>
                    </a:cubicBezTo>
                    <a:cubicBezTo>
                      <a:pt x="13049" y="3625"/>
                      <a:pt x="9907" y="5799"/>
                      <a:pt x="7491" y="8216"/>
                    </a:cubicBezTo>
                    <a:cubicBezTo>
                      <a:pt x="5074" y="10874"/>
                      <a:pt x="3141" y="14015"/>
                      <a:pt x="1933" y="17640"/>
                    </a:cubicBezTo>
                    <a:cubicBezTo>
                      <a:pt x="725" y="21264"/>
                      <a:pt x="0" y="25372"/>
                      <a:pt x="0" y="29722"/>
                    </a:cubicBezTo>
                    <a:cubicBezTo>
                      <a:pt x="0" y="39146"/>
                      <a:pt x="2416" y="46154"/>
                      <a:pt x="7008" y="50986"/>
                    </a:cubicBezTo>
                    <a:cubicBezTo>
                      <a:pt x="11599" y="55819"/>
                      <a:pt x="18123" y="58236"/>
                      <a:pt x="26581" y="58236"/>
                    </a:cubicBezTo>
                    <a:cubicBezTo>
                      <a:pt x="28030" y="58236"/>
                      <a:pt x="29480" y="57994"/>
                      <a:pt x="31172" y="57752"/>
                    </a:cubicBezTo>
                    <a:cubicBezTo>
                      <a:pt x="32863" y="57511"/>
                      <a:pt x="34555" y="57027"/>
                      <a:pt x="36246" y="56303"/>
                    </a:cubicBezTo>
                    <a:cubicBezTo>
                      <a:pt x="37938" y="55578"/>
                      <a:pt x="39629" y="54611"/>
                      <a:pt x="41321" y="53403"/>
                    </a:cubicBezTo>
                    <a:cubicBezTo>
                      <a:pt x="43012" y="52195"/>
                      <a:pt x="44462" y="50503"/>
                      <a:pt x="46154" y="48328"/>
                    </a:cubicBezTo>
                    <a:lnTo>
                      <a:pt x="41804" y="44462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de-DE" sz="1799"/>
              </a:p>
            </p:txBody>
          </p:sp>
          <p:sp>
            <p:nvSpPr>
              <p:cNvPr id="36" name="Freihandform: Form 35">
                <a:extLst>
                  <a:ext uri="{FF2B5EF4-FFF2-40B4-BE49-F238E27FC236}">
                    <a16:creationId xmlns:a16="http://schemas.microsoft.com/office/drawing/2014/main" id="{1C3B0773-417D-4813-BD67-9BC2D01A3929}"/>
                  </a:ext>
                </a:extLst>
              </p:cNvPr>
              <p:cNvSpPr/>
              <p:nvPr/>
            </p:nvSpPr>
            <p:spPr>
              <a:xfrm>
                <a:off x="10699360" y="1081336"/>
                <a:ext cx="45912" cy="84575"/>
              </a:xfrm>
              <a:custGeom>
                <a:avLst/>
                <a:gdLst>
                  <a:gd name="connsiteX0" fmla="*/ 9907 w 45911"/>
                  <a:gd name="connsiteY0" fmla="*/ 0 h 84574"/>
                  <a:gd name="connsiteX1" fmla="*/ 0 w 45911"/>
                  <a:gd name="connsiteY1" fmla="*/ 0 h 84574"/>
                  <a:gd name="connsiteX2" fmla="*/ 0 w 45911"/>
                  <a:gd name="connsiteY2" fmla="*/ 86266 h 84574"/>
                  <a:gd name="connsiteX3" fmla="*/ 9907 w 45911"/>
                  <a:gd name="connsiteY3" fmla="*/ 86266 h 84574"/>
                  <a:gd name="connsiteX4" fmla="*/ 9907 w 45911"/>
                  <a:gd name="connsiteY4" fmla="*/ 55094 h 84574"/>
                  <a:gd name="connsiteX5" fmla="*/ 11116 w 45911"/>
                  <a:gd name="connsiteY5" fmla="*/ 47845 h 84574"/>
                  <a:gd name="connsiteX6" fmla="*/ 14499 w 45911"/>
                  <a:gd name="connsiteY6" fmla="*/ 42046 h 84574"/>
                  <a:gd name="connsiteX7" fmla="*/ 19331 w 45911"/>
                  <a:gd name="connsiteY7" fmla="*/ 38179 h 84574"/>
                  <a:gd name="connsiteX8" fmla="*/ 25614 w 45911"/>
                  <a:gd name="connsiteY8" fmla="*/ 36730 h 84574"/>
                  <a:gd name="connsiteX9" fmla="*/ 31655 w 45911"/>
                  <a:gd name="connsiteY9" fmla="*/ 37696 h 84574"/>
                  <a:gd name="connsiteX10" fmla="*/ 35280 w 45911"/>
                  <a:gd name="connsiteY10" fmla="*/ 40596 h 84574"/>
                  <a:gd name="connsiteX11" fmla="*/ 36971 w 45911"/>
                  <a:gd name="connsiteY11" fmla="*/ 45187 h 84574"/>
                  <a:gd name="connsiteX12" fmla="*/ 37454 w 45911"/>
                  <a:gd name="connsiteY12" fmla="*/ 51470 h 84574"/>
                  <a:gd name="connsiteX13" fmla="*/ 37454 w 45911"/>
                  <a:gd name="connsiteY13" fmla="*/ 86024 h 84574"/>
                  <a:gd name="connsiteX14" fmla="*/ 47362 w 45911"/>
                  <a:gd name="connsiteY14" fmla="*/ 86024 h 84574"/>
                  <a:gd name="connsiteX15" fmla="*/ 47362 w 45911"/>
                  <a:gd name="connsiteY15" fmla="*/ 51470 h 84574"/>
                  <a:gd name="connsiteX16" fmla="*/ 46879 w 45911"/>
                  <a:gd name="connsiteY16" fmla="*/ 43012 h 84574"/>
                  <a:gd name="connsiteX17" fmla="*/ 44704 w 45911"/>
                  <a:gd name="connsiteY17" fmla="*/ 36005 h 84574"/>
                  <a:gd name="connsiteX18" fmla="*/ 38904 w 45911"/>
                  <a:gd name="connsiteY18" fmla="*/ 31172 h 84574"/>
                  <a:gd name="connsiteX19" fmla="*/ 28272 w 45911"/>
                  <a:gd name="connsiteY19" fmla="*/ 29239 h 84574"/>
                  <a:gd name="connsiteX20" fmla="*/ 20781 w 45911"/>
                  <a:gd name="connsiteY20" fmla="*/ 30447 h 84574"/>
                  <a:gd name="connsiteX21" fmla="*/ 15465 w 45911"/>
                  <a:gd name="connsiteY21" fmla="*/ 33347 h 84574"/>
                  <a:gd name="connsiteX22" fmla="*/ 12082 w 45911"/>
                  <a:gd name="connsiteY22" fmla="*/ 36730 h 84574"/>
                  <a:gd name="connsiteX23" fmla="*/ 10149 w 45911"/>
                  <a:gd name="connsiteY23" fmla="*/ 39388 h 84574"/>
                  <a:gd name="connsiteX24" fmla="*/ 10149 w 45911"/>
                  <a:gd name="connsiteY24" fmla="*/ 0 h 84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5911" h="84574">
                    <a:moveTo>
                      <a:pt x="9907" y="0"/>
                    </a:moveTo>
                    <a:lnTo>
                      <a:pt x="0" y="0"/>
                    </a:lnTo>
                    <a:lnTo>
                      <a:pt x="0" y="86266"/>
                    </a:lnTo>
                    <a:lnTo>
                      <a:pt x="9907" y="86266"/>
                    </a:lnTo>
                    <a:lnTo>
                      <a:pt x="9907" y="55094"/>
                    </a:lnTo>
                    <a:cubicBezTo>
                      <a:pt x="9907" y="52678"/>
                      <a:pt x="10391" y="50261"/>
                      <a:pt x="11116" y="47845"/>
                    </a:cubicBezTo>
                    <a:cubicBezTo>
                      <a:pt x="11840" y="45670"/>
                      <a:pt x="13049" y="43737"/>
                      <a:pt x="14499" y="42046"/>
                    </a:cubicBezTo>
                    <a:cubicBezTo>
                      <a:pt x="15948" y="40354"/>
                      <a:pt x="17640" y="39146"/>
                      <a:pt x="19331" y="38179"/>
                    </a:cubicBezTo>
                    <a:cubicBezTo>
                      <a:pt x="21264" y="37213"/>
                      <a:pt x="23198" y="36730"/>
                      <a:pt x="25614" y="36730"/>
                    </a:cubicBezTo>
                    <a:cubicBezTo>
                      <a:pt x="28030" y="36730"/>
                      <a:pt x="30205" y="36971"/>
                      <a:pt x="31655" y="37696"/>
                    </a:cubicBezTo>
                    <a:cubicBezTo>
                      <a:pt x="33105" y="38421"/>
                      <a:pt x="34313" y="39146"/>
                      <a:pt x="35280" y="40596"/>
                    </a:cubicBezTo>
                    <a:cubicBezTo>
                      <a:pt x="36246" y="42046"/>
                      <a:pt x="36488" y="43496"/>
                      <a:pt x="36971" y="45187"/>
                    </a:cubicBezTo>
                    <a:cubicBezTo>
                      <a:pt x="37213" y="47120"/>
                      <a:pt x="37454" y="49053"/>
                      <a:pt x="37454" y="51470"/>
                    </a:cubicBezTo>
                    <a:lnTo>
                      <a:pt x="37454" y="86024"/>
                    </a:lnTo>
                    <a:lnTo>
                      <a:pt x="47362" y="86024"/>
                    </a:lnTo>
                    <a:lnTo>
                      <a:pt x="47362" y="51470"/>
                    </a:lnTo>
                    <a:cubicBezTo>
                      <a:pt x="47362" y="48570"/>
                      <a:pt x="47120" y="45670"/>
                      <a:pt x="46879" y="43012"/>
                    </a:cubicBezTo>
                    <a:cubicBezTo>
                      <a:pt x="46637" y="40354"/>
                      <a:pt x="45912" y="37938"/>
                      <a:pt x="44704" y="36005"/>
                    </a:cubicBezTo>
                    <a:cubicBezTo>
                      <a:pt x="43496" y="34071"/>
                      <a:pt x="41562" y="32380"/>
                      <a:pt x="38904" y="31172"/>
                    </a:cubicBezTo>
                    <a:cubicBezTo>
                      <a:pt x="36246" y="29964"/>
                      <a:pt x="32863" y="29239"/>
                      <a:pt x="28272" y="29239"/>
                    </a:cubicBezTo>
                    <a:cubicBezTo>
                      <a:pt x="25372" y="29239"/>
                      <a:pt x="22956" y="29722"/>
                      <a:pt x="20781" y="30447"/>
                    </a:cubicBezTo>
                    <a:cubicBezTo>
                      <a:pt x="18606" y="31172"/>
                      <a:pt x="16915" y="32380"/>
                      <a:pt x="15465" y="33347"/>
                    </a:cubicBezTo>
                    <a:cubicBezTo>
                      <a:pt x="14015" y="34555"/>
                      <a:pt x="12807" y="35521"/>
                      <a:pt x="12082" y="36730"/>
                    </a:cubicBezTo>
                    <a:cubicBezTo>
                      <a:pt x="11116" y="37938"/>
                      <a:pt x="10632" y="38663"/>
                      <a:pt x="10149" y="39388"/>
                    </a:cubicBezTo>
                    <a:lnTo>
                      <a:pt x="10149" y="0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de-DE" sz="1799"/>
              </a:p>
            </p:txBody>
          </p:sp>
        </p:grpSp>
        <p:sp>
          <p:nvSpPr>
            <p:cNvPr id="37" name="Freihandform: Form 36">
              <a:extLst>
                <a:ext uri="{FF2B5EF4-FFF2-40B4-BE49-F238E27FC236}">
                  <a16:creationId xmlns:a16="http://schemas.microsoft.com/office/drawing/2014/main" id="{1B5CEBB8-8410-4826-A2E1-C3C323E13940}"/>
                </a:ext>
              </a:extLst>
            </p:cNvPr>
            <p:cNvSpPr/>
            <p:nvPr/>
          </p:nvSpPr>
          <p:spPr>
            <a:xfrm>
              <a:off x="10808824" y="1089069"/>
              <a:ext cx="57994" cy="77325"/>
            </a:xfrm>
            <a:custGeom>
              <a:avLst/>
              <a:gdLst>
                <a:gd name="connsiteX0" fmla="*/ 10149 w 57994"/>
                <a:gd name="connsiteY0" fmla="*/ 78292 h 77325"/>
                <a:gd name="connsiteX1" fmla="*/ 10149 w 57994"/>
                <a:gd name="connsiteY1" fmla="*/ 40837 h 77325"/>
                <a:gd name="connsiteX2" fmla="*/ 48812 w 57994"/>
                <a:gd name="connsiteY2" fmla="*/ 40837 h 77325"/>
                <a:gd name="connsiteX3" fmla="*/ 48812 w 57994"/>
                <a:gd name="connsiteY3" fmla="*/ 78292 h 77325"/>
                <a:gd name="connsiteX4" fmla="*/ 58961 w 57994"/>
                <a:gd name="connsiteY4" fmla="*/ 78292 h 77325"/>
                <a:gd name="connsiteX5" fmla="*/ 58961 w 57994"/>
                <a:gd name="connsiteY5" fmla="*/ 0 h 77325"/>
                <a:gd name="connsiteX6" fmla="*/ 48812 w 57994"/>
                <a:gd name="connsiteY6" fmla="*/ 0 h 77325"/>
                <a:gd name="connsiteX7" fmla="*/ 48812 w 57994"/>
                <a:gd name="connsiteY7" fmla="*/ 34071 h 77325"/>
                <a:gd name="connsiteX8" fmla="*/ 10149 w 57994"/>
                <a:gd name="connsiteY8" fmla="*/ 34071 h 77325"/>
                <a:gd name="connsiteX9" fmla="*/ 10149 w 57994"/>
                <a:gd name="connsiteY9" fmla="*/ 0 h 77325"/>
                <a:gd name="connsiteX10" fmla="*/ 0 w 57994"/>
                <a:gd name="connsiteY10" fmla="*/ 0 h 77325"/>
                <a:gd name="connsiteX11" fmla="*/ 0 w 57994"/>
                <a:gd name="connsiteY11" fmla="*/ 78292 h 77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7994" h="77325">
                  <a:moveTo>
                    <a:pt x="10149" y="78292"/>
                  </a:moveTo>
                  <a:lnTo>
                    <a:pt x="10149" y="40837"/>
                  </a:lnTo>
                  <a:lnTo>
                    <a:pt x="48812" y="40837"/>
                  </a:lnTo>
                  <a:lnTo>
                    <a:pt x="48812" y="78292"/>
                  </a:lnTo>
                  <a:lnTo>
                    <a:pt x="58961" y="78292"/>
                  </a:lnTo>
                  <a:lnTo>
                    <a:pt x="58961" y="0"/>
                  </a:lnTo>
                  <a:lnTo>
                    <a:pt x="48812" y="0"/>
                  </a:lnTo>
                  <a:lnTo>
                    <a:pt x="48812" y="34071"/>
                  </a:lnTo>
                  <a:lnTo>
                    <a:pt x="10149" y="34071"/>
                  </a:lnTo>
                  <a:lnTo>
                    <a:pt x="10149" y="0"/>
                  </a:lnTo>
                  <a:lnTo>
                    <a:pt x="0" y="0"/>
                  </a:lnTo>
                  <a:lnTo>
                    <a:pt x="0" y="78292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>
              <a:noAutofit/>
            </a:bodyPr>
            <a:lstStyle/>
            <a:p>
              <a:endParaRPr lang="de-DE" sz="1799"/>
            </a:p>
          </p:txBody>
        </p:sp>
        <p:sp>
          <p:nvSpPr>
            <p:cNvPr id="38" name="Freihandform: Form 37">
              <a:extLst>
                <a:ext uri="{FF2B5EF4-FFF2-40B4-BE49-F238E27FC236}">
                  <a16:creationId xmlns:a16="http://schemas.microsoft.com/office/drawing/2014/main" id="{C2141CF3-1E59-49AE-B4F4-71225DE8DBD6}"/>
                </a:ext>
              </a:extLst>
            </p:cNvPr>
            <p:cNvSpPr/>
            <p:nvPr/>
          </p:nvSpPr>
          <p:spPr>
            <a:xfrm>
              <a:off x="10886391" y="1110575"/>
              <a:ext cx="48328" cy="57994"/>
            </a:xfrm>
            <a:custGeom>
              <a:avLst/>
              <a:gdLst>
                <a:gd name="connsiteX0" fmla="*/ 9907 w 48328"/>
                <a:gd name="connsiteY0" fmla="*/ 24647 h 57994"/>
                <a:gd name="connsiteX1" fmla="*/ 11599 w 48328"/>
                <a:gd name="connsiteY1" fmla="*/ 17640 h 57994"/>
                <a:gd name="connsiteX2" fmla="*/ 14740 w 48328"/>
                <a:gd name="connsiteY2" fmla="*/ 11840 h 57994"/>
                <a:gd name="connsiteX3" fmla="*/ 19331 w 48328"/>
                <a:gd name="connsiteY3" fmla="*/ 7733 h 57994"/>
                <a:gd name="connsiteX4" fmla="*/ 25372 w 48328"/>
                <a:gd name="connsiteY4" fmla="*/ 6283 h 57994"/>
                <a:gd name="connsiteX5" fmla="*/ 33830 w 48328"/>
                <a:gd name="connsiteY5" fmla="*/ 10874 h 57994"/>
                <a:gd name="connsiteX6" fmla="*/ 36971 w 48328"/>
                <a:gd name="connsiteY6" fmla="*/ 22956 h 57994"/>
                <a:gd name="connsiteX7" fmla="*/ 36971 w 48328"/>
                <a:gd name="connsiteY7" fmla="*/ 24889 h 57994"/>
                <a:gd name="connsiteX8" fmla="*/ 9907 w 48328"/>
                <a:gd name="connsiteY8" fmla="*/ 24889 h 57994"/>
                <a:gd name="connsiteX9" fmla="*/ 9666 w 48328"/>
                <a:gd name="connsiteY9" fmla="*/ 30930 h 57994"/>
                <a:gd name="connsiteX10" fmla="*/ 47120 w 48328"/>
                <a:gd name="connsiteY10" fmla="*/ 30930 h 57994"/>
                <a:gd name="connsiteX11" fmla="*/ 47120 w 48328"/>
                <a:gd name="connsiteY11" fmla="*/ 25372 h 57994"/>
                <a:gd name="connsiteX12" fmla="*/ 46154 w 48328"/>
                <a:gd name="connsiteY12" fmla="*/ 16190 h 57994"/>
                <a:gd name="connsiteX13" fmla="*/ 42529 w 48328"/>
                <a:gd name="connsiteY13" fmla="*/ 7974 h 57994"/>
                <a:gd name="connsiteX14" fmla="*/ 35763 w 48328"/>
                <a:gd name="connsiteY14" fmla="*/ 2175 h 57994"/>
                <a:gd name="connsiteX15" fmla="*/ 25131 w 48328"/>
                <a:gd name="connsiteY15" fmla="*/ 0 h 57994"/>
                <a:gd name="connsiteX16" fmla="*/ 15223 w 48328"/>
                <a:gd name="connsiteY16" fmla="*/ 2175 h 57994"/>
                <a:gd name="connsiteX17" fmla="*/ 7249 w 48328"/>
                <a:gd name="connsiteY17" fmla="*/ 8216 h 57994"/>
                <a:gd name="connsiteX18" fmla="*/ 1933 w 48328"/>
                <a:gd name="connsiteY18" fmla="*/ 17398 h 57994"/>
                <a:gd name="connsiteX19" fmla="*/ 0 w 48328"/>
                <a:gd name="connsiteY19" fmla="*/ 29239 h 57994"/>
                <a:gd name="connsiteX20" fmla="*/ 6766 w 48328"/>
                <a:gd name="connsiteY20" fmla="*/ 50986 h 57994"/>
                <a:gd name="connsiteX21" fmla="*/ 26581 w 48328"/>
                <a:gd name="connsiteY21" fmla="*/ 58477 h 57994"/>
                <a:gd name="connsiteX22" fmla="*/ 38663 w 48328"/>
                <a:gd name="connsiteY22" fmla="*/ 55819 h 57994"/>
                <a:gd name="connsiteX23" fmla="*/ 48328 w 48328"/>
                <a:gd name="connsiteY23" fmla="*/ 47845 h 57994"/>
                <a:gd name="connsiteX24" fmla="*/ 44462 w 48328"/>
                <a:gd name="connsiteY24" fmla="*/ 43737 h 57994"/>
                <a:gd name="connsiteX25" fmla="*/ 35038 w 48328"/>
                <a:gd name="connsiteY25" fmla="*/ 50261 h 57994"/>
                <a:gd name="connsiteX26" fmla="*/ 27305 w 48328"/>
                <a:gd name="connsiteY26" fmla="*/ 51711 h 57994"/>
                <a:gd name="connsiteX27" fmla="*/ 14740 w 48328"/>
                <a:gd name="connsiteY27" fmla="*/ 46395 h 57994"/>
                <a:gd name="connsiteX28" fmla="*/ 9666 w 48328"/>
                <a:gd name="connsiteY28" fmla="*/ 30930 h 57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8328" h="57994">
                  <a:moveTo>
                    <a:pt x="9907" y="24647"/>
                  </a:moveTo>
                  <a:cubicBezTo>
                    <a:pt x="10149" y="22231"/>
                    <a:pt x="10874" y="19815"/>
                    <a:pt x="11599" y="17640"/>
                  </a:cubicBezTo>
                  <a:cubicBezTo>
                    <a:pt x="12324" y="15465"/>
                    <a:pt x="13532" y="13532"/>
                    <a:pt x="14740" y="11840"/>
                  </a:cubicBezTo>
                  <a:cubicBezTo>
                    <a:pt x="15948" y="10149"/>
                    <a:pt x="17640" y="8699"/>
                    <a:pt x="19331" y="7733"/>
                  </a:cubicBezTo>
                  <a:cubicBezTo>
                    <a:pt x="21023" y="6766"/>
                    <a:pt x="23198" y="6283"/>
                    <a:pt x="25372" y="6283"/>
                  </a:cubicBezTo>
                  <a:cubicBezTo>
                    <a:pt x="28755" y="6283"/>
                    <a:pt x="31655" y="7733"/>
                    <a:pt x="33830" y="10874"/>
                  </a:cubicBezTo>
                  <a:cubicBezTo>
                    <a:pt x="36005" y="13774"/>
                    <a:pt x="36971" y="17881"/>
                    <a:pt x="36971" y="22956"/>
                  </a:cubicBezTo>
                  <a:lnTo>
                    <a:pt x="36971" y="24889"/>
                  </a:lnTo>
                  <a:lnTo>
                    <a:pt x="9907" y="24889"/>
                  </a:lnTo>
                  <a:close/>
                  <a:moveTo>
                    <a:pt x="9666" y="30930"/>
                  </a:moveTo>
                  <a:lnTo>
                    <a:pt x="47120" y="30930"/>
                  </a:lnTo>
                  <a:lnTo>
                    <a:pt x="47120" y="25372"/>
                  </a:lnTo>
                  <a:cubicBezTo>
                    <a:pt x="47120" y="22231"/>
                    <a:pt x="46878" y="19090"/>
                    <a:pt x="46154" y="16190"/>
                  </a:cubicBezTo>
                  <a:cubicBezTo>
                    <a:pt x="45429" y="13049"/>
                    <a:pt x="44220" y="10391"/>
                    <a:pt x="42529" y="7974"/>
                  </a:cubicBezTo>
                  <a:cubicBezTo>
                    <a:pt x="40837" y="5558"/>
                    <a:pt x="38663" y="3625"/>
                    <a:pt x="35763" y="2175"/>
                  </a:cubicBezTo>
                  <a:cubicBezTo>
                    <a:pt x="32863" y="725"/>
                    <a:pt x="29480" y="0"/>
                    <a:pt x="25131" y="0"/>
                  </a:cubicBezTo>
                  <a:cubicBezTo>
                    <a:pt x="21506" y="0"/>
                    <a:pt x="18365" y="725"/>
                    <a:pt x="15223" y="2175"/>
                  </a:cubicBezTo>
                  <a:cubicBezTo>
                    <a:pt x="12082" y="3625"/>
                    <a:pt x="9424" y="5558"/>
                    <a:pt x="7249" y="8216"/>
                  </a:cubicBezTo>
                  <a:cubicBezTo>
                    <a:pt x="5074" y="10874"/>
                    <a:pt x="3141" y="13774"/>
                    <a:pt x="1933" y="17398"/>
                  </a:cubicBezTo>
                  <a:cubicBezTo>
                    <a:pt x="725" y="21023"/>
                    <a:pt x="0" y="24889"/>
                    <a:pt x="0" y="29239"/>
                  </a:cubicBezTo>
                  <a:cubicBezTo>
                    <a:pt x="0" y="38904"/>
                    <a:pt x="2175" y="46154"/>
                    <a:pt x="6766" y="50986"/>
                  </a:cubicBezTo>
                  <a:cubicBezTo>
                    <a:pt x="11116" y="55819"/>
                    <a:pt x="17881" y="58477"/>
                    <a:pt x="26581" y="58477"/>
                  </a:cubicBezTo>
                  <a:cubicBezTo>
                    <a:pt x="31172" y="58477"/>
                    <a:pt x="35038" y="57511"/>
                    <a:pt x="38663" y="55819"/>
                  </a:cubicBezTo>
                  <a:cubicBezTo>
                    <a:pt x="42046" y="53886"/>
                    <a:pt x="45429" y="51228"/>
                    <a:pt x="48328" y="47845"/>
                  </a:cubicBezTo>
                  <a:lnTo>
                    <a:pt x="44462" y="43737"/>
                  </a:lnTo>
                  <a:cubicBezTo>
                    <a:pt x="40837" y="47120"/>
                    <a:pt x="37696" y="49053"/>
                    <a:pt x="35038" y="50261"/>
                  </a:cubicBezTo>
                  <a:cubicBezTo>
                    <a:pt x="32380" y="51228"/>
                    <a:pt x="29722" y="51711"/>
                    <a:pt x="27305" y="51711"/>
                  </a:cubicBezTo>
                  <a:cubicBezTo>
                    <a:pt x="21748" y="51711"/>
                    <a:pt x="17640" y="50020"/>
                    <a:pt x="14740" y="46395"/>
                  </a:cubicBezTo>
                  <a:cubicBezTo>
                    <a:pt x="11599" y="42529"/>
                    <a:pt x="9907" y="37454"/>
                    <a:pt x="9666" y="30930"/>
                  </a:cubicBezTo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>
              <a:noAutofit/>
            </a:bodyPr>
            <a:lstStyle/>
            <a:p>
              <a:endParaRPr lang="de-DE" sz="1799"/>
            </a:p>
          </p:txBody>
        </p:sp>
        <p:sp>
          <p:nvSpPr>
            <p:cNvPr id="39" name="Freihandform: Form 38">
              <a:extLst>
                <a:ext uri="{FF2B5EF4-FFF2-40B4-BE49-F238E27FC236}">
                  <a16:creationId xmlns:a16="http://schemas.microsoft.com/office/drawing/2014/main" id="{77A4FE29-4562-4C15-8839-87F3DA744A7B}"/>
                </a:ext>
              </a:extLst>
            </p:cNvPr>
            <p:cNvSpPr/>
            <p:nvPr/>
          </p:nvSpPr>
          <p:spPr>
            <a:xfrm>
              <a:off x="10951151" y="1112266"/>
              <a:ext cx="9666" cy="53161"/>
            </a:xfrm>
            <a:custGeom>
              <a:avLst/>
              <a:gdLst>
                <a:gd name="connsiteX0" fmla="*/ 0 w 9665"/>
                <a:gd name="connsiteY0" fmla="*/ 0 h 53161"/>
                <a:gd name="connsiteX1" fmla="*/ 10149 w 9665"/>
                <a:gd name="connsiteY1" fmla="*/ 0 h 53161"/>
                <a:gd name="connsiteX2" fmla="*/ 10149 w 9665"/>
                <a:gd name="connsiteY2" fmla="*/ 55094 h 53161"/>
                <a:gd name="connsiteX3" fmla="*/ 0 w 9665"/>
                <a:gd name="connsiteY3" fmla="*/ 55094 h 53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65" h="53161">
                  <a:moveTo>
                    <a:pt x="0" y="0"/>
                  </a:moveTo>
                  <a:lnTo>
                    <a:pt x="10149" y="0"/>
                  </a:lnTo>
                  <a:lnTo>
                    <a:pt x="10149" y="55094"/>
                  </a:lnTo>
                  <a:lnTo>
                    <a:pt x="0" y="55094"/>
                  </a:lnTo>
                  <a:close/>
                </a:path>
              </a:pathLst>
            </a:custGeom>
            <a:solidFill>
              <a:srgbClr val="000000"/>
            </a:solidFill>
            <a:ln w="2402" cap="flat">
              <a:noFill/>
              <a:prstDash val="solid"/>
              <a:miter/>
            </a:ln>
          </p:spPr>
          <p:txBody>
            <a:bodyPr rtlCol="0" anchor="ctr">
              <a:noAutofit/>
            </a:bodyPr>
            <a:lstStyle/>
            <a:p>
              <a:endParaRPr lang="de-DE" sz="1799"/>
            </a:p>
          </p:txBody>
        </p:sp>
        <p:grpSp>
          <p:nvGrpSpPr>
            <p:cNvPr id="40" name="Grafik 9">
              <a:extLst>
                <a:ext uri="{FF2B5EF4-FFF2-40B4-BE49-F238E27FC236}">
                  <a16:creationId xmlns:a16="http://schemas.microsoft.com/office/drawing/2014/main" id="{A240364D-AE4D-440E-88A8-B05FF302FB9D}"/>
                </a:ext>
              </a:extLst>
            </p:cNvPr>
            <p:cNvGrpSpPr/>
            <p:nvPr/>
          </p:nvGrpSpPr>
          <p:grpSpPr>
            <a:xfrm>
              <a:off x="10321916" y="1110575"/>
              <a:ext cx="1399106" cy="241642"/>
              <a:chOff x="10321916" y="1110575"/>
              <a:chExt cx="1399106" cy="241642"/>
            </a:xfrm>
            <a:solidFill>
              <a:schemeClr val="accent1"/>
            </a:solidFill>
          </p:grpSpPr>
          <p:sp>
            <p:nvSpPr>
              <p:cNvPr id="41" name="Freihandform: Form 40">
                <a:extLst>
                  <a:ext uri="{FF2B5EF4-FFF2-40B4-BE49-F238E27FC236}">
                    <a16:creationId xmlns:a16="http://schemas.microsoft.com/office/drawing/2014/main" id="{499DC055-1C0A-47CE-BA62-2B92DDA092AF}"/>
                  </a:ext>
                </a:extLst>
              </p:cNvPr>
              <p:cNvSpPr/>
              <p:nvPr/>
            </p:nvSpPr>
            <p:spPr>
              <a:xfrm>
                <a:off x="10981840" y="1110575"/>
                <a:ext cx="45912" cy="55578"/>
              </a:xfrm>
              <a:custGeom>
                <a:avLst/>
                <a:gdLst>
                  <a:gd name="connsiteX0" fmla="*/ 48087 w 45911"/>
                  <a:gd name="connsiteY0" fmla="*/ 56786 h 55577"/>
                  <a:gd name="connsiteX1" fmla="*/ 48087 w 45911"/>
                  <a:gd name="connsiteY1" fmla="*/ 22231 h 55577"/>
                  <a:gd name="connsiteX2" fmla="*/ 47603 w 45911"/>
                  <a:gd name="connsiteY2" fmla="*/ 13774 h 55577"/>
                  <a:gd name="connsiteX3" fmla="*/ 45429 w 45911"/>
                  <a:gd name="connsiteY3" fmla="*/ 6766 h 55577"/>
                  <a:gd name="connsiteX4" fmla="*/ 39629 w 45911"/>
                  <a:gd name="connsiteY4" fmla="*/ 1933 h 55577"/>
                  <a:gd name="connsiteX5" fmla="*/ 28997 w 45911"/>
                  <a:gd name="connsiteY5" fmla="*/ 0 h 55577"/>
                  <a:gd name="connsiteX6" fmla="*/ 21506 w 45911"/>
                  <a:gd name="connsiteY6" fmla="*/ 1208 h 55577"/>
                  <a:gd name="connsiteX7" fmla="*/ 16190 w 45911"/>
                  <a:gd name="connsiteY7" fmla="*/ 4350 h 55577"/>
                  <a:gd name="connsiteX8" fmla="*/ 12565 w 45911"/>
                  <a:gd name="connsiteY8" fmla="*/ 7974 h 55577"/>
                  <a:gd name="connsiteX9" fmla="*/ 10632 w 45911"/>
                  <a:gd name="connsiteY9" fmla="*/ 10632 h 55577"/>
                  <a:gd name="connsiteX10" fmla="*/ 9424 w 45911"/>
                  <a:gd name="connsiteY10" fmla="*/ 967 h 55577"/>
                  <a:gd name="connsiteX11" fmla="*/ 0 w 45911"/>
                  <a:gd name="connsiteY11" fmla="*/ 1933 h 55577"/>
                  <a:gd name="connsiteX12" fmla="*/ 242 w 45911"/>
                  <a:gd name="connsiteY12" fmla="*/ 4108 h 55577"/>
                  <a:gd name="connsiteX13" fmla="*/ 725 w 45911"/>
                  <a:gd name="connsiteY13" fmla="*/ 7733 h 55577"/>
                  <a:gd name="connsiteX14" fmla="*/ 967 w 45911"/>
                  <a:gd name="connsiteY14" fmla="*/ 11840 h 55577"/>
                  <a:gd name="connsiteX15" fmla="*/ 1208 w 45911"/>
                  <a:gd name="connsiteY15" fmla="*/ 15948 h 55577"/>
                  <a:gd name="connsiteX16" fmla="*/ 1208 w 45911"/>
                  <a:gd name="connsiteY16" fmla="*/ 56786 h 55577"/>
                  <a:gd name="connsiteX17" fmla="*/ 11116 w 45911"/>
                  <a:gd name="connsiteY17" fmla="*/ 56786 h 55577"/>
                  <a:gd name="connsiteX18" fmla="*/ 11116 w 45911"/>
                  <a:gd name="connsiteY18" fmla="*/ 25856 h 55577"/>
                  <a:gd name="connsiteX19" fmla="*/ 12324 w 45911"/>
                  <a:gd name="connsiteY19" fmla="*/ 18606 h 55577"/>
                  <a:gd name="connsiteX20" fmla="*/ 15707 w 45911"/>
                  <a:gd name="connsiteY20" fmla="*/ 12807 h 55577"/>
                  <a:gd name="connsiteX21" fmla="*/ 20540 w 45911"/>
                  <a:gd name="connsiteY21" fmla="*/ 8941 h 55577"/>
                  <a:gd name="connsiteX22" fmla="*/ 26822 w 45911"/>
                  <a:gd name="connsiteY22" fmla="*/ 7491 h 55577"/>
                  <a:gd name="connsiteX23" fmla="*/ 32863 w 45911"/>
                  <a:gd name="connsiteY23" fmla="*/ 8457 h 55577"/>
                  <a:gd name="connsiteX24" fmla="*/ 36488 w 45911"/>
                  <a:gd name="connsiteY24" fmla="*/ 11357 h 55577"/>
                  <a:gd name="connsiteX25" fmla="*/ 38179 w 45911"/>
                  <a:gd name="connsiteY25" fmla="*/ 15948 h 55577"/>
                  <a:gd name="connsiteX26" fmla="*/ 38663 w 45911"/>
                  <a:gd name="connsiteY26" fmla="*/ 22231 h 55577"/>
                  <a:gd name="connsiteX27" fmla="*/ 38663 w 45911"/>
                  <a:gd name="connsiteY27" fmla="*/ 56786 h 55577"/>
                  <a:gd name="connsiteX28" fmla="*/ 48087 w 45911"/>
                  <a:gd name="connsiteY28" fmla="*/ 56786 h 55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5911" h="55577">
                    <a:moveTo>
                      <a:pt x="48087" y="56786"/>
                    </a:moveTo>
                    <a:lnTo>
                      <a:pt x="48087" y="22231"/>
                    </a:lnTo>
                    <a:cubicBezTo>
                      <a:pt x="48087" y="19331"/>
                      <a:pt x="47845" y="16432"/>
                      <a:pt x="47603" y="13774"/>
                    </a:cubicBezTo>
                    <a:cubicBezTo>
                      <a:pt x="47362" y="11115"/>
                      <a:pt x="46637" y="8699"/>
                      <a:pt x="45429" y="6766"/>
                    </a:cubicBezTo>
                    <a:cubicBezTo>
                      <a:pt x="44220" y="4833"/>
                      <a:pt x="42287" y="3141"/>
                      <a:pt x="39629" y="1933"/>
                    </a:cubicBezTo>
                    <a:cubicBezTo>
                      <a:pt x="36971" y="725"/>
                      <a:pt x="33588" y="0"/>
                      <a:pt x="28997" y="0"/>
                    </a:cubicBezTo>
                    <a:cubicBezTo>
                      <a:pt x="26097" y="0"/>
                      <a:pt x="23681" y="483"/>
                      <a:pt x="21506" y="1208"/>
                    </a:cubicBezTo>
                    <a:cubicBezTo>
                      <a:pt x="19331" y="2175"/>
                      <a:pt x="17640" y="3141"/>
                      <a:pt x="16190" y="4350"/>
                    </a:cubicBezTo>
                    <a:cubicBezTo>
                      <a:pt x="14740" y="5558"/>
                      <a:pt x="13532" y="6766"/>
                      <a:pt x="12565" y="7974"/>
                    </a:cubicBezTo>
                    <a:cubicBezTo>
                      <a:pt x="11599" y="9182"/>
                      <a:pt x="11116" y="10149"/>
                      <a:pt x="10632" y="10632"/>
                    </a:cubicBezTo>
                    <a:lnTo>
                      <a:pt x="9424" y="967"/>
                    </a:lnTo>
                    <a:lnTo>
                      <a:pt x="0" y="1933"/>
                    </a:lnTo>
                    <a:cubicBezTo>
                      <a:pt x="0" y="2416"/>
                      <a:pt x="242" y="3141"/>
                      <a:pt x="242" y="4108"/>
                    </a:cubicBezTo>
                    <a:cubicBezTo>
                      <a:pt x="483" y="5074"/>
                      <a:pt x="483" y="6283"/>
                      <a:pt x="725" y="7733"/>
                    </a:cubicBezTo>
                    <a:cubicBezTo>
                      <a:pt x="967" y="9182"/>
                      <a:pt x="967" y="10391"/>
                      <a:pt x="967" y="11840"/>
                    </a:cubicBezTo>
                    <a:cubicBezTo>
                      <a:pt x="967" y="13290"/>
                      <a:pt x="1208" y="14499"/>
                      <a:pt x="1208" y="15948"/>
                    </a:cubicBezTo>
                    <a:lnTo>
                      <a:pt x="1208" y="56786"/>
                    </a:lnTo>
                    <a:lnTo>
                      <a:pt x="11116" y="56786"/>
                    </a:lnTo>
                    <a:lnTo>
                      <a:pt x="11116" y="25856"/>
                    </a:lnTo>
                    <a:cubicBezTo>
                      <a:pt x="11116" y="23439"/>
                      <a:pt x="11599" y="21023"/>
                      <a:pt x="12324" y="18606"/>
                    </a:cubicBezTo>
                    <a:cubicBezTo>
                      <a:pt x="13049" y="16432"/>
                      <a:pt x="14257" y="14257"/>
                      <a:pt x="15707" y="12807"/>
                    </a:cubicBezTo>
                    <a:cubicBezTo>
                      <a:pt x="17157" y="11115"/>
                      <a:pt x="18848" y="9907"/>
                      <a:pt x="20540" y="8941"/>
                    </a:cubicBezTo>
                    <a:cubicBezTo>
                      <a:pt x="22473" y="7974"/>
                      <a:pt x="24406" y="7491"/>
                      <a:pt x="26822" y="7491"/>
                    </a:cubicBezTo>
                    <a:cubicBezTo>
                      <a:pt x="29239" y="7491"/>
                      <a:pt x="31413" y="7733"/>
                      <a:pt x="32863" y="8457"/>
                    </a:cubicBezTo>
                    <a:cubicBezTo>
                      <a:pt x="34313" y="9182"/>
                      <a:pt x="35521" y="9907"/>
                      <a:pt x="36488" y="11357"/>
                    </a:cubicBezTo>
                    <a:cubicBezTo>
                      <a:pt x="37213" y="12565"/>
                      <a:pt x="37696" y="14257"/>
                      <a:pt x="38179" y="15948"/>
                    </a:cubicBezTo>
                    <a:cubicBezTo>
                      <a:pt x="38421" y="17881"/>
                      <a:pt x="38663" y="19815"/>
                      <a:pt x="38663" y="22231"/>
                    </a:cubicBezTo>
                    <a:lnTo>
                      <a:pt x="38663" y="56786"/>
                    </a:lnTo>
                    <a:lnTo>
                      <a:pt x="48087" y="56786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de-DE" sz="1799"/>
              </a:p>
            </p:txBody>
          </p:sp>
          <p:sp>
            <p:nvSpPr>
              <p:cNvPr id="42" name="Freihandform: Form 41">
                <a:extLst>
                  <a:ext uri="{FF2B5EF4-FFF2-40B4-BE49-F238E27FC236}">
                    <a16:creationId xmlns:a16="http://schemas.microsoft.com/office/drawing/2014/main" id="{CFC50087-AE06-4FC3-BF14-DD98E5DF1E54}"/>
                  </a:ext>
                </a:extLst>
              </p:cNvPr>
              <p:cNvSpPr/>
              <p:nvPr/>
            </p:nvSpPr>
            <p:spPr>
              <a:xfrm>
                <a:off x="11046358" y="1110575"/>
                <a:ext cx="48328" cy="57994"/>
              </a:xfrm>
              <a:custGeom>
                <a:avLst/>
                <a:gdLst>
                  <a:gd name="connsiteX0" fmla="*/ 9907 w 48328"/>
                  <a:gd name="connsiteY0" fmla="*/ 24647 h 57994"/>
                  <a:gd name="connsiteX1" fmla="*/ 11599 w 48328"/>
                  <a:gd name="connsiteY1" fmla="*/ 17640 h 57994"/>
                  <a:gd name="connsiteX2" fmla="*/ 14740 w 48328"/>
                  <a:gd name="connsiteY2" fmla="*/ 11840 h 57994"/>
                  <a:gd name="connsiteX3" fmla="*/ 19331 w 48328"/>
                  <a:gd name="connsiteY3" fmla="*/ 7733 h 57994"/>
                  <a:gd name="connsiteX4" fmla="*/ 25372 w 48328"/>
                  <a:gd name="connsiteY4" fmla="*/ 6283 h 57994"/>
                  <a:gd name="connsiteX5" fmla="*/ 33830 w 48328"/>
                  <a:gd name="connsiteY5" fmla="*/ 10874 h 57994"/>
                  <a:gd name="connsiteX6" fmla="*/ 36971 w 48328"/>
                  <a:gd name="connsiteY6" fmla="*/ 22956 h 57994"/>
                  <a:gd name="connsiteX7" fmla="*/ 36971 w 48328"/>
                  <a:gd name="connsiteY7" fmla="*/ 24889 h 57994"/>
                  <a:gd name="connsiteX8" fmla="*/ 9907 w 48328"/>
                  <a:gd name="connsiteY8" fmla="*/ 24889 h 57994"/>
                  <a:gd name="connsiteX9" fmla="*/ 9666 w 48328"/>
                  <a:gd name="connsiteY9" fmla="*/ 30930 h 57994"/>
                  <a:gd name="connsiteX10" fmla="*/ 47120 w 48328"/>
                  <a:gd name="connsiteY10" fmla="*/ 30930 h 57994"/>
                  <a:gd name="connsiteX11" fmla="*/ 47120 w 48328"/>
                  <a:gd name="connsiteY11" fmla="*/ 25372 h 57994"/>
                  <a:gd name="connsiteX12" fmla="*/ 46154 w 48328"/>
                  <a:gd name="connsiteY12" fmla="*/ 16190 h 57994"/>
                  <a:gd name="connsiteX13" fmla="*/ 42529 w 48328"/>
                  <a:gd name="connsiteY13" fmla="*/ 7974 h 57994"/>
                  <a:gd name="connsiteX14" fmla="*/ 35763 w 48328"/>
                  <a:gd name="connsiteY14" fmla="*/ 2175 h 57994"/>
                  <a:gd name="connsiteX15" fmla="*/ 25131 w 48328"/>
                  <a:gd name="connsiteY15" fmla="*/ 0 h 57994"/>
                  <a:gd name="connsiteX16" fmla="*/ 15223 w 48328"/>
                  <a:gd name="connsiteY16" fmla="*/ 2175 h 57994"/>
                  <a:gd name="connsiteX17" fmla="*/ 7249 w 48328"/>
                  <a:gd name="connsiteY17" fmla="*/ 8216 h 57994"/>
                  <a:gd name="connsiteX18" fmla="*/ 1933 w 48328"/>
                  <a:gd name="connsiteY18" fmla="*/ 17398 h 57994"/>
                  <a:gd name="connsiteX19" fmla="*/ 0 w 48328"/>
                  <a:gd name="connsiteY19" fmla="*/ 29239 h 57994"/>
                  <a:gd name="connsiteX20" fmla="*/ 6766 w 48328"/>
                  <a:gd name="connsiteY20" fmla="*/ 50986 h 57994"/>
                  <a:gd name="connsiteX21" fmla="*/ 26581 w 48328"/>
                  <a:gd name="connsiteY21" fmla="*/ 58477 h 57994"/>
                  <a:gd name="connsiteX22" fmla="*/ 38663 w 48328"/>
                  <a:gd name="connsiteY22" fmla="*/ 55819 h 57994"/>
                  <a:gd name="connsiteX23" fmla="*/ 48328 w 48328"/>
                  <a:gd name="connsiteY23" fmla="*/ 47845 h 57994"/>
                  <a:gd name="connsiteX24" fmla="*/ 44462 w 48328"/>
                  <a:gd name="connsiteY24" fmla="*/ 43737 h 57994"/>
                  <a:gd name="connsiteX25" fmla="*/ 35038 w 48328"/>
                  <a:gd name="connsiteY25" fmla="*/ 50261 h 57994"/>
                  <a:gd name="connsiteX26" fmla="*/ 27306 w 48328"/>
                  <a:gd name="connsiteY26" fmla="*/ 51711 h 57994"/>
                  <a:gd name="connsiteX27" fmla="*/ 14740 w 48328"/>
                  <a:gd name="connsiteY27" fmla="*/ 46395 h 57994"/>
                  <a:gd name="connsiteX28" fmla="*/ 9666 w 48328"/>
                  <a:gd name="connsiteY28" fmla="*/ 30930 h 579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8328" h="57994">
                    <a:moveTo>
                      <a:pt x="9907" y="24647"/>
                    </a:moveTo>
                    <a:cubicBezTo>
                      <a:pt x="10149" y="22231"/>
                      <a:pt x="10874" y="19815"/>
                      <a:pt x="11599" y="17640"/>
                    </a:cubicBezTo>
                    <a:cubicBezTo>
                      <a:pt x="12324" y="15465"/>
                      <a:pt x="13532" y="13532"/>
                      <a:pt x="14740" y="11840"/>
                    </a:cubicBezTo>
                    <a:cubicBezTo>
                      <a:pt x="15948" y="10149"/>
                      <a:pt x="17640" y="8699"/>
                      <a:pt x="19331" y="7733"/>
                    </a:cubicBezTo>
                    <a:cubicBezTo>
                      <a:pt x="21023" y="6766"/>
                      <a:pt x="23198" y="6283"/>
                      <a:pt x="25372" y="6283"/>
                    </a:cubicBezTo>
                    <a:cubicBezTo>
                      <a:pt x="28755" y="6283"/>
                      <a:pt x="31655" y="7733"/>
                      <a:pt x="33830" y="10874"/>
                    </a:cubicBezTo>
                    <a:cubicBezTo>
                      <a:pt x="36005" y="13774"/>
                      <a:pt x="36971" y="17881"/>
                      <a:pt x="36971" y="22956"/>
                    </a:cubicBezTo>
                    <a:lnTo>
                      <a:pt x="36971" y="24889"/>
                    </a:lnTo>
                    <a:lnTo>
                      <a:pt x="9907" y="24889"/>
                    </a:lnTo>
                    <a:close/>
                    <a:moveTo>
                      <a:pt x="9666" y="30930"/>
                    </a:moveTo>
                    <a:lnTo>
                      <a:pt x="47120" y="30930"/>
                    </a:lnTo>
                    <a:lnTo>
                      <a:pt x="47120" y="25372"/>
                    </a:lnTo>
                    <a:cubicBezTo>
                      <a:pt x="47120" y="22231"/>
                      <a:pt x="46879" y="19090"/>
                      <a:pt x="46154" y="16190"/>
                    </a:cubicBezTo>
                    <a:cubicBezTo>
                      <a:pt x="45429" y="13049"/>
                      <a:pt x="44220" y="10391"/>
                      <a:pt x="42529" y="7974"/>
                    </a:cubicBezTo>
                    <a:cubicBezTo>
                      <a:pt x="40838" y="5558"/>
                      <a:pt x="38663" y="3625"/>
                      <a:pt x="35763" y="2175"/>
                    </a:cubicBezTo>
                    <a:cubicBezTo>
                      <a:pt x="32863" y="725"/>
                      <a:pt x="29480" y="0"/>
                      <a:pt x="25131" y="0"/>
                    </a:cubicBezTo>
                    <a:cubicBezTo>
                      <a:pt x="21506" y="0"/>
                      <a:pt x="18365" y="725"/>
                      <a:pt x="15223" y="2175"/>
                    </a:cubicBezTo>
                    <a:cubicBezTo>
                      <a:pt x="12082" y="3625"/>
                      <a:pt x="9424" y="5558"/>
                      <a:pt x="7249" y="8216"/>
                    </a:cubicBezTo>
                    <a:cubicBezTo>
                      <a:pt x="5074" y="10874"/>
                      <a:pt x="3141" y="13774"/>
                      <a:pt x="1933" y="17398"/>
                    </a:cubicBezTo>
                    <a:cubicBezTo>
                      <a:pt x="725" y="21023"/>
                      <a:pt x="0" y="24889"/>
                      <a:pt x="0" y="29239"/>
                    </a:cubicBezTo>
                    <a:cubicBezTo>
                      <a:pt x="0" y="38904"/>
                      <a:pt x="2175" y="46154"/>
                      <a:pt x="6766" y="50986"/>
                    </a:cubicBezTo>
                    <a:cubicBezTo>
                      <a:pt x="11116" y="55819"/>
                      <a:pt x="17882" y="58477"/>
                      <a:pt x="26581" y="58477"/>
                    </a:cubicBezTo>
                    <a:cubicBezTo>
                      <a:pt x="31172" y="58477"/>
                      <a:pt x="35038" y="57511"/>
                      <a:pt x="38663" y="55819"/>
                    </a:cubicBezTo>
                    <a:cubicBezTo>
                      <a:pt x="42046" y="53886"/>
                      <a:pt x="45429" y="51228"/>
                      <a:pt x="48328" y="47845"/>
                    </a:cubicBezTo>
                    <a:lnTo>
                      <a:pt x="44462" y="43737"/>
                    </a:lnTo>
                    <a:cubicBezTo>
                      <a:pt x="40838" y="47120"/>
                      <a:pt x="37696" y="49053"/>
                      <a:pt x="35038" y="50261"/>
                    </a:cubicBezTo>
                    <a:cubicBezTo>
                      <a:pt x="32380" y="51228"/>
                      <a:pt x="29722" y="51711"/>
                      <a:pt x="27306" y="51711"/>
                    </a:cubicBezTo>
                    <a:cubicBezTo>
                      <a:pt x="21748" y="51711"/>
                      <a:pt x="17640" y="50020"/>
                      <a:pt x="14740" y="46395"/>
                    </a:cubicBezTo>
                    <a:cubicBezTo>
                      <a:pt x="11357" y="42529"/>
                      <a:pt x="9907" y="37454"/>
                      <a:pt x="9666" y="30930"/>
                    </a:cubicBezTo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de-DE" sz="1799"/>
              </a:p>
            </p:txBody>
          </p:sp>
          <p:sp>
            <p:nvSpPr>
              <p:cNvPr id="43" name="Freihandform: Form 42">
                <a:extLst>
                  <a:ext uri="{FF2B5EF4-FFF2-40B4-BE49-F238E27FC236}">
                    <a16:creationId xmlns:a16="http://schemas.microsoft.com/office/drawing/2014/main" id="{21874895-4ADB-4607-9955-2800059B66C0}"/>
                  </a:ext>
                </a:extLst>
              </p:cNvPr>
              <p:cNvSpPr/>
              <p:nvPr/>
            </p:nvSpPr>
            <p:spPr>
              <a:xfrm>
                <a:off x="10321916" y="1217139"/>
                <a:ext cx="1179212" cy="84575"/>
              </a:xfrm>
              <a:custGeom>
                <a:avLst/>
                <a:gdLst>
                  <a:gd name="connsiteX0" fmla="*/ 1181145 w 1179211"/>
                  <a:gd name="connsiteY0" fmla="*/ 2658 h 84574"/>
                  <a:gd name="connsiteX1" fmla="*/ 1176071 w 1179211"/>
                  <a:gd name="connsiteY1" fmla="*/ 725 h 84574"/>
                  <a:gd name="connsiteX2" fmla="*/ 1168580 w 1179211"/>
                  <a:gd name="connsiteY2" fmla="*/ 0 h 84574"/>
                  <a:gd name="connsiteX3" fmla="*/ 1158672 w 1179211"/>
                  <a:gd name="connsiteY3" fmla="*/ 1933 h 84574"/>
                  <a:gd name="connsiteX4" fmla="*/ 1151182 w 1179211"/>
                  <a:gd name="connsiteY4" fmla="*/ 8941 h 84574"/>
                  <a:gd name="connsiteX5" fmla="*/ 1148282 w 1179211"/>
                  <a:gd name="connsiteY5" fmla="*/ 16915 h 84574"/>
                  <a:gd name="connsiteX6" fmla="*/ 1147799 w 1179211"/>
                  <a:gd name="connsiteY6" fmla="*/ 25131 h 84574"/>
                  <a:gd name="connsiteX7" fmla="*/ 1147799 w 1179211"/>
                  <a:gd name="connsiteY7" fmla="*/ 29239 h 84574"/>
                  <a:gd name="connsiteX8" fmla="*/ 1137891 w 1179211"/>
                  <a:gd name="connsiteY8" fmla="*/ 29239 h 84574"/>
                  <a:gd name="connsiteX9" fmla="*/ 1137891 w 1179211"/>
                  <a:gd name="connsiteY9" fmla="*/ 35521 h 84574"/>
                  <a:gd name="connsiteX10" fmla="*/ 1147799 w 1179211"/>
                  <a:gd name="connsiteY10" fmla="*/ 35521 h 84574"/>
                  <a:gd name="connsiteX11" fmla="*/ 1147799 w 1179211"/>
                  <a:gd name="connsiteY11" fmla="*/ 84333 h 84574"/>
                  <a:gd name="connsiteX12" fmla="*/ 1157223 w 1179211"/>
                  <a:gd name="connsiteY12" fmla="*/ 84333 h 84574"/>
                  <a:gd name="connsiteX13" fmla="*/ 1157223 w 1179211"/>
                  <a:gd name="connsiteY13" fmla="*/ 35280 h 84574"/>
                  <a:gd name="connsiteX14" fmla="*/ 1172446 w 1179211"/>
                  <a:gd name="connsiteY14" fmla="*/ 35280 h 84574"/>
                  <a:gd name="connsiteX15" fmla="*/ 1172446 w 1179211"/>
                  <a:gd name="connsiteY15" fmla="*/ 28997 h 84574"/>
                  <a:gd name="connsiteX16" fmla="*/ 1157223 w 1179211"/>
                  <a:gd name="connsiteY16" fmla="*/ 28997 h 84574"/>
                  <a:gd name="connsiteX17" fmla="*/ 1157223 w 1179211"/>
                  <a:gd name="connsiteY17" fmla="*/ 25372 h 84574"/>
                  <a:gd name="connsiteX18" fmla="*/ 1157464 w 1179211"/>
                  <a:gd name="connsiteY18" fmla="*/ 18606 h 84574"/>
                  <a:gd name="connsiteX19" fmla="*/ 1158672 w 1179211"/>
                  <a:gd name="connsiteY19" fmla="*/ 12324 h 84574"/>
                  <a:gd name="connsiteX20" fmla="*/ 1161572 w 1179211"/>
                  <a:gd name="connsiteY20" fmla="*/ 7733 h 84574"/>
                  <a:gd name="connsiteX21" fmla="*/ 1167130 w 1179211"/>
                  <a:gd name="connsiteY21" fmla="*/ 5799 h 84574"/>
                  <a:gd name="connsiteX22" fmla="*/ 1173413 w 1179211"/>
                  <a:gd name="connsiteY22" fmla="*/ 7008 h 84574"/>
                  <a:gd name="connsiteX23" fmla="*/ 1177762 w 1179211"/>
                  <a:gd name="connsiteY23" fmla="*/ 9666 h 84574"/>
                  <a:gd name="connsiteX24" fmla="*/ 1181145 w 1179211"/>
                  <a:gd name="connsiteY24" fmla="*/ 2658 h 84574"/>
                  <a:gd name="connsiteX25" fmla="*/ 1092946 w 1179211"/>
                  <a:gd name="connsiteY25" fmla="*/ 84091 h 84574"/>
                  <a:gd name="connsiteX26" fmla="*/ 1102370 w 1179211"/>
                  <a:gd name="connsiteY26" fmla="*/ 84091 h 84574"/>
                  <a:gd name="connsiteX27" fmla="*/ 1102370 w 1179211"/>
                  <a:gd name="connsiteY27" fmla="*/ 57511 h 84574"/>
                  <a:gd name="connsiteX28" fmla="*/ 1102612 w 1179211"/>
                  <a:gd name="connsiteY28" fmla="*/ 51953 h 84574"/>
                  <a:gd name="connsiteX29" fmla="*/ 1103337 w 1179211"/>
                  <a:gd name="connsiteY29" fmla="*/ 46637 h 84574"/>
                  <a:gd name="connsiteX30" fmla="*/ 1107444 w 1179211"/>
                  <a:gd name="connsiteY30" fmla="*/ 37938 h 84574"/>
                  <a:gd name="connsiteX31" fmla="*/ 1113485 w 1179211"/>
                  <a:gd name="connsiteY31" fmla="*/ 34555 h 84574"/>
                  <a:gd name="connsiteX32" fmla="*/ 1119526 w 1179211"/>
                  <a:gd name="connsiteY32" fmla="*/ 40596 h 84574"/>
                  <a:gd name="connsiteX33" fmla="*/ 1127742 w 1179211"/>
                  <a:gd name="connsiteY33" fmla="*/ 37696 h 84574"/>
                  <a:gd name="connsiteX34" fmla="*/ 1126534 w 1179211"/>
                  <a:gd name="connsiteY34" fmla="*/ 32863 h 84574"/>
                  <a:gd name="connsiteX35" fmla="*/ 1124118 w 1179211"/>
                  <a:gd name="connsiteY35" fmla="*/ 29722 h 84574"/>
                  <a:gd name="connsiteX36" fmla="*/ 1120735 w 1179211"/>
                  <a:gd name="connsiteY36" fmla="*/ 28030 h 84574"/>
                  <a:gd name="connsiteX37" fmla="*/ 1117352 w 1179211"/>
                  <a:gd name="connsiteY37" fmla="*/ 27547 h 84574"/>
                  <a:gd name="connsiteX38" fmla="*/ 1108653 w 1179211"/>
                  <a:gd name="connsiteY38" fmla="*/ 30205 h 84574"/>
                  <a:gd name="connsiteX39" fmla="*/ 1102370 w 1179211"/>
                  <a:gd name="connsiteY39" fmla="*/ 37696 h 84574"/>
                  <a:gd name="connsiteX40" fmla="*/ 1101162 w 1179211"/>
                  <a:gd name="connsiteY40" fmla="*/ 28272 h 84574"/>
                  <a:gd name="connsiteX41" fmla="*/ 1091738 w 1179211"/>
                  <a:gd name="connsiteY41" fmla="*/ 29239 h 84574"/>
                  <a:gd name="connsiteX42" fmla="*/ 1091979 w 1179211"/>
                  <a:gd name="connsiteY42" fmla="*/ 31413 h 84574"/>
                  <a:gd name="connsiteX43" fmla="*/ 1092463 w 1179211"/>
                  <a:gd name="connsiteY43" fmla="*/ 35038 h 84574"/>
                  <a:gd name="connsiteX44" fmla="*/ 1092704 w 1179211"/>
                  <a:gd name="connsiteY44" fmla="*/ 39146 h 84574"/>
                  <a:gd name="connsiteX45" fmla="*/ 1092946 w 1179211"/>
                  <a:gd name="connsiteY45" fmla="*/ 43254 h 84574"/>
                  <a:gd name="connsiteX46" fmla="*/ 1092946 w 1179211"/>
                  <a:gd name="connsiteY46" fmla="*/ 84091 h 84574"/>
                  <a:gd name="connsiteX47" fmla="*/ 1062016 w 1179211"/>
                  <a:gd name="connsiteY47" fmla="*/ 72251 h 84574"/>
                  <a:gd name="connsiteX48" fmla="*/ 1049934 w 1179211"/>
                  <a:gd name="connsiteY48" fmla="*/ 78292 h 84574"/>
                  <a:gd name="connsiteX49" fmla="*/ 1037852 w 1179211"/>
                  <a:gd name="connsiteY49" fmla="*/ 72251 h 84574"/>
                  <a:gd name="connsiteX50" fmla="*/ 1033502 w 1179211"/>
                  <a:gd name="connsiteY50" fmla="*/ 55819 h 84574"/>
                  <a:gd name="connsiteX51" fmla="*/ 1037852 w 1179211"/>
                  <a:gd name="connsiteY51" fmla="*/ 39629 h 84574"/>
                  <a:gd name="connsiteX52" fmla="*/ 1050175 w 1179211"/>
                  <a:gd name="connsiteY52" fmla="*/ 33588 h 84574"/>
                  <a:gd name="connsiteX53" fmla="*/ 1062499 w 1179211"/>
                  <a:gd name="connsiteY53" fmla="*/ 39629 h 84574"/>
                  <a:gd name="connsiteX54" fmla="*/ 1066849 w 1179211"/>
                  <a:gd name="connsiteY54" fmla="*/ 55819 h 84574"/>
                  <a:gd name="connsiteX55" fmla="*/ 1062016 w 1179211"/>
                  <a:gd name="connsiteY55" fmla="*/ 72251 h 84574"/>
                  <a:gd name="connsiteX56" fmla="*/ 1075306 w 1179211"/>
                  <a:gd name="connsiteY56" fmla="*/ 44462 h 84574"/>
                  <a:gd name="connsiteX57" fmla="*/ 1070232 w 1179211"/>
                  <a:gd name="connsiteY57" fmla="*/ 35280 h 84574"/>
                  <a:gd name="connsiteX58" fmla="*/ 1061774 w 1179211"/>
                  <a:gd name="connsiteY58" fmla="*/ 29480 h 84574"/>
                  <a:gd name="connsiteX59" fmla="*/ 1050175 w 1179211"/>
                  <a:gd name="connsiteY59" fmla="*/ 27306 h 84574"/>
                  <a:gd name="connsiteX60" fmla="*/ 1038576 w 1179211"/>
                  <a:gd name="connsiteY60" fmla="*/ 29480 h 84574"/>
                  <a:gd name="connsiteX61" fmla="*/ 1030119 w 1179211"/>
                  <a:gd name="connsiteY61" fmla="*/ 35280 h 84574"/>
                  <a:gd name="connsiteX62" fmla="*/ 1024803 w 1179211"/>
                  <a:gd name="connsiteY62" fmla="*/ 44462 h 84574"/>
                  <a:gd name="connsiteX63" fmla="*/ 1023111 w 1179211"/>
                  <a:gd name="connsiteY63" fmla="*/ 56303 h 84574"/>
                  <a:gd name="connsiteX64" fmla="*/ 1025286 w 1179211"/>
                  <a:gd name="connsiteY64" fmla="*/ 68626 h 84574"/>
                  <a:gd name="connsiteX65" fmla="*/ 1031086 w 1179211"/>
                  <a:gd name="connsiteY65" fmla="*/ 77809 h 84574"/>
                  <a:gd name="connsiteX66" fmla="*/ 1039785 w 1179211"/>
                  <a:gd name="connsiteY66" fmla="*/ 83608 h 84574"/>
                  <a:gd name="connsiteX67" fmla="*/ 1050417 w 1179211"/>
                  <a:gd name="connsiteY67" fmla="*/ 85783 h 84574"/>
                  <a:gd name="connsiteX68" fmla="*/ 1061049 w 1179211"/>
                  <a:gd name="connsiteY68" fmla="*/ 83608 h 84574"/>
                  <a:gd name="connsiteX69" fmla="*/ 1069748 w 1179211"/>
                  <a:gd name="connsiteY69" fmla="*/ 77809 h 84574"/>
                  <a:gd name="connsiteX70" fmla="*/ 1075548 w 1179211"/>
                  <a:gd name="connsiteY70" fmla="*/ 68626 h 84574"/>
                  <a:gd name="connsiteX71" fmla="*/ 1077722 w 1179211"/>
                  <a:gd name="connsiteY71" fmla="*/ 56303 h 84574"/>
                  <a:gd name="connsiteX72" fmla="*/ 1075306 w 1179211"/>
                  <a:gd name="connsiteY72" fmla="*/ 44462 h 84574"/>
                  <a:gd name="connsiteX73" fmla="*/ 998464 w 1179211"/>
                  <a:gd name="connsiteY73" fmla="*/ 84816 h 84574"/>
                  <a:gd name="connsiteX74" fmla="*/ 1007888 w 1179211"/>
                  <a:gd name="connsiteY74" fmla="*/ 83850 h 84574"/>
                  <a:gd name="connsiteX75" fmla="*/ 1007646 w 1179211"/>
                  <a:gd name="connsiteY75" fmla="*/ 81675 h 84574"/>
                  <a:gd name="connsiteX76" fmla="*/ 1007163 w 1179211"/>
                  <a:gd name="connsiteY76" fmla="*/ 78050 h 84574"/>
                  <a:gd name="connsiteX77" fmla="*/ 1006921 w 1179211"/>
                  <a:gd name="connsiteY77" fmla="*/ 73942 h 84574"/>
                  <a:gd name="connsiteX78" fmla="*/ 1006680 w 1179211"/>
                  <a:gd name="connsiteY78" fmla="*/ 69834 h 84574"/>
                  <a:gd name="connsiteX79" fmla="*/ 1006680 w 1179211"/>
                  <a:gd name="connsiteY79" fmla="*/ 483 h 84574"/>
                  <a:gd name="connsiteX80" fmla="*/ 997497 w 1179211"/>
                  <a:gd name="connsiteY80" fmla="*/ 483 h 84574"/>
                  <a:gd name="connsiteX81" fmla="*/ 997497 w 1179211"/>
                  <a:gd name="connsiteY81" fmla="*/ 36730 h 84574"/>
                  <a:gd name="connsiteX82" fmla="*/ 990973 w 1179211"/>
                  <a:gd name="connsiteY82" fmla="*/ 29964 h 84574"/>
                  <a:gd name="connsiteX83" fmla="*/ 980341 w 1179211"/>
                  <a:gd name="connsiteY83" fmla="*/ 27064 h 84574"/>
                  <a:gd name="connsiteX84" fmla="*/ 970675 w 1179211"/>
                  <a:gd name="connsiteY84" fmla="*/ 28997 h 84574"/>
                  <a:gd name="connsiteX85" fmla="*/ 962701 w 1179211"/>
                  <a:gd name="connsiteY85" fmla="*/ 34555 h 84574"/>
                  <a:gd name="connsiteX86" fmla="*/ 957385 w 1179211"/>
                  <a:gd name="connsiteY86" fmla="*/ 43737 h 84574"/>
                  <a:gd name="connsiteX87" fmla="*/ 955452 w 1179211"/>
                  <a:gd name="connsiteY87" fmla="*/ 56544 h 84574"/>
                  <a:gd name="connsiteX88" fmla="*/ 956902 w 1179211"/>
                  <a:gd name="connsiteY88" fmla="*/ 67660 h 84574"/>
                  <a:gd name="connsiteX89" fmla="*/ 961251 w 1179211"/>
                  <a:gd name="connsiteY89" fmla="*/ 76842 h 84574"/>
                  <a:gd name="connsiteX90" fmla="*/ 968742 w 1179211"/>
                  <a:gd name="connsiteY90" fmla="*/ 83125 h 84574"/>
                  <a:gd name="connsiteX91" fmla="*/ 979616 w 1179211"/>
                  <a:gd name="connsiteY91" fmla="*/ 85300 h 84574"/>
                  <a:gd name="connsiteX92" fmla="*/ 986623 w 1179211"/>
                  <a:gd name="connsiteY92" fmla="*/ 84091 h 84574"/>
                  <a:gd name="connsiteX93" fmla="*/ 991698 w 1179211"/>
                  <a:gd name="connsiteY93" fmla="*/ 81433 h 84574"/>
                  <a:gd name="connsiteX94" fmla="*/ 995081 w 1179211"/>
                  <a:gd name="connsiteY94" fmla="*/ 78050 h 84574"/>
                  <a:gd name="connsiteX95" fmla="*/ 997014 w 1179211"/>
                  <a:gd name="connsiteY95" fmla="*/ 74909 h 84574"/>
                  <a:gd name="connsiteX96" fmla="*/ 998464 w 1179211"/>
                  <a:gd name="connsiteY96" fmla="*/ 84816 h 84574"/>
                  <a:gd name="connsiteX97" fmla="*/ 996048 w 1179211"/>
                  <a:gd name="connsiteY97" fmla="*/ 67660 h 84574"/>
                  <a:gd name="connsiteX98" fmla="*/ 991456 w 1179211"/>
                  <a:gd name="connsiteY98" fmla="*/ 74667 h 84574"/>
                  <a:gd name="connsiteX99" fmla="*/ 985657 w 1179211"/>
                  <a:gd name="connsiteY99" fmla="*/ 78050 h 84574"/>
                  <a:gd name="connsiteX100" fmla="*/ 980582 w 1179211"/>
                  <a:gd name="connsiteY100" fmla="*/ 78775 h 84574"/>
                  <a:gd name="connsiteX101" fmla="*/ 974058 w 1179211"/>
                  <a:gd name="connsiteY101" fmla="*/ 77084 h 84574"/>
                  <a:gd name="connsiteX102" fmla="*/ 969467 w 1179211"/>
                  <a:gd name="connsiteY102" fmla="*/ 72493 h 84574"/>
                  <a:gd name="connsiteX103" fmla="*/ 966809 w 1179211"/>
                  <a:gd name="connsiteY103" fmla="*/ 65243 h 84574"/>
                  <a:gd name="connsiteX104" fmla="*/ 965842 w 1179211"/>
                  <a:gd name="connsiteY104" fmla="*/ 56303 h 84574"/>
                  <a:gd name="connsiteX105" fmla="*/ 967051 w 1179211"/>
                  <a:gd name="connsiteY105" fmla="*/ 47362 h 84574"/>
                  <a:gd name="connsiteX106" fmla="*/ 970192 w 1179211"/>
                  <a:gd name="connsiteY106" fmla="*/ 40354 h 84574"/>
                  <a:gd name="connsiteX107" fmla="*/ 975266 w 1179211"/>
                  <a:gd name="connsiteY107" fmla="*/ 36005 h 84574"/>
                  <a:gd name="connsiteX108" fmla="*/ 981549 w 1179211"/>
                  <a:gd name="connsiteY108" fmla="*/ 34555 h 84574"/>
                  <a:gd name="connsiteX109" fmla="*/ 987832 w 1179211"/>
                  <a:gd name="connsiteY109" fmla="*/ 35763 h 84574"/>
                  <a:gd name="connsiteX110" fmla="*/ 992906 w 1179211"/>
                  <a:gd name="connsiteY110" fmla="*/ 39629 h 84574"/>
                  <a:gd name="connsiteX111" fmla="*/ 996531 w 1179211"/>
                  <a:gd name="connsiteY111" fmla="*/ 46395 h 84574"/>
                  <a:gd name="connsiteX112" fmla="*/ 997739 w 1179211"/>
                  <a:gd name="connsiteY112" fmla="*/ 56061 h 84574"/>
                  <a:gd name="connsiteX113" fmla="*/ 996048 w 1179211"/>
                  <a:gd name="connsiteY113" fmla="*/ 67660 h 84574"/>
                  <a:gd name="connsiteX114" fmla="*/ 938537 w 1179211"/>
                  <a:gd name="connsiteY114" fmla="*/ 725 h 84574"/>
                  <a:gd name="connsiteX115" fmla="*/ 928629 w 1179211"/>
                  <a:gd name="connsiteY115" fmla="*/ 725 h 84574"/>
                  <a:gd name="connsiteX116" fmla="*/ 928629 w 1179211"/>
                  <a:gd name="connsiteY116" fmla="*/ 84333 h 84574"/>
                  <a:gd name="connsiteX117" fmla="*/ 938537 w 1179211"/>
                  <a:gd name="connsiteY117" fmla="*/ 84333 h 84574"/>
                  <a:gd name="connsiteX118" fmla="*/ 938537 w 1179211"/>
                  <a:gd name="connsiteY118" fmla="*/ 725 h 84574"/>
                  <a:gd name="connsiteX119" fmla="*/ 897699 w 1179211"/>
                  <a:gd name="connsiteY119" fmla="*/ 38179 h 84574"/>
                  <a:gd name="connsiteX120" fmla="*/ 900841 w 1179211"/>
                  <a:gd name="connsiteY120" fmla="*/ 50262 h 84574"/>
                  <a:gd name="connsiteX121" fmla="*/ 900841 w 1179211"/>
                  <a:gd name="connsiteY121" fmla="*/ 52195 h 84574"/>
                  <a:gd name="connsiteX122" fmla="*/ 873535 w 1179211"/>
                  <a:gd name="connsiteY122" fmla="*/ 52195 h 84574"/>
                  <a:gd name="connsiteX123" fmla="*/ 875227 w 1179211"/>
                  <a:gd name="connsiteY123" fmla="*/ 45187 h 84574"/>
                  <a:gd name="connsiteX124" fmla="*/ 878368 w 1179211"/>
                  <a:gd name="connsiteY124" fmla="*/ 39388 h 84574"/>
                  <a:gd name="connsiteX125" fmla="*/ 882959 w 1179211"/>
                  <a:gd name="connsiteY125" fmla="*/ 35280 h 84574"/>
                  <a:gd name="connsiteX126" fmla="*/ 889000 w 1179211"/>
                  <a:gd name="connsiteY126" fmla="*/ 33830 h 84574"/>
                  <a:gd name="connsiteX127" fmla="*/ 897699 w 1179211"/>
                  <a:gd name="connsiteY127" fmla="*/ 38179 h 84574"/>
                  <a:gd name="connsiteX128" fmla="*/ 910748 w 1179211"/>
                  <a:gd name="connsiteY128" fmla="*/ 58236 h 84574"/>
                  <a:gd name="connsiteX129" fmla="*/ 910748 w 1179211"/>
                  <a:gd name="connsiteY129" fmla="*/ 52678 h 84574"/>
                  <a:gd name="connsiteX130" fmla="*/ 909781 w 1179211"/>
                  <a:gd name="connsiteY130" fmla="*/ 43496 h 84574"/>
                  <a:gd name="connsiteX131" fmla="*/ 906157 w 1179211"/>
                  <a:gd name="connsiteY131" fmla="*/ 35280 h 84574"/>
                  <a:gd name="connsiteX132" fmla="*/ 899391 w 1179211"/>
                  <a:gd name="connsiteY132" fmla="*/ 29480 h 84574"/>
                  <a:gd name="connsiteX133" fmla="*/ 888759 w 1179211"/>
                  <a:gd name="connsiteY133" fmla="*/ 27306 h 84574"/>
                  <a:gd name="connsiteX134" fmla="*/ 878851 w 1179211"/>
                  <a:gd name="connsiteY134" fmla="*/ 29480 h 84574"/>
                  <a:gd name="connsiteX135" fmla="*/ 870877 w 1179211"/>
                  <a:gd name="connsiteY135" fmla="*/ 35521 h 84574"/>
                  <a:gd name="connsiteX136" fmla="*/ 865561 w 1179211"/>
                  <a:gd name="connsiteY136" fmla="*/ 44704 h 84574"/>
                  <a:gd name="connsiteX137" fmla="*/ 863628 w 1179211"/>
                  <a:gd name="connsiteY137" fmla="*/ 56544 h 84574"/>
                  <a:gd name="connsiteX138" fmla="*/ 870394 w 1179211"/>
                  <a:gd name="connsiteY138" fmla="*/ 78292 h 84574"/>
                  <a:gd name="connsiteX139" fmla="*/ 890208 w 1179211"/>
                  <a:gd name="connsiteY139" fmla="*/ 85783 h 84574"/>
                  <a:gd name="connsiteX140" fmla="*/ 902290 w 1179211"/>
                  <a:gd name="connsiteY140" fmla="*/ 83125 h 84574"/>
                  <a:gd name="connsiteX141" fmla="*/ 911956 w 1179211"/>
                  <a:gd name="connsiteY141" fmla="*/ 75151 h 84574"/>
                  <a:gd name="connsiteX142" fmla="*/ 908090 w 1179211"/>
                  <a:gd name="connsiteY142" fmla="*/ 71043 h 84574"/>
                  <a:gd name="connsiteX143" fmla="*/ 898666 w 1179211"/>
                  <a:gd name="connsiteY143" fmla="*/ 77567 h 84574"/>
                  <a:gd name="connsiteX144" fmla="*/ 890933 w 1179211"/>
                  <a:gd name="connsiteY144" fmla="*/ 79017 h 84574"/>
                  <a:gd name="connsiteX145" fmla="*/ 878368 w 1179211"/>
                  <a:gd name="connsiteY145" fmla="*/ 73701 h 84574"/>
                  <a:gd name="connsiteX146" fmla="*/ 873777 w 1179211"/>
                  <a:gd name="connsiteY146" fmla="*/ 58477 h 84574"/>
                  <a:gd name="connsiteX147" fmla="*/ 910748 w 1179211"/>
                  <a:gd name="connsiteY147" fmla="*/ 58477 h 84574"/>
                  <a:gd name="connsiteX148" fmla="*/ 848404 w 1179211"/>
                  <a:gd name="connsiteY148" fmla="*/ 61377 h 84574"/>
                  <a:gd name="connsiteX149" fmla="*/ 844296 w 1179211"/>
                  <a:gd name="connsiteY149" fmla="*/ 56544 h 84574"/>
                  <a:gd name="connsiteX150" fmla="*/ 838980 w 1179211"/>
                  <a:gd name="connsiteY150" fmla="*/ 53403 h 84574"/>
                  <a:gd name="connsiteX151" fmla="*/ 833181 w 1179211"/>
                  <a:gd name="connsiteY151" fmla="*/ 51470 h 84574"/>
                  <a:gd name="connsiteX152" fmla="*/ 824723 w 1179211"/>
                  <a:gd name="connsiteY152" fmla="*/ 47603 h 84574"/>
                  <a:gd name="connsiteX153" fmla="*/ 821582 w 1179211"/>
                  <a:gd name="connsiteY153" fmla="*/ 40837 h 84574"/>
                  <a:gd name="connsiteX154" fmla="*/ 824482 w 1179211"/>
                  <a:gd name="connsiteY154" fmla="*/ 35280 h 84574"/>
                  <a:gd name="connsiteX155" fmla="*/ 831731 w 1179211"/>
                  <a:gd name="connsiteY155" fmla="*/ 33105 h 84574"/>
                  <a:gd name="connsiteX156" fmla="*/ 838980 w 1179211"/>
                  <a:gd name="connsiteY156" fmla="*/ 34796 h 84574"/>
                  <a:gd name="connsiteX157" fmla="*/ 843572 w 1179211"/>
                  <a:gd name="connsiteY157" fmla="*/ 38421 h 84574"/>
                  <a:gd name="connsiteX158" fmla="*/ 848404 w 1179211"/>
                  <a:gd name="connsiteY158" fmla="*/ 32380 h 84574"/>
                  <a:gd name="connsiteX159" fmla="*/ 842605 w 1179211"/>
                  <a:gd name="connsiteY159" fmla="*/ 28997 h 84574"/>
                  <a:gd name="connsiteX160" fmla="*/ 832214 w 1179211"/>
                  <a:gd name="connsiteY160" fmla="*/ 27306 h 84574"/>
                  <a:gd name="connsiteX161" fmla="*/ 824723 w 1179211"/>
                  <a:gd name="connsiteY161" fmla="*/ 28272 h 84574"/>
                  <a:gd name="connsiteX162" fmla="*/ 818441 w 1179211"/>
                  <a:gd name="connsiteY162" fmla="*/ 31172 h 84574"/>
                  <a:gd name="connsiteX163" fmla="*/ 814091 w 1179211"/>
                  <a:gd name="connsiteY163" fmla="*/ 36005 h 84574"/>
                  <a:gd name="connsiteX164" fmla="*/ 812400 w 1179211"/>
                  <a:gd name="connsiteY164" fmla="*/ 42771 h 84574"/>
                  <a:gd name="connsiteX165" fmla="*/ 813850 w 1179211"/>
                  <a:gd name="connsiteY165" fmla="*/ 50020 h 84574"/>
                  <a:gd name="connsiteX166" fmla="*/ 817716 w 1179211"/>
                  <a:gd name="connsiteY166" fmla="*/ 54853 h 84574"/>
                  <a:gd name="connsiteX167" fmla="*/ 822790 w 1179211"/>
                  <a:gd name="connsiteY167" fmla="*/ 57752 h 84574"/>
                  <a:gd name="connsiteX168" fmla="*/ 828106 w 1179211"/>
                  <a:gd name="connsiteY168" fmla="*/ 59686 h 84574"/>
                  <a:gd name="connsiteX169" fmla="*/ 836564 w 1179211"/>
                  <a:gd name="connsiteY169" fmla="*/ 63310 h 84574"/>
                  <a:gd name="connsiteX170" fmla="*/ 839705 w 1179211"/>
                  <a:gd name="connsiteY170" fmla="*/ 70559 h 84574"/>
                  <a:gd name="connsiteX171" fmla="*/ 837047 w 1179211"/>
                  <a:gd name="connsiteY171" fmla="*/ 77325 h 84574"/>
                  <a:gd name="connsiteX172" fmla="*/ 829556 w 1179211"/>
                  <a:gd name="connsiteY172" fmla="*/ 79742 h 84574"/>
                  <a:gd name="connsiteX173" fmla="*/ 824723 w 1179211"/>
                  <a:gd name="connsiteY173" fmla="*/ 79017 h 84574"/>
                  <a:gd name="connsiteX174" fmla="*/ 820616 w 1179211"/>
                  <a:gd name="connsiteY174" fmla="*/ 76842 h 84574"/>
                  <a:gd name="connsiteX175" fmla="*/ 817233 w 1179211"/>
                  <a:gd name="connsiteY175" fmla="*/ 74184 h 84574"/>
                  <a:gd name="connsiteX176" fmla="*/ 814816 w 1179211"/>
                  <a:gd name="connsiteY176" fmla="*/ 71768 h 84574"/>
                  <a:gd name="connsiteX177" fmla="*/ 809983 w 1179211"/>
                  <a:gd name="connsiteY177" fmla="*/ 79500 h 84574"/>
                  <a:gd name="connsiteX178" fmla="*/ 829073 w 1179211"/>
                  <a:gd name="connsiteY178" fmla="*/ 85783 h 84574"/>
                  <a:gd name="connsiteX179" fmla="*/ 836806 w 1179211"/>
                  <a:gd name="connsiteY179" fmla="*/ 84575 h 84574"/>
                  <a:gd name="connsiteX180" fmla="*/ 843088 w 1179211"/>
                  <a:gd name="connsiteY180" fmla="*/ 81192 h 84574"/>
                  <a:gd name="connsiteX181" fmla="*/ 847438 w 1179211"/>
                  <a:gd name="connsiteY181" fmla="*/ 75634 h 84574"/>
                  <a:gd name="connsiteX182" fmla="*/ 849129 w 1179211"/>
                  <a:gd name="connsiteY182" fmla="*/ 68143 h 84574"/>
                  <a:gd name="connsiteX183" fmla="*/ 848404 w 1179211"/>
                  <a:gd name="connsiteY183" fmla="*/ 61377 h 84574"/>
                  <a:gd name="connsiteX184" fmla="*/ 796693 w 1179211"/>
                  <a:gd name="connsiteY184" fmla="*/ 61377 h 84574"/>
                  <a:gd name="connsiteX185" fmla="*/ 792585 w 1179211"/>
                  <a:gd name="connsiteY185" fmla="*/ 56544 h 84574"/>
                  <a:gd name="connsiteX186" fmla="*/ 787269 w 1179211"/>
                  <a:gd name="connsiteY186" fmla="*/ 53403 h 84574"/>
                  <a:gd name="connsiteX187" fmla="*/ 781470 w 1179211"/>
                  <a:gd name="connsiteY187" fmla="*/ 51470 h 84574"/>
                  <a:gd name="connsiteX188" fmla="*/ 773012 w 1179211"/>
                  <a:gd name="connsiteY188" fmla="*/ 47603 h 84574"/>
                  <a:gd name="connsiteX189" fmla="*/ 769871 w 1179211"/>
                  <a:gd name="connsiteY189" fmla="*/ 40837 h 84574"/>
                  <a:gd name="connsiteX190" fmla="*/ 772770 w 1179211"/>
                  <a:gd name="connsiteY190" fmla="*/ 35280 h 84574"/>
                  <a:gd name="connsiteX191" fmla="*/ 780020 w 1179211"/>
                  <a:gd name="connsiteY191" fmla="*/ 33105 h 84574"/>
                  <a:gd name="connsiteX192" fmla="*/ 787269 w 1179211"/>
                  <a:gd name="connsiteY192" fmla="*/ 34796 h 84574"/>
                  <a:gd name="connsiteX193" fmla="*/ 791860 w 1179211"/>
                  <a:gd name="connsiteY193" fmla="*/ 38421 h 84574"/>
                  <a:gd name="connsiteX194" fmla="*/ 796693 w 1179211"/>
                  <a:gd name="connsiteY194" fmla="*/ 32380 h 84574"/>
                  <a:gd name="connsiteX195" fmla="*/ 790894 w 1179211"/>
                  <a:gd name="connsiteY195" fmla="*/ 28997 h 84574"/>
                  <a:gd name="connsiteX196" fmla="*/ 780503 w 1179211"/>
                  <a:gd name="connsiteY196" fmla="*/ 27306 h 84574"/>
                  <a:gd name="connsiteX197" fmla="*/ 773012 w 1179211"/>
                  <a:gd name="connsiteY197" fmla="*/ 28272 h 84574"/>
                  <a:gd name="connsiteX198" fmla="*/ 766729 w 1179211"/>
                  <a:gd name="connsiteY198" fmla="*/ 31172 h 84574"/>
                  <a:gd name="connsiteX199" fmla="*/ 762380 w 1179211"/>
                  <a:gd name="connsiteY199" fmla="*/ 36005 h 84574"/>
                  <a:gd name="connsiteX200" fmla="*/ 760688 w 1179211"/>
                  <a:gd name="connsiteY200" fmla="*/ 42771 h 84574"/>
                  <a:gd name="connsiteX201" fmla="*/ 762138 w 1179211"/>
                  <a:gd name="connsiteY201" fmla="*/ 50020 h 84574"/>
                  <a:gd name="connsiteX202" fmla="*/ 766005 w 1179211"/>
                  <a:gd name="connsiteY202" fmla="*/ 54853 h 84574"/>
                  <a:gd name="connsiteX203" fmla="*/ 771079 w 1179211"/>
                  <a:gd name="connsiteY203" fmla="*/ 57752 h 84574"/>
                  <a:gd name="connsiteX204" fmla="*/ 776395 w 1179211"/>
                  <a:gd name="connsiteY204" fmla="*/ 59686 h 84574"/>
                  <a:gd name="connsiteX205" fmla="*/ 784853 w 1179211"/>
                  <a:gd name="connsiteY205" fmla="*/ 63310 h 84574"/>
                  <a:gd name="connsiteX206" fmla="*/ 787994 w 1179211"/>
                  <a:gd name="connsiteY206" fmla="*/ 70559 h 84574"/>
                  <a:gd name="connsiteX207" fmla="*/ 785336 w 1179211"/>
                  <a:gd name="connsiteY207" fmla="*/ 77325 h 84574"/>
                  <a:gd name="connsiteX208" fmla="*/ 777845 w 1179211"/>
                  <a:gd name="connsiteY208" fmla="*/ 79742 h 84574"/>
                  <a:gd name="connsiteX209" fmla="*/ 773012 w 1179211"/>
                  <a:gd name="connsiteY209" fmla="*/ 79017 h 84574"/>
                  <a:gd name="connsiteX210" fmla="*/ 768904 w 1179211"/>
                  <a:gd name="connsiteY210" fmla="*/ 76842 h 84574"/>
                  <a:gd name="connsiteX211" fmla="*/ 765521 w 1179211"/>
                  <a:gd name="connsiteY211" fmla="*/ 74184 h 84574"/>
                  <a:gd name="connsiteX212" fmla="*/ 763105 w 1179211"/>
                  <a:gd name="connsiteY212" fmla="*/ 71768 h 84574"/>
                  <a:gd name="connsiteX213" fmla="*/ 758272 w 1179211"/>
                  <a:gd name="connsiteY213" fmla="*/ 79500 h 84574"/>
                  <a:gd name="connsiteX214" fmla="*/ 777362 w 1179211"/>
                  <a:gd name="connsiteY214" fmla="*/ 85783 h 84574"/>
                  <a:gd name="connsiteX215" fmla="*/ 785094 w 1179211"/>
                  <a:gd name="connsiteY215" fmla="*/ 84575 h 84574"/>
                  <a:gd name="connsiteX216" fmla="*/ 791377 w 1179211"/>
                  <a:gd name="connsiteY216" fmla="*/ 81192 h 84574"/>
                  <a:gd name="connsiteX217" fmla="*/ 795726 w 1179211"/>
                  <a:gd name="connsiteY217" fmla="*/ 75634 h 84574"/>
                  <a:gd name="connsiteX218" fmla="*/ 797418 w 1179211"/>
                  <a:gd name="connsiteY218" fmla="*/ 68143 h 84574"/>
                  <a:gd name="connsiteX219" fmla="*/ 796693 w 1179211"/>
                  <a:gd name="connsiteY219" fmla="*/ 61377 h 84574"/>
                  <a:gd name="connsiteX220" fmla="*/ 711393 w 1179211"/>
                  <a:gd name="connsiteY220" fmla="*/ 6041 h 84574"/>
                  <a:gd name="connsiteX221" fmla="*/ 707286 w 1179211"/>
                  <a:gd name="connsiteY221" fmla="*/ 4350 h 84574"/>
                  <a:gd name="connsiteX222" fmla="*/ 703178 w 1179211"/>
                  <a:gd name="connsiteY222" fmla="*/ 6041 h 84574"/>
                  <a:gd name="connsiteX223" fmla="*/ 701486 w 1179211"/>
                  <a:gd name="connsiteY223" fmla="*/ 9907 h 84574"/>
                  <a:gd name="connsiteX224" fmla="*/ 703178 w 1179211"/>
                  <a:gd name="connsiteY224" fmla="*/ 13774 h 84574"/>
                  <a:gd name="connsiteX225" fmla="*/ 707286 w 1179211"/>
                  <a:gd name="connsiteY225" fmla="*/ 15465 h 84574"/>
                  <a:gd name="connsiteX226" fmla="*/ 711393 w 1179211"/>
                  <a:gd name="connsiteY226" fmla="*/ 13774 h 84574"/>
                  <a:gd name="connsiteX227" fmla="*/ 713085 w 1179211"/>
                  <a:gd name="connsiteY227" fmla="*/ 9907 h 84574"/>
                  <a:gd name="connsiteX228" fmla="*/ 711393 w 1179211"/>
                  <a:gd name="connsiteY228" fmla="*/ 6041 h 84574"/>
                  <a:gd name="connsiteX229" fmla="*/ 734833 w 1179211"/>
                  <a:gd name="connsiteY229" fmla="*/ 6041 h 84574"/>
                  <a:gd name="connsiteX230" fmla="*/ 730725 w 1179211"/>
                  <a:gd name="connsiteY230" fmla="*/ 4350 h 84574"/>
                  <a:gd name="connsiteX231" fmla="*/ 726617 w 1179211"/>
                  <a:gd name="connsiteY231" fmla="*/ 6041 h 84574"/>
                  <a:gd name="connsiteX232" fmla="*/ 724925 w 1179211"/>
                  <a:gd name="connsiteY232" fmla="*/ 9907 h 84574"/>
                  <a:gd name="connsiteX233" fmla="*/ 726617 w 1179211"/>
                  <a:gd name="connsiteY233" fmla="*/ 13774 h 84574"/>
                  <a:gd name="connsiteX234" fmla="*/ 730725 w 1179211"/>
                  <a:gd name="connsiteY234" fmla="*/ 15465 h 84574"/>
                  <a:gd name="connsiteX235" fmla="*/ 734833 w 1179211"/>
                  <a:gd name="connsiteY235" fmla="*/ 13774 h 84574"/>
                  <a:gd name="connsiteX236" fmla="*/ 736524 w 1179211"/>
                  <a:gd name="connsiteY236" fmla="*/ 9907 h 84574"/>
                  <a:gd name="connsiteX237" fmla="*/ 734833 w 1179211"/>
                  <a:gd name="connsiteY237" fmla="*/ 6041 h 84574"/>
                  <a:gd name="connsiteX238" fmla="*/ 695445 w 1179211"/>
                  <a:gd name="connsiteY238" fmla="*/ 28997 h 84574"/>
                  <a:gd name="connsiteX239" fmla="*/ 695445 w 1179211"/>
                  <a:gd name="connsiteY239" fmla="*/ 63552 h 84574"/>
                  <a:gd name="connsiteX240" fmla="*/ 695928 w 1179211"/>
                  <a:gd name="connsiteY240" fmla="*/ 72009 h 84574"/>
                  <a:gd name="connsiteX241" fmla="*/ 698103 w 1179211"/>
                  <a:gd name="connsiteY241" fmla="*/ 79017 h 84574"/>
                  <a:gd name="connsiteX242" fmla="*/ 703903 w 1179211"/>
                  <a:gd name="connsiteY242" fmla="*/ 83850 h 84574"/>
                  <a:gd name="connsiteX243" fmla="*/ 714535 w 1179211"/>
                  <a:gd name="connsiteY243" fmla="*/ 85783 h 84574"/>
                  <a:gd name="connsiteX244" fmla="*/ 722026 w 1179211"/>
                  <a:gd name="connsiteY244" fmla="*/ 84575 h 84574"/>
                  <a:gd name="connsiteX245" fmla="*/ 727342 w 1179211"/>
                  <a:gd name="connsiteY245" fmla="*/ 81433 h 84574"/>
                  <a:gd name="connsiteX246" fmla="*/ 730725 w 1179211"/>
                  <a:gd name="connsiteY246" fmla="*/ 77809 h 84574"/>
                  <a:gd name="connsiteX247" fmla="*/ 732658 w 1179211"/>
                  <a:gd name="connsiteY247" fmla="*/ 75151 h 84574"/>
                  <a:gd name="connsiteX248" fmla="*/ 733866 w 1179211"/>
                  <a:gd name="connsiteY248" fmla="*/ 84575 h 84574"/>
                  <a:gd name="connsiteX249" fmla="*/ 743290 w 1179211"/>
                  <a:gd name="connsiteY249" fmla="*/ 83608 h 84574"/>
                  <a:gd name="connsiteX250" fmla="*/ 743049 w 1179211"/>
                  <a:gd name="connsiteY250" fmla="*/ 81433 h 84574"/>
                  <a:gd name="connsiteX251" fmla="*/ 742565 w 1179211"/>
                  <a:gd name="connsiteY251" fmla="*/ 77809 h 84574"/>
                  <a:gd name="connsiteX252" fmla="*/ 742324 w 1179211"/>
                  <a:gd name="connsiteY252" fmla="*/ 73701 h 84574"/>
                  <a:gd name="connsiteX253" fmla="*/ 742082 w 1179211"/>
                  <a:gd name="connsiteY253" fmla="*/ 69593 h 84574"/>
                  <a:gd name="connsiteX254" fmla="*/ 742082 w 1179211"/>
                  <a:gd name="connsiteY254" fmla="*/ 28755 h 84574"/>
                  <a:gd name="connsiteX255" fmla="*/ 732175 w 1179211"/>
                  <a:gd name="connsiteY255" fmla="*/ 28755 h 84574"/>
                  <a:gd name="connsiteX256" fmla="*/ 732175 w 1179211"/>
                  <a:gd name="connsiteY256" fmla="*/ 59686 h 84574"/>
                  <a:gd name="connsiteX257" fmla="*/ 730966 w 1179211"/>
                  <a:gd name="connsiteY257" fmla="*/ 66935 h 84574"/>
                  <a:gd name="connsiteX258" fmla="*/ 727583 w 1179211"/>
                  <a:gd name="connsiteY258" fmla="*/ 72734 h 84574"/>
                  <a:gd name="connsiteX259" fmla="*/ 722751 w 1179211"/>
                  <a:gd name="connsiteY259" fmla="*/ 76600 h 84574"/>
                  <a:gd name="connsiteX260" fmla="*/ 716468 w 1179211"/>
                  <a:gd name="connsiteY260" fmla="*/ 78050 h 84574"/>
                  <a:gd name="connsiteX261" fmla="*/ 710427 w 1179211"/>
                  <a:gd name="connsiteY261" fmla="*/ 77084 h 84574"/>
                  <a:gd name="connsiteX262" fmla="*/ 706802 w 1179211"/>
                  <a:gd name="connsiteY262" fmla="*/ 74184 h 84574"/>
                  <a:gd name="connsiteX263" fmla="*/ 705111 w 1179211"/>
                  <a:gd name="connsiteY263" fmla="*/ 69593 h 84574"/>
                  <a:gd name="connsiteX264" fmla="*/ 704628 w 1179211"/>
                  <a:gd name="connsiteY264" fmla="*/ 63310 h 84574"/>
                  <a:gd name="connsiteX265" fmla="*/ 704628 w 1179211"/>
                  <a:gd name="connsiteY265" fmla="*/ 28755 h 84574"/>
                  <a:gd name="connsiteX266" fmla="*/ 695445 w 1179211"/>
                  <a:gd name="connsiteY266" fmla="*/ 28755 h 84574"/>
                  <a:gd name="connsiteX267" fmla="*/ 664515 w 1179211"/>
                  <a:gd name="connsiteY267" fmla="*/ 60894 h 84574"/>
                  <a:gd name="connsiteX268" fmla="*/ 657991 w 1179211"/>
                  <a:gd name="connsiteY268" fmla="*/ 71284 h 84574"/>
                  <a:gd name="connsiteX269" fmla="*/ 648325 w 1179211"/>
                  <a:gd name="connsiteY269" fmla="*/ 76600 h 84574"/>
                  <a:gd name="connsiteX270" fmla="*/ 636726 w 1179211"/>
                  <a:gd name="connsiteY270" fmla="*/ 78050 h 84574"/>
                  <a:gd name="connsiteX271" fmla="*/ 631893 w 1179211"/>
                  <a:gd name="connsiteY271" fmla="*/ 77809 h 84574"/>
                  <a:gd name="connsiteX272" fmla="*/ 626577 w 1179211"/>
                  <a:gd name="connsiteY272" fmla="*/ 77325 h 84574"/>
                  <a:gd name="connsiteX273" fmla="*/ 626577 w 1179211"/>
                  <a:gd name="connsiteY273" fmla="*/ 10874 h 84574"/>
                  <a:gd name="connsiteX274" fmla="*/ 630927 w 1179211"/>
                  <a:gd name="connsiteY274" fmla="*/ 10632 h 84574"/>
                  <a:gd name="connsiteX275" fmla="*/ 635276 w 1179211"/>
                  <a:gd name="connsiteY275" fmla="*/ 10632 h 84574"/>
                  <a:gd name="connsiteX276" fmla="*/ 659440 w 1179211"/>
                  <a:gd name="connsiteY276" fmla="*/ 18848 h 84574"/>
                  <a:gd name="connsiteX277" fmla="*/ 666931 w 1179211"/>
                  <a:gd name="connsiteY277" fmla="*/ 44220 h 84574"/>
                  <a:gd name="connsiteX278" fmla="*/ 664515 w 1179211"/>
                  <a:gd name="connsiteY278" fmla="*/ 60894 h 84574"/>
                  <a:gd name="connsiteX279" fmla="*/ 675389 w 1179211"/>
                  <a:gd name="connsiteY279" fmla="*/ 25856 h 84574"/>
                  <a:gd name="connsiteX280" fmla="*/ 667173 w 1179211"/>
                  <a:gd name="connsiteY280" fmla="*/ 13774 h 84574"/>
                  <a:gd name="connsiteX281" fmla="*/ 654366 w 1179211"/>
                  <a:gd name="connsiteY281" fmla="*/ 6524 h 84574"/>
                  <a:gd name="connsiteX282" fmla="*/ 637451 w 1179211"/>
                  <a:gd name="connsiteY282" fmla="*/ 4108 h 84574"/>
                  <a:gd name="connsiteX283" fmla="*/ 631168 w 1179211"/>
                  <a:gd name="connsiteY283" fmla="*/ 4108 h 84574"/>
                  <a:gd name="connsiteX284" fmla="*/ 627060 w 1179211"/>
                  <a:gd name="connsiteY284" fmla="*/ 4350 h 84574"/>
                  <a:gd name="connsiteX285" fmla="*/ 622953 w 1179211"/>
                  <a:gd name="connsiteY285" fmla="*/ 4350 h 84574"/>
                  <a:gd name="connsiteX286" fmla="*/ 616670 w 1179211"/>
                  <a:gd name="connsiteY286" fmla="*/ 4591 h 84574"/>
                  <a:gd name="connsiteX287" fmla="*/ 616670 w 1179211"/>
                  <a:gd name="connsiteY287" fmla="*/ 84091 h 84574"/>
                  <a:gd name="connsiteX288" fmla="*/ 625611 w 1179211"/>
                  <a:gd name="connsiteY288" fmla="*/ 84333 h 84574"/>
                  <a:gd name="connsiteX289" fmla="*/ 637209 w 1179211"/>
                  <a:gd name="connsiteY289" fmla="*/ 84575 h 84574"/>
                  <a:gd name="connsiteX290" fmla="*/ 650741 w 1179211"/>
                  <a:gd name="connsiteY290" fmla="*/ 82883 h 84574"/>
                  <a:gd name="connsiteX291" fmla="*/ 664032 w 1179211"/>
                  <a:gd name="connsiteY291" fmla="*/ 76842 h 84574"/>
                  <a:gd name="connsiteX292" fmla="*/ 674181 w 1179211"/>
                  <a:gd name="connsiteY292" fmla="*/ 64518 h 84574"/>
                  <a:gd name="connsiteX293" fmla="*/ 678289 w 1179211"/>
                  <a:gd name="connsiteY293" fmla="*/ 43979 h 84574"/>
                  <a:gd name="connsiteX294" fmla="*/ 675389 w 1179211"/>
                  <a:gd name="connsiteY294" fmla="*/ 25856 h 84574"/>
                  <a:gd name="connsiteX295" fmla="*/ 562059 w 1179211"/>
                  <a:gd name="connsiteY295" fmla="*/ 77325 h 84574"/>
                  <a:gd name="connsiteX296" fmla="*/ 558918 w 1179211"/>
                  <a:gd name="connsiteY296" fmla="*/ 78534 h 84574"/>
                  <a:gd name="connsiteX297" fmla="*/ 555776 w 1179211"/>
                  <a:gd name="connsiteY297" fmla="*/ 79017 h 84574"/>
                  <a:gd name="connsiteX298" fmla="*/ 553360 w 1179211"/>
                  <a:gd name="connsiteY298" fmla="*/ 78534 h 84574"/>
                  <a:gd name="connsiteX299" fmla="*/ 551185 w 1179211"/>
                  <a:gd name="connsiteY299" fmla="*/ 77567 h 84574"/>
                  <a:gd name="connsiteX300" fmla="*/ 549010 w 1179211"/>
                  <a:gd name="connsiteY300" fmla="*/ 74184 h 84574"/>
                  <a:gd name="connsiteX301" fmla="*/ 548769 w 1179211"/>
                  <a:gd name="connsiteY301" fmla="*/ 67901 h 84574"/>
                  <a:gd name="connsiteX302" fmla="*/ 548769 w 1179211"/>
                  <a:gd name="connsiteY302" fmla="*/ 35280 h 84574"/>
                  <a:gd name="connsiteX303" fmla="*/ 561817 w 1179211"/>
                  <a:gd name="connsiteY303" fmla="*/ 35280 h 84574"/>
                  <a:gd name="connsiteX304" fmla="*/ 561817 w 1179211"/>
                  <a:gd name="connsiteY304" fmla="*/ 28997 h 84574"/>
                  <a:gd name="connsiteX305" fmla="*/ 548769 w 1179211"/>
                  <a:gd name="connsiteY305" fmla="*/ 28997 h 84574"/>
                  <a:gd name="connsiteX306" fmla="*/ 548769 w 1179211"/>
                  <a:gd name="connsiteY306" fmla="*/ 12807 h 84574"/>
                  <a:gd name="connsiteX307" fmla="*/ 539103 w 1179211"/>
                  <a:gd name="connsiteY307" fmla="*/ 14982 h 84574"/>
                  <a:gd name="connsiteX308" fmla="*/ 539103 w 1179211"/>
                  <a:gd name="connsiteY308" fmla="*/ 28997 h 84574"/>
                  <a:gd name="connsiteX309" fmla="*/ 529679 w 1179211"/>
                  <a:gd name="connsiteY309" fmla="*/ 28997 h 84574"/>
                  <a:gd name="connsiteX310" fmla="*/ 529679 w 1179211"/>
                  <a:gd name="connsiteY310" fmla="*/ 35280 h 84574"/>
                  <a:gd name="connsiteX311" fmla="*/ 539103 w 1179211"/>
                  <a:gd name="connsiteY311" fmla="*/ 35280 h 84574"/>
                  <a:gd name="connsiteX312" fmla="*/ 539103 w 1179211"/>
                  <a:gd name="connsiteY312" fmla="*/ 68868 h 84574"/>
                  <a:gd name="connsiteX313" fmla="*/ 539345 w 1179211"/>
                  <a:gd name="connsiteY313" fmla="*/ 76117 h 84574"/>
                  <a:gd name="connsiteX314" fmla="*/ 541278 w 1179211"/>
                  <a:gd name="connsiteY314" fmla="*/ 81433 h 84574"/>
                  <a:gd name="connsiteX315" fmla="*/ 545869 w 1179211"/>
                  <a:gd name="connsiteY315" fmla="*/ 84816 h 84574"/>
                  <a:gd name="connsiteX316" fmla="*/ 551910 w 1179211"/>
                  <a:gd name="connsiteY316" fmla="*/ 85783 h 84574"/>
                  <a:gd name="connsiteX317" fmla="*/ 558434 w 1179211"/>
                  <a:gd name="connsiteY317" fmla="*/ 84816 h 84574"/>
                  <a:gd name="connsiteX318" fmla="*/ 563992 w 1179211"/>
                  <a:gd name="connsiteY318" fmla="*/ 82158 h 84574"/>
                  <a:gd name="connsiteX319" fmla="*/ 562059 w 1179211"/>
                  <a:gd name="connsiteY319" fmla="*/ 77325 h 84574"/>
                  <a:gd name="connsiteX320" fmla="*/ 487392 w 1179211"/>
                  <a:gd name="connsiteY320" fmla="*/ 6041 h 84574"/>
                  <a:gd name="connsiteX321" fmla="*/ 483284 w 1179211"/>
                  <a:gd name="connsiteY321" fmla="*/ 4350 h 84574"/>
                  <a:gd name="connsiteX322" fmla="*/ 479176 w 1179211"/>
                  <a:gd name="connsiteY322" fmla="*/ 6041 h 84574"/>
                  <a:gd name="connsiteX323" fmla="*/ 477484 w 1179211"/>
                  <a:gd name="connsiteY323" fmla="*/ 9907 h 84574"/>
                  <a:gd name="connsiteX324" fmla="*/ 479176 w 1179211"/>
                  <a:gd name="connsiteY324" fmla="*/ 13774 h 84574"/>
                  <a:gd name="connsiteX325" fmla="*/ 483284 w 1179211"/>
                  <a:gd name="connsiteY325" fmla="*/ 15465 h 84574"/>
                  <a:gd name="connsiteX326" fmla="*/ 487392 w 1179211"/>
                  <a:gd name="connsiteY326" fmla="*/ 13774 h 84574"/>
                  <a:gd name="connsiteX327" fmla="*/ 489083 w 1179211"/>
                  <a:gd name="connsiteY327" fmla="*/ 9907 h 84574"/>
                  <a:gd name="connsiteX328" fmla="*/ 487392 w 1179211"/>
                  <a:gd name="connsiteY328" fmla="*/ 6041 h 84574"/>
                  <a:gd name="connsiteX329" fmla="*/ 510589 w 1179211"/>
                  <a:gd name="connsiteY329" fmla="*/ 6041 h 84574"/>
                  <a:gd name="connsiteX330" fmla="*/ 506481 w 1179211"/>
                  <a:gd name="connsiteY330" fmla="*/ 4350 h 84574"/>
                  <a:gd name="connsiteX331" fmla="*/ 502373 w 1179211"/>
                  <a:gd name="connsiteY331" fmla="*/ 6041 h 84574"/>
                  <a:gd name="connsiteX332" fmla="*/ 500682 w 1179211"/>
                  <a:gd name="connsiteY332" fmla="*/ 9907 h 84574"/>
                  <a:gd name="connsiteX333" fmla="*/ 502373 w 1179211"/>
                  <a:gd name="connsiteY333" fmla="*/ 13774 h 84574"/>
                  <a:gd name="connsiteX334" fmla="*/ 506481 w 1179211"/>
                  <a:gd name="connsiteY334" fmla="*/ 15465 h 84574"/>
                  <a:gd name="connsiteX335" fmla="*/ 510589 w 1179211"/>
                  <a:gd name="connsiteY335" fmla="*/ 13774 h 84574"/>
                  <a:gd name="connsiteX336" fmla="*/ 512281 w 1179211"/>
                  <a:gd name="connsiteY336" fmla="*/ 9907 h 84574"/>
                  <a:gd name="connsiteX337" fmla="*/ 510589 w 1179211"/>
                  <a:gd name="connsiteY337" fmla="*/ 6041 h 84574"/>
                  <a:gd name="connsiteX338" fmla="*/ 504548 w 1179211"/>
                  <a:gd name="connsiteY338" fmla="*/ 62827 h 84574"/>
                  <a:gd name="connsiteX339" fmla="*/ 504306 w 1179211"/>
                  <a:gd name="connsiteY339" fmla="*/ 67660 h 84574"/>
                  <a:gd name="connsiteX340" fmla="*/ 502373 w 1179211"/>
                  <a:gd name="connsiteY340" fmla="*/ 72976 h 84574"/>
                  <a:gd name="connsiteX341" fmla="*/ 498990 w 1179211"/>
                  <a:gd name="connsiteY341" fmla="*/ 76600 h 84574"/>
                  <a:gd name="connsiteX342" fmla="*/ 495124 w 1179211"/>
                  <a:gd name="connsiteY342" fmla="*/ 78534 h 84574"/>
                  <a:gd name="connsiteX343" fmla="*/ 491741 w 1179211"/>
                  <a:gd name="connsiteY343" fmla="*/ 79017 h 84574"/>
                  <a:gd name="connsiteX344" fmla="*/ 488116 w 1179211"/>
                  <a:gd name="connsiteY344" fmla="*/ 78534 h 84574"/>
                  <a:gd name="connsiteX345" fmla="*/ 484975 w 1179211"/>
                  <a:gd name="connsiteY345" fmla="*/ 76842 h 84574"/>
                  <a:gd name="connsiteX346" fmla="*/ 482800 w 1179211"/>
                  <a:gd name="connsiteY346" fmla="*/ 73942 h 84574"/>
                  <a:gd name="connsiteX347" fmla="*/ 482075 w 1179211"/>
                  <a:gd name="connsiteY347" fmla="*/ 69351 h 84574"/>
                  <a:gd name="connsiteX348" fmla="*/ 483284 w 1179211"/>
                  <a:gd name="connsiteY348" fmla="*/ 64760 h 84574"/>
                  <a:gd name="connsiteX349" fmla="*/ 486183 w 1179211"/>
                  <a:gd name="connsiteY349" fmla="*/ 61619 h 84574"/>
                  <a:gd name="connsiteX350" fmla="*/ 489566 w 1179211"/>
                  <a:gd name="connsiteY350" fmla="*/ 59686 h 84574"/>
                  <a:gd name="connsiteX351" fmla="*/ 492708 w 1179211"/>
                  <a:gd name="connsiteY351" fmla="*/ 58719 h 84574"/>
                  <a:gd name="connsiteX352" fmla="*/ 496091 w 1179211"/>
                  <a:gd name="connsiteY352" fmla="*/ 58236 h 84574"/>
                  <a:gd name="connsiteX353" fmla="*/ 499715 w 1179211"/>
                  <a:gd name="connsiteY353" fmla="*/ 57994 h 84574"/>
                  <a:gd name="connsiteX354" fmla="*/ 502857 w 1179211"/>
                  <a:gd name="connsiteY354" fmla="*/ 57752 h 84574"/>
                  <a:gd name="connsiteX355" fmla="*/ 505031 w 1179211"/>
                  <a:gd name="connsiteY355" fmla="*/ 57752 h 84574"/>
                  <a:gd name="connsiteX356" fmla="*/ 504548 w 1179211"/>
                  <a:gd name="connsiteY356" fmla="*/ 62827 h 84574"/>
                  <a:gd name="connsiteX357" fmla="*/ 522188 w 1179211"/>
                  <a:gd name="connsiteY357" fmla="*/ 78292 h 84574"/>
                  <a:gd name="connsiteX358" fmla="*/ 517838 w 1179211"/>
                  <a:gd name="connsiteY358" fmla="*/ 79017 h 84574"/>
                  <a:gd name="connsiteX359" fmla="*/ 514939 w 1179211"/>
                  <a:gd name="connsiteY359" fmla="*/ 77809 h 84574"/>
                  <a:gd name="connsiteX360" fmla="*/ 513972 w 1179211"/>
                  <a:gd name="connsiteY360" fmla="*/ 72734 h 84574"/>
                  <a:gd name="connsiteX361" fmla="*/ 513972 w 1179211"/>
                  <a:gd name="connsiteY361" fmla="*/ 43496 h 84574"/>
                  <a:gd name="connsiteX362" fmla="*/ 513972 w 1179211"/>
                  <a:gd name="connsiteY362" fmla="*/ 40354 h 84574"/>
                  <a:gd name="connsiteX363" fmla="*/ 513489 w 1179211"/>
                  <a:gd name="connsiteY363" fmla="*/ 36971 h 84574"/>
                  <a:gd name="connsiteX364" fmla="*/ 512281 w 1179211"/>
                  <a:gd name="connsiteY364" fmla="*/ 33830 h 84574"/>
                  <a:gd name="connsiteX365" fmla="*/ 509864 w 1179211"/>
                  <a:gd name="connsiteY365" fmla="*/ 31172 h 84574"/>
                  <a:gd name="connsiteX366" fmla="*/ 502615 w 1179211"/>
                  <a:gd name="connsiteY366" fmla="*/ 27789 h 84574"/>
                  <a:gd name="connsiteX367" fmla="*/ 494882 w 1179211"/>
                  <a:gd name="connsiteY367" fmla="*/ 27064 h 84574"/>
                  <a:gd name="connsiteX368" fmla="*/ 488116 w 1179211"/>
                  <a:gd name="connsiteY368" fmla="*/ 27789 h 84574"/>
                  <a:gd name="connsiteX369" fmla="*/ 482075 w 1179211"/>
                  <a:gd name="connsiteY369" fmla="*/ 29964 h 84574"/>
                  <a:gd name="connsiteX370" fmla="*/ 477243 w 1179211"/>
                  <a:gd name="connsiteY370" fmla="*/ 33830 h 84574"/>
                  <a:gd name="connsiteX371" fmla="*/ 474584 w 1179211"/>
                  <a:gd name="connsiteY371" fmla="*/ 40113 h 84574"/>
                  <a:gd name="connsiteX372" fmla="*/ 482317 w 1179211"/>
                  <a:gd name="connsiteY372" fmla="*/ 42529 h 84574"/>
                  <a:gd name="connsiteX373" fmla="*/ 483284 w 1179211"/>
                  <a:gd name="connsiteY373" fmla="*/ 38904 h 84574"/>
                  <a:gd name="connsiteX374" fmla="*/ 485217 w 1179211"/>
                  <a:gd name="connsiteY374" fmla="*/ 36005 h 84574"/>
                  <a:gd name="connsiteX375" fmla="*/ 488600 w 1179211"/>
                  <a:gd name="connsiteY375" fmla="*/ 33830 h 84574"/>
                  <a:gd name="connsiteX376" fmla="*/ 493916 w 1179211"/>
                  <a:gd name="connsiteY376" fmla="*/ 33105 h 84574"/>
                  <a:gd name="connsiteX377" fmla="*/ 497299 w 1179211"/>
                  <a:gd name="connsiteY377" fmla="*/ 33347 h 84574"/>
                  <a:gd name="connsiteX378" fmla="*/ 500440 w 1179211"/>
                  <a:gd name="connsiteY378" fmla="*/ 34313 h 84574"/>
                  <a:gd name="connsiteX379" fmla="*/ 503582 w 1179211"/>
                  <a:gd name="connsiteY379" fmla="*/ 37213 h 84574"/>
                  <a:gd name="connsiteX380" fmla="*/ 504548 w 1179211"/>
                  <a:gd name="connsiteY380" fmla="*/ 42287 h 84574"/>
                  <a:gd name="connsiteX381" fmla="*/ 504548 w 1179211"/>
                  <a:gd name="connsiteY381" fmla="*/ 51711 h 84574"/>
                  <a:gd name="connsiteX382" fmla="*/ 497057 w 1179211"/>
                  <a:gd name="connsiteY382" fmla="*/ 51953 h 84574"/>
                  <a:gd name="connsiteX383" fmla="*/ 491016 w 1179211"/>
                  <a:gd name="connsiteY383" fmla="*/ 52436 h 84574"/>
                  <a:gd name="connsiteX384" fmla="*/ 483525 w 1179211"/>
                  <a:gd name="connsiteY384" fmla="*/ 54369 h 84574"/>
                  <a:gd name="connsiteX385" fmla="*/ 477484 w 1179211"/>
                  <a:gd name="connsiteY385" fmla="*/ 57994 h 84574"/>
                  <a:gd name="connsiteX386" fmla="*/ 473618 w 1179211"/>
                  <a:gd name="connsiteY386" fmla="*/ 63310 h 84574"/>
                  <a:gd name="connsiteX387" fmla="*/ 472168 w 1179211"/>
                  <a:gd name="connsiteY387" fmla="*/ 70076 h 84574"/>
                  <a:gd name="connsiteX388" fmla="*/ 473618 w 1179211"/>
                  <a:gd name="connsiteY388" fmla="*/ 76842 h 84574"/>
                  <a:gd name="connsiteX389" fmla="*/ 477243 w 1179211"/>
                  <a:gd name="connsiteY389" fmla="*/ 81675 h 84574"/>
                  <a:gd name="connsiteX390" fmla="*/ 482317 w 1179211"/>
                  <a:gd name="connsiteY390" fmla="*/ 84575 h 84574"/>
                  <a:gd name="connsiteX391" fmla="*/ 488116 w 1179211"/>
                  <a:gd name="connsiteY391" fmla="*/ 85541 h 84574"/>
                  <a:gd name="connsiteX392" fmla="*/ 499232 w 1179211"/>
                  <a:gd name="connsiteY392" fmla="*/ 82641 h 84574"/>
                  <a:gd name="connsiteX393" fmla="*/ 505031 w 1179211"/>
                  <a:gd name="connsiteY393" fmla="*/ 75634 h 84574"/>
                  <a:gd name="connsiteX394" fmla="*/ 507689 w 1179211"/>
                  <a:gd name="connsiteY394" fmla="*/ 82158 h 84574"/>
                  <a:gd name="connsiteX395" fmla="*/ 514214 w 1179211"/>
                  <a:gd name="connsiteY395" fmla="*/ 84816 h 84574"/>
                  <a:gd name="connsiteX396" fmla="*/ 519047 w 1179211"/>
                  <a:gd name="connsiteY396" fmla="*/ 84333 h 84574"/>
                  <a:gd name="connsiteX397" fmla="*/ 522430 w 1179211"/>
                  <a:gd name="connsiteY397" fmla="*/ 83608 h 84574"/>
                  <a:gd name="connsiteX398" fmla="*/ 522430 w 1179211"/>
                  <a:gd name="connsiteY398" fmla="*/ 78292 h 84574"/>
                  <a:gd name="connsiteX399" fmla="*/ 458636 w 1179211"/>
                  <a:gd name="connsiteY399" fmla="*/ 77325 h 84574"/>
                  <a:gd name="connsiteX400" fmla="*/ 455495 w 1179211"/>
                  <a:gd name="connsiteY400" fmla="*/ 78534 h 84574"/>
                  <a:gd name="connsiteX401" fmla="*/ 452353 w 1179211"/>
                  <a:gd name="connsiteY401" fmla="*/ 79017 h 84574"/>
                  <a:gd name="connsiteX402" fmla="*/ 449937 w 1179211"/>
                  <a:gd name="connsiteY402" fmla="*/ 78534 h 84574"/>
                  <a:gd name="connsiteX403" fmla="*/ 447762 w 1179211"/>
                  <a:gd name="connsiteY403" fmla="*/ 77567 h 84574"/>
                  <a:gd name="connsiteX404" fmla="*/ 445587 w 1179211"/>
                  <a:gd name="connsiteY404" fmla="*/ 74184 h 84574"/>
                  <a:gd name="connsiteX405" fmla="*/ 445346 w 1179211"/>
                  <a:gd name="connsiteY405" fmla="*/ 67901 h 84574"/>
                  <a:gd name="connsiteX406" fmla="*/ 445346 w 1179211"/>
                  <a:gd name="connsiteY406" fmla="*/ 35280 h 84574"/>
                  <a:gd name="connsiteX407" fmla="*/ 458394 w 1179211"/>
                  <a:gd name="connsiteY407" fmla="*/ 35280 h 84574"/>
                  <a:gd name="connsiteX408" fmla="*/ 458394 w 1179211"/>
                  <a:gd name="connsiteY408" fmla="*/ 28997 h 84574"/>
                  <a:gd name="connsiteX409" fmla="*/ 445346 w 1179211"/>
                  <a:gd name="connsiteY409" fmla="*/ 28997 h 84574"/>
                  <a:gd name="connsiteX410" fmla="*/ 445346 w 1179211"/>
                  <a:gd name="connsiteY410" fmla="*/ 12807 h 84574"/>
                  <a:gd name="connsiteX411" fmla="*/ 435680 w 1179211"/>
                  <a:gd name="connsiteY411" fmla="*/ 14982 h 84574"/>
                  <a:gd name="connsiteX412" fmla="*/ 435680 w 1179211"/>
                  <a:gd name="connsiteY412" fmla="*/ 28997 h 84574"/>
                  <a:gd name="connsiteX413" fmla="*/ 426256 w 1179211"/>
                  <a:gd name="connsiteY413" fmla="*/ 28997 h 84574"/>
                  <a:gd name="connsiteX414" fmla="*/ 426256 w 1179211"/>
                  <a:gd name="connsiteY414" fmla="*/ 35280 h 84574"/>
                  <a:gd name="connsiteX415" fmla="*/ 435680 w 1179211"/>
                  <a:gd name="connsiteY415" fmla="*/ 35280 h 84574"/>
                  <a:gd name="connsiteX416" fmla="*/ 435680 w 1179211"/>
                  <a:gd name="connsiteY416" fmla="*/ 68868 h 84574"/>
                  <a:gd name="connsiteX417" fmla="*/ 435922 w 1179211"/>
                  <a:gd name="connsiteY417" fmla="*/ 76117 h 84574"/>
                  <a:gd name="connsiteX418" fmla="*/ 437855 w 1179211"/>
                  <a:gd name="connsiteY418" fmla="*/ 81433 h 84574"/>
                  <a:gd name="connsiteX419" fmla="*/ 442446 w 1179211"/>
                  <a:gd name="connsiteY419" fmla="*/ 84816 h 84574"/>
                  <a:gd name="connsiteX420" fmla="*/ 448487 w 1179211"/>
                  <a:gd name="connsiteY420" fmla="*/ 85783 h 84574"/>
                  <a:gd name="connsiteX421" fmla="*/ 455012 w 1179211"/>
                  <a:gd name="connsiteY421" fmla="*/ 84816 h 84574"/>
                  <a:gd name="connsiteX422" fmla="*/ 460569 w 1179211"/>
                  <a:gd name="connsiteY422" fmla="*/ 82158 h 84574"/>
                  <a:gd name="connsiteX423" fmla="*/ 458636 w 1179211"/>
                  <a:gd name="connsiteY423" fmla="*/ 77325 h 84574"/>
                  <a:gd name="connsiteX424" fmla="*/ 409825 w 1179211"/>
                  <a:gd name="connsiteY424" fmla="*/ 28997 h 84574"/>
                  <a:gd name="connsiteX425" fmla="*/ 399676 w 1179211"/>
                  <a:gd name="connsiteY425" fmla="*/ 28997 h 84574"/>
                  <a:gd name="connsiteX426" fmla="*/ 399676 w 1179211"/>
                  <a:gd name="connsiteY426" fmla="*/ 84091 h 84574"/>
                  <a:gd name="connsiteX427" fmla="*/ 409825 w 1179211"/>
                  <a:gd name="connsiteY427" fmla="*/ 84091 h 84574"/>
                  <a:gd name="connsiteX428" fmla="*/ 409825 w 1179211"/>
                  <a:gd name="connsiteY428" fmla="*/ 28997 h 84574"/>
                  <a:gd name="connsiteX429" fmla="*/ 409341 w 1179211"/>
                  <a:gd name="connsiteY429" fmla="*/ 2416 h 84574"/>
                  <a:gd name="connsiteX430" fmla="*/ 404992 w 1179211"/>
                  <a:gd name="connsiteY430" fmla="*/ 483 h 84574"/>
                  <a:gd name="connsiteX431" fmla="*/ 400400 w 1179211"/>
                  <a:gd name="connsiteY431" fmla="*/ 2416 h 84574"/>
                  <a:gd name="connsiteX432" fmla="*/ 398467 w 1179211"/>
                  <a:gd name="connsiteY432" fmla="*/ 6766 h 84574"/>
                  <a:gd name="connsiteX433" fmla="*/ 400400 w 1179211"/>
                  <a:gd name="connsiteY433" fmla="*/ 11116 h 84574"/>
                  <a:gd name="connsiteX434" fmla="*/ 404992 w 1179211"/>
                  <a:gd name="connsiteY434" fmla="*/ 13049 h 84574"/>
                  <a:gd name="connsiteX435" fmla="*/ 409341 w 1179211"/>
                  <a:gd name="connsiteY435" fmla="*/ 11116 h 84574"/>
                  <a:gd name="connsiteX436" fmla="*/ 411274 w 1179211"/>
                  <a:gd name="connsiteY436" fmla="*/ 6766 h 84574"/>
                  <a:gd name="connsiteX437" fmla="*/ 409341 w 1179211"/>
                  <a:gd name="connsiteY437" fmla="*/ 2416 h 84574"/>
                  <a:gd name="connsiteX438" fmla="*/ 379619 w 1179211"/>
                  <a:gd name="connsiteY438" fmla="*/ 61377 h 84574"/>
                  <a:gd name="connsiteX439" fmla="*/ 375511 w 1179211"/>
                  <a:gd name="connsiteY439" fmla="*/ 56544 h 84574"/>
                  <a:gd name="connsiteX440" fmla="*/ 370195 w 1179211"/>
                  <a:gd name="connsiteY440" fmla="*/ 53403 h 84574"/>
                  <a:gd name="connsiteX441" fmla="*/ 364396 w 1179211"/>
                  <a:gd name="connsiteY441" fmla="*/ 51470 h 84574"/>
                  <a:gd name="connsiteX442" fmla="*/ 355938 w 1179211"/>
                  <a:gd name="connsiteY442" fmla="*/ 47603 h 84574"/>
                  <a:gd name="connsiteX443" fmla="*/ 352797 w 1179211"/>
                  <a:gd name="connsiteY443" fmla="*/ 40837 h 84574"/>
                  <a:gd name="connsiteX444" fmla="*/ 355697 w 1179211"/>
                  <a:gd name="connsiteY444" fmla="*/ 35280 h 84574"/>
                  <a:gd name="connsiteX445" fmla="*/ 362946 w 1179211"/>
                  <a:gd name="connsiteY445" fmla="*/ 33105 h 84574"/>
                  <a:gd name="connsiteX446" fmla="*/ 370195 w 1179211"/>
                  <a:gd name="connsiteY446" fmla="*/ 34796 h 84574"/>
                  <a:gd name="connsiteX447" fmla="*/ 374786 w 1179211"/>
                  <a:gd name="connsiteY447" fmla="*/ 38421 h 84574"/>
                  <a:gd name="connsiteX448" fmla="*/ 379619 w 1179211"/>
                  <a:gd name="connsiteY448" fmla="*/ 32380 h 84574"/>
                  <a:gd name="connsiteX449" fmla="*/ 373820 w 1179211"/>
                  <a:gd name="connsiteY449" fmla="*/ 28997 h 84574"/>
                  <a:gd name="connsiteX450" fmla="*/ 363429 w 1179211"/>
                  <a:gd name="connsiteY450" fmla="*/ 27306 h 84574"/>
                  <a:gd name="connsiteX451" fmla="*/ 355938 w 1179211"/>
                  <a:gd name="connsiteY451" fmla="*/ 28272 h 84574"/>
                  <a:gd name="connsiteX452" fmla="*/ 349656 w 1179211"/>
                  <a:gd name="connsiteY452" fmla="*/ 31172 h 84574"/>
                  <a:gd name="connsiteX453" fmla="*/ 345306 w 1179211"/>
                  <a:gd name="connsiteY453" fmla="*/ 36005 h 84574"/>
                  <a:gd name="connsiteX454" fmla="*/ 343615 w 1179211"/>
                  <a:gd name="connsiteY454" fmla="*/ 42771 h 84574"/>
                  <a:gd name="connsiteX455" fmla="*/ 345065 w 1179211"/>
                  <a:gd name="connsiteY455" fmla="*/ 50020 h 84574"/>
                  <a:gd name="connsiteX456" fmla="*/ 348931 w 1179211"/>
                  <a:gd name="connsiteY456" fmla="*/ 54853 h 84574"/>
                  <a:gd name="connsiteX457" fmla="*/ 354005 w 1179211"/>
                  <a:gd name="connsiteY457" fmla="*/ 57752 h 84574"/>
                  <a:gd name="connsiteX458" fmla="*/ 359321 w 1179211"/>
                  <a:gd name="connsiteY458" fmla="*/ 59686 h 84574"/>
                  <a:gd name="connsiteX459" fmla="*/ 367779 w 1179211"/>
                  <a:gd name="connsiteY459" fmla="*/ 63310 h 84574"/>
                  <a:gd name="connsiteX460" fmla="*/ 370920 w 1179211"/>
                  <a:gd name="connsiteY460" fmla="*/ 70559 h 84574"/>
                  <a:gd name="connsiteX461" fmla="*/ 368262 w 1179211"/>
                  <a:gd name="connsiteY461" fmla="*/ 77325 h 84574"/>
                  <a:gd name="connsiteX462" fmla="*/ 360771 w 1179211"/>
                  <a:gd name="connsiteY462" fmla="*/ 79742 h 84574"/>
                  <a:gd name="connsiteX463" fmla="*/ 355938 w 1179211"/>
                  <a:gd name="connsiteY463" fmla="*/ 79017 h 84574"/>
                  <a:gd name="connsiteX464" fmla="*/ 351830 w 1179211"/>
                  <a:gd name="connsiteY464" fmla="*/ 76842 h 84574"/>
                  <a:gd name="connsiteX465" fmla="*/ 348447 w 1179211"/>
                  <a:gd name="connsiteY465" fmla="*/ 74184 h 84574"/>
                  <a:gd name="connsiteX466" fmla="*/ 346031 w 1179211"/>
                  <a:gd name="connsiteY466" fmla="*/ 71768 h 84574"/>
                  <a:gd name="connsiteX467" fmla="*/ 341198 w 1179211"/>
                  <a:gd name="connsiteY467" fmla="*/ 79500 h 84574"/>
                  <a:gd name="connsiteX468" fmla="*/ 360288 w 1179211"/>
                  <a:gd name="connsiteY468" fmla="*/ 85783 h 84574"/>
                  <a:gd name="connsiteX469" fmla="*/ 368020 w 1179211"/>
                  <a:gd name="connsiteY469" fmla="*/ 84575 h 84574"/>
                  <a:gd name="connsiteX470" fmla="*/ 374303 w 1179211"/>
                  <a:gd name="connsiteY470" fmla="*/ 81192 h 84574"/>
                  <a:gd name="connsiteX471" fmla="*/ 378411 w 1179211"/>
                  <a:gd name="connsiteY471" fmla="*/ 75634 h 84574"/>
                  <a:gd name="connsiteX472" fmla="*/ 380103 w 1179211"/>
                  <a:gd name="connsiteY472" fmla="*/ 68143 h 84574"/>
                  <a:gd name="connsiteX473" fmla="*/ 379619 w 1179211"/>
                  <a:gd name="connsiteY473" fmla="*/ 61377 h 84574"/>
                  <a:gd name="connsiteX474" fmla="*/ 298428 w 1179211"/>
                  <a:gd name="connsiteY474" fmla="*/ 84091 h 84574"/>
                  <a:gd name="connsiteX475" fmla="*/ 307852 w 1179211"/>
                  <a:gd name="connsiteY475" fmla="*/ 84091 h 84574"/>
                  <a:gd name="connsiteX476" fmla="*/ 307852 w 1179211"/>
                  <a:gd name="connsiteY476" fmla="*/ 57511 h 84574"/>
                  <a:gd name="connsiteX477" fmla="*/ 308093 w 1179211"/>
                  <a:gd name="connsiteY477" fmla="*/ 51953 h 84574"/>
                  <a:gd name="connsiteX478" fmla="*/ 308818 w 1179211"/>
                  <a:gd name="connsiteY478" fmla="*/ 46637 h 84574"/>
                  <a:gd name="connsiteX479" fmla="*/ 312926 w 1179211"/>
                  <a:gd name="connsiteY479" fmla="*/ 37938 h 84574"/>
                  <a:gd name="connsiteX480" fmla="*/ 318967 w 1179211"/>
                  <a:gd name="connsiteY480" fmla="*/ 34555 h 84574"/>
                  <a:gd name="connsiteX481" fmla="*/ 325008 w 1179211"/>
                  <a:gd name="connsiteY481" fmla="*/ 40596 h 84574"/>
                  <a:gd name="connsiteX482" fmla="*/ 333224 w 1179211"/>
                  <a:gd name="connsiteY482" fmla="*/ 37696 h 84574"/>
                  <a:gd name="connsiteX483" fmla="*/ 332016 w 1179211"/>
                  <a:gd name="connsiteY483" fmla="*/ 32863 h 84574"/>
                  <a:gd name="connsiteX484" fmla="*/ 329599 w 1179211"/>
                  <a:gd name="connsiteY484" fmla="*/ 29722 h 84574"/>
                  <a:gd name="connsiteX485" fmla="*/ 326216 w 1179211"/>
                  <a:gd name="connsiteY485" fmla="*/ 28030 h 84574"/>
                  <a:gd name="connsiteX486" fmla="*/ 322833 w 1179211"/>
                  <a:gd name="connsiteY486" fmla="*/ 27547 h 84574"/>
                  <a:gd name="connsiteX487" fmla="*/ 314134 w 1179211"/>
                  <a:gd name="connsiteY487" fmla="*/ 30205 h 84574"/>
                  <a:gd name="connsiteX488" fmla="*/ 307852 w 1179211"/>
                  <a:gd name="connsiteY488" fmla="*/ 37696 h 84574"/>
                  <a:gd name="connsiteX489" fmla="*/ 306643 w 1179211"/>
                  <a:gd name="connsiteY489" fmla="*/ 28272 h 84574"/>
                  <a:gd name="connsiteX490" fmla="*/ 297219 w 1179211"/>
                  <a:gd name="connsiteY490" fmla="*/ 29239 h 84574"/>
                  <a:gd name="connsiteX491" fmla="*/ 297461 w 1179211"/>
                  <a:gd name="connsiteY491" fmla="*/ 31413 h 84574"/>
                  <a:gd name="connsiteX492" fmla="*/ 297944 w 1179211"/>
                  <a:gd name="connsiteY492" fmla="*/ 35038 h 84574"/>
                  <a:gd name="connsiteX493" fmla="*/ 298186 w 1179211"/>
                  <a:gd name="connsiteY493" fmla="*/ 39146 h 84574"/>
                  <a:gd name="connsiteX494" fmla="*/ 298428 w 1179211"/>
                  <a:gd name="connsiteY494" fmla="*/ 43254 h 84574"/>
                  <a:gd name="connsiteX495" fmla="*/ 298428 w 1179211"/>
                  <a:gd name="connsiteY495" fmla="*/ 84091 h 84574"/>
                  <a:gd name="connsiteX496" fmla="*/ 267981 w 1179211"/>
                  <a:gd name="connsiteY496" fmla="*/ 38179 h 84574"/>
                  <a:gd name="connsiteX497" fmla="*/ 271122 w 1179211"/>
                  <a:gd name="connsiteY497" fmla="*/ 50262 h 84574"/>
                  <a:gd name="connsiteX498" fmla="*/ 271122 w 1179211"/>
                  <a:gd name="connsiteY498" fmla="*/ 52195 h 84574"/>
                  <a:gd name="connsiteX499" fmla="*/ 243817 w 1179211"/>
                  <a:gd name="connsiteY499" fmla="*/ 52195 h 84574"/>
                  <a:gd name="connsiteX500" fmla="*/ 245508 w 1179211"/>
                  <a:gd name="connsiteY500" fmla="*/ 45187 h 84574"/>
                  <a:gd name="connsiteX501" fmla="*/ 248649 w 1179211"/>
                  <a:gd name="connsiteY501" fmla="*/ 39388 h 84574"/>
                  <a:gd name="connsiteX502" fmla="*/ 253241 w 1179211"/>
                  <a:gd name="connsiteY502" fmla="*/ 35280 h 84574"/>
                  <a:gd name="connsiteX503" fmla="*/ 259282 w 1179211"/>
                  <a:gd name="connsiteY503" fmla="*/ 33830 h 84574"/>
                  <a:gd name="connsiteX504" fmla="*/ 267981 w 1179211"/>
                  <a:gd name="connsiteY504" fmla="*/ 38179 h 84574"/>
                  <a:gd name="connsiteX505" fmla="*/ 281029 w 1179211"/>
                  <a:gd name="connsiteY505" fmla="*/ 58236 h 84574"/>
                  <a:gd name="connsiteX506" fmla="*/ 281029 w 1179211"/>
                  <a:gd name="connsiteY506" fmla="*/ 52678 h 84574"/>
                  <a:gd name="connsiteX507" fmla="*/ 280063 w 1179211"/>
                  <a:gd name="connsiteY507" fmla="*/ 43496 h 84574"/>
                  <a:gd name="connsiteX508" fmla="*/ 276438 w 1179211"/>
                  <a:gd name="connsiteY508" fmla="*/ 35280 h 84574"/>
                  <a:gd name="connsiteX509" fmla="*/ 269672 w 1179211"/>
                  <a:gd name="connsiteY509" fmla="*/ 29480 h 84574"/>
                  <a:gd name="connsiteX510" fmla="*/ 259040 w 1179211"/>
                  <a:gd name="connsiteY510" fmla="*/ 27306 h 84574"/>
                  <a:gd name="connsiteX511" fmla="*/ 249133 w 1179211"/>
                  <a:gd name="connsiteY511" fmla="*/ 29480 h 84574"/>
                  <a:gd name="connsiteX512" fmla="*/ 241159 w 1179211"/>
                  <a:gd name="connsiteY512" fmla="*/ 35521 h 84574"/>
                  <a:gd name="connsiteX513" fmla="*/ 235842 w 1179211"/>
                  <a:gd name="connsiteY513" fmla="*/ 44704 h 84574"/>
                  <a:gd name="connsiteX514" fmla="*/ 233909 w 1179211"/>
                  <a:gd name="connsiteY514" fmla="*/ 56544 h 84574"/>
                  <a:gd name="connsiteX515" fmla="*/ 240675 w 1179211"/>
                  <a:gd name="connsiteY515" fmla="*/ 78292 h 84574"/>
                  <a:gd name="connsiteX516" fmla="*/ 260490 w 1179211"/>
                  <a:gd name="connsiteY516" fmla="*/ 85783 h 84574"/>
                  <a:gd name="connsiteX517" fmla="*/ 272572 w 1179211"/>
                  <a:gd name="connsiteY517" fmla="*/ 83125 h 84574"/>
                  <a:gd name="connsiteX518" fmla="*/ 282238 w 1179211"/>
                  <a:gd name="connsiteY518" fmla="*/ 75151 h 84574"/>
                  <a:gd name="connsiteX519" fmla="*/ 278371 w 1179211"/>
                  <a:gd name="connsiteY519" fmla="*/ 71043 h 84574"/>
                  <a:gd name="connsiteX520" fmla="*/ 268947 w 1179211"/>
                  <a:gd name="connsiteY520" fmla="*/ 77567 h 84574"/>
                  <a:gd name="connsiteX521" fmla="*/ 261215 w 1179211"/>
                  <a:gd name="connsiteY521" fmla="*/ 79017 h 84574"/>
                  <a:gd name="connsiteX522" fmla="*/ 248649 w 1179211"/>
                  <a:gd name="connsiteY522" fmla="*/ 73701 h 84574"/>
                  <a:gd name="connsiteX523" fmla="*/ 244058 w 1179211"/>
                  <a:gd name="connsiteY523" fmla="*/ 58477 h 84574"/>
                  <a:gd name="connsiteX524" fmla="*/ 281029 w 1179211"/>
                  <a:gd name="connsiteY524" fmla="*/ 58477 h 84574"/>
                  <a:gd name="connsiteX525" fmla="*/ 183648 w 1179211"/>
                  <a:gd name="connsiteY525" fmla="*/ 28997 h 84574"/>
                  <a:gd name="connsiteX526" fmla="*/ 172774 w 1179211"/>
                  <a:gd name="connsiteY526" fmla="*/ 28997 h 84574"/>
                  <a:gd name="connsiteX527" fmla="*/ 195247 w 1179211"/>
                  <a:gd name="connsiteY527" fmla="*/ 85300 h 84574"/>
                  <a:gd name="connsiteX528" fmla="*/ 203221 w 1179211"/>
                  <a:gd name="connsiteY528" fmla="*/ 85300 h 84574"/>
                  <a:gd name="connsiteX529" fmla="*/ 226418 w 1179211"/>
                  <a:gd name="connsiteY529" fmla="*/ 28997 h 84574"/>
                  <a:gd name="connsiteX530" fmla="*/ 217236 w 1179211"/>
                  <a:gd name="connsiteY530" fmla="*/ 28997 h 84574"/>
                  <a:gd name="connsiteX531" fmla="*/ 202496 w 1179211"/>
                  <a:gd name="connsiteY531" fmla="*/ 67660 h 84574"/>
                  <a:gd name="connsiteX532" fmla="*/ 200079 w 1179211"/>
                  <a:gd name="connsiteY532" fmla="*/ 76359 h 84574"/>
                  <a:gd name="connsiteX533" fmla="*/ 199354 w 1179211"/>
                  <a:gd name="connsiteY533" fmla="*/ 72734 h 84574"/>
                  <a:gd name="connsiteX534" fmla="*/ 197663 w 1179211"/>
                  <a:gd name="connsiteY534" fmla="*/ 67176 h 84574"/>
                  <a:gd name="connsiteX535" fmla="*/ 183648 w 1179211"/>
                  <a:gd name="connsiteY535" fmla="*/ 28997 h 84574"/>
                  <a:gd name="connsiteX536" fmla="*/ 159000 w 1179211"/>
                  <a:gd name="connsiteY536" fmla="*/ 28997 h 84574"/>
                  <a:gd name="connsiteX537" fmla="*/ 148851 w 1179211"/>
                  <a:gd name="connsiteY537" fmla="*/ 28997 h 84574"/>
                  <a:gd name="connsiteX538" fmla="*/ 148851 w 1179211"/>
                  <a:gd name="connsiteY538" fmla="*/ 84091 h 84574"/>
                  <a:gd name="connsiteX539" fmla="*/ 159000 w 1179211"/>
                  <a:gd name="connsiteY539" fmla="*/ 84091 h 84574"/>
                  <a:gd name="connsiteX540" fmla="*/ 159000 w 1179211"/>
                  <a:gd name="connsiteY540" fmla="*/ 28997 h 84574"/>
                  <a:gd name="connsiteX541" fmla="*/ 158517 w 1179211"/>
                  <a:gd name="connsiteY541" fmla="*/ 2416 h 84574"/>
                  <a:gd name="connsiteX542" fmla="*/ 154167 w 1179211"/>
                  <a:gd name="connsiteY542" fmla="*/ 483 h 84574"/>
                  <a:gd name="connsiteX543" fmla="*/ 149576 w 1179211"/>
                  <a:gd name="connsiteY543" fmla="*/ 2416 h 84574"/>
                  <a:gd name="connsiteX544" fmla="*/ 147643 w 1179211"/>
                  <a:gd name="connsiteY544" fmla="*/ 6766 h 84574"/>
                  <a:gd name="connsiteX545" fmla="*/ 149576 w 1179211"/>
                  <a:gd name="connsiteY545" fmla="*/ 11116 h 84574"/>
                  <a:gd name="connsiteX546" fmla="*/ 154167 w 1179211"/>
                  <a:gd name="connsiteY546" fmla="*/ 13049 h 84574"/>
                  <a:gd name="connsiteX547" fmla="*/ 158517 w 1179211"/>
                  <a:gd name="connsiteY547" fmla="*/ 11116 h 84574"/>
                  <a:gd name="connsiteX548" fmla="*/ 160450 w 1179211"/>
                  <a:gd name="connsiteY548" fmla="*/ 6766 h 84574"/>
                  <a:gd name="connsiteX549" fmla="*/ 158517 w 1179211"/>
                  <a:gd name="connsiteY549" fmla="*/ 2416 h 84574"/>
                  <a:gd name="connsiteX550" fmla="*/ 128795 w 1179211"/>
                  <a:gd name="connsiteY550" fmla="*/ 84091 h 84574"/>
                  <a:gd name="connsiteX551" fmla="*/ 128795 w 1179211"/>
                  <a:gd name="connsiteY551" fmla="*/ 49537 h 84574"/>
                  <a:gd name="connsiteX552" fmla="*/ 128312 w 1179211"/>
                  <a:gd name="connsiteY552" fmla="*/ 41079 h 84574"/>
                  <a:gd name="connsiteX553" fmla="*/ 126137 w 1179211"/>
                  <a:gd name="connsiteY553" fmla="*/ 34071 h 84574"/>
                  <a:gd name="connsiteX554" fmla="*/ 120338 w 1179211"/>
                  <a:gd name="connsiteY554" fmla="*/ 29239 h 84574"/>
                  <a:gd name="connsiteX555" fmla="*/ 109705 w 1179211"/>
                  <a:gd name="connsiteY555" fmla="*/ 27306 h 84574"/>
                  <a:gd name="connsiteX556" fmla="*/ 102214 w 1179211"/>
                  <a:gd name="connsiteY556" fmla="*/ 28514 h 84574"/>
                  <a:gd name="connsiteX557" fmla="*/ 96898 w 1179211"/>
                  <a:gd name="connsiteY557" fmla="*/ 31655 h 84574"/>
                  <a:gd name="connsiteX558" fmla="*/ 93274 w 1179211"/>
                  <a:gd name="connsiteY558" fmla="*/ 35280 h 84574"/>
                  <a:gd name="connsiteX559" fmla="*/ 91341 w 1179211"/>
                  <a:gd name="connsiteY559" fmla="*/ 37938 h 84574"/>
                  <a:gd name="connsiteX560" fmla="*/ 90132 w 1179211"/>
                  <a:gd name="connsiteY560" fmla="*/ 28514 h 84574"/>
                  <a:gd name="connsiteX561" fmla="*/ 80708 w 1179211"/>
                  <a:gd name="connsiteY561" fmla="*/ 29480 h 84574"/>
                  <a:gd name="connsiteX562" fmla="*/ 80950 w 1179211"/>
                  <a:gd name="connsiteY562" fmla="*/ 31655 h 84574"/>
                  <a:gd name="connsiteX563" fmla="*/ 81433 w 1179211"/>
                  <a:gd name="connsiteY563" fmla="*/ 35280 h 84574"/>
                  <a:gd name="connsiteX564" fmla="*/ 81675 w 1179211"/>
                  <a:gd name="connsiteY564" fmla="*/ 39388 h 84574"/>
                  <a:gd name="connsiteX565" fmla="*/ 81917 w 1179211"/>
                  <a:gd name="connsiteY565" fmla="*/ 43496 h 84574"/>
                  <a:gd name="connsiteX566" fmla="*/ 81917 w 1179211"/>
                  <a:gd name="connsiteY566" fmla="*/ 84333 h 84574"/>
                  <a:gd name="connsiteX567" fmla="*/ 91824 w 1179211"/>
                  <a:gd name="connsiteY567" fmla="*/ 84333 h 84574"/>
                  <a:gd name="connsiteX568" fmla="*/ 91824 w 1179211"/>
                  <a:gd name="connsiteY568" fmla="*/ 53403 h 84574"/>
                  <a:gd name="connsiteX569" fmla="*/ 93032 w 1179211"/>
                  <a:gd name="connsiteY569" fmla="*/ 46154 h 84574"/>
                  <a:gd name="connsiteX570" fmla="*/ 96415 w 1179211"/>
                  <a:gd name="connsiteY570" fmla="*/ 40354 h 84574"/>
                  <a:gd name="connsiteX571" fmla="*/ 101248 w 1179211"/>
                  <a:gd name="connsiteY571" fmla="*/ 36488 h 84574"/>
                  <a:gd name="connsiteX572" fmla="*/ 107531 w 1179211"/>
                  <a:gd name="connsiteY572" fmla="*/ 35038 h 84574"/>
                  <a:gd name="connsiteX573" fmla="*/ 113572 w 1179211"/>
                  <a:gd name="connsiteY573" fmla="*/ 36005 h 84574"/>
                  <a:gd name="connsiteX574" fmla="*/ 117196 w 1179211"/>
                  <a:gd name="connsiteY574" fmla="*/ 38904 h 84574"/>
                  <a:gd name="connsiteX575" fmla="*/ 118888 w 1179211"/>
                  <a:gd name="connsiteY575" fmla="*/ 43496 h 84574"/>
                  <a:gd name="connsiteX576" fmla="*/ 119371 w 1179211"/>
                  <a:gd name="connsiteY576" fmla="*/ 49778 h 84574"/>
                  <a:gd name="connsiteX577" fmla="*/ 119371 w 1179211"/>
                  <a:gd name="connsiteY577" fmla="*/ 84333 h 84574"/>
                  <a:gd name="connsiteX578" fmla="*/ 128795 w 1179211"/>
                  <a:gd name="connsiteY578" fmla="*/ 84333 h 84574"/>
                  <a:gd name="connsiteX579" fmla="*/ 60894 w 1179211"/>
                  <a:gd name="connsiteY579" fmla="*/ 5799 h 84574"/>
                  <a:gd name="connsiteX580" fmla="*/ 50986 w 1179211"/>
                  <a:gd name="connsiteY580" fmla="*/ 5799 h 84574"/>
                  <a:gd name="connsiteX581" fmla="*/ 50986 w 1179211"/>
                  <a:gd name="connsiteY581" fmla="*/ 54128 h 84574"/>
                  <a:gd name="connsiteX582" fmla="*/ 49295 w 1179211"/>
                  <a:gd name="connsiteY582" fmla="*/ 66935 h 84574"/>
                  <a:gd name="connsiteX583" fmla="*/ 44945 w 1179211"/>
                  <a:gd name="connsiteY583" fmla="*/ 74667 h 84574"/>
                  <a:gd name="connsiteX584" fmla="*/ 38421 w 1179211"/>
                  <a:gd name="connsiteY584" fmla="*/ 78534 h 84574"/>
                  <a:gd name="connsiteX585" fmla="*/ 30447 w 1179211"/>
                  <a:gd name="connsiteY585" fmla="*/ 79500 h 84574"/>
                  <a:gd name="connsiteX586" fmla="*/ 22231 w 1179211"/>
                  <a:gd name="connsiteY586" fmla="*/ 78534 h 84574"/>
                  <a:gd name="connsiteX587" fmla="*/ 15707 w 1179211"/>
                  <a:gd name="connsiteY587" fmla="*/ 74667 h 84574"/>
                  <a:gd name="connsiteX588" fmla="*/ 11357 w 1179211"/>
                  <a:gd name="connsiteY588" fmla="*/ 66935 h 84574"/>
                  <a:gd name="connsiteX589" fmla="*/ 9666 w 1179211"/>
                  <a:gd name="connsiteY589" fmla="*/ 54128 h 84574"/>
                  <a:gd name="connsiteX590" fmla="*/ 9666 w 1179211"/>
                  <a:gd name="connsiteY590" fmla="*/ 5799 h 84574"/>
                  <a:gd name="connsiteX591" fmla="*/ 0 w 1179211"/>
                  <a:gd name="connsiteY591" fmla="*/ 5799 h 84574"/>
                  <a:gd name="connsiteX592" fmla="*/ 0 w 1179211"/>
                  <a:gd name="connsiteY592" fmla="*/ 54853 h 84574"/>
                  <a:gd name="connsiteX593" fmla="*/ 7733 w 1179211"/>
                  <a:gd name="connsiteY593" fmla="*/ 79500 h 84574"/>
                  <a:gd name="connsiteX594" fmla="*/ 30689 w 1179211"/>
                  <a:gd name="connsiteY594" fmla="*/ 86749 h 84574"/>
                  <a:gd name="connsiteX595" fmla="*/ 53403 w 1179211"/>
                  <a:gd name="connsiteY595" fmla="*/ 79500 h 84574"/>
                  <a:gd name="connsiteX596" fmla="*/ 60894 w 1179211"/>
                  <a:gd name="connsiteY596" fmla="*/ 54853 h 84574"/>
                  <a:gd name="connsiteX597" fmla="*/ 60894 w 1179211"/>
                  <a:gd name="connsiteY597" fmla="*/ 5799 h 84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  <a:cxn ang="0">
                    <a:pos x="connsiteX442" y="connsiteY442"/>
                  </a:cxn>
                  <a:cxn ang="0">
                    <a:pos x="connsiteX443" y="connsiteY443"/>
                  </a:cxn>
                  <a:cxn ang="0">
                    <a:pos x="connsiteX444" y="connsiteY444"/>
                  </a:cxn>
                  <a:cxn ang="0">
                    <a:pos x="connsiteX445" y="connsiteY445"/>
                  </a:cxn>
                  <a:cxn ang="0">
                    <a:pos x="connsiteX446" y="connsiteY446"/>
                  </a:cxn>
                  <a:cxn ang="0">
                    <a:pos x="connsiteX447" y="connsiteY447"/>
                  </a:cxn>
                  <a:cxn ang="0">
                    <a:pos x="connsiteX448" y="connsiteY448"/>
                  </a:cxn>
                  <a:cxn ang="0">
                    <a:pos x="connsiteX449" y="connsiteY449"/>
                  </a:cxn>
                  <a:cxn ang="0">
                    <a:pos x="connsiteX450" y="connsiteY450"/>
                  </a:cxn>
                  <a:cxn ang="0">
                    <a:pos x="connsiteX451" y="connsiteY451"/>
                  </a:cxn>
                  <a:cxn ang="0">
                    <a:pos x="connsiteX452" y="connsiteY452"/>
                  </a:cxn>
                  <a:cxn ang="0">
                    <a:pos x="connsiteX453" y="connsiteY453"/>
                  </a:cxn>
                  <a:cxn ang="0">
                    <a:pos x="connsiteX454" y="connsiteY454"/>
                  </a:cxn>
                  <a:cxn ang="0">
                    <a:pos x="connsiteX455" y="connsiteY455"/>
                  </a:cxn>
                  <a:cxn ang="0">
                    <a:pos x="connsiteX456" y="connsiteY456"/>
                  </a:cxn>
                  <a:cxn ang="0">
                    <a:pos x="connsiteX457" y="connsiteY457"/>
                  </a:cxn>
                  <a:cxn ang="0">
                    <a:pos x="connsiteX458" y="connsiteY458"/>
                  </a:cxn>
                  <a:cxn ang="0">
                    <a:pos x="connsiteX459" y="connsiteY459"/>
                  </a:cxn>
                  <a:cxn ang="0">
                    <a:pos x="connsiteX460" y="connsiteY460"/>
                  </a:cxn>
                  <a:cxn ang="0">
                    <a:pos x="connsiteX461" y="connsiteY461"/>
                  </a:cxn>
                  <a:cxn ang="0">
                    <a:pos x="connsiteX462" y="connsiteY462"/>
                  </a:cxn>
                  <a:cxn ang="0">
                    <a:pos x="connsiteX463" y="connsiteY463"/>
                  </a:cxn>
                  <a:cxn ang="0">
                    <a:pos x="connsiteX464" y="connsiteY464"/>
                  </a:cxn>
                  <a:cxn ang="0">
                    <a:pos x="connsiteX465" y="connsiteY465"/>
                  </a:cxn>
                  <a:cxn ang="0">
                    <a:pos x="connsiteX466" y="connsiteY466"/>
                  </a:cxn>
                  <a:cxn ang="0">
                    <a:pos x="connsiteX467" y="connsiteY467"/>
                  </a:cxn>
                  <a:cxn ang="0">
                    <a:pos x="connsiteX468" y="connsiteY468"/>
                  </a:cxn>
                  <a:cxn ang="0">
                    <a:pos x="connsiteX469" y="connsiteY469"/>
                  </a:cxn>
                  <a:cxn ang="0">
                    <a:pos x="connsiteX470" y="connsiteY470"/>
                  </a:cxn>
                  <a:cxn ang="0">
                    <a:pos x="connsiteX471" y="connsiteY471"/>
                  </a:cxn>
                  <a:cxn ang="0">
                    <a:pos x="connsiteX472" y="connsiteY472"/>
                  </a:cxn>
                  <a:cxn ang="0">
                    <a:pos x="connsiteX473" y="connsiteY473"/>
                  </a:cxn>
                  <a:cxn ang="0">
                    <a:pos x="connsiteX474" y="connsiteY474"/>
                  </a:cxn>
                  <a:cxn ang="0">
                    <a:pos x="connsiteX475" y="connsiteY475"/>
                  </a:cxn>
                  <a:cxn ang="0">
                    <a:pos x="connsiteX476" y="connsiteY476"/>
                  </a:cxn>
                  <a:cxn ang="0">
                    <a:pos x="connsiteX477" y="connsiteY477"/>
                  </a:cxn>
                  <a:cxn ang="0">
                    <a:pos x="connsiteX478" y="connsiteY478"/>
                  </a:cxn>
                  <a:cxn ang="0">
                    <a:pos x="connsiteX479" y="connsiteY479"/>
                  </a:cxn>
                  <a:cxn ang="0">
                    <a:pos x="connsiteX480" y="connsiteY480"/>
                  </a:cxn>
                  <a:cxn ang="0">
                    <a:pos x="connsiteX481" y="connsiteY481"/>
                  </a:cxn>
                  <a:cxn ang="0">
                    <a:pos x="connsiteX482" y="connsiteY482"/>
                  </a:cxn>
                  <a:cxn ang="0">
                    <a:pos x="connsiteX483" y="connsiteY483"/>
                  </a:cxn>
                  <a:cxn ang="0">
                    <a:pos x="connsiteX484" y="connsiteY484"/>
                  </a:cxn>
                  <a:cxn ang="0">
                    <a:pos x="connsiteX485" y="connsiteY485"/>
                  </a:cxn>
                  <a:cxn ang="0">
                    <a:pos x="connsiteX486" y="connsiteY486"/>
                  </a:cxn>
                  <a:cxn ang="0">
                    <a:pos x="connsiteX487" y="connsiteY487"/>
                  </a:cxn>
                  <a:cxn ang="0">
                    <a:pos x="connsiteX488" y="connsiteY488"/>
                  </a:cxn>
                  <a:cxn ang="0">
                    <a:pos x="connsiteX489" y="connsiteY489"/>
                  </a:cxn>
                  <a:cxn ang="0">
                    <a:pos x="connsiteX490" y="connsiteY490"/>
                  </a:cxn>
                  <a:cxn ang="0">
                    <a:pos x="connsiteX491" y="connsiteY491"/>
                  </a:cxn>
                  <a:cxn ang="0">
                    <a:pos x="connsiteX492" y="connsiteY492"/>
                  </a:cxn>
                  <a:cxn ang="0">
                    <a:pos x="connsiteX493" y="connsiteY493"/>
                  </a:cxn>
                  <a:cxn ang="0">
                    <a:pos x="connsiteX494" y="connsiteY494"/>
                  </a:cxn>
                  <a:cxn ang="0">
                    <a:pos x="connsiteX495" y="connsiteY495"/>
                  </a:cxn>
                  <a:cxn ang="0">
                    <a:pos x="connsiteX496" y="connsiteY496"/>
                  </a:cxn>
                  <a:cxn ang="0">
                    <a:pos x="connsiteX497" y="connsiteY497"/>
                  </a:cxn>
                  <a:cxn ang="0">
                    <a:pos x="connsiteX498" y="connsiteY498"/>
                  </a:cxn>
                  <a:cxn ang="0">
                    <a:pos x="connsiteX499" y="connsiteY499"/>
                  </a:cxn>
                  <a:cxn ang="0">
                    <a:pos x="connsiteX500" y="connsiteY500"/>
                  </a:cxn>
                  <a:cxn ang="0">
                    <a:pos x="connsiteX501" y="connsiteY501"/>
                  </a:cxn>
                  <a:cxn ang="0">
                    <a:pos x="connsiteX502" y="connsiteY502"/>
                  </a:cxn>
                  <a:cxn ang="0">
                    <a:pos x="connsiteX503" y="connsiteY503"/>
                  </a:cxn>
                  <a:cxn ang="0">
                    <a:pos x="connsiteX504" y="connsiteY504"/>
                  </a:cxn>
                  <a:cxn ang="0">
                    <a:pos x="connsiteX505" y="connsiteY505"/>
                  </a:cxn>
                  <a:cxn ang="0">
                    <a:pos x="connsiteX506" y="connsiteY506"/>
                  </a:cxn>
                  <a:cxn ang="0">
                    <a:pos x="connsiteX507" y="connsiteY507"/>
                  </a:cxn>
                  <a:cxn ang="0">
                    <a:pos x="connsiteX508" y="connsiteY508"/>
                  </a:cxn>
                  <a:cxn ang="0">
                    <a:pos x="connsiteX509" y="connsiteY509"/>
                  </a:cxn>
                  <a:cxn ang="0">
                    <a:pos x="connsiteX510" y="connsiteY510"/>
                  </a:cxn>
                  <a:cxn ang="0">
                    <a:pos x="connsiteX511" y="connsiteY511"/>
                  </a:cxn>
                  <a:cxn ang="0">
                    <a:pos x="connsiteX512" y="connsiteY512"/>
                  </a:cxn>
                  <a:cxn ang="0">
                    <a:pos x="connsiteX513" y="connsiteY513"/>
                  </a:cxn>
                  <a:cxn ang="0">
                    <a:pos x="connsiteX514" y="connsiteY514"/>
                  </a:cxn>
                  <a:cxn ang="0">
                    <a:pos x="connsiteX515" y="connsiteY515"/>
                  </a:cxn>
                  <a:cxn ang="0">
                    <a:pos x="connsiteX516" y="connsiteY516"/>
                  </a:cxn>
                  <a:cxn ang="0">
                    <a:pos x="connsiteX517" y="connsiteY517"/>
                  </a:cxn>
                  <a:cxn ang="0">
                    <a:pos x="connsiteX518" y="connsiteY518"/>
                  </a:cxn>
                  <a:cxn ang="0">
                    <a:pos x="connsiteX519" y="connsiteY519"/>
                  </a:cxn>
                  <a:cxn ang="0">
                    <a:pos x="connsiteX520" y="connsiteY520"/>
                  </a:cxn>
                  <a:cxn ang="0">
                    <a:pos x="connsiteX521" y="connsiteY521"/>
                  </a:cxn>
                  <a:cxn ang="0">
                    <a:pos x="connsiteX522" y="connsiteY522"/>
                  </a:cxn>
                  <a:cxn ang="0">
                    <a:pos x="connsiteX523" y="connsiteY523"/>
                  </a:cxn>
                  <a:cxn ang="0">
                    <a:pos x="connsiteX524" y="connsiteY524"/>
                  </a:cxn>
                  <a:cxn ang="0">
                    <a:pos x="connsiteX525" y="connsiteY525"/>
                  </a:cxn>
                  <a:cxn ang="0">
                    <a:pos x="connsiteX526" y="connsiteY526"/>
                  </a:cxn>
                  <a:cxn ang="0">
                    <a:pos x="connsiteX527" y="connsiteY527"/>
                  </a:cxn>
                  <a:cxn ang="0">
                    <a:pos x="connsiteX528" y="connsiteY528"/>
                  </a:cxn>
                  <a:cxn ang="0">
                    <a:pos x="connsiteX529" y="connsiteY529"/>
                  </a:cxn>
                  <a:cxn ang="0">
                    <a:pos x="connsiteX530" y="connsiteY530"/>
                  </a:cxn>
                  <a:cxn ang="0">
                    <a:pos x="connsiteX531" y="connsiteY531"/>
                  </a:cxn>
                  <a:cxn ang="0">
                    <a:pos x="connsiteX532" y="connsiteY532"/>
                  </a:cxn>
                  <a:cxn ang="0">
                    <a:pos x="connsiteX533" y="connsiteY533"/>
                  </a:cxn>
                  <a:cxn ang="0">
                    <a:pos x="connsiteX534" y="connsiteY534"/>
                  </a:cxn>
                  <a:cxn ang="0">
                    <a:pos x="connsiteX535" y="connsiteY535"/>
                  </a:cxn>
                  <a:cxn ang="0">
                    <a:pos x="connsiteX536" y="connsiteY536"/>
                  </a:cxn>
                  <a:cxn ang="0">
                    <a:pos x="connsiteX537" y="connsiteY537"/>
                  </a:cxn>
                  <a:cxn ang="0">
                    <a:pos x="connsiteX538" y="connsiteY538"/>
                  </a:cxn>
                  <a:cxn ang="0">
                    <a:pos x="connsiteX539" y="connsiteY539"/>
                  </a:cxn>
                  <a:cxn ang="0">
                    <a:pos x="connsiteX540" y="connsiteY540"/>
                  </a:cxn>
                  <a:cxn ang="0">
                    <a:pos x="connsiteX541" y="connsiteY541"/>
                  </a:cxn>
                  <a:cxn ang="0">
                    <a:pos x="connsiteX542" y="connsiteY542"/>
                  </a:cxn>
                  <a:cxn ang="0">
                    <a:pos x="connsiteX543" y="connsiteY543"/>
                  </a:cxn>
                  <a:cxn ang="0">
                    <a:pos x="connsiteX544" y="connsiteY544"/>
                  </a:cxn>
                  <a:cxn ang="0">
                    <a:pos x="connsiteX545" y="connsiteY545"/>
                  </a:cxn>
                  <a:cxn ang="0">
                    <a:pos x="connsiteX546" y="connsiteY546"/>
                  </a:cxn>
                  <a:cxn ang="0">
                    <a:pos x="connsiteX547" y="connsiteY547"/>
                  </a:cxn>
                  <a:cxn ang="0">
                    <a:pos x="connsiteX548" y="connsiteY548"/>
                  </a:cxn>
                  <a:cxn ang="0">
                    <a:pos x="connsiteX549" y="connsiteY549"/>
                  </a:cxn>
                  <a:cxn ang="0">
                    <a:pos x="connsiteX550" y="connsiteY550"/>
                  </a:cxn>
                  <a:cxn ang="0">
                    <a:pos x="connsiteX551" y="connsiteY551"/>
                  </a:cxn>
                  <a:cxn ang="0">
                    <a:pos x="connsiteX552" y="connsiteY552"/>
                  </a:cxn>
                  <a:cxn ang="0">
                    <a:pos x="connsiteX553" y="connsiteY553"/>
                  </a:cxn>
                  <a:cxn ang="0">
                    <a:pos x="connsiteX554" y="connsiteY554"/>
                  </a:cxn>
                  <a:cxn ang="0">
                    <a:pos x="connsiteX555" y="connsiteY555"/>
                  </a:cxn>
                  <a:cxn ang="0">
                    <a:pos x="connsiteX556" y="connsiteY556"/>
                  </a:cxn>
                  <a:cxn ang="0">
                    <a:pos x="connsiteX557" y="connsiteY557"/>
                  </a:cxn>
                  <a:cxn ang="0">
                    <a:pos x="connsiteX558" y="connsiteY558"/>
                  </a:cxn>
                  <a:cxn ang="0">
                    <a:pos x="connsiteX559" y="connsiteY559"/>
                  </a:cxn>
                  <a:cxn ang="0">
                    <a:pos x="connsiteX560" y="connsiteY560"/>
                  </a:cxn>
                  <a:cxn ang="0">
                    <a:pos x="connsiteX561" y="connsiteY561"/>
                  </a:cxn>
                  <a:cxn ang="0">
                    <a:pos x="connsiteX562" y="connsiteY562"/>
                  </a:cxn>
                  <a:cxn ang="0">
                    <a:pos x="connsiteX563" y="connsiteY563"/>
                  </a:cxn>
                  <a:cxn ang="0">
                    <a:pos x="connsiteX564" y="connsiteY564"/>
                  </a:cxn>
                  <a:cxn ang="0">
                    <a:pos x="connsiteX565" y="connsiteY565"/>
                  </a:cxn>
                  <a:cxn ang="0">
                    <a:pos x="connsiteX566" y="connsiteY566"/>
                  </a:cxn>
                  <a:cxn ang="0">
                    <a:pos x="connsiteX567" y="connsiteY567"/>
                  </a:cxn>
                  <a:cxn ang="0">
                    <a:pos x="connsiteX568" y="connsiteY568"/>
                  </a:cxn>
                  <a:cxn ang="0">
                    <a:pos x="connsiteX569" y="connsiteY569"/>
                  </a:cxn>
                  <a:cxn ang="0">
                    <a:pos x="connsiteX570" y="connsiteY570"/>
                  </a:cxn>
                  <a:cxn ang="0">
                    <a:pos x="connsiteX571" y="connsiteY571"/>
                  </a:cxn>
                  <a:cxn ang="0">
                    <a:pos x="connsiteX572" y="connsiteY572"/>
                  </a:cxn>
                  <a:cxn ang="0">
                    <a:pos x="connsiteX573" y="connsiteY573"/>
                  </a:cxn>
                  <a:cxn ang="0">
                    <a:pos x="connsiteX574" y="connsiteY574"/>
                  </a:cxn>
                  <a:cxn ang="0">
                    <a:pos x="connsiteX575" y="connsiteY575"/>
                  </a:cxn>
                  <a:cxn ang="0">
                    <a:pos x="connsiteX576" y="connsiteY576"/>
                  </a:cxn>
                  <a:cxn ang="0">
                    <a:pos x="connsiteX577" y="connsiteY577"/>
                  </a:cxn>
                  <a:cxn ang="0">
                    <a:pos x="connsiteX578" y="connsiteY578"/>
                  </a:cxn>
                  <a:cxn ang="0">
                    <a:pos x="connsiteX579" y="connsiteY579"/>
                  </a:cxn>
                  <a:cxn ang="0">
                    <a:pos x="connsiteX580" y="connsiteY580"/>
                  </a:cxn>
                  <a:cxn ang="0">
                    <a:pos x="connsiteX581" y="connsiteY581"/>
                  </a:cxn>
                  <a:cxn ang="0">
                    <a:pos x="connsiteX582" y="connsiteY582"/>
                  </a:cxn>
                  <a:cxn ang="0">
                    <a:pos x="connsiteX583" y="connsiteY583"/>
                  </a:cxn>
                  <a:cxn ang="0">
                    <a:pos x="connsiteX584" y="connsiteY584"/>
                  </a:cxn>
                  <a:cxn ang="0">
                    <a:pos x="connsiteX585" y="connsiteY585"/>
                  </a:cxn>
                  <a:cxn ang="0">
                    <a:pos x="connsiteX586" y="connsiteY586"/>
                  </a:cxn>
                  <a:cxn ang="0">
                    <a:pos x="connsiteX587" y="connsiteY587"/>
                  </a:cxn>
                  <a:cxn ang="0">
                    <a:pos x="connsiteX588" y="connsiteY588"/>
                  </a:cxn>
                  <a:cxn ang="0">
                    <a:pos x="connsiteX589" y="connsiteY589"/>
                  </a:cxn>
                  <a:cxn ang="0">
                    <a:pos x="connsiteX590" y="connsiteY590"/>
                  </a:cxn>
                  <a:cxn ang="0">
                    <a:pos x="connsiteX591" y="connsiteY591"/>
                  </a:cxn>
                  <a:cxn ang="0">
                    <a:pos x="connsiteX592" y="connsiteY592"/>
                  </a:cxn>
                  <a:cxn ang="0">
                    <a:pos x="connsiteX593" y="connsiteY593"/>
                  </a:cxn>
                  <a:cxn ang="0">
                    <a:pos x="connsiteX594" y="connsiteY594"/>
                  </a:cxn>
                  <a:cxn ang="0">
                    <a:pos x="connsiteX595" y="connsiteY595"/>
                  </a:cxn>
                  <a:cxn ang="0">
                    <a:pos x="connsiteX596" y="connsiteY596"/>
                  </a:cxn>
                  <a:cxn ang="0">
                    <a:pos x="connsiteX597" y="connsiteY597"/>
                  </a:cxn>
                </a:cxnLst>
                <a:rect l="l" t="t" r="r" b="b"/>
                <a:pathLst>
                  <a:path w="1179211" h="84574">
                    <a:moveTo>
                      <a:pt x="1181145" y="2658"/>
                    </a:moveTo>
                    <a:cubicBezTo>
                      <a:pt x="1179937" y="1933"/>
                      <a:pt x="1178245" y="1450"/>
                      <a:pt x="1176071" y="725"/>
                    </a:cubicBezTo>
                    <a:cubicBezTo>
                      <a:pt x="1173654" y="242"/>
                      <a:pt x="1171238" y="0"/>
                      <a:pt x="1168580" y="0"/>
                    </a:cubicBezTo>
                    <a:cubicBezTo>
                      <a:pt x="1164955" y="0"/>
                      <a:pt x="1161572" y="725"/>
                      <a:pt x="1158672" y="1933"/>
                    </a:cubicBezTo>
                    <a:cubicBezTo>
                      <a:pt x="1155773" y="3383"/>
                      <a:pt x="1153115" y="5558"/>
                      <a:pt x="1151182" y="8941"/>
                    </a:cubicBezTo>
                    <a:cubicBezTo>
                      <a:pt x="1149490" y="11357"/>
                      <a:pt x="1148523" y="14015"/>
                      <a:pt x="1148282" y="16915"/>
                    </a:cubicBezTo>
                    <a:cubicBezTo>
                      <a:pt x="1148040" y="19815"/>
                      <a:pt x="1147799" y="22473"/>
                      <a:pt x="1147799" y="25131"/>
                    </a:cubicBezTo>
                    <a:lnTo>
                      <a:pt x="1147799" y="29239"/>
                    </a:lnTo>
                    <a:lnTo>
                      <a:pt x="1137891" y="29239"/>
                    </a:lnTo>
                    <a:lnTo>
                      <a:pt x="1137891" y="35521"/>
                    </a:lnTo>
                    <a:lnTo>
                      <a:pt x="1147799" y="35521"/>
                    </a:lnTo>
                    <a:lnTo>
                      <a:pt x="1147799" y="84333"/>
                    </a:lnTo>
                    <a:lnTo>
                      <a:pt x="1157223" y="84333"/>
                    </a:lnTo>
                    <a:lnTo>
                      <a:pt x="1157223" y="35280"/>
                    </a:lnTo>
                    <a:lnTo>
                      <a:pt x="1172446" y="35280"/>
                    </a:lnTo>
                    <a:lnTo>
                      <a:pt x="1172446" y="28997"/>
                    </a:lnTo>
                    <a:lnTo>
                      <a:pt x="1157223" y="28997"/>
                    </a:lnTo>
                    <a:lnTo>
                      <a:pt x="1157223" y="25372"/>
                    </a:lnTo>
                    <a:cubicBezTo>
                      <a:pt x="1157223" y="23198"/>
                      <a:pt x="1157223" y="21023"/>
                      <a:pt x="1157464" y="18606"/>
                    </a:cubicBezTo>
                    <a:cubicBezTo>
                      <a:pt x="1157706" y="16190"/>
                      <a:pt x="1157948" y="14257"/>
                      <a:pt x="1158672" y="12324"/>
                    </a:cubicBezTo>
                    <a:cubicBezTo>
                      <a:pt x="1159397" y="10391"/>
                      <a:pt x="1160364" y="8941"/>
                      <a:pt x="1161572" y="7733"/>
                    </a:cubicBezTo>
                    <a:cubicBezTo>
                      <a:pt x="1162780" y="6524"/>
                      <a:pt x="1164714" y="5799"/>
                      <a:pt x="1167130" y="5799"/>
                    </a:cubicBezTo>
                    <a:cubicBezTo>
                      <a:pt x="1169546" y="5799"/>
                      <a:pt x="1171721" y="6283"/>
                      <a:pt x="1173413" y="7008"/>
                    </a:cubicBezTo>
                    <a:cubicBezTo>
                      <a:pt x="1175104" y="7733"/>
                      <a:pt x="1176554" y="8699"/>
                      <a:pt x="1177762" y="9666"/>
                    </a:cubicBezTo>
                    <a:lnTo>
                      <a:pt x="1181145" y="2658"/>
                    </a:lnTo>
                    <a:close/>
                    <a:moveTo>
                      <a:pt x="1092946" y="84091"/>
                    </a:moveTo>
                    <a:lnTo>
                      <a:pt x="1102370" y="84091"/>
                    </a:lnTo>
                    <a:lnTo>
                      <a:pt x="1102370" y="57511"/>
                    </a:lnTo>
                    <a:cubicBezTo>
                      <a:pt x="1102370" y="55578"/>
                      <a:pt x="1102370" y="53886"/>
                      <a:pt x="1102612" y="51953"/>
                    </a:cubicBezTo>
                    <a:cubicBezTo>
                      <a:pt x="1102853" y="50020"/>
                      <a:pt x="1103095" y="48328"/>
                      <a:pt x="1103337" y="46637"/>
                    </a:cubicBezTo>
                    <a:cubicBezTo>
                      <a:pt x="1104303" y="43254"/>
                      <a:pt x="1105511" y="40354"/>
                      <a:pt x="1107444" y="37938"/>
                    </a:cubicBezTo>
                    <a:cubicBezTo>
                      <a:pt x="1109136" y="35521"/>
                      <a:pt x="1111311" y="34555"/>
                      <a:pt x="1113485" y="34555"/>
                    </a:cubicBezTo>
                    <a:cubicBezTo>
                      <a:pt x="1117352" y="34555"/>
                      <a:pt x="1119285" y="36488"/>
                      <a:pt x="1119526" y="40596"/>
                    </a:cubicBezTo>
                    <a:lnTo>
                      <a:pt x="1127742" y="37696"/>
                    </a:lnTo>
                    <a:cubicBezTo>
                      <a:pt x="1127742" y="35763"/>
                      <a:pt x="1127259" y="34313"/>
                      <a:pt x="1126534" y="32863"/>
                    </a:cubicBezTo>
                    <a:cubicBezTo>
                      <a:pt x="1125809" y="31413"/>
                      <a:pt x="1125084" y="30447"/>
                      <a:pt x="1124118" y="29722"/>
                    </a:cubicBezTo>
                    <a:cubicBezTo>
                      <a:pt x="1123151" y="28997"/>
                      <a:pt x="1121943" y="28272"/>
                      <a:pt x="1120735" y="28030"/>
                    </a:cubicBezTo>
                    <a:cubicBezTo>
                      <a:pt x="1119526" y="27547"/>
                      <a:pt x="1118318" y="27547"/>
                      <a:pt x="1117352" y="27547"/>
                    </a:cubicBezTo>
                    <a:cubicBezTo>
                      <a:pt x="1113969" y="27547"/>
                      <a:pt x="1111311" y="28514"/>
                      <a:pt x="1108653" y="30205"/>
                    </a:cubicBezTo>
                    <a:cubicBezTo>
                      <a:pt x="1106236" y="32138"/>
                      <a:pt x="1104061" y="34555"/>
                      <a:pt x="1102370" y="37696"/>
                    </a:cubicBezTo>
                    <a:lnTo>
                      <a:pt x="1101162" y="28272"/>
                    </a:lnTo>
                    <a:lnTo>
                      <a:pt x="1091738" y="29239"/>
                    </a:lnTo>
                    <a:cubicBezTo>
                      <a:pt x="1091738" y="29722"/>
                      <a:pt x="1091979" y="30447"/>
                      <a:pt x="1091979" y="31413"/>
                    </a:cubicBezTo>
                    <a:cubicBezTo>
                      <a:pt x="1092221" y="32380"/>
                      <a:pt x="1092221" y="33588"/>
                      <a:pt x="1092463" y="35038"/>
                    </a:cubicBezTo>
                    <a:cubicBezTo>
                      <a:pt x="1092704" y="36488"/>
                      <a:pt x="1092704" y="37696"/>
                      <a:pt x="1092704" y="39146"/>
                    </a:cubicBezTo>
                    <a:cubicBezTo>
                      <a:pt x="1092704" y="40596"/>
                      <a:pt x="1092946" y="41804"/>
                      <a:pt x="1092946" y="43254"/>
                    </a:cubicBezTo>
                    <a:lnTo>
                      <a:pt x="1092946" y="84091"/>
                    </a:lnTo>
                    <a:close/>
                    <a:moveTo>
                      <a:pt x="1062016" y="72251"/>
                    </a:moveTo>
                    <a:cubicBezTo>
                      <a:pt x="1059116" y="76359"/>
                      <a:pt x="1055008" y="78292"/>
                      <a:pt x="1049934" y="78292"/>
                    </a:cubicBezTo>
                    <a:cubicBezTo>
                      <a:pt x="1044617" y="78292"/>
                      <a:pt x="1040751" y="76359"/>
                      <a:pt x="1037852" y="72251"/>
                    </a:cubicBezTo>
                    <a:cubicBezTo>
                      <a:pt x="1034952" y="68143"/>
                      <a:pt x="1033502" y="62827"/>
                      <a:pt x="1033502" y="55819"/>
                    </a:cubicBezTo>
                    <a:cubicBezTo>
                      <a:pt x="1033502" y="49053"/>
                      <a:pt x="1034952" y="43737"/>
                      <a:pt x="1037852" y="39629"/>
                    </a:cubicBezTo>
                    <a:cubicBezTo>
                      <a:pt x="1040751" y="35521"/>
                      <a:pt x="1044859" y="33588"/>
                      <a:pt x="1050175" y="33588"/>
                    </a:cubicBezTo>
                    <a:cubicBezTo>
                      <a:pt x="1055491" y="33588"/>
                      <a:pt x="1059599" y="35521"/>
                      <a:pt x="1062499" y="39629"/>
                    </a:cubicBezTo>
                    <a:cubicBezTo>
                      <a:pt x="1065399" y="43737"/>
                      <a:pt x="1066849" y="49053"/>
                      <a:pt x="1066849" y="55819"/>
                    </a:cubicBezTo>
                    <a:cubicBezTo>
                      <a:pt x="1066365" y="62827"/>
                      <a:pt x="1064915" y="68143"/>
                      <a:pt x="1062016" y="72251"/>
                    </a:cubicBezTo>
                    <a:moveTo>
                      <a:pt x="1075306" y="44462"/>
                    </a:moveTo>
                    <a:cubicBezTo>
                      <a:pt x="1074098" y="40837"/>
                      <a:pt x="1072406" y="37938"/>
                      <a:pt x="1070232" y="35280"/>
                    </a:cubicBezTo>
                    <a:cubicBezTo>
                      <a:pt x="1068057" y="32863"/>
                      <a:pt x="1065157" y="30930"/>
                      <a:pt x="1061774" y="29480"/>
                    </a:cubicBezTo>
                    <a:cubicBezTo>
                      <a:pt x="1058391" y="28030"/>
                      <a:pt x="1054525" y="27306"/>
                      <a:pt x="1050175" y="27306"/>
                    </a:cubicBezTo>
                    <a:cubicBezTo>
                      <a:pt x="1045826" y="27306"/>
                      <a:pt x="1041959" y="28030"/>
                      <a:pt x="1038576" y="29480"/>
                    </a:cubicBezTo>
                    <a:cubicBezTo>
                      <a:pt x="1035193" y="30930"/>
                      <a:pt x="1032294" y="32863"/>
                      <a:pt x="1030119" y="35280"/>
                    </a:cubicBezTo>
                    <a:cubicBezTo>
                      <a:pt x="1027703" y="37696"/>
                      <a:pt x="1026011" y="40837"/>
                      <a:pt x="1024803" y="44462"/>
                    </a:cubicBezTo>
                    <a:cubicBezTo>
                      <a:pt x="1023595" y="48087"/>
                      <a:pt x="1023111" y="51953"/>
                      <a:pt x="1023111" y="56303"/>
                    </a:cubicBezTo>
                    <a:cubicBezTo>
                      <a:pt x="1023111" y="60894"/>
                      <a:pt x="1023836" y="65002"/>
                      <a:pt x="1025286" y="68626"/>
                    </a:cubicBezTo>
                    <a:cubicBezTo>
                      <a:pt x="1026736" y="72251"/>
                      <a:pt x="1028669" y="75392"/>
                      <a:pt x="1031086" y="77809"/>
                    </a:cubicBezTo>
                    <a:cubicBezTo>
                      <a:pt x="1033502" y="80467"/>
                      <a:pt x="1036402" y="82400"/>
                      <a:pt x="1039785" y="83608"/>
                    </a:cubicBezTo>
                    <a:cubicBezTo>
                      <a:pt x="1043168" y="85058"/>
                      <a:pt x="1046551" y="85783"/>
                      <a:pt x="1050417" y="85783"/>
                    </a:cubicBezTo>
                    <a:cubicBezTo>
                      <a:pt x="1054283" y="85783"/>
                      <a:pt x="1057666" y="85058"/>
                      <a:pt x="1061049" y="83608"/>
                    </a:cubicBezTo>
                    <a:cubicBezTo>
                      <a:pt x="1064432" y="82158"/>
                      <a:pt x="1067332" y="80225"/>
                      <a:pt x="1069748" y="77809"/>
                    </a:cubicBezTo>
                    <a:cubicBezTo>
                      <a:pt x="1072165" y="75151"/>
                      <a:pt x="1074098" y="72251"/>
                      <a:pt x="1075548" y="68626"/>
                    </a:cubicBezTo>
                    <a:cubicBezTo>
                      <a:pt x="1076998" y="65002"/>
                      <a:pt x="1077722" y="60894"/>
                      <a:pt x="1077722" y="56303"/>
                    </a:cubicBezTo>
                    <a:cubicBezTo>
                      <a:pt x="1076998" y="51953"/>
                      <a:pt x="1076514" y="48087"/>
                      <a:pt x="1075306" y="44462"/>
                    </a:cubicBezTo>
                    <a:moveTo>
                      <a:pt x="998464" y="84816"/>
                    </a:moveTo>
                    <a:lnTo>
                      <a:pt x="1007888" y="83850"/>
                    </a:lnTo>
                    <a:cubicBezTo>
                      <a:pt x="1007888" y="83366"/>
                      <a:pt x="1007646" y="82641"/>
                      <a:pt x="1007646" y="81675"/>
                    </a:cubicBezTo>
                    <a:cubicBezTo>
                      <a:pt x="1007405" y="80708"/>
                      <a:pt x="1007405" y="79500"/>
                      <a:pt x="1007163" y="78050"/>
                    </a:cubicBezTo>
                    <a:cubicBezTo>
                      <a:pt x="1006921" y="76842"/>
                      <a:pt x="1006921" y="75392"/>
                      <a:pt x="1006921" y="73942"/>
                    </a:cubicBezTo>
                    <a:cubicBezTo>
                      <a:pt x="1006921" y="72493"/>
                      <a:pt x="1006680" y="71043"/>
                      <a:pt x="1006680" y="69834"/>
                    </a:cubicBezTo>
                    <a:lnTo>
                      <a:pt x="1006680" y="483"/>
                    </a:lnTo>
                    <a:lnTo>
                      <a:pt x="997497" y="483"/>
                    </a:lnTo>
                    <a:lnTo>
                      <a:pt x="997497" y="36730"/>
                    </a:lnTo>
                    <a:cubicBezTo>
                      <a:pt x="996048" y="34071"/>
                      <a:pt x="993873" y="31897"/>
                      <a:pt x="990973" y="29964"/>
                    </a:cubicBezTo>
                    <a:cubicBezTo>
                      <a:pt x="988073" y="28030"/>
                      <a:pt x="984449" y="27064"/>
                      <a:pt x="980341" y="27064"/>
                    </a:cubicBezTo>
                    <a:cubicBezTo>
                      <a:pt x="976958" y="27064"/>
                      <a:pt x="973575" y="27789"/>
                      <a:pt x="970675" y="28997"/>
                    </a:cubicBezTo>
                    <a:cubicBezTo>
                      <a:pt x="967534" y="30205"/>
                      <a:pt x="965117" y="32138"/>
                      <a:pt x="962701" y="34555"/>
                    </a:cubicBezTo>
                    <a:cubicBezTo>
                      <a:pt x="960526" y="36971"/>
                      <a:pt x="958593" y="40113"/>
                      <a:pt x="957385" y="43737"/>
                    </a:cubicBezTo>
                    <a:cubicBezTo>
                      <a:pt x="955935" y="47362"/>
                      <a:pt x="955452" y="51711"/>
                      <a:pt x="955452" y="56544"/>
                    </a:cubicBezTo>
                    <a:cubicBezTo>
                      <a:pt x="955452" y="60410"/>
                      <a:pt x="955935" y="64277"/>
                      <a:pt x="956902" y="67660"/>
                    </a:cubicBezTo>
                    <a:cubicBezTo>
                      <a:pt x="957868" y="71043"/>
                      <a:pt x="959318" y="74184"/>
                      <a:pt x="961251" y="76842"/>
                    </a:cubicBezTo>
                    <a:cubicBezTo>
                      <a:pt x="963184" y="79500"/>
                      <a:pt x="965842" y="81433"/>
                      <a:pt x="968742" y="83125"/>
                    </a:cubicBezTo>
                    <a:cubicBezTo>
                      <a:pt x="971883" y="84575"/>
                      <a:pt x="975508" y="85300"/>
                      <a:pt x="979616" y="85300"/>
                    </a:cubicBezTo>
                    <a:cubicBezTo>
                      <a:pt x="982274" y="85300"/>
                      <a:pt x="984690" y="84816"/>
                      <a:pt x="986623" y="84091"/>
                    </a:cubicBezTo>
                    <a:cubicBezTo>
                      <a:pt x="988557" y="83366"/>
                      <a:pt x="990248" y="82400"/>
                      <a:pt x="991698" y="81433"/>
                    </a:cubicBezTo>
                    <a:cubicBezTo>
                      <a:pt x="993148" y="80467"/>
                      <a:pt x="994114" y="79259"/>
                      <a:pt x="995081" y="78050"/>
                    </a:cubicBezTo>
                    <a:cubicBezTo>
                      <a:pt x="995806" y="76842"/>
                      <a:pt x="996531" y="75875"/>
                      <a:pt x="997014" y="74909"/>
                    </a:cubicBezTo>
                    <a:lnTo>
                      <a:pt x="998464" y="84816"/>
                    </a:lnTo>
                    <a:close/>
                    <a:moveTo>
                      <a:pt x="996048" y="67660"/>
                    </a:moveTo>
                    <a:cubicBezTo>
                      <a:pt x="994839" y="70559"/>
                      <a:pt x="993148" y="72976"/>
                      <a:pt x="991456" y="74667"/>
                    </a:cubicBezTo>
                    <a:cubicBezTo>
                      <a:pt x="989765" y="76359"/>
                      <a:pt x="987832" y="77325"/>
                      <a:pt x="985657" y="78050"/>
                    </a:cubicBezTo>
                    <a:cubicBezTo>
                      <a:pt x="983482" y="78775"/>
                      <a:pt x="982032" y="78775"/>
                      <a:pt x="980582" y="78775"/>
                    </a:cubicBezTo>
                    <a:cubicBezTo>
                      <a:pt x="978166" y="78775"/>
                      <a:pt x="975991" y="78292"/>
                      <a:pt x="974058" y="77084"/>
                    </a:cubicBezTo>
                    <a:cubicBezTo>
                      <a:pt x="972125" y="75875"/>
                      <a:pt x="970675" y="74426"/>
                      <a:pt x="969467" y="72493"/>
                    </a:cubicBezTo>
                    <a:cubicBezTo>
                      <a:pt x="968259" y="70559"/>
                      <a:pt x="967292" y="68143"/>
                      <a:pt x="966809" y="65243"/>
                    </a:cubicBezTo>
                    <a:cubicBezTo>
                      <a:pt x="966326" y="62585"/>
                      <a:pt x="965842" y="59444"/>
                      <a:pt x="965842" y="56303"/>
                    </a:cubicBezTo>
                    <a:cubicBezTo>
                      <a:pt x="965842" y="53161"/>
                      <a:pt x="966326" y="50020"/>
                      <a:pt x="967051" y="47362"/>
                    </a:cubicBezTo>
                    <a:cubicBezTo>
                      <a:pt x="967775" y="44704"/>
                      <a:pt x="968984" y="42287"/>
                      <a:pt x="970192" y="40354"/>
                    </a:cubicBezTo>
                    <a:cubicBezTo>
                      <a:pt x="971642" y="38421"/>
                      <a:pt x="973333" y="36971"/>
                      <a:pt x="975266" y="36005"/>
                    </a:cubicBezTo>
                    <a:cubicBezTo>
                      <a:pt x="977199" y="35038"/>
                      <a:pt x="979374" y="34555"/>
                      <a:pt x="981549" y="34555"/>
                    </a:cubicBezTo>
                    <a:cubicBezTo>
                      <a:pt x="983724" y="34555"/>
                      <a:pt x="985899" y="35038"/>
                      <a:pt x="987832" y="35763"/>
                    </a:cubicBezTo>
                    <a:cubicBezTo>
                      <a:pt x="989765" y="36488"/>
                      <a:pt x="991456" y="37938"/>
                      <a:pt x="992906" y="39629"/>
                    </a:cubicBezTo>
                    <a:cubicBezTo>
                      <a:pt x="994356" y="41321"/>
                      <a:pt x="995564" y="43496"/>
                      <a:pt x="996531" y="46395"/>
                    </a:cubicBezTo>
                    <a:cubicBezTo>
                      <a:pt x="997497" y="49053"/>
                      <a:pt x="997739" y="52195"/>
                      <a:pt x="997739" y="56061"/>
                    </a:cubicBezTo>
                    <a:cubicBezTo>
                      <a:pt x="997981" y="60652"/>
                      <a:pt x="997256" y="64760"/>
                      <a:pt x="996048" y="67660"/>
                    </a:cubicBezTo>
                    <a:moveTo>
                      <a:pt x="938537" y="725"/>
                    </a:moveTo>
                    <a:lnTo>
                      <a:pt x="928629" y="725"/>
                    </a:lnTo>
                    <a:lnTo>
                      <a:pt x="928629" y="84333"/>
                    </a:lnTo>
                    <a:lnTo>
                      <a:pt x="938537" y="84333"/>
                    </a:lnTo>
                    <a:lnTo>
                      <a:pt x="938537" y="725"/>
                    </a:lnTo>
                    <a:close/>
                    <a:moveTo>
                      <a:pt x="897699" y="38179"/>
                    </a:moveTo>
                    <a:cubicBezTo>
                      <a:pt x="899874" y="41079"/>
                      <a:pt x="900841" y="45187"/>
                      <a:pt x="900841" y="50262"/>
                    </a:cubicBezTo>
                    <a:lnTo>
                      <a:pt x="900841" y="52195"/>
                    </a:lnTo>
                    <a:lnTo>
                      <a:pt x="873535" y="52195"/>
                    </a:lnTo>
                    <a:cubicBezTo>
                      <a:pt x="873777" y="49778"/>
                      <a:pt x="874502" y="47362"/>
                      <a:pt x="875227" y="45187"/>
                    </a:cubicBezTo>
                    <a:cubicBezTo>
                      <a:pt x="875952" y="43012"/>
                      <a:pt x="877160" y="41079"/>
                      <a:pt x="878368" y="39388"/>
                    </a:cubicBezTo>
                    <a:cubicBezTo>
                      <a:pt x="879576" y="37696"/>
                      <a:pt x="881268" y="36246"/>
                      <a:pt x="882959" y="35280"/>
                    </a:cubicBezTo>
                    <a:cubicBezTo>
                      <a:pt x="884651" y="34313"/>
                      <a:pt x="886825" y="33830"/>
                      <a:pt x="889000" y="33830"/>
                    </a:cubicBezTo>
                    <a:cubicBezTo>
                      <a:pt x="892866" y="33588"/>
                      <a:pt x="895766" y="35038"/>
                      <a:pt x="897699" y="38179"/>
                    </a:cubicBezTo>
                    <a:moveTo>
                      <a:pt x="910748" y="58236"/>
                    </a:moveTo>
                    <a:lnTo>
                      <a:pt x="910748" y="52678"/>
                    </a:lnTo>
                    <a:cubicBezTo>
                      <a:pt x="910748" y="49537"/>
                      <a:pt x="910506" y="46395"/>
                      <a:pt x="909781" y="43496"/>
                    </a:cubicBezTo>
                    <a:cubicBezTo>
                      <a:pt x="909056" y="40354"/>
                      <a:pt x="907848" y="37696"/>
                      <a:pt x="906157" y="35280"/>
                    </a:cubicBezTo>
                    <a:cubicBezTo>
                      <a:pt x="904465" y="32863"/>
                      <a:pt x="902290" y="30930"/>
                      <a:pt x="899391" y="29480"/>
                    </a:cubicBezTo>
                    <a:cubicBezTo>
                      <a:pt x="896491" y="28030"/>
                      <a:pt x="893108" y="27306"/>
                      <a:pt x="888759" y="27306"/>
                    </a:cubicBezTo>
                    <a:cubicBezTo>
                      <a:pt x="885134" y="27306"/>
                      <a:pt x="881993" y="28030"/>
                      <a:pt x="878851" y="29480"/>
                    </a:cubicBezTo>
                    <a:cubicBezTo>
                      <a:pt x="875710" y="30930"/>
                      <a:pt x="873052" y="32863"/>
                      <a:pt x="870877" y="35521"/>
                    </a:cubicBezTo>
                    <a:cubicBezTo>
                      <a:pt x="868702" y="38179"/>
                      <a:pt x="866769" y="41079"/>
                      <a:pt x="865561" y="44704"/>
                    </a:cubicBezTo>
                    <a:cubicBezTo>
                      <a:pt x="864353" y="48328"/>
                      <a:pt x="863628" y="52195"/>
                      <a:pt x="863628" y="56544"/>
                    </a:cubicBezTo>
                    <a:cubicBezTo>
                      <a:pt x="863628" y="66210"/>
                      <a:pt x="865803" y="73459"/>
                      <a:pt x="870394" y="78292"/>
                    </a:cubicBezTo>
                    <a:cubicBezTo>
                      <a:pt x="874985" y="83125"/>
                      <a:pt x="881509" y="85783"/>
                      <a:pt x="890208" y="85783"/>
                    </a:cubicBezTo>
                    <a:cubicBezTo>
                      <a:pt x="894800" y="85783"/>
                      <a:pt x="898666" y="84816"/>
                      <a:pt x="902290" y="83125"/>
                    </a:cubicBezTo>
                    <a:cubicBezTo>
                      <a:pt x="905673" y="81192"/>
                      <a:pt x="909056" y="78534"/>
                      <a:pt x="911956" y="75151"/>
                    </a:cubicBezTo>
                    <a:lnTo>
                      <a:pt x="908090" y="71043"/>
                    </a:lnTo>
                    <a:cubicBezTo>
                      <a:pt x="904465" y="74426"/>
                      <a:pt x="901324" y="76359"/>
                      <a:pt x="898666" y="77567"/>
                    </a:cubicBezTo>
                    <a:cubicBezTo>
                      <a:pt x="896008" y="78534"/>
                      <a:pt x="893350" y="79017"/>
                      <a:pt x="890933" y="79017"/>
                    </a:cubicBezTo>
                    <a:cubicBezTo>
                      <a:pt x="885376" y="79017"/>
                      <a:pt x="881268" y="77325"/>
                      <a:pt x="878368" y="73701"/>
                    </a:cubicBezTo>
                    <a:cubicBezTo>
                      <a:pt x="875468" y="70076"/>
                      <a:pt x="874018" y="65002"/>
                      <a:pt x="873777" y="58477"/>
                    </a:cubicBezTo>
                    <a:lnTo>
                      <a:pt x="910748" y="58477"/>
                    </a:lnTo>
                    <a:close/>
                    <a:moveTo>
                      <a:pt x="848404" y="61377"/>
                    </a:moveTo>
                    <a:cubicBezTo>
                      <a:pt x="847438" y="59444"/>
                      <a:pt x="845988" y="57994"/>
                      <a:pt x="844296" y="56544"/>
                    </a:cubicBezTo>
                    <a:cubicBezTo>
                      <a:pt x="842605" y="55094"/>
                      <a:pt x="840913" y="54128"/>
                      <a:pt x="838980" y="53403"/>
                    </a:cubicBezTo>
                    <a:cubicBezTo>
                      <a:pt x="837047" y="52678"/>
                      <a:pt x="835114" y="51953"/>
                      <a:pt x="833181" y="51470"/>
                    </a:cubicBezTo>
                    <a:cubicBezTo>
                      <a:pt x="829798" y="50503"/>
                      <a:pt x="826898" y="49295"/>
                      <a:pt x="824723" y="47603"/>
                    </a:cubicBezTo>
                    <a:cubicBezTo>
                      <a:pt x="822549" y="45912"/>
                      <a:pt x="821582" y="43737"/>
                      <a:pt x="821582" y="40837"/>
                    </a:cubicBezTo>
                    <a:cubicBezTo>
                      <a:pt x="821582" y="38663"/>
                      <a:pt x="822549" y="36730"/>
                      <a:pt x="824482" y="35280"/>
                    </a:cubicBezTo>
                    <a:cubicBezTo>
                      <a:pt x="826415" y="33830"/>
                      <a:pt x="828831" y="33105"/>
                      <a:pt x="831731" y="33105"/>
                    </a:cubicBezTo>
                    <a:cubicBezTo>
                      <a:pt x="834872" y="33105"/>
                      <a:pt x="837289" y="33588"/>
                      <a:pt x="838980" y="34796"/>
                    </a:cubicBezTo>
                    <a:cubicBezTo>
                      <a:pt x="840672" y="36005"/>
                      <a:pt x="842122" y="37213"/>
                      <a:pt x="843572" y="38421"/>
                    </a:cubicBezTo>
                    <a:lnTo>
                      <a:pt x="848404" y="32380"/>
                    </a:lnTo>
                    <a:cubicBezTo>
                      <a:pt x="846955" y="31172"/>
                      <a:pt x="845021" y="29964"/>
                      <a:pt x="842605" y="28997"/>
                    </a:cubicBezTo>
                    <a:cubicBezTo>
                      <a:pt x="840189" y="28030"/>
                      <a:pt x="836564" y="27306"/>
                      <a:pt x="832214" y="27306"/>
                    </a:cubicBezTo>
                    <a:cubicBezTo>
                      <a:pt x="829556" y="27306"/>
                      <a:pt x="827140" y="27547"/>
                      <a:pt x="824723" y="28272"/>
                    </a:cubicBezTo>
                    <a:cubicBezTo>
                      <a:pt x="822307" y="28997"/>
                      <a:pt x="820374" y="29722"/>
                      <a:pt x="818441" y="31172"/>
                    </a:cubicBezTo>
                    <a:cubicBezTo>
                      <a:pt x="816749" y="32380"/>
                      <a:pt x="815299" y="34071"/>
                      <a:pt x="814091" y="36005"/>
                    </a:cubicBezTo>
                    <a:cubicBezTo>
                      <a:pt x="812883" y="37938"/>
                      <a:pt x="812400" y="40113"/>
                      <a:pt x="812400" y="42771"/>
                    </a:cubicBezTo>
                    <a:cubicBezTo>
                      <a:pt x="812400" y="45670"/>
                      <a:pt x="812883" y="48087"/>
                      <a:pt x="813850" y="50020"/>
                    </a:cubicBezTo>
                    <a:cubicBezTo>
                      <a:pt x="814816" y="51953"/>
                      <a:pt x="816266" y="53644"/>
                      <a:pt x="817716" y="54853"/>
                    </a:cubicBezTo>
                    <a:cubicBezTo>
                      <a:pt x="819407" y="56061"/>
                      <a:pt x="821099" y="57269"/>
                      <a:pt x="822790" y="57752"/>
                    </a:cubicBezTo>
                    <a:cubicBezTo>
                      <a:pt x="824723" y="58477"/>
                      <a:pt x="826415" y="58961"/>
                      <a:pt x="828106" y="59686"/>
                    </a:cubicBezTo>
                    <a:cubicBezTo>
                      <a:pt x="831731" y="60652"/>
                      <a:pt x="834389" y="61860"/>
                      <a:pt x="836564" y="63310"/>
                    </a:cubicBezTo>
                    <a:cubicBezTo>
                      <a:pt x="838739" y="64760"/>
                      <a:pt x="839705" y="67176"/>
                      <a:pt x="839705" y="70559"/>
                    </a:cubicBezTo>
                    <a:cubicBezTo>
                      <a:pt x="839705" y="73459"/>
                      <a:pt x="838739" y="75634"/>
                      <a:pt x="837047" y="77325"/>
                    </a:cubicBezTo>
                    <a:cubicBezTo>
                      <a:pt x="835356" y="78775"/>
                      <a:pt x="832939" y="79742"/>
                      <a:pt x="829556" y="79742"/>
                    </a:cubicBezTo>
                    <a:cubicBezTo>
                      <a:pt x="827865" y="79742"/>
                      <a:pt x="826415" y="79500"/>
                      <a:pt x="824723" y="79017"/>
                    </a:cubicBezTo>
                    <a:cubicBezTo>
                      <a:pt x="823274" y="78534"/>
                      <a:pt x="821824" y="77809"/>
                      <a:pt x="820616" y="76842"/>
                    </a:cubicBezTo>
                    <a:cubicBezTo>
                      <a:pt x="819407" y="76117"/>
                      <a:pt x="818199" y="75151"/>
                      <a:pt x="817233" y="74184"/>
                    </a:cubicBezTo>
                    <a:cubicBezTo>
                      <a:pt x="816266" y="73217"/>
                      <a:pt x="815541" y="72493"/>
                      <a:pt x="814816" y="71768"/>
                    </a:cubicBezTo>
                    <a:lnTo>
                      <a:pt x="809983" y="79500"/>
                    </a:lnTo>
                    <a:cubicBezTo>
                      <a:pt x="815299" y="83608"/>
                      <a:pt x="821582" y="85783"/>
                      <a:pt x="829073" y="85783"/>
                    </a:cubicBezTo>
                    <a:cubicBezTo>
                      <a:pt x="831731" y="85783"/>
                      <a:pt x="834389" y="85300"/>
                      <a:pt x="836806" y="84575"/>
                    </a:cubicBezTo>
                    <a:cubicBezTo>
                      <a:pt x="839222" y="83850"/>
                      <a:pt x="841397" y="82641"/>
                      <a:pt x="843088" y="81192"/>
                    </a:cubicBezTo>
                    <a:cubicBezTo>
                      <a:pt x="844780" y="79742"/>
                      <a:pt x="846230" y="77809"/>
                      <a:pt x="847438" y="75634"/>
                    </a:cubicBezTo>
                    <a:cubicBezTo>
                      <a:pt x="848404" y="73459"/>
                      <a:pt x="849129" y="71043"/>
                      <a:pt x="849129" y="68143"/>
                    </a:cubicBezTo>
                    <a:cubicBezTo>
                      <a:pt x="849854" y="65485"/>
                      <a:pt x="849371" y="63310"/>
                      <a:pt x="848404" y="61377"/>
                    </a:cubicBezTo>
                    <a:moveTo>
                      <a:pt x="796693" y="61377"/>
                    </a:moveTo>
                    <a:cubicBezTo>
                      <a:pt x="795726" y="59444"/>
                      <a:pt x="794277" y="57994"/>
                      <a:pt x="792585" y="56544"/>
                    </a:cubicBezTo>
                    <a:cubicBezTo>
                      <a:pt x="790894" y="55094"/>
                      <a:pt x="789202" y="54128"/>
                      <a:pt x="787269" y="53403"/>
                    </a:cubicBezTo>
                    <a:cubicBezTo>
                      <a:pt x="785336" y="52678"/>
                      <a:pt x="783403" y="51953"/>
                      <a:pt x="781470" y="51470"/>
                    </a:cubicBezTo>
                    <a:cubicBezTo>
                      <a:pt x="778087" y="50503"/>
                      <a:pt x="775187" y="49295"/>
                      <a:pt x="773012" y="47603"/>
                    </a:cubicBezTo>
                    <a:cubicBezTo>
                      <a:pt x="770837" y="45912"/>
                      <a:pt x="769871" y="43737"/>
                      <a:pt x="769871" y="40837"/>
                    </a:cubicBezTo>
                    <a:cubicBezTo>
                      <a:pt x="769871" y="38663"/>
                      <a:pt x="770837" y="36730"/>
                      <a:pt x="772770" y="35280"/>
                    </a:cubicBezTo>
                    <a:cubicBezTo>
                      <a:pt x="774704" y="33830"/>
                      <a:pt x="777120" y="33105"/>
                      <a:pt x="780020" y="33105"/>
                    </a:cubicBezTo>
                    <a:cubicBezTo>
                      <a:pt x="783161" y="33105"/>
                      <a:pt x="785578" y="33588"/>
                      <a:pt x="787269" y="34796"/>
                    </a:cubicBezTo>
                    <a:cubicBezTo>
                      <a:pt x="788960" y="36005"/>
                      <a:pt x="790410" y="37213"/>
                      <a:pt x="791860" y="38421"/>
                    </a:cubicBezTo>
                    <a:lnTo>
                      <a:pt x="796693" y="32380"/>
                    </a:lnTo>
                    <a:cubicBezTo>
                      <a:pt x="795243" y="31172"/>
                      <a:pt x="793310" y="29964"/>
                      <a:pt x="790894" y="28997"/>
                    </a:cubicBezTo>
                    <a:cubicBezTo>
                      <a:pt x="788236" y="27789"/>
                      <a:pt x="784853" y="27306"/>
                      <a:pt x="780503" y="27306"/>
                    </a:cubicBezTo>
                    <a:cubicBezTo>
                      <a:pt x="777845" y="27306"/>
                      <a:pt x="775429" y="27547"/>
                      <a:pt x="773012" y="28272"/>
                    </a:cubicBezTo>
                    <a:cubicBezTo>
                      <a:pt x="770596" y="28997"/>
                      <a:pt x="768663" y="29722"/>
                      <a:pt x="766729" y="31172"/>
                    </a:cubicBezTo>
                    <a:cubicBezTo>
                      <a:pt x="765038" y="32380"/>
                      <a:pt x="763346" y="34071"/>
                      <a:pt x="762380" y="36005"/>
                    </a:cubicBezTo>
                    <a:cubicBezTo>
                      <a:pt x="761172" y="37938"/>
                      <a:pt x="760688" y="40113"/>
                      <a:pt x="760688" y="42771"/>
                    </a:cubicBezTo>
                    <a:cubicBezTo>
                      <a:pt x="760688" y="45670"/>
                      <a:pt x="761172" y="48087"/>
                      <a:pt x="762138" y="50020"/>
                    </a:cubicBezTo>
                    <a:cubicBezTo>
                      <a:pt x="763105" y="51953"/>
                      <a:pt x="764555" y="53644"/>
                      <a:pt x="766005" y="54853"/>
                    </a:cubicBezTo>
                    <a:cubicBezTo>
                      <a:pt x="767696" y="56061"/>
                      <a:pt x="769387" y="57269"/>
                      <a:pt x="771079" y="57752"/>
                    </a:cubicBezTo>
                    <a:cubicBezTo>
                      <a:pt x="773012" y="58477"/>
                      <a:pt x="774704" y="58961"/>
                      <a:pt x="776395" y="59686"/>
                    </a:cubicBezTo>
                    <a:cubicBezTo>
                      <a:pt x="780020" y="60652"/>
                      <a:pt x="782678" y="61860"/>
                      <a:pt x="784853" y="63310"/>
                    </a:cubicBezTo>
                    <a:cubicBezTo>
                      <a:pt x="787027" y="64760"/>
                      <a:pt x="787994" y="67176"/>
                      <a:pt x="787994" y="70559"/>
                    </a:cubicBezTo>
                    <a:cubicBezTo>
                      <a:pt x="787994" y="73459"/>
                      <a:pt x="787027" y="75634"/>
                      <a:pt x="785336" y="77325"/>
                    </a:cubicBezTo>
                    <a:cubicBezTo>
                      <a:pt x="783644" y="78775"/>
                      <a:pt x="781228" y="79742"/>
                      <a:pt x="777845" y="79742"/>
                    </a:cubicBezTo>
                    <a:cubicBezTo>
                      <a:pt x="776154" y="79742"/>
                      <a:pt x="774704" y="79500"/>
                      <a:pt x="773012" y="79017"/>
                    </a:cubicBezTo>
                    <a:cubicBezTo>
                      <a:pt x="771562" y="78534"/>
                      <a:pt x="770112" y="77809"/>
                      <a:pt x="768904" y="76842"/>
                    </a:cubicBezTo>
                    <a:cubicBezTo>
                      <a:pt x="767696" y="76117"/>
                      <a:pt x="766488" y="75151"/>
                      <a:pt x="765521" y="74184"/>
                    </a:cubicBezTo>
                    <a:cubicBezTo>
                      <a:pt x="764555" y="73217"/>
                      <a:pt x="763830" y="72493"/>
                      <a:pt x="763105" y="71768"/>
                    </a:cubicBezTo>
                    <a:lnTo>
                      <a:pt x="758272" y="79500"/>
                    </a:lnTo>
                    <a:cubicBezTo>
                      <a:pt x="763588" y="83608"/>
                      <a:pt x="769871" y="85783"/>
                      <a:pt x="777362" y="85783"/>
                    </a:cubicBezTo>
                    <a:cubicBezTo>
                      <a:pt x="780261" y="85783"/>
                      <a:pt x="782678" y="85300"/>
                      <a:pt x="785094" y="84575"/>
                    </a:cubicBezTo>
                    <a:cubicBezTo>
                      <a:pt x="787511" y="83850"/>
                      <a:pt x="789685" y="82641"/>
                      <a:pt x="791377" y="81192"/>
                    </a:cubicBezTo>
                    <a:cubicBezTo>
                      <a:pt x="793068" y="79742"/>
                      <a:pt x="794518" y="77809"/>
                      <a:pt x="795726" y="75634"/>
                    </a:cubicBezTo>
                    <a:cubicBezTo>
                      <a:pt x="796693" y="73459"/>
                      <a:pt x="797418" y="71043"/>
                      <a:pt x="797418" y="68143"/>
                    </a:cubicBezTo>
                    <a:cubicBezTo>
                      <a:pt x="798385" y="65485"/>
                      <a:pt x="797660" y="63310"/>
                      <a:pt x="796693" y="61377"/>
                    </a:cubicBezTo>
                    <a:moveTo>
                      <a:pt x="711393" y="6041"/>
                    </a:moveTo>
                    <a:cubicBezTo>
                      <a:pt x="710185" y="4833"/>
                      <a:pt x="708977" y="4350"/>
                      <a:pt x="707286" y="4350"/>
                    </a:cubicBezTo>
                    <a:cubicBezTo>
                      <a:pt x="705594" y="4350"/>
                      <a:pt x="704386" y="4833"/>
                      <a:pt x="703178" y="6041"/>
                    </a:cubicBezTo>
                    <a:cubicBezTo>
                      <a:pt x="701969" y="7249"/>
                      <a:pt x="701486" y="8457"/>
                      <a:pt x="701486" y="9907"/>
                    </a:cubicBezTo>
                    <a:cubicBezTo>
                      <a:pt x="701486" y="11357"/>
                      <a:pt x="701969" y="12807"/>
                      <a:pt x="703178" y="13774"/>
                    </a:cubicBezTo>
                    <a:cubicBezTo>
                      <a:pt x="704386" y="14982"/>
                      <a:pt x="705594" y="15465"/>
                      <a:pt x="707286" y="15465"/>
                    </a:cubicBezTo>
                    <a:cubicBezTo>
                      <a:pt x="708977" y="15465"/>
                      <a:pt x="710427" y="14982"/>
                      <a:pt x="711393" y="13774"/>
                    </a:cubicBezTo>
                    <a:cubicBezTo>
                      <a:pt x="712602" y="12565"/>
                      <a:pt x="713085" y="11357"/>
                      <a:pt x="713085" y="9907"/>
                    </a:cubicBezTo>
                    <a:cubicBezTo>
                      <a:pt x="713085" y="8457"/>
                      <a:pt x="712602" y="7249"/>
                      <a:pt x="711393" y="6041"/>
                    </a:cubicBezTo>
                    <a:moveTo>
                      <a:pt x="734833" y="6041"/>
                    </a:moveTo>
                    <a:cubicBezTo>
                      <a:pt x="733625" y="4833"/>
                      <a:pt x="732416" y="4350"/>
                      <a:pt x="730725" y="4350"/>
                    </a:cubicBezTo>
                    <a:cubicBezTo>
                      <a:pt x="729033" y="4350"/>
                      <a:pt x="727583" y="4833"/>
                      <a:pt x="726617" y="6041"/>
                    </a:cubicBezTo>
                    <a:cubicBezTo>
                      <a:pt x="725409" y="7249"/>
                      <a:pt x="724925" y="8457"/>
                      <a:pt x="724925" y="9907"/>
                    </a:cubicBezTo>
                    <a:cubicBezTo>
                      <a:pt x="724925" y="11357"/>
                      <a:pt x="725409" y="12807"/>
                      <a:pt x="726617" y="13774"/>
                    </a:cubicBezTo>
                    <a:cubicBezTo>
                      <a:pt x="727825" y="14982"/>
                      <a:pt x="729033" y="15465"/>
                      <a:pt x="730725" y="15465"/>
                    </a:cubicBezTo>
                    <a:cubicBezTo>
                      <a:pt x="732416" y="15465"/>
                      <a:pt x="733625" y="14982"/>
                      <a:pt x="734833" y="13774"/>
                    </a:cubicBezTo>
                    <a:cubicBezTo>
                      <a:pt x="736041" y="12565"/>
                      <a:pt x="736524" y="11357"/>
                      <a:pt x="736524" y="9907"/>
                    </a:cubicBezTo>
                    <a:cubicBezTo>
                      <a:pt x="736524" y="8457"/>
                      <a:pt x="735799" y="7249"/>
                      <a:pt x="734833" y="6041"/>
                    </a:cubicBezTo>
                    <a:moveTo>
                      <a:pt x="695445" y="28997"/>
                    </a:moveTo>
                    <a:lnTo>
                      <a:pt x="695445" y="63552"/>
                    </a:lnTo>
                    <a:cubicBezTo>
                      <a:pt x="695445" y="66451"/>
                      <a:pt x="695687" y="69351"/>
                      <a:pt x="695928" y="72009"/>
                    </a:cubicBezTo>
                    <a:cubicBezTo>
                      <a:pt x="696170" y="74667"/>
                      <a:pt x="696895" y="77084"/>
                      <a:pt x="698103" y="79017"/>
                    </a:cubicBezTo>
                    <a:cubicBezTo>
                      <a:pt x="699311" y="80950"/>
                      <a:pt x="701245" y="82641"/>
                      <a:pt x="703903" y="83850"/>
                    </a:cubicBezTo>
                    <a:cubicBezTo>
                      <a:pt x="706561" y="85058"/>
                      <a:pt x="709944" y="85783"/>
                      <a:pt x="714535" y="85783"/>
                    </a:cubicBezTo>
                    <a:cubicBezTo>
                      <a:pt x="717435" y="85783"/>
                      <a:pt x="719851" y="85300"/>
                      <a:pt x="722026" y="84575"/>
                    </a:cubicBezTo>
                    <a:cubicBezTo>
                      <a:pt x="724201" y="83608"/>
                      <a:pt x="725892" y="82641"/>
                      <a:pt x="727342" y="81433"/>
                    </a:cubicBezTo>
                    <a:cubicBezTo>
                      <a:pt x="728792" y="80225"/>
                      <a:pt x="730000" y="79017"/>
                      <a:pt x="730725" y="77809"/>
                    </a:cubicBezTo>
                    <a:cubicBezTo>
                      <a:pt x="731450" y="76600"/>
                      <a:pt x="732175" y="75875"/>
                      <a:pt x="732658" y="75151"/>
                    </a:cubicBezTo>
                    <a:lnTo>
                      <a:pt x="733866" y="84575"/>
                    </a:lnTo>
                    <a:lnTo>
                      <a:pt x="743290" y="83608"/>
                    </a:lnTo>
                    <a:cubicBezTo>
                      <a:pt x="743290" y="83125"/>
                      <a:pt x="743049" y="82400"/>
                      <a:pt x="743049" y="81433"/>
                    </a:cubicBezTo>
                    <a:cubicBezTo>
                      <a:pt x="742807" y="80467"/>
                      <a:pt x="742807" y="79259"/>
                      <a:pt x="742565" y="77809"/>
                    </a:cubicBezTo>
                    <a:cubicBezTo>
                      <a:pt x="742324" y="76600"/>
                      <a:pt x="742324" y="75151"/>
                      <a:pt x="742324" y="73701"/>
                    </a:cubicBezTo>
                    <a:cubicBezTo>
                      <a:pt x="742324" y="72251"/>
                      <a:pt x="742082" y="70801"/>
                      <a:pt x="742082" y="69593"/>
                    </a:cubicBezTo>
                    <a:lnTo>
                      <a:pt x="742082" y="28755"/>
                    </a:lnTo>
                    <a:lnTo>
                      <a:pt x="732175" y="28755"/>
                    </a:lnTo>
                    <a:lnTo>
                      <a:pt x="732175" y="59686"/>
                    </a:lnTo>
                    <a:cubicBezTo>
                      <a:pt x="732175" y="62102"/>
                      <a:pt x="731691" y="64518"/>
                      <a:pt x="730966" y="66935"/>
                    </a:cubicBezTo>
                    <a:cubicBezTo>
                      <a:pt x="730242" y="69110"/>
                      <a:pt x="729033" y="71284"/>
                      <a:pt x="727583" y="72734"/>
                    </a:cubicBezTo>
                    <a:cubicBezTo>
                      <a:pt x="726134" y="74426"/>
                      <a:pt x="724442" y="75634"/>
                      <a:pt x="722751" y="76600"/>
                    </a:cubicBezTo>
                    <a:cubicBezTo>
                      <a:pt x="720817" y="77567"/>
                      <a:pt x="718884" y="78050"/>
                      <a:pt x="716468" y="78050"/>
                    </a:cubicBezTo>
                    <a:cubicBezTo>
                      <a:pt x="714052" y="78050"/>
                      <a:pt x="711877" y="77809"/>
                      <a:pt x="710427" y="77084"/>
                    </a:cubicBezTo>
                    <a:cubicBezTo>
                      <a:pt x="708977" y="76359"/>
                      <a:pt x="707769" y="75634"/>
                      <a:pt x="706802" y="74184"/>
                    </a:cubicBezTo>
                    <a:cubicBezTo>
                      <a:pt x="706077" y="72976"/>
                      <a:pt x="705594" y="71284"/>
                      <a:pt x="705111" y="69593"/>
                    </a:cubicBezTo>
                    <a:cubicBezTo>
                      <a:pt x="704869" y="67660"/>
                      <a:pt x="704628" y="65727"/>
                      <a:pt x="704628" y="63310"/>
                    </a:cubicBezTo>
                    <a:lnTo>
                      <a:pt x="704628" y="28755"/>
                    </a:lnTo>
                    <a:lnTo>
                      <a:pt x="695445" y="28755"/>
                    </a:lnTo>
                    <a:close/>
                    <a:moveTo>
                      <a:pt x="664515" y="60894"/>
                    </a:moveTo>
                    <a:cubicBezTo>
                      <a:pt x="662823" y="65243"/>
                      <a:pt x="660649" y="68626"/>
                      <a:pt x="657991" y="71284"/>
                    </a:cubicBezTo>
                    <a:cubicBezTo>
                      <a:pt x="655091" y="73701"/>
                      <a:pt x="651950" y="75634"/>
                      <a:pt x="648325" y="76600"/>
                    </a:cubicBezTo>
                    <a:cubicBezTo>
                      <a:pt x="644700" y="77567"/>
                      <a:pt x="640834" y="78050"/>
                      <a:pt x="636726" y="78050"/>
                    </a:cubicBezTo>
                    <a:cubicBezTo>
                      <a:pt x="635035" y="78050"/>
                      <a:pt x="633585" y="78050"/>
                      <a:pt x="631893" y="77809"/>
                    </a:cubicBezTo>
                    <a:cubicBezTo>
                      <a:pt x="630202" y="77809"/>
                      <a:pt x="628510" y="77567"/>
                      <a:pt x="626577" y="77325"/>
                    </a:cubicBezTo>
                    <a:lnTo>
                      <a:pt x="626577" y="10874"/>
                    </a:lnTo>
                    <a:cubicBezTo>
                      <a:pt x="628027" y="10874"/>
                      <a:pt x="629477" y="10632"/>
                      <a:pt x="630927" y="10632"/>
                    </a:cubicBezTo>
                    <a:lnTo>
                      <a:pt x="635276" y="10632"/>
                    </a:lnTo>
                    <a:cubicBezTo>
                      <a:pt x="646392" y="10632"/>
                      <a:pt x="654366" y="13290"/>
                      <a:pt x="659440" y="18848"/>
                    </a:cubicBezTo>
                    <a:cubicBezTo>
                      <a:pt x="664515" y="24406"/>
                      <a:pt x="666931" y="33588"/>
                      <a:pt x="666931" y="44220"/>
                    </a:cubicBezTo>
                    <a:cubicBezTo>
                      <a:pt x="666931" y="50986"/>
                      <a:pt x="666206" y="56544"/>
                      <a:pt x="664515" y="60894"/>
                    </a:cubicBezTo>
                    <a:moveTo>
                      <a:pt x="675389" y="25856"/>
                    </a:moveTo>
                    <a:cubicBezTo>
                      <a:pt x="673456" y="21023"/>
                      <a:pt x="670798" y="16915"/>
                      <a:pt x="667173" y="13774"/>
                    </a:cubicBezTo>
                    <a:cubicBezTo>
                      <a:pt x="663548" y="10632"/>
                      <a:pt x="659440" y="8216"/>
                      <a:pt x="654366" y="6524"/>
                    </a:cubicBezTo>
                    <a:cubicBezTo>
                      <a:pt x="649292" y="4833"/>
                      <a:pt x="643734" y="4108"/>
                      <a:pt x="637451" y="4108"/>
                    </a:cubicBezTo>
                    <a:cubicBezTo>
                      <a:pt x="634793" y="4108"/>
                      <a:pt x="632860" y="4108"/>
                      <a:pt x="631168" y="4108"/>
                    </a:cubicBezTo>
                    <a:cubicBezTo>
                      <a:pt x="629719" y="4108"/>
                      <a:pt x="628269" y="4108"/>
                      <a:pt x="627060" y="4350"/>
                    </a:cubicBezTo>
                    <a:cubicBezTo>
                      <a:pt x="625852" y="4350"/>
                      <a:pt x="624402" y="4350"/>
                      <a:pt x="622953" y="4350"/>
                    </a:cubicBezTo>
                    <a:cubicBezTo>
                      <a:pt x="621503" y="4350"/>
                      <a:pt x="619328" y="4350"/>
                      <a:pt x="616670" y="4591"/>
                    </a:cubicBezTo>
                    <a:lnTo>
                      <a:pt x="616670" y="84091"/>
                    </a:lnTo>
                    <a:cubicBezTo>
                      <a:pt x="619086" y="84091"/>
                      <a:pt x="622228" y="84091"/>
                      <a:pt x="625611" y="84333"/>
                    </a:cubicBezTo>
                    <a:cubicBezTo>
                      <a:pt x="629235" y="84333"/>
                      <a:pt x="633102" y="84575"/>
                      <a:pt x="637209" y="84575"/>
                    </a:cubicBezTo>
                    <a:cubicBezTo>
                      <a:pt x="641317" y="84575"/>
                      <a:pt x="645909" y="84091"/>
                      <a:pt x="650741" y="82883"/>
                    </a:cubicBezTo>
                    <a:cubicBezTo>
                      <a:pt x="655574" y="81675"/>
                      <a:pt x="659924" y="79742"/>
                      <a:pt x="664032" y="76842"/>
                    </a:cubicBezTo>
                    <a:cubicBezTo>
                      <a:pt x="668140" y="73942"/>
                      <a:pt x="671523" y="69834"/>
                      <a:pt x="674181" y="64518"/>
                    </a:cubicBezTo>
                    <a:cubicBezTo>
                      <a:pt x="676839" y="59202"/>
                      <a:pt x="678289" y="52436"/>
                      <a:pt x="678289" y="43979"/>
                    </a:cubicBezTo>
                    <a:cubicBezTo>
                      <a:pt x="678289" y="37454"/>
                      <a:pt x="677322" y="30689"/>
                      <a:pt x="675389" y="25856"/>
                    </a:cubicBezTo>
                    <a:moveTo>
                      <a:pt x="562059" y="77325"/>
                    </a:moveTo>
                    <a:cubicBezTo>
                      <a:pt x="560851" y="77809"/>
                      <a:pt x="559884" y="78292"/>
                      <a:pt x="558918" y="78534"/>
                    </a:cubicBezTo>
                    <a:cubicBezTo>
                      <a:pt x="557951" y="78775"/>
                      <a:pt x="556984" y="79017"/>
                      <a:pt x="555776" y="79017"/>
                    </a:cubicBezTo>
                    <a:cubicBezTo>
                      <a:pt x="555051" y="79017"/>
                      <a:pt x="554326" y="78775"/>
                      <a:pt x="553360" y="78534"/>
                    </a:cubicBezTo>
                    <a:cubicBezTo>
                      <a:pt x="552393" y="78292"/>
                      <a:pt x="551668" y="78050"/>
                      <a:pt x="551185" y="77567"/>
                    </a:cubicBezTo>
                    <a:cubicBezTo>
                      <a:pt x="549977" y="76600"/>
                      <a:pt x="549252" y="75634"/>
                      <a:pt x="549010" y="74184"/>
                    </a:cubicBezTo>
                    <a:cubicBezTo>
                      <a:pt x="548769" y="72734"/>
                      <a:pt x="548769" y="70801"/>
                      <a:pt x="548769" y="67901"/>
                    </a:cubicBezTo>
                    <a:lnTo>
                      <a:pt x="548769" y="35280"/>
                    </a:lnTo>
                    <a:lnTo>
                      <a:pt x="561817" y="35280"/>
                    </a:lnTo>
                    <a:lnTo>
                      <a:pt x="561817" y="28997"/>
                    </a:lnTo>
                    <a:lnTo>
                      <a:pt x="548769" y="28997"/>
                    </a:lnTo>
                    <a:lnTo>
                      <a:pt x="548769" y="12807"/>
                    </a:lnTo>
                    <a:lnTo>
                      <a:pt x="539103" y="14982"/>
                    </a:lnTo>
                    <a:lnTo>
                      <a:pt x="539103" y="28997"/>
                    </a:lnTo>
                    <a:lnTo>
                      <a:pt x="529679" y="28997"/>
                    </a:lnTo>
                    <a:lnTo>
                      <a:pt x="529679" y="35280"/>
                    </a:lnTo>
                    <a:lnTo>
                      <a:pt x="539103" y="35280"/>
                    </a:lnTo>
                    <a:lnTo>
                      <a:pt x="539103" y="68868"/>
                    </a:lnTo>
                    <a:cubicBezTo>
                      <a:pt x="539103" y="71768"/>
                      <a:pt x="539103" y="74184"/>
                      <a:pt x="539345" y="76117"/>
                    </a:cubicBezTo>
                    <a:cubicBezTo>
                      <a:pt x="539586" y="78050"/>
                      <a:pt x="540311" y="79983"/>
                      <a:pt x="541278" y="81433"/>
                    </a:cubicBezTo>
                    <a:cubicBezTo>
                      <a:pt x="542486" y="83125"/>
                      <a:pt x="543936" y="84091"/>
                      <a:pt x="545869" y="84816"/>
                    </a:cubicBezTo>
                    <a:cubicBezTo>
                      <a:pt x="547802" y="85541"/>
                      <a:pt x="549735" y="85783"/>
                      <a:pt x="551910" y="85783"/>
                    </a:cubicBezTo>
                    <a:cubicBezTo>
                      <a:pt x="554085" y="85783"/>
                      <a:pt x="556259" y="85541"/>
                      <a:pt x="558434" y="84816"/>
                    </a:cubicBezTo>
                    <a:cubicBezTo>
                      <a:pt x="560609" y="84091"/>
                      <a:pt x="562300" y="83125"/>
                      <a:pt x="563992" y="82158"/>
                    </a:cubicBezTo>
                    <a:lnTo>
                      <a:pt x="562059" y="77325"/>
                    </a:lnTo>
                    <a:close/>
                    <a:moveTo>
                      <a:pt x="487392" y="6041"/>
                    </a:moveTo>
                    <a:cubicBezTo>
                      <a:pt x="486183" y="4833"/>
                      <a:pt x="484975" y="4350"/>
                      <a:pt x="483284" y="4350"/>
                    </a:cubicBezTo>
                    <a:cubicBezTo>
                      <a:pt x="481592" y="4350"/>
                      <a:pt x="480384" y="4833"/>
                      <a:pt x="479176" y="6041"/>
                    </a:cubicBezTo>
                    <a:cubicBezTo>
                      <a:pt x="477967" y="7249"/>
                      <a:pt x="477484" y="8457"/>
                      <a:pt x="477484" y="9907"/>
                    </a:cubicBezTo>
                    <a:cubicBezTo>
                      <a:pt x="477484" y="11357"/>
                      <a:pt x="477967" y="12807"/>
                      <a:pt x="479176" y="13774"/>
                    </a:cubicBezTo>
                    <a:cubicBezTo>
                      <a:pt x="480384" y="14982"/>
                      <a:pt x="481592" y="15465"/>
                      <a:pt x="483284" y="15465"/>
                    </a:cubicBezTo>
                    <a:cubicBezTo>
                      <a:pt x="484975" y="15465"/>
                      <a:pt x="486425" y="14982"/>
                      <a:pt x="487392" y="13774"/>
                    </a:cubicBezTo>
                    <a:cubicBezTo>
                      <a:pt x="488600" y="12565"/>
                      <a:pt x="489083" y="11357"/>
                      <a:pt x="489083" y="9907"/>
                    </a:cubicBezTo>
                    <a:cubicBezTo>
                      <a:pt x="488841" y="8457"/>
                      <a:pt x="488358" y="7249"/>
                      <a:pt x="487392" y="6041"/>
                    </a:cubicBezTo>
                    <a:moveTo>
                      <a:pt x="510589" y="6041"/>
                    </a:moveTo>
                    <a:cubicBezTo>
                      <a:pt x="509381" y="4833"/>
                      <a:pt x="508173" y="4350"/>
                      <a:pt x="506481" y="4350"/>
                    </a:cubicBezTo>
                    <a:cubicBezTo>
                      <a:pt x="504790" y="4350"/>
                      <a:pt x="503340" y="4833"/>
                      <a:pt x="502373" y="6041"/>
                    </a:cubicBezTo>
                    <a:cubicBezTo>
                      <a:pt x="501165" y="7249"/>
                      <a:pt x="500682" y="8457"/>
                      <a:pt x="500682" y="9907"/>
                    </a:cubicBezTo>
                    <a:cubicBezTo>
                      <a:pt x="500682" y="11357"/>
                      <a:pt x="501165" y="12807"/>
                      <a:pt x="502373" y="13774"/>
                    </a:cubicBezTo>
                    <a:cubicBezTo>
                      <a:pt x="503582" y="14982"/>
                      <a:pt x="504790" y="15465"/>
                      <a:pt x="506481" y="15465"/>
                    </a:cubicBezTo>
                    <a:cubicBezTo>
                      <a:pt x="508173" y="15465"/>
                      <a:pt x="509381" y="14982"/>
                      <a:pt x="510589" y="13774"/>
                    </a:cubicBezTo>
                    <a:cubicBezTo>
                      <a:pt x="511797" y="12565"/>
                      <a:pt x="512281" y="11357"/>
                      <a:pt x="512281" y="9907"/>
                    </a:cubicBezTo>
                    <a:cubicBezTo>
                      <a:pt x="512281" y="8457"/>
                      <a:pt x="511797" y="7249"/>
                      <a:pt x="510589" y="6041"/>
                    </a:cubicBezTo>
                    <a:moveTo>
                      <a:pt x="504548" y="62827"/>
                    </a:moveTo>
                    <a:cubicBezTo>
                      <a:pt x="504548" y="64518"/>
                      <a:pt x="504306" y="65968"/>
                      <a:pt x="504306" y="67660"/>
                    </a:cubicBezTo>
                    <a:cubicBezTo>
                      <a:pt x="504065" y="69834"/>
                      <a:pt x="503340" y="71526"/>
                      <a:pt x="502373" y="72976"/>
                    </a:cubicBezTo>
                    <a:cubicBezTo>
                      <a:pt x="501407" y="74426"/>
                      <a:pt x="500199" y="75634"/>
                      <a:pt x="498990" y="76600"/>
                    </a:cubicBezTo>
                    <a:cubicBezTo>
                      <a:pt x="497782" y="77567"/>
                      <a:pt x="496332" y="78050"/>
                      <a:pt x="495124" y="78534"/>
                    </a:cubicBezTo>
                    <a:cubicBezTo>
                      <a:pt x="493916" y="79017"/>
                      <a:pt x="492708" y="79017"/>
                      <a:pt x="491741" y="79017"/>
                    </a:cubicBezTo>
                    <a:cubicBezTo>
                      <a:pt x="490533" y="79017"/>
                      <a:pt x="489325" y="78775"/>
                      <a:pt x="488116" y="78534"/>
                    </a:cubicBezTo>
                    <a:cubicBezTo>
                      <a:pt x="486908" y="78292"/>
                      <a:pt x="485942" y="77567"/>
                      <a:pt x="484975" y="76842"/>
                    </a:cubicBezTo>
                    <a:cubicBezTo>
                      <a:pt x="484009" y="76117"/>
                      <a:pt x="483284" y="75151"/>
                      <a:pt x="482800" y="73942"/>
                    </a:cubicBezTo>
                    <a:cubicBezTo>
                      <a:pt x="482317" y="72734"/>
                      <a:pt x="482075" y="71284"/>
                      <a:pt x="482075" y="69351"/>
                    </a:cubicBezTo>
                    <a:cubicBezTo>
                      <a:pt x="482075" y="67418"/>
                      <a:pt x="482559" y="65968"/>
                      <a:pt x="483284" y="64760"/>
                    </a:cubicBezTo>
                    <a:cubicBezTo>
                      <a:pt x="484009" y="63552"/>
                      <a:pt x="484975" y="62585"/>
                      <a:pt x="486183" y="61619"/>
                    </a:cubicBezTo>
                    <a:cubicBezTo>
                      <a:pt x="487392" y="60894"/>
                      <a:pt x="488358" y="60169"/>
                      <a:pt x="489566" y="59686"/>
                    </a:cubicBezTo>
                    <a:cubicBezTo>
                      <a:pt x="490775" y="59202"/>
                      <a:pt x="491741" y="58961"/>
                      <a:pt x="492708" y="58719"/>
                    </a:cubicBezTo>
                    <a:cubicBezTo>
                      <a:pt x="493674" y="58477"/>
                      <a:pt x="494882" y="58236"/>
                      <a:pt x="496091" y="58236"/>
                    </a:cubicBezTo>
                    <a:cubicBezTo>
                      <a:pt x="497299" y="58236"/>
                      <a:pt x="498507" y="57994"/>
                      <a:pt x="499715" y="57994"/>
                    </a:cubicBezTo>
                    <a:cubicBezTo>
                      <a:pt x="500923" y="57994"/>
                      <a:pt x="501890" y="57752"/>
                      <a:pt x="502857" y="57752"/>
                    </a:cubicBezTo>
                    <a:lnTo>
                      <a:pt x="505031" y="57752"/>
                    </a:lnTo>
                    <a:cubicBezTo>
                      <a:pt x="504548" y="59444"/>
                      <a:pt x="504548" y="61135"/>
                      <a:pt x="504548" y="62827"/>
                    </a:cubicBezTo>
                    <a:moveTo>
                      <a:pt x="522188" y="78292"/>
                    </a:moveTo>
                    <a:cubicBezTo>
                      <a:pt x="520738" y="78775"/>
                      <a:pt x="519288" y="79017"/>
                      <a:pt x="517838" y="79017"/>
                    </a:cubicBezTo>
                    <a:cubicBezTo>
                      <a:pt x="516630" y="79017"/>
                      <a:pt x="515664" y="78534"/>
                      <a:pt x="514939" y="77809"/>
                    </a:cubicBezTo>
                    <a:cubicBezTo>
                      <a:pt x="514214" y="77084"/>
                      <a:pt x="513972" y="75392"/>
                      <a:pt x="513972" y="72734"/>
                    </a:cubicBezTo>
                    <a:lnTo>
                      <a:pt x="513972" y="43496"/>
                    </a:lnTo>
                    <a:cubicBezTo>
                      <a:pt x="513972" y="42529"/>
                      <a:pt x="513972" y="41562"/>
                      <a:pt x="513972" y="40354"/>
                    </a:cubicBezTo>
                    <a:cubicBezTo>
                      <a:pt x="513972" y="39146"/>
                      <a:pt x="513730" y="38179"/>
                      <a:pt x="513489" y="36971"/>
                    </a:cubicBezTo>
                    <a:cubicBezTo>
                      <a:pt x="513247" y="35763"/>
                      <a:pt x="512764" y="34796"/>
                      <a:pt x="512281" y="33830"/>
                    </a:cubicBezTo>
                    <a:cubicBezTo>
                      <a:pt x="511797" y="32863"/>
                      <a:pt x="510831" y="31897"/>
                      <a:pt x="509864" y="31172"/>
                    </a:cubicBezTo>
                    <a:cubicBezTo>
                      <a:pt x="507689" y="29480"/>
                      <a:pt x="505273" y="28514"/>
                      <a:pt x="502615" y="27789"/>
                    </a:cubicBezTo>
                    <a:cubicBezTo>
                      <a:pt x="499957" y="27306"/>
                      <a:pt x="497540" y="27064"/>
                      <a:pt x="494882" y="27064"/>
                    </a:cubicBezTo>
                    <a:cubicBezTo>
                      <a:pt x="492708" y="27064"/>
                      <a:pt x="490291" y="27306"/>
                      <a:pt x="488116" y="27789"/>
                    </a:cubicBezTo>
                    <a:cubicBezTo>
                      <a:pt x="485942" y="28272"/>
                      <a:pt x="483767" y="28997"/>
                      <a:pt x="482075" y="29964"/>
                    </a:cubicBezTo>
                    <a:cubicBezTo>
                      <a:pt x="480142" y="30930"/>
                      <a:pt x="478692" y="32380"/>
                      <a:pt x="477243" y="33830"/>
                    </a:cubicBezTo>
                    <a:cubicBezTo>
                      <a:pt x="475793" y="35280"/>
                      <a:pt x="475068" y="37454"/>
                      <a:pt x="474584" y="40113"/>
                    </a:cubicBezTo>
                    <a:lnTo>
                      <a:pt x="482317" y="42529"/>
                    </a:lnTo>
                    <a:cubicBezTo>
                      <a:pt x="482559" y="41321"/>
                      <a:pt x="482800" y="40113"/>
                      <a:pt x="483284" y="38904"/>
                    </a:cubicBezTo>
                    <a:cubicBezTo>
                      <a:pt x="483767" y="37938"/>
                      <a:pt x="484250" y="36730"/>
                      <a:pt x="485217" y="36005"/>
                    </a:cubicBezTo>
                    <a:cubicBezTo>
                      <a:pt x="486183" y="35038"/>
                      <a:pt x="487150" y="34555"/>
                      <a:pt x="488600" y="33830"/>
                    </a:cubicBezTo>
                    <a:cubicBezTo>
                      <a:pt x="490050" y="33347"/>
                      <a:pt x="491741" y="33105"/>
                      <a:pt x="493916" y="33105"/>
                    </a:cubicBezTo>
                    <a:cubicBezTo>
                      <a:pt x="495124" y="33105"/>
                      <a:pt x="496332" y="33105"/>
                      <a:pt x="497299" y="33347"/>
                    </a:cubicBezTo>
                    <a:cubicBezTo>
                      <a:pt x="498507" y="33588"/>
                      <a:pt x="499474" y="33830"/>
                      <a:pt x="500440" y="34313"/>
                    </a:cubicBezTo>
                    <a:cubicBezTo>
                      <a:pt x="501890" y="35038"/>
                      <a:pt x="502857" y="36005"/>
                      <a:pt x="503582" y="37213"/>
                    </a:cubicBezTo>
                    <a:cubicBezTo>
                      <a:pt x="504065" y="38421"/>
                      <a:pt x="504548" y="40113"/>
                      <a:pt x="504548" y="42287"/>
                    </a:cubicBezTo>
                    <a:lnTo>
                      <a:pt x="504548" y="51711"/>
                    </a:lnTo>
                    <a:cubicBezTo>
                      <a:pt x="501648" y="51711"/>
                      <a:pt x="499232" y="51711"/>
                      <a:pt x="497057" y="51953"/>
                    </a:cubicBezTo>
                    <a:cubicBezTo>
                      <a:pt x="494882" y="51953"/>
                      <a:pt x="492949" y="52195"/>
                      <a:pt x="491016" y="52436"/>
                    </a:cubicBezTo>
                    <a:cubicBezTo>
                      <a:pt x="488358" y="52920"/>
                      <a:pt x="485942" y="53644"/>
                      <a:pt x="483525" y="54369"/>
                    </a:cubicBezTo>
                    <a:cubicBezTo>
                      <a:pt x="481350" y="55336"/>
                      <a:pt x="479176" y="56544"/>
                      <a:pt x="477484" y="57994"/>
                    </a:cubicBezTo>
                    <a:cubicBezTo>
                      <a:pt x="475793" y="59444"/>
                      <a:pt x="474584" y="61135"/>
                      <a:pt x="473618" y="63310"/>
                    </a:cubicBezTo>
                    <a:cubicBezTo>
                      <a:pt x="472651" y="65243"/>
                      <a:pt x="472168" y="67660"/>
                      <a:pt x="472168" y="70076"/>
                    </a:cubicBezTo>
                    <a:cubicBezTo>
                      <a:pt x="472168" y="72493"/>
                      <a:pt x="472651" y="74909"/>
                      <a:pt x="473618" y="76842"/>
                    </a:cubicBezTo>
                    <a:cubicBezTo>
                      <a:pt x="474584" y="78775"/>
                      <a:pt x="475793" y="80467"/>
                      <a:pt x="477243" y="81675"/>
                    </a:cubicBezTo>
                    <a:cubicBezTo>
                      <a:pt x="478692" y="82883"/>
                      <a:pt x="480384" y="83850"/>
                      <a:pt x="482317" y="84575"/>
                    </a:cubicBezTo>
                    <a:cubicBezTo>
                      <a:pt x="484250" y="85300"/>
                      <a:pt x="485942" y="85541"/>
                      <a:pt x="488116" y="85541"/>
                    </a:cubicBezTo>
                    <a:cubicBezTo>
                      <a:pt x="492708" y="85541"/>
                      <a:pt x="496332" y="84575"/>
                      <a:pt x="499232" y="82641"/>
                    </a:cubicBezTo>
                    <a:cubicBezTo>
                      <a:pt x="502132" y="80708"/>
                      <a:pt x="504065" y="78292"/>
                      <a:pt x="505031" y="75634"/>
                    </a:cubicBezTo>
                    <a:cubicBezTo>
                      <a:pt x="505273" y="78050"/>
                      <a:pt x="506240" y="80225"/>
                      <a:pt x="507689" y="82158"/>
                    </a:cubicBezTo>
                    <a:cubicBezTo>
                      <a:pt x="509139" y="84091"/>
                      <a:pt x="511314" y="84816"/>
                      <a:pt x="514214" y="84816"/>
                    </a:cubicBezTo>
                    <a:cubicBezTo>
                      <a:pt x="515905" y="84816"/>
                      <a:pt x="517597" y="84575"/>
                      <a:pt x="519047" y="84333"/>
                    </a:cubicBezTo>
                    <a:cubicBezTo>
                      <a:pt x="520496" y="84091"/>
                      <a:pt x="521705" y="83850"/>
                      <a:pt x="522430" y="83608"/>
                    </a:cubicBezTo>
                    <a:lnTo>
                      <a:pt x="522430" y="78292"/>
                    </a:lnTo>
                    <a:close/>
                    <a:moveTo>
                      <a:pt x="458636" y="77325"/>
                    </a:moveTo>
                    <a:cubicBezTo>
                      <a:pt x="457428" y="77809"/>
                      <a:pt x="456461" y="78292"/>
                      <a:pt x="455495" y="78534"/>
                    </a:cubicBezTo>
                    <a:cubicBezTo>
                      <a:pt x="454528" y="78775"/>
                      <a:pt x="453562" y="79017"/>
                      <a:pt x="452353" y="79017"/>
                    </a:cubicBezTo>
                    <a:cubicBezTo>
                      <a:pt x="451629" y="79017"/>
                      <a:pt x="450904" y="78775"/>
                      <a:pt x="449937" y="78534"/>
                    </a:cubicBezTo>
                    <a:cubicBezTo>
                      <a:pt x="448970" y="78292"/>
                      <a:pt x="448246" y="78050"/>
                      <a:pt x="447762" y="77567"/>
                    </a:cubicBezTo>
                    <a:cubicBezTo>
                      <a:pt x="446554" y="76600"/>
                      <a:pt x="445829" y="75634"/>
                      <a:pt x="445587" y="74184"/>
                    </a:cubicBezTo>
                    <a:cubicBezTo>
                      <a:pt x="445346" y="72734"/>
                      <a:pt x="445346" y="70801"/>
                      <a:pt x="445346" y="67901"/>
                    </a:cubicBezTo>
                    <a:lnTo>
                      <a:pt x="445346" y="35280"/>
                    </a:lnTo>
                    <a:lnTo>
                      <a:pt x="458394" y="35280"/>
                    </a:lnTo>
                    <a:lnTo>
                      <a:pt x="458394" y="28997"/>
                    </a:lnTo>
                    <a:lnTo>
                      <a:pt x="445346" y="28997"/>
                    </a:lnTo>
                    <a:lnTo>
                      <a:pt x="445346" y="12807"/>
                    </a:lnTo>
                    <a:lnTo>
                      <a:pt x="435680" y="14982"/>
                    </a:lnTo>
                    <a:lnTo>
                      <a:pt x="435680" y="28997"/>
                    </a:lnTo>
                    <a:lnTo>
                      <a:pt x="426256" y="28997"/>
                    </a:lnTo>
                    <a:lnTo>
                      <a:pt x="426256" y="35280"/>
                    </a:lnTo>
                    <a:lnTo>
                      <a:pt x="435680" y="35280"/>
                    </a:lnTo>
                    <a:lnTo>
                      <a:pt x="435680" y="68868"/>
                    </a:lnTo>
                    <a:cubicBezTo>
                      <a:pt x="435680" y="71768"/>
                      <a:pt x="435680" y="74184"/>
                      <a:pt x="435922" y="76117"/>
                    </a:cubicBezTo>
                    <a:cubicBezTo>
                      <a:pt x="436163" y="78050"/>
                      <a:pt x="436888" y="79983"/>
                      <a:pt x="437855" y="81433"/>
                    </a:cubicBezTo>
                    <a:cubicBezTo>
                      <a:pt x="439063" y="83125"/>
                      <a:pt x="440513" y="84091"/>
                      <a:pt x="442446" y="84816"/>
                    </a:cubicBezTo>
                    <a:cubicBezTo>
                      <a:pt x="444379" y="85541"/>
                      <a:pt x="446312" y="85783"/>
                      <a:pt x="448487" y="85783"/>
                    </a:cubicBezTo>
                    <a:cubicBezTo>
                      <a:pt x="450662" y="85783"/>
                      <a:pt x="452837" y="85541"/>
                      <a:pt x="455012" y="84816"/>
                    </a:cubicBezTo>
                    <a:cubicBezTo>
                      <a:pt x="457186" y="84091"/>
                      <a:pt x="458878" y="83125"/>
                      <a:pt x="460569" y="82158"/>
                    </a:cubicBezTo>
                    <a:lnTo>
                      <a:pt x="458636" y="77325"/>
                    </a:lnTo>
                    <a:close/>
                    <a:moveTo>
                      <a:pt x="409825" y="28997"/>
                    </a:moveTo>
                    <a:lnTo>
                      <a:pt x="399676" y="28997"/>
                    </a:lnTo>
                    <a:lnTo>
                      <a:pt x="399676" y="84091"/>
                    </a:lnTo>
                    <a:lnTo>
                      <a:pt x="409825" y="84091"/>
                    </a:lnTo>
                    <a:lnTo>
                      <a:pt x="409825" y="28997"/>
                    </a:lnTo>
                    <a:close/>
                    <a:moveTo>
                      <a:pt x="409341" y="2416"/>
                    </a:moveTo>
                    <a:cubicBezTo>
                      <a:pt x="408133" y="1208"/>
                      <a:pt x="406683" y="483"/>
                      <a:pt x="404992" y="483"/>
                    </a:cubicBezTo>
                    <a:cubicBezTo>
                      <a:pt x="403300" y="483"/>
                      <a:pt x="401609" y="1208"/>
                      <a:pt x="400400" y="2416"/>
                    </a:cubicBezTo>
                    <a:cubicBezTo>
                      <a:pt x="399192" y="3625"/>
                      <a:pt x="398467" y="5316"/>
                      <a:pt x="398467" y="6766"/>
                    </a:cubicBezTo>
                    <a:cubicBezTo>
                      <a:pt x="398467" y="8457"/>
                      <a:pt x="399192" y="9907"/>
                      <a:pt x="400400" y="11116"/>
                    </a:cubicBezTo>
                    <a:cubicBezTo>
                      <a:pt x="401609" y="12324"/>
                      <a:pt x="403059" y="13049"/>
                      <a:pt x="404992" y="13049"/>
                    </a:cubicBezTo>
                    <a:cubicBezTo>
                      <a:pt x="406683" y="13049"/>
                      <a:pt x="408133" y="12324"/>
                      <a:pt x="409341" y="11116"/>
                    </a:cubicBezTo>
                    <a:cubicBezTo>
                      <a:pt x="410549" y="9907"/>
                      <a:pt x="411274" y="8457"/>
                      <a:pt x="411274" y="6766"/>
                    </a:cubicBezTo>
                    <a:cubicBezTo>
                      <a:pt x="411274" y="5074"/>
                      <a:pt x="410549" y="3625"/>
                      <a:pt x="409341" y="2416"/>
                    </a:cubicBezTo>
                    <a:moveTo>
                      <a:pt x="379619" y="61377"/>
                    </a:moveTo>
                    <a:cubicBezTo>
                      <a:pt x="378653" y="59444"/>
                      <a:pt x="377203" y="57994"/>
                      <a:pt x="375511" y="56544"/>
                    </a:cubicBezTo>
                    <a:cubicBezTo>
                      <a:pt x="373820" y="55094"/>
                      <a:pt x="372128" y="54128"/>
                      <a:pt x="370195" y="53403"/>
                    </a:cubicBezTo>
                    <a:cubicBezTo>
                      <a:pt x="368262" y="52678"/>
                      <a:pt x="366329" y="51953"/>
                      <a:pt x="364396" y="51470"/>
                    </a:cubicBezTo>
                    <a:cubicBezTo>
                      <a:pt x="361013" y="50503"/>
                      <a:pt x="358113" y="49295"/>
                      <a:pt x="355938" y="47603"/>
                    </a:cubicBezTo>
                    <a:cubicBezTo>
                      <a:pt x="353764" y="45912"/>
                      <a:pt x="352797" y="43737"/>
                      <a:pt x="352797" y="40837"/>
                    </a:cubicBezTo>
                    <a:cubicBezTo>
                      <a:pt x="352797" y="38663"/>
                      <a:pt x="353764" y="36730"/>
                      <a:pt x="355697" y="35280"/>
                    </a:cubicBezTo>
                    <a:cubicBezTo>
                      <a:pt x="357630" y="33830"/>
                      <a:pt x="360046" y="33105"/>
                      <a:pt x="362946" y="33105"/>
                    </a:cubicBezTo>
                    <a:cubicBezTo>
                      <a:pt x="366087" y="33105"/>
                      <a:pt x="368504" y="33588"/>
                      <a:pt x="370195" y="34796"/>
                    </a:cubicBezTo>
                    <a:cubicBezTo>
                      <a:pt x="371887" y="36005"/>
                      <a:pt x="373337" y="37213"/>
                      <a:pt x="374786" y="38421"/>
                    </a:cubicBezTo>
                    <a:lnTo>
                      <a:pt x="379619" y="32380"/>
                    </a:lnTo>
                    <a:cubicBezTo>
                      <a:pt x="378169" y="31172"/>
                      <a:pt x="376236" y="29964"/>
                      <a:pt x="373820" y="28997"/>
                    </a:cubicBezTo>
                    <a:cubicBezTo>
                      <a:pt x="371162" y="27789"/>
                      <a:pt x="367779" y="27306"/>
                      <a:pt x="363429" y="27306"/>
                    </a:cubicBezTo>
                    <a:cubicBezTo>
                      <a:pt x="360771" y="27306"/>
                      <a:pt x="358355" y="27547"/>
                      <a:pt x="355938" y="28272"/>
                    </a:cubicBezTo>
                    <a:cubicBezTo>
                      <a:pt x="353522" y="28997"/>
                      <a:pt x="351589" y="29722"/>
                      <a:pt x="349656" y="31172"/>
                    </a:cubicBezTo>
                    <a:cubicBezTo>
                      <a:pt x="347964" y="32380"/>
                      <a:pt x="346514" y="34071"/>
                      <a:pt x="345306" y="36005"/>
                    </a:cubicBezTo>
                    <a:cubicBezTo>
                      <a:pt x="344098" y="37938"/>
                      <a:pt x="343615" y="40113"/>
                      <a:pt x="343615" y="42771"/>
                    </a:cubicBezTo>
                    <a:cubicBezTo>
                      <a:pt x="343615" y="45670"/>
                      <a:pt x="344098" y="48087"/>
                      <a:pt x="345065" y="50020"/>
                    </a:cubicBezTo>
                    <a:cubicBezTo>
                      <a:pt x="346031" y="51953"/>
                      <a:pt x="347481" y="53644"/>
                      <a:pt x="348931" y="54853"/>
                    </a:cubicBezTo>
                    <a:cubicBezTo>
                      <a:pt x="350622" y="56061"/>
                      <a:pt x="352314" y="57269"/>
                      <a:pt x="354005" y="57752"/>
                    </a:cubicBezTo>
                    <a:cubicBezTo>
                      <a:pt x="355938" y="58477"/>
                      <a:pt x="357630" y="58961"/>
                      <a:pt x="359321" y="59686"/>
                    </a:cubicBezTo>
                    <a:cubicBezTo>
                      <a:pt x="362946" y="60652"/>
                      <a:pt x="365604" y="61860"/>
                      <a:pt x="367779" y="63310"/>
                    </a:cubicBezTo>
                    <a:cubicBezTo>
                      <a:pt x="369954" y="64760"/>
                      <a:pt x="370920" y="67176"/>
                      <a:pt x="370920" y="70559"/>
                    </a:cubicBezTo>
                    <a:cubicBezTo>
                      <a:pt x="370920" y="73459"/>
                      <a:pt x="369954" y="75634"/>
                      <a:pt x="368262" y="77325"/>
                    </a:cubicBezTo>
                    <a:cubicBezTo>
                      <a:pt x="366571" y="78775"/>
                      <a:pt x="364154" y="79742"/>
                      <a:pt x="360771" y="79742"/>
                    </a:cubicBezTo>
                    <a:cubicBezTo>
                      <a:pt x="359080" y="79742"/>
                      <a:pt x="357630" y="79500"/>
                      <a:pt x="355938" y="79017"/>
                    </a:cubicBezTo>
                    <a:cubicBezTo>
                      <a:pt x="354489" y="78534"/>
                      <a:pt x="353039" y="77809"/>
                      <a:pt x="351830" y="76842"/>
                    </a:cubicBezTo>
                    <a:cubicBezTo>
                      <a:pt x="350622" y="76117"/>
                      <a:pt x="349414" y="75151"/>
                      <a:pt x="348447" y="74184"/>
                    </a:cubicBezTo>
                    <a:cubicBezTo>
                      <a:pt x="347481" y="73217"/>
                      <a:pt x="346756" y="72493"/>
                      <a:pt x="346031" y="71768"/>
                    </a:cubicBezTo>
                    <a:lnTo>
                      <a:pt x="341198" y="79500"/>
                    </a:lnTo>
                    <a:cubicBezTo>
                      <a:pt x="346514" y="83608"/>
                      <a:pt x="352797" y="85783"/>
                      <a:pt x="360288" y="85783"/>
                    </a:cubicBezTo>
                    <a:cubicBezTo>
                      <a:pt x="363188" y="85783"/>
                      <a:pt x="365604" y="85300"/>
                      <a:pt x="368020" y="84575"/>
                    </a:cubicBezTo>
                    <a:cubicBezTo>
                      <a:pt x="370437" y="83850"/>
                      <a:pt x="372612" y="82641"/>
                      <a:pt x="374303" y="81192"/>
                    </a:cubicBezTo>
                    <a:cubicBezTo>
                      <a:pt x="375995" y="79742"/>
                      <a:pt x="377444" y="77809"/>
                      <a:pt x="378411" y="75634"/>
                    </a:cubicBezTo>
                    <a:cubicBezTo>
                      <a:pt x="379378" y="73459"/>
                      <a:pt x="380103" y="71043"/>
                      <a:pt x="380103" y="68143"/>
                    </a:cubicBezTo>
                    <a:cubicBezTo>
                      <a:pt x="381069" y="65485"/>
                      <a:pt x="380586" y="63310"/>
                      <a:pt x="379619" y="61377"/>
                    </a:cubicBezTo>
                    <a:moveTo>
                      <a:pt x="298428" y="84091"/>
                    </a:moveTo>
                    <a:lnTo>
                      <a:pt x="307852" y="84091"/>
                    </a:lnTo>
                    <a:lnTo>
                      <a:pt x="307852" y="57511"/>
                    </a:lnTo>
                    <a:cubicBezTo>
                      <a:pt x="307852" y="55578"/>
                      <a:pt x="307852" y="53886"/>
                      <a:pt x="308093" y="51953"/>
                    </a:cubicBezTo>
                    <a:cubicBezTo>
                      <a:pt x="308335" y="50020"/>
                      <a:pt x="308577" y="48328"/>
                      <a:pt x="308818" y="46637"/>
                    </a:cubicBezTo>
                    <a:cubicBezTo>
                      <a:pt x="309785" y="43254"/>
                      <a:pt x="310993" y="40354"/>
                      <a:pt x="312926" y="37938"/>
                    </a:cubicBezTo>
                    <a:cubicBezTo>
                      <a:pt x="314618" y="35521"/>
                      <a:pt x="316792" y="34555"/>
                      <a:pt x="318967" y="34555"/>
                    </a:cubicBezTo>
                    <a:cubicBezTo>
                      <a:pt x="322833" y="34555"/>
                      <a:pt x="324767" y="36488"/>
                      <a:pt x="325008" y="40596"/>
                    </a:cubicBezTo>
                    <a:lnTo>
                      <a:pt x="333224" y="37696"/>
                    </a:lnTo>
                    <a:cubicBezTo>
                      <a:pt x="333224" y="35763"/>
                      <a:pt x="332741" y="34313"/>
                      <a:pt x="332016" y="32863"/>
                    </a:cubicBezTo>
                    <a:cubicBezTo>
                      <a:pt x="331291" y="31413"/>
                      <a:pt x="330566" y="30447"/>
                      <a:pt x="329599" y="29722"/>
                    </a:cubicBezTo>
                    <a:cubicBezTo>
                      <a:pt x="328633" y="28997"/>
                      <a:pt x="327425" y="28272"/>
                      <a:pt x="326216" y="28030"/>
                    </a:cubicBezTo>
                    <a:cubicBezTo>
                      <a:pt x="325008" y="27547"/>
                      <a:pt x="323800" y="27547"/>
                      <a:pt x="322833" y="27547"/>
                    </a:cubicBezTo>
                    <a:cubicBezTo>
                      <a:pt x="319450" y="27547"/>
                      <a:pt x="316792" y="28514"/>
                      <a:pt x="314134" y="30205"/>
                    </a:cubicBezTo>
                    <a:cubicBezTo>
                      <a:pt x="311718" y="32138"/>
                      <a:pt x="309543" y="34555"/>
                      <a:pt x="307852" y="37696"/>
                    </a:cubicBezTo>
                    <a:lnTo>
                      <a:pt x="306643" y="28272"/>
                    </a:lnTo>
                    <a:lnTo>
                      <a:pt x="297219" y="29239"/>
                    </a:lnTo>
                    <a:cubicBezTo>
                      <a:pt x="297219" y="29722"/>
                      <a:pt x="297461" y="30447"/>
                      <a:pt x="297461" y="31413"/>
                    </a:cubicBezTo>
                    <a:cubicBezTo>
                      <a:pt x="297703" y="32380"/>
                      <a:pt x="297703" y="33588"/>
                      <a:pt x="297944" y="35038"/>
                    </a:cubicBezTo>
                    <a:cubicBezTo>
                      <a:pt x="298186" y="36488"/>
                      <a:pt x="298186" y="37696"/>
                      <a:pt x="298186" y="39146"/>
                    </a:cubicBezTo>
                    <a:cubicBezTo>
                      <a:pt x="298186" y="40596"/>
                      <a:pt x="298428" y="41804"/>
                      <a:pt x="298428" y="43254"/>
                    </a:cubicBezTo>
                    <a:lnTo>
                      <a:pt x="298428" y="84091"/>
                    </a:lnTo>
                    <a:close/>
                    <a:moveTo>
                      <a:pt x="267981" y="38179"/>
                    </a:moveTo>
                    <a:cubicBezTo>
                      <a:pt x="270156" y="41079"/>
                      <a:pt x="271122" y="45187"/>
                      <a:pt x="271122" y="50262"/>
                    </a:cubicBezTo>
                    <a:lnTo>
                      <a:pt x="271122" y="52195"/>
                    </a:lnTo>
                    <a:lnTo>
                      <a:pt x="243817" y="52195"/>
                    </a:lnTo>
                    <a:cubicBezTo>
                      <a:pt x="244058" y="49778"/>
                      <a:pt x="244783" y="47362"/>
                      <a:pt x="245508" y="45187"/>
                    </a:cubicBezTo>
                    <a:cubicBezTo>
                      <a:pt x="246233" y="43012"/>
                      <a:pt x="247441" y="41079"/>
                      <a:pt x="248649" y="39388"/>
                    </a:cubicBezTo>
                    <a:cubicBezTo>
                      <a:pt x="249858" y="37696"/>
                      <a:pt x="251549" y="36246"/>
                      <a:pt x="253241" y="35280"/>
                    </a:cubicBezTo>
                    <a:cubicBezTo>
                      <a:pt x="254932" y="34313"/>
                      <a:pt x="257107" y="33830"/>
                      <a:pt x="259282" y="33830"/>
                    </a:cubicBezTo>
                    <a:cubicBezTo>
                      <a:pt x="262906" y="33588"/>
                      <a:pt x="265806" y="35038"/>
                      <a:pt x="267981" y="38179"/>
                    </a:cubicBezTo>
                    <a:moveTo>
                      <a:pt x="281029" y="58236"/>
                    </a:moveTo>
                    <a:lnTo>
                      <a:pt x="281029" y="52678"/>
                    </a:lnTo>
                    <a:cubicBezTo>
                      <a:pt x="281029" y="49537"/>
                      <a:pt x="280788" y="46395"/>
                      <a:pt x="280063" y="43496"/>
                    </a:cubicBezTo>
                    <a:cubicBezTo>
                      <a:pt x="279338" y="40354"/>
                      <a:pt x="278130" y="37696"/>
                      <a:pt x="276438" y="35280"/>
                    </a:cubicBezTo>
                    <a:cubicBezTo>
                      <a:pt x="274747" y="32863"/>
                      <a:pt x="272572" y="30930"/>
                      <a:pt x="269672" y="29480"/>
                    </a:cubicBezTo>
                    <a:cubicBezTo>
                      <a:pt x="266773" y="28030"/>
                      <a:pt x="263390" y="27306"/>
                      <a:pt x="259040" y="27306"/>
                    </a:cubicBezTo>
                    <a:cubicBezTo>
                      <a:pt x="255415" y="27306"/>
                      <a:pt x="252274" y="28030"/>
                      <a:pt x="249133" y="29480"/>
                    </a:cubicBezTo>
                    <a:cubicBezTo>
                      <a:pt x="245991" y="30930"/>
                      <a:pt x="243333" y="32863"/>
                      <a:pt x="241159" y="35521"/>
                    </a:cubicBezTo>
                    <a:cubicBezTo>
                      <a:pt x="238984" y="38179"/>
                      <a:pt x="237051" y="41079"/>
                      <a:pt x="235842" y="44704"/>
                    </a:cubicBezTo>
                    <a:cubicBezTo>
                      <a:pt x="234634" y="48328"/>
                      <a:pt x="233909" y="52195"/>
                      <a:pt x="233909" y="56544"/>
                    </a:cubicBezTo>
                    <a:cubicBezTo>
                      <a:pt x="233909" y="66210"/>
                      <a:pt x="236084" y="73459"/>
                      <a:pt x="240675" y="78292"/>
                    </a:cubicBezTo>
                    <a:cubicBezTo>
                      <a:pt x="245025" y="83125"/>
                      <a:pt x="251791" y="85783"/>
                      <a:pt x="260490" y="85783"/>
                    </a:cubicBezTo>
                    <a:cubicBezTo>
                      <a:pt x="265081" y="85783"/>
                      <a:pt x="268947" y="84816"/>
                      <a:pt x="272572" y="83125"/>
                    </a:cubicBezTo>
                    <a:cubicBezTo>
                      <a:pt x="275955" y="81192"/>
                      <a:pt x="279338" y="78534"/>
                      <a:pt x="282238" y="75151"/>
                    </a:cubicBezTo>
                    <a:lnTo>
                      <a:pt x="278371" y="71043"/>
                    </a:lnTo>
                    <a:cubicBezTo>
                      <a:pt x="274747" y="74426"/>
                      <a:pt x="271605" y="76359"/>
                      <a:pt x="268947" y="77567"/>
                    </a:cubicBezTo>
                    <a:cubicBezTo>
                      <a:pt x="266289" y="78534"/>
                      <a:pt x="263631" y="79017"/>
                      <a:pt x="261215" y="79017"/>
                    </a:cubicBezTo>
                    <a:cubicBezTo>
                      <a:pt x="255657" y="79017"/>
                      <a:pt x="251549" y="77325"/>
                      <a:pt x="248649" y="73701"/>
                    </a:cubicBezTo>
                    <a:cubicBezTo>
                      <a:pt x="245750" y="70076"/>
                      <a:pt x="244300" y="65002"/>
                      <a:pt x="244058" y="58477"/>
                    </a:cubicBezTo>
                    <a:lnTo>
                      <a:pt x="281029" y="58477"/>
                    </a:lnTo>
                    <a:close/>
                    <a:moveTo>
                      <a:pt x="183648" y="28997"/>
                    </a:moveTo>
                    <a:lnTo>
                      <a:pt x="172774" y="28997"/>
                    </a:lnTo>
                    <a:lnTo>
                      <a:pt x="195247" y="85300"/>
                    </a:lnTo>
                    <a:lnTo>
                      <a:pt x="203221" y="85300"/>
                    </a:lnTo>
                    <a:lnTo>
                      <a:pt x="226418" y="28997"/>
                    </a:lnTo>
                    <a:lnTo>
                      <a:pt x="217236" y="28997"/>
                    </a:lnTo>
                    <a:lnTo>
                      <a:pt x="202496" y="67660"/>
                    </a:lnTo>
                    <a:cubicBezTo>
                      <a:pt x="201046" y="71526"/>
                      <a:pt x="200321" y="74426"/>
                      <a:pt x="200079" y="76359"/>
                    </a:cubicBezTo>
                    <a:cubicBezTo>
                      <a:pt x="199838" y="75392"/>
                      <a:pt x="199596" y="74184"/>
                      <a:pt x="199354" y="72734"/>
                    </a:cubicBezTo>
                    <a:cubicBezTo>
                      <a:pt x="199113" y="71284"/>
                      <a:pt x="198388" y="69351"/>
                      <a:pt x="197663" y="67176"/>
                    </a:cubicBezTo>
                    <a:lnTo>
                      <a:pt x="183648" y="28997"/>
                    </a:lnTo>
                    <a:close/>
                    <a:moveTo>
                      <a:pt x="159000" y="28997"/>
                    </a:moveTo>
                    <a:lnTo>
                      <a:pt x="148851" y="28997"/>
                    </a:lnTo>
                    <a:lnTo>
                      <a:pt x="148851" y="84091"/>
                    </a:lnTo>
                    <a:lnTo>
                      <a:pt x="159000" y="84091"/>
                    </a:lnTo>
                    <a:lnTo>
                      <a:pt x="159000" y="28997"/>
                    </a:lnTo>
                    <a:close/>
                    <a:moveTo>
                      <a:pt x="158517" y="2416"/>
                    </a:moveTo>
                    <a:cubicBezTo>
                      <a:pt x="157309" y="1208"/>
                      <a:pt x="155859" y="483"/>
                      <a:pt x="154167" y="483"/>
                    </a:cubicBezTo>
                    <a:cubicBezTo>
                      <a:pt x="152476" y="483"/>
                      <a:pt x="150784" y="1208"/>
                      <a:pt x="149576" y="2416"/>
                    </a:cubicBezTo>
                    <a:cubicBezTo>
                      <a:pt x="148368" y="3625"/>
                      <a:pt x="147643" y="5316"/>
                      <a:pt x="147643" y="6766"/>
                    </a:cubicBezTo>
                    <a:cubicBezTo>
                      <a:pt x="147643" y="8457"/>
                      <a:pt x="148368" y="9907"/>
                      <a:pt x="149576" y="11116"/>
                    </a:cubicBezTo>
                    <a:cubicBezTo>
                      <a:pt x="150784" y="12324"/>
                      <a:pt x="152476" y="13049"/>
                      <a:pt x="154167" y="13049"/>
                    </a:cubicBezTo>
                    <a:cubicBezTo>
                      <a:pt x="155859" y="13049"/>
                      <a:pt x="157309" y="12324"/>
                      <a:pt x="158517" y="11116"/>
                    </a:cubicBezTo>
                    <a:cubicBezTo>
                      <a:pt x="159725" y="9907"/>
                      <a:pt x="160450" y="8457"/>
                      <a:pt x="160450" y="6766"/>
                    </a:cubicBezTo>
                    <a:cubicBezTo>
                      <a:pt x="160450" y="5074"/>
                      <a:pt x="159725" y="3625"/>
                      <a:pt x="158517" y="2416"/>
                    </a:cubicBezTo>
                    <a:moveTo>
                      <a:pt x="128795" y="84091"/>
                    </a:moveTo>
                    <a:lnTo>
                      <a:pt x="128795" y="49537"/>
                    </a:lnTo>
                    <a:cubicBezTo>
                      <a:pt x="128795" y="46637"/>
                      <a:pt x="128553" y="43737"/>
                      <a:pt x="128312" y="41079"/>
                    </a:cubicBezTo>
                    <a:cubicBezTo>
                      <a:pt x="128070" y="38421"/>
                      <a:pt x="127345" y="36005"/>
                      <a:pt x="126137" y="34071"/>
                    </a:cubicBezTo>
                    <a:cubicBezTo>
                      <a:pt x="124929" y="32138"/>
                      <a:pt x="122996" y="30447"/>
                      <a:pt x="120338" y="29239"/>
                    </a:cubicBezTo>
                    <a:cubicBezTo>
                      <a:pt x="117680" y="28030"/>
                      <a:pt x="114297" y="27306"/>
                      <a:pt x="109705" y="27306"/>
                    </a:cubicBezTo>
                    <a:cubicBezTo>
                      <a:pt x="106806" y="27306"/>
                      <a:pt x="104389" y="27789"/>
                      <a:pt x="102214" y="28514"/>
                    </a:cubicBezTo>
                    <a:cubicBezTo>
                      <a:pt x="100040" y="29480"/>
                      <a:pt x="98348" y="30447"/>
                      <a:pt x="96898" y="31655"/>
                    </a:cubicBezTo>
                    <a:cubicBezTo>
                      <a:pt x="95449" y="32863"/>
                      <a:pt x="94240" y="34071"/>
                      <a:pt x="93274" y="35280"/>
                    </a:cubicBezTo>
                    <a:cubicBezTo>
                      <a:pt x="92307" y="36488"/>
                      <a:pt x="91824" y="37213"/>
                      <a:pt x="91341" y="37938"/>
                    </a:cubicBezTo>
                    <a:lnTo>
                      <a:pt x="90132" y="28514"/>
                    </a:lnTo>
                    <a:lnTo>
                      <a:pt x="80708" y="29480"/>
                    </a:lnTo>
                    <a:cubicBezTo>
                      <a:pt x="80708" y="29964"/>
                      <a:pt x="80950" y="30689"/>
                      <a:pt x="80950" y="31655"/>
                    </a:cubicBezTo>
                    <a:cubicBezTo>
                      <a:pt x="81192" y="32622"/>
                      <a:pt x="81192" y="33830"/>
                      <a:pt x="81433" y="35280"/>
                    </a:cubicBezTo>
                    <a:cubicBezTo>
                      <a:pt x="81675" y="36730"/>
                      <a:pt x="81675" y="37938"/>
                      <a:pt x="81675" y="39388"/>
                    </a:cubicBezTo>
                    <a:cubicBezTo>
                      <a:pt x="81675" y="40837"/>
                      <a:pt x="81917" y="42046"/>
                      <a:pt x="81917" y="43496"/>
                    </a:cubicBezTo>
                    <a:lnTo>
                      <a:pt x="81917" y="84333"/>
                    </a:lnTo>
                    <a:lnTo>
                      <a:pt x="91824" y="84333"/>
                    </a:lnTo>
                    <a:lnTo>
                      <a:pt x="91824" y="53403"/>
                    </a:lnTo>
                    <a:cubicBezTo>
                      <a:pt x="91824" y="50986"/>
                      <a:pt x="92307" y="48570"/>
                      <a:pt x="93032" y="46154"/>
                    </a:cubicBezTo>
                    <a:cubicBezTo>
                      <a:pt x="93757" y="43979"/>
                      <a:pt x="94965" y="41804"/>
                      <a:pt x="96415" y="40354"/>
                    </a:cubicBezTo>
                    <a:cubicBezTo>
                      <a:pt x="97865" y="38663"/>
                      <a:pt x="99556" y="37454"/>
                      <a:pt x="101248" y="36488"/>
                    </a:cubicBezTo>
                    <a:cubicBezTo>
                      <a:pt x="103181" y="35521"/>
                      <a:pt x="105114" y="35038"/>
                      <a:pt x="107531" y="35038"/>
                    </a:cubicBezTo>
                    <a:cubicBezTo>
                      <a:pt x="109947" y="35038"/>
                      <a:pt x="112122" y="35280"/>
                      <a:pt x="113572" y="36005"/>
                    </a:cubicBezTo>
                    <a:cubicBezTo>
                      <a:pt x="115021" y="36730"/>
                      <a:pt x="116230" y="37454"/>
                      <a:pt x="117196" y="38904"/>
                    </a:cubicBezTo>
                    <a:cubicBezTo>
                      <a:pt x="117921" y="40113"/>
                      <a:pt x="118404" y="41804"/>
                      <a:pt x="118888" y="43496"/>
                    </a:cubicBezTo>
                    <a:cubicBezTo>
                      <a:pt x="119129" y="45429"/>
                      <a:pt x="119371" y="47362"/>
                      <a:pt x="119371" y="49778"/>
                    </a:cubicBezTo>
                    <a:lnTo>
                      <a:pt x="119371" y="84333"/>
                    </a:lnTo>
                    <a:lnTo>
                      <a:pt x="128795" y="84333"/>
                    </a:lnTo>
                    <a:close/>
                    <a:moveTo>
                      <a:pt x="60894" y="5799"/>
                    </a:moveTo>
                    <a:lnTo>
                      <a:pt x="50986" y="5799"/>
                    </a:lnTo>
                    <a:lnTo>
                      <a:pt x="50986" y="54128"/>
                    </a:lnTo>
                    <a:cubicBezTo>
                      <a:pt x="50986" y="59202"/>
                      <a:pt x="50503" y="63552"/>
                      <a:pt x="49295" y="66935"/>
                    </a:cubicBezTo>
                    <a:cubicBezTo>
                      <a:pt x="48328" y="70318"/>
                      <a:pt x="46879" y="72976"/>
                      <a:pt x="44945" y="74667"/>
                    </a:cubicBezTo>
                    <a:cubicBezTo>
                      <a:pt x="43012" y="76600"/>
                      <a:pt x="40837" y="77809"/>
                      <a:pt x="38421" y="78534"/>
                    </a:cubicBezTo>
                    <a:cubicBezTo>
                      <a:pt x="36005" y="79259"/>
                      <a:pt x="33347" y="79500"/>
                      <a:pt x="30447" y="79500"/>
                    </a:cubicBezTo>
                    <a:cubicBezTo>
                      <a:pt x="27547" y="79500"/>
                      <a:pt x="24889" y="79259"/>
                      <a:pt x="22231" y="78534"/>
                    </a:cubicBezTo>
                    <a:cubicBezTo>
                      <a:pt x="19815" y="77809"/>
                      <a:pt x="17640" y="76600"/>
                      <a:pt x="15707" y="74667"/>
                    </a:cubicBezTo>
                    <a:cubicBezTo>
                      <a:pt x="14015" y="72734"/>
                      <a:pt x="12565" y="70076"/>
                      <a:pt x="11357" y="66935"/>
                    </a:cubicBezTo>
                    <a:cubicBezTo>
                      <a:pt x="10391" y="63552"/>
                      <a:pt x="9666" y="59444"/>
                      <a:pt x="9666" y="54128"/>
                    </a:cubicBezTo>
                    <a:lnTo>
                      <a:pt x="9666" y="5799"/>
                    </a:lnTo>
                    <a:lnTo>
                      <a:pt x="0" y="5799"/>
                    </a:lnTo>
                    <a:lnTo>
                      <a:pt x="0" y="54853"/>
                    </a:lnTo>
                    <a:cubicBezTo>
                      <a:pt x="0" y="66451"/>
                      <a:pt x="2658" y="74667"/>
                      <a:pt x="7733" y="79500"/>
                    </a:cubicBezTo>
                    <a:cubicBezTo>
                      <a:pt x="12807" y="84333"/>
                      <a:pt x="20540" y="86749"/>
                      <a:pt x="30689" y="86749"/>
                    </a:cubicBezTo>
                    <a:cubicBezTo>
                      <a:pt x="40837" y="86749"/>
                      <a:pt x="48570" y="84333"/>
                      <a:pt x="53403" y="79500"/>
                    </a:cubicBezTo>
                    <a:cubicBezTo>
                      <a:pt x="58477" y="74667"/>
                      <a:pt x="60894" y="66451"/>
                      <a:pt x="60894" y="54853"/>
                    </a:cubicBezTo>
                    <a:lnTo>
                      <a:pt x="60894" y="5799"/>
                    </a:lnTo>
                    <a:close/>
                  </a:path>
                </a:pathLst>
              </a:custGeom>
              <a:solidFill>
                <a:srgbClr val="000000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de-DE" sz="1799"/>
              </a:p>
            </p:txBody>
          </p:sp>
          <p:sp>
            <p:nvSpPr>
              <p:cNvPr id="44" name="Freihandform: Form 43">
                <a:extLst>
                  <a:ext uri="{FF2B5EF4-FFF2-40B4-BE49-F238E27FC236}">
                    <a16:creationId xmlns:a16="http://schemas.microsoft.com/office/drawing/2014/main" id="{CCA96FB2-00D1-437E-BC9E-014BF2485AA3}"/>
                  </a:ext>
                </a:extLst>
              </p:cNvPr>
              <p:cNvSpPr/>
              <p:nvPr/>
            </p:nvSpPr>
            <p:spPr>
              <a:xfrm>
                <a:off x="11569754" y="1219314"/>
                <a:ext cx="152234" cy="132903"/>
              </a:xfrm>
              <a:custGeom>
                <a:avLst/>
                <a:gdLst>
                  <a:gd name="connsiteX0" fmla="*/ 0 w 152234"/>
                  <a:gd name="connsiteY0" fmla="*/ 134353 h 132902"/>
                  <a:gd name="connsiteX1" fmla="*/ 84816 w 152234"/>
                  <a:gd name="connsiteY1" fmla="*/ 134353 h 132902"/>
                  <a:gd name="connsiteX2" fmla="*/ 152234 w 152234"/>
                  <a:gd name="connsiteY2" fmla="*/ 67176 h 132902"/>
                  <a:gd name="connsiteX3" fmla="*/ 84816 w 152234"/>
                  <a:gd name="connsiteY3" fmla="*/ 0 h 132902"/>
                  <a:gd name="connsiteX4" fmla="*/ 0 w 152234"/>
                  <a:gd name="connsiteY4" fmla="*/ 0 h 132902"/>
                  <a:gd name="connsiteX5" fmla="*/ 0 w 152234"/>
                  <a:gd name="connsiteY5" fmla="*/ 134353 h 1329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52234" h="132902">
                    <a:moveTo>
                      <a:pt x="0" y="134353"/>
                    </a:moveTo>
                    <a:lnTo>
                      <a:pt x="84816" y="134353"/>
                    </a:lnTo>
                    <a:cubicBezTo>
                      <a:pt x="122029" y="134353"/>
                      <a:pt x="152234" y="104389"/>
                      <a:pt x="152234" y="67176"/>
                    </a:cubicBezTo>
                    <a:cubicBezTo>
                      <a:pt x="152234" y="29964"/>
                      <a:pt x="122029" y="0"/>
                      <a:pt x="84816" y="0"/>
                    </a:cubicBezTo>
                    <a:lnTo>
                      <a:pt x="0" y="0"/>
                    </a:lnTo>
                    <a:lnTo>
                      <a:pt x="0" y="134353"/>
                    </a:lnTo>
                    <a:close/>
                  </a:path>
                </a:pathLst>
              </a:custGeom>
              <a:solidFill>
                <a:schemeClr val="tx2"/>
              </a:solidFill>
              <a:ln w="240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de-DE" sz="1799"/>
              </a:p>
            </p:txBody>
          </p:sp>
        </p:grpSp>
      </p:grpSp>
      <p:sp>
        <p:nvSpPr>
          <p:cNvPr id="45" name="Freihandform: Form 44">
            <a:extLst>
              <a:ext uri="{FF2B5EF4-FFF2-40B4-BE49-F238E27FC236}">
                <a16:creationId xmlns:a16="http://schemas.microsoft.com/office/drawing/2014/main" id="{883162FD-5920-459D-B957-31A263988D88}"/>
              </a:ext>
            </a:extLst>
          </p:cNvPr>
          <p:cNvSpPr/>
          <p:nvPr userDrawn="1"/>
        </p:nvSpPr>
        <p:spPr>
          <a:xfrm>
            <a:off x="-6503" y="543053"/>
            <a:ext cx="449875" cy="392748"/>
          </a:xfrm>
          <a:custGeom>
            <a:avLst/>
            <a:gdLst>
              <a:gd name="connsiteX0" fmla="*/ 0 w 152234"/>
              <a:gd name="connsiteY0" fmla="*/ 134353 h 132902"/>
              <a:gd name="connsiteX1" fmla="*/ 84816 w 152234"/>
              <a:gd name="connsiteY1" fmla="*/ 134353 h 132902"/>
              <a:gd name="connsiteX2" fmla="*/ 152234 w 152234"/>
              <a:gd name="connsiteY2" fmla="*/ 67176 h 132902"/>
              <a:gd name="connsiteX3" fmla="*/ 84816 w 152234"/>
              <a:gd name="connsiteY3" fmla="*/ 0 h 132902"/>
              <a:gd name="connsiteX4" fmla="*/ 0 w 152234"/>
              <a:gd name="connsiteY4" fmla="*/ 0 h 132902"/>
              <a:gd name="connsiteX5" fmla="*/ 0 w 152234"/>
              <a:gd name="connsiteY5" fmla="*/ 134353 h 132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2234" h="132902">
                <a:moveTo>
                  <a:pt x="0" y="134353"/>
                </a:moveTo>
                <a:lnTo>
                  <a:pt x="84816" y="134353"/>
                </a:lnTo>
                <a:cubicBezTo>
                  <a:pt x="122029" y="134353"/>
                  <a:pt x="152234" y="104389"/>
                  <a:pt x="152234" y="67176"/>
                </a:cubicBezTo>
                <a:cubicBezTo>
                  <a:pt x="152234" y="29964"/>
                  <a:pt x="122029" y="0"/>
                  <a:pt x="84816" y="0"/>
                </a:cubicBezTo>
                <a:lnTo>
                  <a:pt x="0" y="0"/>
                </a:lnTo>
                <a:lnTo>
                  <a:pt x="0" y="134353"/>
                </a:lnTo>
                <a:close/>
              </a:path>
            </a:pathLst>
          </a:custGeom>
          <a:solidFill>
            <a:srgbClr val="006AB3"/>
          </a:solidFill>
          <a:ln w="2402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1799"/>
          </a:p>
        </p:txBody>
      </p:sp>
    </p:spTree>
    <p:extLst>
      <p:ext uri="{BB962C8B-B14F-4D97-AF65-F5344CB8AC3E}">
        <p14:creationId xmlns:p14="http://schemas.microsoft.com/office/powerpoint/2010/main" val="1653049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1" r:id="rId1"/>
    <p:sldLayoutId id="2147483792" r:id="rId2"/>
    <p:sldLayoutId id="2147483793" r:id="rId3"/>
    <p:sldLayoutId id="2147483794" r:id="rId4"/>
    <p:sldLayoutId id="2147483795" r:id="rId5"/>
    <p:sldLayoutId id="2147483796" r:id="rId6"/>
    <p:sldLayoutId id="2147483797" r:id="rId7"/>
    <p:sldLayoutId id="2147483798" r:id="rId8"/>
    <p:sldLayoutId id="2147483799" r:id="rId9"/>
    <p:sldLayoutId id="2147483800" r:id="rId10"/>
    <p:sldLayoutId id="2147483801" r:id="rId11"/>
    <p:sldLayoutId id="2147483802" r:id="rId12"/>
    <p:sldLayoutId id="2147483803" r:id="rId13"/>
    <p:sldLayoutId id="2147483804" r:id="rId14"/>
    <p:sldLayoutId id="2147483805" r:id="rId15"/>
    <p:sldLayoutId id="2147483806" r:id="rId16"/>
    <p:sldLayoutId id="2147483807" r:id="rId17"/>
    <p:sldLayoutId id="2147483808" r:id="rId18"/>
    <p:sldLayoutId id="2147483809" r:id="rId19"/>
    <p:sldLayoutId id="2147483810" r:id="rId20"/>
    <p:sldLayoutId id="2147483811" r:id="rId21"/>
    <p:sldLayoutId id="2147483812" r:id="rId22"/>
    <p:sldLayoutId id="2147483813" r:id="rId23"/>
    <p:sldLayoutId id="2147483814" r:id="rId24"/>
    <p:sldLayoutId id="2147483815" r:id="rId25"/>
    <p:sldLayoutId id="2147483816" r:id="rId26"/>
    <p:sldLayoutId id="2147483817" r:id="rId27"/>
    <p:sldLayoutId id="2147483818" r:id="rId28"/>
    <p:sldLayoutId id="2147483819" r:id="rId29"/>
    <p:sldLayoutId id="2147483820" r:id="rId30"/>
    <p:sldLayoutId id="2147483821" r:id="rId31"/>
    <p:sldLayoutId id="2147483822" r:id="rId32"/>
  </p:sldLayoutIdLst>
  <p:hf hdr="0" dt="0"/>
  <p:txStyles>
    <p:titleStyle>
      <a:lvl1pPr algn="l" defTabSz="1217706" rtl="0" eaLnBrk="1" latinLnBrk="0" hangingPunct="1">
        <a:lnSpc>
          <a:spcPct val="90000"/>
        </a:lnSpc>
        <a:spcBef>
          <a:spcPct val="0"/>
        </a:spcBef>
        <a:buNone/>
        <a:defRPr sz="3596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55164" indent="-355164" algn="l" defTabSz="1217706" rtl="0" eaLnBrk="1" latinLnBrk="0" hangingPunct="1">
        <a:lnSpc>
          <a:spcPct val="90000"/>
        </a:lnSpc>
        <a:spcBef>
          <a:spcPts val="799"/>
        </a:spcBef>
        <a:buClr>
          <a:schemeClr val="tx2"/>
        </a:buClr>
        <a:buFont typeface="Wingdings 2" panose="05020102010507070707" pitchFamily="18" charset="2"/>
        <a:buChar char=""/>
        <a:defRPr sz="2131" kern="1200">
          <a:solidFill>
            <a:schemeClr val="tx1"/>
          </a:solidFill>
          <a:latin typeface="+mn-lt"/>
          <a:ea typeface="+mn-ea"/>
          <a:cs typeface="+mn-cs"/>
        </a:defRPr>
      </a:lvl1pPr>
      <a:lvl2pPr marL="720900" indent="-365735" algn="l" defTabSz="1217706" rtl="0" eaLnBrk="1" latinLnBrk="0" hangingPunct="1">
        <a:lnSpc>
          <a:spcPct val="90000"/>
        </a:lnSpc>
        <a:spcBef>
          <a:spcPts val="799"/>
        </a:spcBef>
        <a:buClr>
          <a:schemeClr val="accent6"/>
        </a:buClr>
        <a:buFont typeface="Wingdings 2" panose="05020102010507070707" pitchFamily="18" charset="2"/>
        <a:buChar char=""/>
        <a:defRPr sz="1864" kern="1200">
          <a:solidFill>
            <a:schemeClr val="tx1"/>
          </a:solidFill>
          <a:latin typeface="+mn-lt"/>
          <a:ea typeface="+mn-ea"/>
          <a:cs typeface="+mn-cs"/>
        </a:defRPr>
      </a:lvl2pPr>
      <a:lvl3pPr marL="1076064" indent="-355164" algn="l" defTabSz="1217706" rtl="0" eaLnBrk="1" latinLnBrk="0" hangingPunct="1">
        <a:lnSpc>
          <a:spcPct val="90000"/>
        </a:lnSpc>
        <a:spcBef>
          <a:spcPts val="799"/>
        </a:spcBef>
        <a:buClr>
          <a:schemeClr val="accent6"/>
        </a:buClr>
        <a:buFont typeface="Wingdings 2" panose="05020102010507070707" pitchFamily="18" charset="2"/>
        <a:buChar char=""/>
        <a:defRPr sz="1598" kern="1200">
          <a:solidFill>
            <a:schemeClr val="tx1"/>
          </a:solidFill>
          <a:latin typeface="+mn-lt"/>
          <a:ea typeface="+mn-ea"/>
          <a:cs typeface="+mn-cs"/>
        </a:defRPr>
      </a:lvl3pPr>
      <a:lvl4pPr marL="1431229" indent="-355164" algn="l" defTabSz="1217706" rtl="0" eaLnBrk="1" latinLnBrk="0" hangingPunct="1">
        <a:lnSpc>
          <a:spcPct val="90000"/>
        </a:lnSpc>
        <a:spcBef>
          <a:spcPts val="799"/>
        </a:spcBef>
        <a:buClr>
          <a:schemeClr val="tx2"/>
        </a:buClr>
        <a:buFont typeface="Wingdings 2" panose="05020102010507070707" pitchFamily="18" charset="2"/>
        <a:buChar char=""/>
        <a:defRPr sz="1598" kern="1200">
          <a:solidFill>
            <a:schemeClr val="tx1"/>
          </a:solidFill>
          <a:latin typeface="+mn-lt"/>
          <a:ea typeface="+mn-ea"/>
          <a:cs typeface="+mn-cs"/>
        </a:defRPr>
      </a:lvl4pPr>
      <a:lvl5pPr marL="1786393" indent="-355164" algn="l" defTabSz="1217706" rtl="0" eaLnBrk="1" latinLnBrk="0" hangingPunct="1">
        <a:lnSpc>
          <a:spcPct val="90000"/>
        </a:lnSpc>
        <a:spcBef>
          <a:spcPts val="799"/>
        </a:spcBef>
        <a:buClr>
          <a:schemeClr val="tx2"/>
        </a:buClr>
        <a:buFont typeface="Wingdings 2" panose="05020102010507070707" pitchFamily="18" charset="2"/>
        <a:buChar char=""/>
        <a:defRPr sz="1598" kern="1200">
          <a:solidFill>
            <a:schemeClr val="tx1"/>
          </a:solidFill>
          <a:latin typeface="+mn-lt"/>
          <a:ea typeface="+mn-ea"/>
          <a:cs typeface="+mn-cs"/>
        </a:defRPr>
      </a:lvl5pPr>
      <a:lvl6pPr marL="0" indent="0" algn="l" defTabSz="1217706" rtl="0" eaLnBrk="1" latinLnBrk="0" hangingPunct="1">
        <a:lnSpc>
          <a:spcPct val="90000"/>
        </a:lnSpc>
        <a:spcBef>
          <a:spcPts val="666"/>
        </a:spcBef>
        <a:buFont typeface="Arial" panose="020B0604020202020204" pitchFamily="34" charset="0"/>
        <a:buNone/>
        <a:defRPr sz="1864" kern="1200">
          <a:solidFill>
            <a:schemeClr val="tx1"/>
          </a:solidFill>
          <a:latin typeface="+mn-lt"/>
          <a:ea typeface="+mn-ea"/>
          <a:cs typeface="+mn-cs"/>
        </a:defRPr>
      </a:lvl6pPr>
      <a:lvl7pPr marL="0" indent="0" algn="l" defTabSz="1217706" rtl="0" eaLnBrk="1" latinLnBrk="0" hangingPunct="1">
        <a:lnSpc>
          <a:spcPct val="90000"/>
        </a:lnSpc>
        <a:spcBef>
          <a:spcPts val="666"/>
        </a:spcBef>
        <a:buFont typeface="Arial" panose="020B0604020202020204" pitchFamily="34" charset="0"/>
        <a:buNone/>
        <a:defRPr sz="1864" kern="1200">
          <a:solidFill>
            <a:schemeClr val="tx1"/>
          </a:solidFill>
          <a:latin typeface="+mn-lt"/>
          <a:ea typeface="+mn-ea"/>
          <a:cs typeface="+mn-cs"/>
        </a:defRPr>
      </a:lvl7pPr>
      <a:lvl8pPr marL="0" indent="0" algn="l" defTabSz="1217706" rtl="0" eaLnBrk="1" latinLnBrk="0" hangingPunct="1">
        <a:lnSpc>
          <a:spcPct val="90000"/>
        </a:lnSpc>
        <a:spcBef>
          <a:spcPts val="666"/>
        </a:spcBef>
        <a:buFont typeface="Arial" panose="020B0604020202020204" pitchFamily="34" charset="0"/>
        <a:buNone/>
        <a:defRPr sz="1864" kern="1200">
          <a:solidFill>
            <a:schemeClr val="tx1"/>
          </a:solidFill>
          <a:latin typeface="+mn-lt"/>
          <a:ea typeface="+mn-ea"/>
          <a:cs typeface="+mn-cs"/>
        </a:defRPr>
      </a:lvl8pPr>
      <a:lvl9pPr marL="0" indent="0" algn="l" defTabSz="1217706" rtl="0" eaLnBrk="1" latinLnBrk="0" hangingPunct="1">
        <a:lnSpc>
          <a:spcPct val="90000"/>
        </a:lnSpc>
        <a:spcBef>
          <a:spcPts val="666"/>
        </a:spcBef>
        <a:buFont typeface="Arial" panose="020B0604020202020204" pitchFamily="34" charset="0"/>
        <a:buNone/>
        <a:defRPr sz="186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1217706" rtl="0" eaLnBrk="1" latinLnBrk="0" hangingPunct="1">
        <a:defRPr sz="2397" kern="1200">
          <a:solidFill>
            <a:schemeClr val="tx1"/>
          </a:solidFill>
          <a:latin typeface="+mn-lt"/>
          <a:ea typeface="+mn-ea"/>
          <a:cs typeface="+mn-cs"/>
        </a:defRPr>
      </a:lvl1pPr>
      <a:lvl2pPr marL="608853" algn="l" defTabSz="1217706" rtl="0" eaLnBrk="1" latinLnBrk="0" hangingPunct="1">
        <a:defRPr sz="2397" kern="1200">
          <a:solidFill>
            <a:schemeClr val="tx1"/>
          </a:solidFill>
          <a:latin typeface="+mn-lt"/>
          <a:ea typeface="+mn-ea"/>
          <a:cs typeface="+mn-cs"/>
        </a:defRPr>
      </a:lvl2pPr>
      <a:lvl3pPr marL="1217706" algn="l" defTabSz="1217706" rtl="0" eaLnBrk="1" latinLnBrk="0" hangingPunct="1">
        <a:defRPr sz="2397" kern="1200">
          <a:solidFill>
            <a:schemeClr val="tx1"/>
          </a:solidFill>
          <a:latin typeface="+mn-lt"/>
          <a:ea typeface="+mn-ea"/>
          <a:cs typeface="+mn-cs"/>
        </a:defRPr>
      </a:lvl3pPr>
      <a:lvl4pPr marL="1826560" algn="l" defTabSz="1217706" rtl="0" eaLnBrk="1" latinLnBrk="0" hangingPunct="1">
        <a:defRPr sz="2397" kern="1200">
          <a:solidFill>
            <a:schemeClr val="tx1"/>
          </a:solidFill>
          <a:latin typeface="+mn-lt"/>
          <a:ea typeface="+mn-ea"/>
          <a:cs typeface="+mn-cs"/>
        </a:defRPr>
      </a:lvl4pPr>
      <a:lvl5pPr marL="2435413" algn="l" defTabSz="1217706" rtl="0" eaLnBrk="1" latinLnBrk="0" hangingPunct="1">
        <a:defRPr sz="2397" kern="1200">
          <a:solidFill>
            <a:schemeClr val="tx1"/>
          </a:solidFill>
          <a:latin typeface="+mn-lt"/>
          <a:ea typeface="+mn-ea"/>
          <a:cs typeface="+mn-cs"/>
        </a:defRPr>
      </a:lvl5pPr>
      <a:lvl6pPr marL="3044266" algn="l" defTabSz="1217706" rtl="0" eaLnBrk="1" latinLnBrk="0" hangingPunct="1">
        <a:defRPr sz="2397" kern="1200">
          <a:solidFill>
            <a:schemeClr val="tx1"/>
          </a:solidFill>
          <a:latin typeface="+mn-lt"/>
          <a:ea typeface="+mn-ea"/>
          <a:cs typeface="+mn-cs"/>
        </a:defRPr>
      </a:lvl6pPr>
      <a:lvl7pPr marL="3653119" algn="l" defTabSz="1217706" rtl="0" eaLnBrk="1" latinLnBrk="0" hangingPunct="1">
        <a:defRPr sz="2397" kern="1200">
          <a:solidFill>
            <a:schemeClr val="tx1"/>
          </a:solidFill>
          <a:latin typeface="+mn-lt"/>
          <a:ea typeface="+mn-ea"/>
          <a:cs typeface="+mn-cs"/>
        </a:defRPr>
      </a:lvl7pPr>
      <a:lvl8pPr marL="4261973" algn="l" defTabSz="1217706" rtl="0" eaLnBrk="1" latinLnBrk="0" hangingPunct="1">
        <a:defRPr sz="2397" kern="1200">
          <a:solidFill>
            <a:schemeClr val="tx1"/>
          </a:solidFill>
          <a:latin typeface="+mn-lt"/>
          <a:ea typeface="+mn-ea"/>
          <a:cs typeface="+mn-cs"/>
        </a:defRPr>
      </a:lvl8pPr>
      <a:lvl9pPr marL="4870826" algn="l" defTabSz="1217706" rtl="0" eaLnBrk="1" latinLnBrk="0" hangingPunct="1">
        <a:defRPr sz="239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261">
          <p15:clr>
            <a:srgbClr val="F26B43"/>
          </p15:clr>
        </p15:guide>
        <p15:guide id="4" pos="329">
          <p15:clr>
            <a:srgbClr val="F26B43"/>
          </p15:clr>
        </p15:guide>
        <p15:guide id="5" pos="5432">
          <p15:clr>
            <a:srgbClr val="F26B43"/>
          </p15:clr>
        </p15:guide>
        <p15:guide id="6" orient="horz" pos="686">
          <p15:clr>
            <a:srgbClr val="F26B43"/>
          </p15:clr>
        </p15:guide>
        <p15:guide id="7" orient="horz" pos="3096">
          <p15:clr>
            <a:srgbClr val="F26B43"/>
          </p15:clr>
        </p15:guide>
        <p15:guide id="9" orient="horz" pos="3121">
          <p15:clr>
            <a:srgbClr val="F26B43"/>
          </p15:clr>
        </p15:guide>
        <p15:guide id="10" orient="horz" pos="896">
          <p15:clr>
            <a:srgbClr val="F26B43"/>
          </p15:clr>
        </p15:guide>
      </p15:sldGuideLst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71CDDE25-5EE5-8C2E-E1A1-6235571DE00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609600"/>
            <a:ext cx="103632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Klicken Sie, um das Titelformat zu bearbeiten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C5E0AF41-CD78-35F4-E239-E51215B5CC8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981200"/>
            <a:ext cx="10363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Klicken Sie, um die Formate des Vorlagentextes zu bearbeiten</a:t>
            </a:r>
          </a:p>
          <a:p>
            <a:pPr lvl="1"/>
            <a:r>
              <a:rPr lang="de-DE" altLang="de-DE"/>
              <a:t>Zweite Ebene</a:t>
            </a:r>
          </a:p>
          <a:p>
            <a:pPr lvl="2"/>
            <a:r>
              <a:rPr lang="de-DE" altLang="de-DE"/>
              <a:t>Dritte Ebene</a:t>
            </a:r>
          </a:p>
          <a:p>
            <a:pPr lvl="3"/>
            <a:r>
              <a:rPr lang="de-DE" altLang="de-DE"/>
              <a:t>Vierte Ebene</a:t>
            </a:r>
          </a:p>
          <a:p>
            <a:pPr lvl="4"/>
            <a:r>
              <a:rPr lang="de-DE" altLang="de-DE"/>
              <a:t>Fünfte Ebene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EE3D5F81-297A-075B-7917-E7C36D338C01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400"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52212BA8-8D80-8032-7A6D-124AF3A70921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33FF5391-4516-5FFB-1CC6-F668ED3F9A0A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0D7DBD5B-CA61-43DB-9927-E0B67E4C95FA}" type="slidenum">
              <a:rPr lang="de-DE" altLang="en-US"/>
              <a:pPr/>
              <a:t>‹#›</a:t>
            </a:fld>
            <a:endParaRPr lang="de-DE" altLang="en-US"/>
          </a:p>
        </p:txBody>
      </p:sp>
    </p:spTree>
    <p:extLst>
      <p:ext uri="{BB962C8B-B14F-4D97-AF65-F5344CB8AC3E}">
        <p14:creationId xmlns:p14="http://schemas.microsoft.com/office/powerpoint/2010/main" val="356450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4" r:id="rId1"/>
    <p:sldLayoutId id="2147483825" r:id="rId2"/>
    <p:sldLayoutId id="2147483826" r:id="rId3"/>
    <p:sldLayoutId id="2147483827" r:id="rId4"/>
    <p:sldLayoutId id="2147483828" r:id="rId5"/>
    <p:sldLayoutId id="2147483829" r:id="rId6"/>
    <p:sldLayoutId id="2147483830" r:id="rId7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4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4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4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4.xml"/><Relationship Id="rId4" Type="http://schemas.openxmlformats.org/officeDocument/2006/relationships/image" Target="../media/image3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8.xml"/><Relationship Id="rId6" Type="http://schemas.openxmlformats.org/officeDocument/2006/relationships/image" Target="../media/image38.jpeg"/><Relationship Id="rId11" Type="http://schemas.openxmlformats.org/officeDocument/2006/relationships/image" Target="../media/image43.JPG"/><Relationship Id="rId5" Type="http://schemas.openxmlformats.org/officeDocument/2006/relationships/image" Target="../media/image37.jpeg"/><Relationship Id="rId10" Type="http://schemas.openxmlformats.org/officeDocument/2006/relationships/image" Target="../media/image42.JPG"/><Relationship Id="rId4" Type="http://schemas.openxmlformats.org/officeDocument/2006/relationships/image" Target="../media/image36.jpeg"/><Relationship Id="rId9" Type="http://schemas.openxmlformats.org/officeDocument/2006/relationships/image" Target="../media/image4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4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4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4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7" Type="http://schemas.openxmlformats.org/officeDocument/2006/relationships/image" Target="../media/image5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4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4.xml"/><Relationship Id="rId4" Type="http://schemas.openxmlformats.org/officeDocument/2006/relationships/image" Target="../media/image61.gi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4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9687DA9-9E8A-4F1F-B6CB-5D6F944C38E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6359" y="-249078"/>
            <a:ext cx="3155335" cy="1205703"/>
          </a:xfrm>
          <a:prstGeom prst="rect">
            <a:avLst/>
          </a:prstGeom>
        </p:spPr>
      </p:pic>
      <p:sp>
        <p:nvSpPr>
          <p:cNvPr id="6" name="Rectangle 11">
            <a:extLst>
              <a:ext uri="{FF2B5EF4-FFF2-40B4-BE49-F238E27FC236}">
                <a16:creationId xmlns:a16="http://schemas.microsoft.com/office/drawing/2014/main" id="{AC610210-B5DB-4A6F-B4A0-F49A3F3A41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10356" y="764704"/>
            <a:ext cx="8534116" cy="2232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de-DE" sz="3500">
                <a:solidFill>
                  <a:schemeClr val="bg1"/>
                </a:solidFill>
                <a:latin typeface="Helvetica" pitchFamily="34" charset="0"/>
              </a:rPr>
              <a:t>Proposal for FACET-III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de-DE" sz="3000">
                <a:solidFill>
                  <a:schemeClr val="bg1">
                    <a:lumMod val="50000"/>
                  </a:schemeClr>
                </a:solidFill>
                <a:latin typeface="Helvetica" pitchFamily="34" charset="0"/>
              </a:rPr>
              <a:t>Bernhard Hidding </a:t>
            </a:r>
            <a:r>
              <a:rPr lang="en-US" altLang="de-DE" sz="3000" i="1">
                <a:solidFill>
                  <a:schemeClr val="bg1">
                    <a:lumMod val="50000"/>
                  </a:schemeClr>
                </a:solidFill>
                <a:latin typeface="Helvetica" pitchFamily="34" charset="0"/>
              </a:rPr>
              <a:t>et al.</a:t>
            </a:r>
            <a:endParaRPr lang="en-US" altLang="de-DE" sz="2000" i="1">
              <a:solidFill>
                <a:schemeClr val="bg1">
                  <a:lumMod val="50000"/>
                </a:schemeClr>
              </a:solidFill>
              <a:latin typeface="Helvetica" panose="020B0500000000000000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48691BC-9350-4A84-8EA5-6408E6B150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328" y="149119"/>
            <a:ext cx="1800200" cy="759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de-DE" sz="2000">
                <a:solidFill>
                  <a:schemeClr val="bg1"/>
                </a:solidFill>
                <a:latin typeface="Helvetica" pitchFamily="34" charset="0"/>
              </a:rPr>
              <a:t>2026-07-30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de-DE" sz="2000">
                <a:solidFill>
                  <a:schemeClr val="bg1"/>
                </a:solidFill>
                <a:latin typeface="Helvetica" pitchFamily="34" charset="0"/>
              </a:rPr>
              <a:t>AAC LA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de-DE" sz="2000">
                <a:solidFill>
                  <a:schemeClr val="bg1"/>
                </a:solidFill>
                <a:latin typeface="Helvetica" pitchFamily="34" charset="0"/>
              </a:rPr>
              <a:t>WG #1</a:t>
            </a:r>
          </a:p>
        </p:txBody>
      </p:sp>
      <p:sp>
        <p:nvSpPr>
          <p:cNvPr id="10" name="Rectangle 11">
            <a:extLst>
              <a:ext uri="{FF2B5EF4-FFF2-40B4-BE49-F238E27FC236}">
                <a16:creationId xmlns:a16="http://schemas.microsoft.com/office/drawing/2014/main" id="{95EDC392-B43A-643F-59DC-CBBF226544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10356" y="2780928"/>
            <a:ext cx="8534116" cy="2232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  <a:defRPr/>
            </a:pPr>
            <a:r>
              <a:rPr lang="en-US" altLang="de-DE" sz="3500">
                <a:solidFill>
                  <a:schemeClr val="bg1">
                    <a:lumMod val="50000"/>
                  </a:schemeClr>
                </a:solidFill>
                <a:latin typeface="Helvetica" pitchFamily="34" charset="0"/>
              </a:rPr>
              <a:t>or</a:t>
            </a:r>
          </a:p>
          <a:p>
            <a:pPr algn="ctr" eaLnBrk="1" hangingPunct="1">
              <a:spcBef>
                <a:spcPct val="0"/>
              </a:spcBef>
              <a:buNone/>
              <a:defRPr/>
            </a:pPr>
            <a:r>
              <a:rPr lang="en-US" altLang="de-DE" sz="3500">
                <a:solidFill>
                  <a:schemeClr val="bg1"/>
                </a:solidFill>
                <a:latin typeface="Helvetica" pitchFamily="34" charset="0"/>
              </a:rPr>
              <a:t>Continue FACET </a:t>
            </a:r>
          </a:p>
          <a:p>
            <a:pPr algn="ctr" eaLnBrk="1" hangingPunct="1">
              <a:spcBef>
                <a:spcPct val="0"/>
              </a:spcBef>
              <a:buNone/>
              <a:defRPr/>
            </a:pPr>
            <a:r>
              <a:rPr lang="en-US" altLang="de-DE" sz="3500">
                <a:solidFill>
                  <a:schemeClr val="bg1"/>
                </a:solidFill>
                <a:latin typeface="Helvetica" pitchFamily="34" charset="0"/>
              </a:rPr>
              <a:t>as High-Brightness Pivot Facility </a:t>
            </a:r>
            <a:endParaRPr lang="en-US" altLang="de-DE" sz="2000">
              <a:solidFill>
                <a:schemeClr val="bg1">
                  <a:lumMod val="50000"/>
                </a:schemeClr>
              </a:solidFill>
              <a:latin typeface="Helvetica" panose="020B05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8006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C40A2803-17D1-46D0-9708-DB88E313CDCC}"/>
              </a:ext>
            </a:extLst>
          </p:cNvPr>
          <p:cNvSpPr txBox="1">
            <a:spLocks/>
          </p:cNvSpPr>
          <p:nvPr/>
        </p:nvSpPr>
        <p:spPr>
          <a:xfrm>
            <a:off x="766292" y="332656"/>
            <a:ext cx="7633964" cy="602352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91328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697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1217676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200">
                <a:solidFill>
                  <a:srgbClr val="006AB3"/>
                </a:solidFill>
                <a:latin typeface="Helvetica" panose="020B0604020202020204" pitchFamily="34" charset="0"/>
                <a:cs typeface="Helvetica" panose="020B0604020202020204" pitchFamily="34" charset="0"/>
                <a:sym typeface="Arial"/>
              </a:rPr>
              <a:t>Bold step by DoE and SLAC in 1992 proposal: “Low emittance beams from photocathode linacs will enable LCLS”</a:t>
            </a:r>
            <a:endParaRPr kumimoji="0" lang="en-GB" sz="2200" b="0" i="0" u="none" strike="noStrike" kern="1200" cap="none" spc="0" normalizeH="0" baseline="0" noProof="0">
              <a:ln>
                <a:noFill/>
              </a:ln>
              <a:solidFill>
                <a:srgbClr val="006AB3"/>
              </a:solidFill>
              <a:effectLst/>
              <a:uLnTx/>
              <a:uFillTx/>
              <a:latin typeface="Helvetica" panose="020B0604020202020204" pitchFamily="34" charset="0"/>
              <a:cs typeface="Helvetica" panose="020B0604020202020204" pitchFamily="34" charset="0"/>
              <a:sym typeface="Arial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DC3F36-7970-6008-852E-0D92E157A1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4680" y="908720"/>
            <a:ext cx="5591944" cy="329285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369D02D-2108-72B9-0316-DEC400D36C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328" y="4433442"/>
            <a:ext cx="5015880" cy="245194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542AE81-9206-C357-8FB1-D203BF7FA60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32325" y="3717032"/>
            <a:ext cx="5359675" cy="328311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B71535F-7A19-AB1A-03B2-93C6AD7080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81550" y="0"/>
            <a:ext cx="3663122" cy="357185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E68B98F-23A5-76D3-212C-80AB3B8ABD8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12224" y="1225146"/>
            <a:ext cx="1122375" cy="110087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681A358F-8556-D84D-202E-3255E738831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55840" y="5229200"/>
            <a:ext cx="1178597" cy="1160181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15BAFF07-DC63-06AC-E5BE-36FCBDA7EA47}"/>
              </a:ext>
            </a:extLst>
          </p:cNvPr>
          <p:cNvSpPr/>
          <p:nvPr/>
        </p:nvSpPr>
        <p:spPr>
          <a:xfrm>
            <a:off x="6832325" y="3753981"/>
            <a:ext cx="4318767" cy="216024"/>
          </a:xfrm>
          <a:prstGeom prst="rect">
            <a:avLst/>
          </a:prstGeom>
          <a:solidFill>
            <a:srgbClr val="FFFF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D8C478E-B3C4-1036-BBBC-A81B3A5EBF65}"/>
              </a:ext>
            </a:extLst>
          </p:cNvPr>
          <p:cNvSpPr/>
          <p:nvPr/>
        </p:nvSpPr>
        <p:spPr>
          <a:xfrm>
            <a:off x="192201" y="5013176"/>
            <a:ext cx="4318767" cy="216024"/>
          </a:xfrm>
          <a:prstGeom prst="rect">
            <a:avLst/>
          </a:prstGeom>
          <a:solidFill>
            <a:srgbClr val="FFFF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F37BE1B-CFDE-CD9F-768F-4C88CFDD0440}"/>
              </a:ext>
            </a:extLst>
          </p:cNvPr>
          <p:cNvSpPr/>
          <p:nvPr/>
        </p:nvSpPr>
        <p:spPr>
          <a:xfrm>
            <a:off x="5063208" y="6573288"/>
            <a:ext cx="1769117" cy="5479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</p:spTree>
    <p:extLst>
      <p:ext uri="{BB962C8B-B14F-4D97-AF65-F5344CB8AC3E}">
        <p14:creationId xmlns:p14="http://schemas.microsoft.com/office/powerpoint/2010/main" val="1417681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19856" y="-32345"/>
            <a:ext cx="12312848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de-DE" sz="2400" b="0" i="0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elvetica" panose="020B0500000000000000" pitchFamily="34" charset="0"/>
                <a:ea typeface="+mn-ea"/>
                <a:cs typeface="Arial" charset="0"/>
              </a:rPr>
              <a:t>Plasma photocathode aka Trojan Horse: 10 </a:t>
            </a:r>
            <a:r>
              <a:rPr kumimoji="0" lang="en-US" altLang="de-DE" sz="2400" b="0" i="0" u="none" strike="noStrike" kern="1200" cap="none" spc="0" normalizeH="0" baseline="0" noProof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elvetica" panose="020B0500000000000000" pitchFamily="34" charset="0"/>
                <a:ea typeface="+mn-ea"/>
                <a:cs typeface="Arial" charset="0"/>
              </a:rPr>
              <a:t>nanometre</a:t>
            </a:r>
            <a:r>
              <a:rPr kumimoji="0" lang="en-US" altLang="de-DE" sz="2400" b="0" i="0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elvetica" panose="020B0500000000000000" pitchFamily="34" charset="0"/>
                <a:ea typeface="+mn-ea"/>
                <a:cs typeface="Arial" charset="0"/>
              </a:rPr>
              <a:t>-rad scale normalized emittance? </a:t>
            </a:r>
            <a:endParaRPr kumimoji="0" lang="en-US" altLang="de-DE" sz="2400" b="0" i="0" u="none" strike="noStrike" kern="1200" cap="none" spc="0" normalizeH="0" baseline="-25000" noProof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Helvetica" panose="020B0500000000000000" pitchFamily="34" charset="0"/>
              <a:ea typeface="+mn-ea"/>
              <a:cs typeface="Arial" charset="0"/>
            </a:endParaRPr>
          </a:p>
        </p:txBody>
      </p:sp>
      <p:pic>
        <p:nvPicPr>
          <p:cNvPr id="16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28" y="560251"/>
            <a:ext cx="6925933" cy="40208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3855F90-2584-4339-AB5A-7F4FA6E2D2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7927" y="4676262"/>
            <a:ext cx="9436585" cy="2101958"/>
          </a:xfrm>
          <a:prstGeom prst="rect">
            <a:avLst/>
          </a:prstGeom>
          <a:effectLst>
            <a:softEdge rad="0"/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FBBF5A9-FDD3-419D-AD2F-62BA93F91E7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74973" y="560251"/>
            <a:ext cx="5169699" cy="4020877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0B67135-9490-4340-AAC8-8C184EC7CE3E}"/>
              </a:ext>
            </a:extLst>
          </p:cNvPr>
          <p:cNvSpPr/>
          <p:nvPr/>
        </p:nvSpPr>
        <p:spPr>
          <a:xfrm>
            <a:off x="6973260" y="548680"/>
            <a:ext cx="5169699" cy="2808312"/>
          </a:xfrm>
          <a:prstGeom prst="rect">
            <a:avLst/>
          </a:prstGeom>
          <a:solidFill>
            <a:srgbClr val="FFFF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18520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C40A2803-17D1-46D0-9708-DB88E313CDCC}"/>
              </a:ext>
            </a:extLst>
          </p:cNvPr>
          <p:cNvSpPr txBox="1">
            <a:spLocks/>
          </p:cNvSpPr>
          <p:nvPr/>
        </p:nvSpPr>
        <p:spPr>
          <a:xfrm>
            <a:off x="551384" y="332656"/>
            <a:ext cx="9794204" cy="602352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91328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697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1217676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>
                <a:solidFill>
                  <a:srgbClr val="006AB3"/>
                </a:solidFill>
                <a:latin typeface="Helvetica" panose="020B0604020202020204" pitchFamily="34" charset="0"/>
                <a:cs typeface="Helvetica" panose="020B0604020202020204" pitchFamily="34" charset="0"/>
                <a:sym typeface="Arial"/>
              </a:rPr>
              <a:t>Bold step by DoE and SLAC in 2011: </a:t>
            </a:r>
          </a:p>
          <a:p>
            <a:pPr marL="0" marR="0" lvl="0" indent="0" algn="l" defTabSz="1217676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>
                <a:solidFill>
                  <a:srgbClr val="006AB3"/>
                </a:solidFill>
                <a:latin typeface="Helvetica" panose="020B0604020202020204" pitchFamily="34" charset="0"/>
                <a:cs typeface="Helvetica" panose="020B0604020202020204" pitchFamily="34" charset="0"/>
                <a:sym typeface="Arial"/>
              </a:rPr>
              <a:t>“Trojan Horse Plasma photocathode will enable next-generation XFELs”</a:t>
            </a: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srgbClr val="006AB3"/>
              </a:solidFill>
              <a:effectLst/>
              <a:uLnTx/>
              <a:uFillTx/>
              <a:latin typeface="Helvetica" panose="020B0604020202020204" pitchFamily="34" charset="0"/>
              <a:cs typeface="Helvetica" panose="020B0604020202020204" pitchFamily="34" charset="0"/>
              <a:sym typeface="Arial"/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AC978E8B-3BE0-9686-AC7F-D28B757897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9502" y="1196752"/>
            <a:ext cx="6639815" cy="194421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675E247-78BC-0A4E-B846-5E9C075C48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629720"/>
            <a:ext cx="6416205" cy="322117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53F635C-BB8C-0CE2-CE08-7D701037F6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36599" y="4147213"/>
            <a:ext cx="5646343" cy="230612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7C35E0C-3E70-9067-6A05-C3B5005E0BE5}"/>
              </a:ext>
            </a:extLst>
          </p:cNvPr>
          <p:cNvSpPr/>
          <p:nvPr/>
        </p:nvSpPr>
        <p:spPr>
          <a:xfrm>
            <a:off x="6416205" y="5733760"/>
            <a:ext cx="5766737" cy="575057"/>
          </a:xfrm>
          <a:prstGeom prst="rect">
            <a:avLst/>
          </a:prstGeom>
          <a:solidFill>
            <a:srgbClr val="FFFF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75A954B-0CA5-707B-3618-9AFE2BF875F4}"/>
              </a:ext>
            </a:extLst>
          </p:cNvPr>
          <p:cNvSpPr/>
          <p:nvPr/>
        </p:nvSpPr>
        <p:spPr>
          <a:xfrm>
            <a:off x="41231" y="5446231"/>
            <a:ext cx="6416205" cy="575057"/>
          </a:xfrm>
          <a:prstGeom prst="rect">
            <a:avLst/>
          </a:prstGeom>
          <a:solidFill>
            <a:srgbClr val="FFFF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25706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liennummernplatzhalter 5">
            <a:extLst>
              <a:ext uri="{FF2B5EF4-FFF2-40B4-BE49-F238E27FC236}">
                <a16:creationId xmlns:a16="http://schemas.microsoft.com/office/drawing/2014/main" id="{A9D68968-6067-41B0-B896-03F0C7F8B3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13369" y="6589401"/>
            <a:ext cx="2844800" cy="476251"/>
          </a:xfrm>
        </p:spPr>
        <p:txBody>
          <a:bodyPr/>
          <a:lstStyle/>
          <a:p>
            <a:pPr marL="0" marR="0" lvl="0" indent="0" algn="r" defTabSz="914377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BCD8B3D-8799-D94C-AB7A-56A997B91066}" type="slidenum">
              <a:rPr kumimoji="0" lang="en-GB" altLang="en-US" sz="1199" b="1" i="0" u="none" strike="noStrike" kern="1200" cap="none" spc="0" normalizeH="0" baseline="0" noProof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  <a:sym typeface="Arial"/>
              </a:rPr>
              <a:pPr marL="0" marR="0" lvl="0" indent="0" algn="r" defTabSz="914377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altLang="en-US" sz="1199" b="1" i="0" u="none" strike="noStrike" kern="1200" cap="none" spc="0" normalizeH="0" baseline="0" noProof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  <a:sym typeface="Arial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2B350F0C-841A-4282-AEDC-4CD059327180}"/>
              </a:ext>
            </a:extLst>
          </p:cNvPr>
          <p:cNvSpPr txBox="1">
            <a:spLocks/>
          </p:cNvSpPr>
          <p:nvPr/>
        </p:nvSpPr>
        <p:spPr>
          <a:xfrm>
            <a:off x="119336" y="2492896"/>
            <a:ext cx="4832462" cy="2736304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91328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697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marR="0" lvl="0" indent="-342900" algn="l" defTabSz="1217676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006AB3"/>
                </a:solidFill>
                <a:effectLst/>
                <a:uLnTx/>
                <a:uFillTx/>
                <a:latin typeface="Helvetica" panose="020B0604020202020204" pitchFamily="34" charset="0"/>
                <a:cs typeface="Helvetica" panose="020B0604020202020204" pitchFamily="34" charset="0"/>
                <a:sym typeface="Arial"/>
              </a:rPr>
              <a:t>Linac photocathode and 10x brighter beams: enabled LCLS</a:t>
            </a:r>
          </a:p>
          <a:p>
            <a:pPr marL="342900" marR="0" lvl="0" indent="-342900" algn="l" defTabSz="1217676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srgbClr val="006AB3"/>
              </a:solidFill>
              <a:effectLst/>
              <a:uLnTx/>
              <a:uFillTx/>
              <a:latin typeface="Helvetica" panose="020B0604020202020204" pitchFamily="34" charset="0"/>
              <a:cs typeface="Helvetica" panose="020B0604020202020204" pitchFamily="34" charset="0"/>
              <a:sym typeface="Arial"/>
            </a:endParaRPr>
          </a:p>
          <a:p>
            <a:pPr marL="342900" marR="0" lvl="0" indent="-342900" algn="l" defTabSz="1217676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006AB3"/>
                </a:solidFill>
                <a:effectLst/>
                <a:uLnTx/>
                <a:uFillTx/>
                <a:latin typeface="Helvetica" panose="020B0604020202020204" pitchFamily="34" charset="0"/>
                <a:cs typeface="Helvetica" panose="020B0604020202020204" pitchFamily="34" charset="0"/>
                <a:sym typeface="Arial"/>
              </a:rPr>
              <a:t>Plasma acceleration: 1000x smaller accelerators </a:t>
            </a:r>
          </a:p>
          <a:p>
            <a:pPr marL="342900" marR="0" lvl="0" indent="-342900" algn="l" defTabSz="1217676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srgbClr val="006AB3"/>
              </a:solidFill>
              <a:effectLst/>
              <a:uLnTx/>
              <a:uFillTx/>
              <a:latin typeface="Helvetica" panose="020B0604020202020204" pitchFamily="34" charset="0"/>
              <a:cs typeface="Helvetica" panose="020B0604020202020204" pitchFamily="34" charset="0"/>
              <a:sym typeface="Arial"/>
            </a:endParaRPr>
          </a:p>
          <a:p>
            <a:pPr marL="342900" marR="0" lvl="0" indent="-342900" algn="l" defTabSz="1217676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006AB3"/>
                </a:solidFill>
                <a:effectLst/>
                <a:uLnTx/>
                <a:uFillTx/>
                <a:latin typeface="Helvetica" panose="020B0604020202020204" pitchFamily="34" charset="0"/>
                <a:cs typeface="Helvetica" panose="020B0604020202020204" pitchFamily="34" charset="0"/>
                <a:sym typeface="Arial"/>
              </a:rPr>
              <a:t>Plasma photocathode: 100,000x brighter beams?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7334638C-3B78-4159-9861-0B1468936D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811" y="116632"/>
            <a:ext cx="3849053" cy="110058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CE5871E-3344-4857-9519-E20B93728F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50205" y="-27384"/>
            <a:ext cx="6832176" cy="5034943"/>
          </a:xfrm>
          <a:prstGeom prst="rect">
            <a:avLst/>
          </a:prstGeom>
        </p:spPr>
      </p:pic>
      <p:sp>
        <p:nvSpPr>
          <p:cNvPr id="2" name="Arrow: Up 1">
            <a:extLst>
              <a:ext uri="{FF2B5EF4-FFF2-40B4-BE49-F238E27FC236}">
                <a16:creationId xmlns:a16="http://schemas.microsoft.com/office/drawing/2014/main" id="{101878EB-49EB-D492-1AD4-6A1AF5DC03CA}"/>
              </a:ext>
            </a:extLst>
          </p:cNvPr>
          <p:cNvSpPr/>
          <p:nvPr/>
        </p:nvSpPr>
        <p:spPr>
          <a:xfrm rot="1278835">
            <a:off x="9410570" y="3371908"/>
            <a:ext cx="471843" cy="1838786"/>
          </a:xfrm>
          <a:prstGeom prst="upArrow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4D02EB33-53AA-8B7A-ED71-1877EFA33297}"/>
              </a:ext>
            </a:extLst>
          </p:cNvPr>
          <p:cNvSpPr txBox="1">
            <a:spLocks/>
          </p:cNvSpPr>
          <p:nvPr/>
        </p:nvSpPr>
        <p:spPr>
          <a:xfrm>
            <a:off x="6933723" y="4894952"/>
            <a:ext cx="3665140" cy="602352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91328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697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1217676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srgbClr val="006AB3"/>
                </a:solidFill>
                <a:effectLst/>
                <a:uLnTx/>
                <a:uFillTx/>
                <a:latin typeface="Arial"/>
                <a:ea typeface="+mj-ea"/>
                <a:cs typeface="+mj-cs"/>
                <a:sym typeface="Arial"/>
              </a:rPr>
              <a:t>Linac photocathode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DAAC163-502C-475D-9510-E1D889E83E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49815" y="2908564"/>
            <a:ext cx="2101281" cy="404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732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liennummernplatzhalter 5">
            <a:extLst>
              <a:ext uri="{FF2B5EF4-FFF2-40B4-BE49-F238E27FC236}">
                <a16:creationId xmlns:a16="http://schemas.microsoft.com/office/drawing/2014/main" id="{A9D68968-6067-41B0-B896-03F0C7F8B3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13369" y="6589401"/>
            <a:ext cx="2844800" cy="476251"/>
          </a:xfrm>
        </p:spPr>
        <p:txBody>
          <a:bodyPr/>
          <a:lstStyle/>
          <a:p>
            <a:pPr marL="0" marR="0" lvl="0" indent="0" algn="r" defTabSz="914377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BCD8B3D-8799-D94C-AB7A-56A997B91066}" type="slidenum">
              <a:rPr kumimoji="0" lang="en-GB" altLang="en-US" sz="1199" b="1" i="0" u="none" strike="noStrike" kern="1200" cap="none" spc="0" normalizeH="0" baseline="0" noProof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  <a:sym typeface="Arial"/>
              </a:rPr>
              <a:pPr marL="0" marR="0" lvl="0" indent="0" algn="r" defTabSz="914377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altLang="en-US" sz="1199" b="1" i="0" u="none" strike="noStrike" kern="1200" cap="none" spc="0" normalizeH="0" baseline="0" noProof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  <a:sym typeface="Arial"/>
            </a:endParaRP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61AD3A85-0AD4-4931-DA48-D8737ADEF4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5088" y="-100013"/>
            <a:ext cx="6746875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</a:pPr>
            <a:r>
              <a:rPr lang="en-US" altLang="de-DE" sz="2200" i="1">
                <a:solidFill>
                  <a:srgbClr val="000000"/>
                </a:solidFill>
                <a:latin typeface="TheSans UHH"/>
                <a:cs typeface="Arial" panose="020B0604020202020204" pitchFamily="34" charset="0"/>
              </a:rPr>
              <a:t>Hybrid Trojan Horse-based Future FEL facility?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de-DE" sz="1400" i="1">
                <a:solidFill>
                  <a:srgbClr val="000000"/>
                </a:solidFill>
                <a:latin typeface="TheSans UHH"/>
                <a:cs typeface="Arial" panose="020B0604020202020204" pitchFamily="34" charset="0"/>
              </a:rPr>
              <a:t>w/ M. Hogan (SLAC)  et al., 5</a:t>
            </a:r>
            <a:r>
              <a:rPr lang="en-US" altLang="de-DE" sz="1400" i="1" baseline="30000">
                <a:solidFill>
                  <a:srgbClr val="000000"/>
                </a:solidFill>
                <a:latin typeface="TheSans UHH"/>
                <a:cs typeface="Arial" panose="020B0604020202020204" pitchFamily="34" charset="0"/>
              </a:rPr>
              <a:t>th</a:t>
            </a:r>
            <a:r>
              <a:rPr lang="en-US" altLang="de-DE" sz="1400" i="1">
                <a:solidFill>
                  <a:srgbClr val="000000"/>
                </a:solidFill>
                <a:latin typeface="TheSans UHH"/>
                <a:cs typeface="Arial" panose="020B0604020202020204" pitchFamily="34" charset="0"/>
              </a:rPr>
              <a:t> Generation Light Source Workshop, 2013</a:t>
            </a:r>
          </a:p>
        </p:txBody>
      </p:sp>
      <p:pic>
        <p:nvPicPr>
          <p:cNvPr id="8" name="Picture 20">
            <a:extLst>
              <a:ext uri="{FF2B5EF4-FFF2-40B4-BE49-F238E27FC236}">
                <a16:creationId xmlns:a16="http://schemas.microsoft.com/office/drawing/2014/main" id="{97C526C9-574E-A1C2-DD31-E18ADF83F3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424" y="901700"/>
            <a:ext cx="9075738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BE0D133-1D73-2741-AF46-F14F52C32D74}"/>
              </a:ext>
            </a:extLst>
          </p:cNvPr>
          <p:cNvSpPr/>
          <p:nvPr/>
        </p:nvSpPr>
        <p:spPr>
          <a:xfrm>
            <a:off x="1065247" y="386192"/>
            <a:ext cx="5210345" cy="288032"/>
          </a:xfrm>
          <a:prstGeom prst="rect">
            <a:avLst/>
          </a:prstGeom>
          <a:solidFill>
            <a:srgbClr val="FFFF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2487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liennummernplatzhalter 5">
            <a:extLst>
              <a:ext uri="{FF2B5EF4-FFF2-40B4-BE49-F238E27FC236}">
                <a16:creationId xmlns:a16="http://schemas.microsoft.com/office/drawing/2014/main" id="{A9D68968-6067-41B0-B896-03F0C7F8B3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13369" y="6589401"/>
            <a:ext cx="2844800" cy="476251"/>
          </a:xfrm>
        </p:spPr>
        <p:txBody>
          <a:bodyPr/>
          <a:lstStyle/>
          <a:p>
            <a:pPr marL="0" marR="0" lvl="0" indent="0" algn="r" defTabSz="914377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BCD8B3D-8799-D94C-AB7A-56A997B91066}" type="slidenum">
              <a:rPr kumimoji="0" lang="en-GB" altLang="en-US" sz="1199" b="1" i="0" u="none" strike="noStrike" kern="1200" cap="none" spc="0" normalizeH="0" baseline="0" noProof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  <a:sym typeface="Arial"/>
              </a:rPr>
              <a:pPr marL="0" marR="0" lvl="0" indent="0" algn="r" defTabSz="914377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altLang="en-US" sz="1199" b="1" i="0" u="none" strike="noStrike" kern="1200" cap="none" spc="0" normalizeH="0" baseline="0" noProof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  <a:sym typeface="Arial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724E453-6C51-3940-66F5-2BFD092036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4680" y="1478371"/>
            <a:ext cx="8560240" cy="5397777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F5FCD7CB-CFC1-E3CF-2773-CCE8FF1F5E4D}"/>
              </a:ext>
            </a:extLst>
          </p:cNvPr>
          <p:cNvSpPr txBox="1">
            <a:spLocks/>
          </p:cNvSpPr>
          <p:nvPr/>
        </p:nvSpPr>
        <p:spPr>
          <a:xfrm>
            <a:off x="623392" y="332656"/>
            <a:ext cx="9866212" cy="602352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91328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697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1217676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>
                <a:solidFill>
                  <a:srgbClr val="006AB3"/>
                </a:solidFill>
                <a:latin typeface="Helvetica" panose="020B0604020202020204" pitchFamily="34" charset="0"/>
                <a:cs typeface="Helvetica" panose="020B0604020202020204" pitchFamily="34" charset="0"/>
                <a:sym typeface="Arial"/>
              </a:rPr>
              <a:t>DoE co-funded </a:t>
            </a:r>
          </a:p>
          <a:p>
            <a:pPr marL="0" marR="0" lvl="0" indent="0" algn="l" defTabSz="1217676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>
                <a:solidFill>
                  <a:srgbClr val="006AB3"/>
                </a:solidFill>
                <a:latin typeface="Helvetica" panose="020B0604020202020204" pitchFamily="34" charset="0"/>
                <a:cs typeface="Helvetica" panose="020B0604020202020204" pitchFamily="34" charset="0"/>
                <a:sym typeface="Arial"/>
              </a:rPr>
              <a:t>E-210: Trojan Horse Underdense Photocathode at FACET</a:t>
            </a: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srgbClr val="006AB3"/>
              </a:solidFill>
              <a:effectLst/>
              <a:uLnTx/>
              <a:uFillTx/>
              <a:latin typeface="Helvetica" panose="020B0604020202020204" pitchFamily="34" charset="0"/>
              <a:cs typeface="Helvetica" panose="020B0604020202020204" pitchFamily="34" charset="0"/>
              <a:sym typeface="Arial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2CC1B71-6685-6380-69BE-424E0F9D63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00456" y="1628800"/>
            <a:ext cx="1587582" cy="1600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293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1">
            <a:extLst>
              <a:ext uri="{FF2B5EF4-FFF2-40B4-BE49-F238E27FC236}">
                <a16:creationId xmlns:a16="http://schemas.microsoft.com/office/drawing/2014/main" id="{DB1AC4A7-E2E6-29E9-7413-753EA30EE3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16274" y="115889"/>
            <a:ext cx="828040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US" altLang="de-DE" sz="1800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eSans UHH" pitchFamily="34" charset="0"/>
                <a:cs typeface="Arial" charset="0"/>
              </a:rPr>
              <a:t>E210 international team: &gt;20 Professors, Post-docs, PhD-Students from 6 universities in 4 countries (UCLA, Strathclyde, Hamburg, Austin, Oslo, Boulder) + industry (</a:t>
            </a:r>
            <a:r>
              <a:rPr lang="en-US" altLang="de-DE" sz="1800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eSans UHH" pitchFamily="34" charset="0"/>
                <a:cs typeface="Arial" charset="0"/>
              </a:rPr>
              <a:t>RadiaBeam</a:t>
            </a:r>
            <a:r>
              <a:rPr lang="en-US" altLang="de-DE" sz="1800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eSans UHH" pitchFamily="34" charset="0"/>
                <a:cs typeface="Arial" charset="0"/>
              </a:rPr>
              <a:t> + Tech-X + </a:t>
            </a:r>
            <a:r>
              <a:rPr lang="en-US" altLang="de-DE" sz="1800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eSans UHH" pitchFamily="34" charset="0"/>
                <a:cs typeface="Arial" charset="0"/>
              </a:rPr>
              <a:t>Radiasoft</a:t>
            </a:r>
            <a:r>
              <a:rPr lang="en-US" altLang="de-DE" sz="1800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eSans UHH" pitchFamily="34" charset="0"/>
                <a:cs typeface="Arial" charset="0"/>
              </a:rPr>
              <a:t>) + SLAC FACET team </a:t>
            </a:r>
          </a:p>
        </p:txBody>
      </p:sp>
      <p:sp>
        <p:nvSpPr>
          <p:cNvPr id="47107" name="Freihandform 10">
            <a:extLst>
              <a:ext uri="{FF2B5EF4-FFF2-40B4-BE49-F238E27FC236}">
                <a16:creationId xmlns:a16="http://schemas.microsoft.com/office/drawing/2014/main" id="{3865AE87-275F-A2CA-2FAF-47910AE665DD}"/>
              </a:ext>
            </a:extLst>
          </p:cNvPr>
          <p:cNvSpPr>
            <a:spLocks/>
          </p:cNvSpPr>
          <p:nvPr/>
        </p:nvSpPr>
        <p:spPr bwMode="auto">
          <a:xfrm>
            <a:off x="3359149" y="3455989"/>
            <a:ext cx="3430588" cy="1189037"/>
          </a:xfrm>
          <a:custGeom>
            <a:avLst/>
            <a:gdLst>
              <a:gd name="T0" fmla="*/ 105054 w 3431023"/>
              <a:gd name="T1" fmla="*/ 8059 h 1189529"/>
              <a:gd name="T2" fmla="*/ 2561600 w 3431023"/>
              <a:gd name="T3" fmla="*/ 0 h 1189529"/>
              <a:gd name="T4" fmla="*/ 3426239 w 3431023"/>
              <a:gd name="T5" fmla="*/ 265827 h 1189529"/>
              <a:gd name="T6" fmla="*/ 3426239 w 3431023"/>
              <a:gd name="T7" fmla="*/ 362490 h 1189529"/>
              <a:gd name="T8" fmla="*/ 2416146 w 3431023"/>
              <a:gd name="T9" fmla="*/ 724977 h 1189529"/>
              <a:gd name="T10" fmla="*/ 1834329 w 3431023"/>
              <a:gd name="T11" fmla="*/ 1168017 h 1189529"/>
              <a:gd name="T12" fmla="*/ 0 w 3431023"/>
              <a:gd name="T13" fmla="*/ 1184128 h 1189529"/>
              <a:gd name="T14" fmla="*/ 105054 w 3431023"/>
              <a:gd name="T15" fmla="*/ 8059 h 1189529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3431023" h="1189529">
                <a:moveTo>
                  <a:pt x="105197" y="8092"/>
                </a:moveTo>
                <a:lnTo>
                  <a:pt x="2565175" y="0"/>
                </a:lnTo>
                <a:lnTo>
                  <a:pt x="3431023" y="267037"/>
                </a:lnTo>
                <a:lnTo>
                  <a:pt x="3431023" y="364142"/>
                </a:lnTo>
                <a:lnTo>
                  <a:pt x="2419519" y="728283"/>
                </a:lnTo>
                <a:lnTo>
                  <a:pt x="1836892" y="1173345"/>
                </a:lnTo>
                <a:lnTo>
                  <a:pt x="0" y="1189529"/>
                </a:lnTo>
                <a:lnTo>
                  <a:pt x="105197" y="8092"/>
                </a:lnTo>
                <a:close/>
              </a:path>
            </a:pathLst>
          </a:custGeom>
          <a:solidFill>
            <a:srgbClr val="FFFFFF">
              <a:alpha val="8588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 wrap="none" anchor="ctr"/>
          <a:lstStyle/>
          <a:p>
            <a:endParaRPr lang="en-DE" sz="2400">
              <a:solidFill>
                <a:srgbClr val="000000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C06A1D3-8EE6-A002-E112-6419E5116F6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0285" y="1019634"/>
            <a:ext cx="2056145" cy="274152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81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B3B7FA3-7F4B-01B3-C05F-006F7B9C9CC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668" y="3942010"/>
            <a:ext cx="3828488" cy="287136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8100"/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B49F22A-3160-34AA-A10C-003593B26A7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0524" y="1052736"/>
            <a:ext cx="2112236" cy="158417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8100"/>
          </a:effectLst>
        </p:spPr>
      </p:pic>
      <p:pic>
        <p:nvPicPr>
          <p:cNvPr id="424962" name="Picture 2" descr="https://portal.slac.stanford.edu/sites/ard_public/facet/FACET%20Images/All%20FACET%20Photos/User%20Meeting%20July%202013/2013_206_0031_SAREC.jpg">
            <a:extLst>
              <a:ext uri="{FF2B5EF4-FFF2-40B4-BE49-F238E27FC236}">
                <a16:creationId xmlns:a16="http://schemas.microsoft.com/office/drawing/2014/main" id="{9CB381D0-7357-34D4-C11F-4091A960ED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1019635"/>
            <a:ext cx="4099277" cy="273626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81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112" name="Rectangle 11">
            <a:extLst>
              <a:ext uri="{FF2B5EF4-FFF2-40B4-BE49-F238E27FC236}">
                <a16:creationId xmlns:a16="http://schemas.microsoft.com/office/drawing/2014/main" id="{FA5F3A70-3DCC-2B90-C9F5-2D9B0F3FA2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8050" y="3455988"/>
            <a:ext cx="37369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</a:pPr>
            <a:r>
              <a:rPr lang="de-DE" altLang="de-DE" sz="1600">
                <a:solidFill>
                  <a:srgbClr val="0ADC14"/>
                </a:solidFill>
                <a:latin typeface="TheSans UHH"/>
                <a:cs typeface="Arial" panose="020B0604020202020204" pitchFamily="34" charset="0"/>
                <a:sym typeface="Wingdings" panose="05000000000000000000" pitchFamily="2" charset="2"/>
              </a:rPr>
              <a:t>2013 at SAREC – cautiously optimistic  </a:t>
            </a:r>
          </a:p>
        </p:txBody>
      </p:sp>
      <p:sp>
        <p:nvSpPr>
          <p:cNvPr id="47113" name="Rectangle 12">
            <a:extLst>
              <a:ext uri="{FF2B5EF4-FFF2-40B4-BE49-F238E27FC236}">
                <a16:creationId xmlns:a16="http://schemas.microsoft.com/office/drawing/2014/main" id="{E1E6ECE8-0110-0FFA-D476-2E68A17575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96199" y="1019175"/>
            <a:ext cx="37353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</a:pPr>
            <a:endParaRPr lang="de-DE" altLang="de-DE" sz="1600">
              <a:solidFill>
                <a:srgbClr val="0ADC14"/>
              </a:solidFill>
              <a:latin typeface="TheSans UHH"/>
              <a:cs typeface="Arial" panose="020B0604020202020204" pitchFamily="34" charset="0"/>
              <a:sym typeface="Wingdings" panose="05000000000000000000" pitchFamily="2" charset="2"/>
            </a:endParaRPr>
          </a:p>
        </p:txBody>
      </p:sp>
      <p:sp>
        <p:nvSpPr>
          <p:cNvPr id="47114" name="Rectangle 13">
            <a:extLst>
              <a:ext uri="{FF2B5EF4-FFF2-40B4-BE49-F238E27FC236}">
                <a16:creationId xmlns:a16="http://schemas.microsoft.com/office/drawing/2014/main" id="{1BB4F9EB-1054-0F5A-8E36-75E96B25DC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8674" y="3924300"/>
            <a:ext cx="37353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</a:pPr>
            <a:r>
              <a:rPr lang="de-DE" altLang="de-DE" sz="1600">
                <a:solidFill>
                  <a:srgbClr val="0ADC14"/>
                </a:solidFill>
                <a:latin typeface="TheSans UHH"/>
                <a:cs typeface="Arial" panose="020B0604020202020204" pitchFamily="34" charset="0"/>
                <a:sym typeface="Wingdings" panose="05000000000000000000" pitchFamily="2" charset="2"/>
              </a:rPr>
              <a:t>2015 in tunnel: plasma still stubborn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19F68B3-81CD-8F2C-2C0C-97454F4083D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2693" y="3976189"/>
            <a:ext cx="1035337" cy="137910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8100"/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73C351F-14F5-8C06-E468-962776263C7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2692" y="5301208"/>
            <a:ext cx="1059936" cy="158990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8100"/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3BFA6EA-5DB6-0009-93C5-4D8244B6FA9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7472" y="2170264"/>
            <a:ext cx="2114183" cy="158563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90000"/>
              </a:prstClr>
            </a:outerShdw>
            <a:softEdge rad="38100"/>
          </a:effec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814A9B7-FE96-8D98-2583-5DF973E0423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2252" y="3960948"/>
            <a:ext cx="3897820" cy="292443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8100"/>
          </a:effec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499A401-5D8C-EC50-5B03-2FCAF9127DC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4261" y="5948756"/>
            <a:ext cx="1195515" cy="893490"/>
          </a:xfrm>
          <a:prstGeom prst="rect">
            <a:avLst/>
          </a:prstGeom>
          <a:effectLst>
            <a:softEdge rad="38100"/>
          </a:effectLst>
        </p:spPr>
      </p:pic>
      <p:sp>
        <p:nvSpPr>
          <p:cNvPr id="47120" name="Rectangle 20">
            <a:extLst>
              <a:ext uri="{FF2B5EF4-FFF2-40B4-BE49-F238E27FC236}">
                <a16:creationId xmlns:a16="http://schemas.microsoft.com/office/drawing/2014/main" id="{1E52B503-468E-8A2D-C6DA-E9EDA9EE32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04062" y="3933826"/>
            <a:ext cx="4248150" cy="39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</a:pPr>
            <a:r>
              <a:rPr lang="de-DE" altLang="de-DE" sz="1600">
                <a:solidFill>
                  <a:srgbClr val="0ADC14"/>
                </a:solidFill>
                <a:latin typeface="TheSans UHH"/>
                <a:cs typeface="Arial" panose="020B0604020202020204" pitchFamily="34" charset="0"/>
                <a:sym typeface="Wingdings" panose="05000000000000000000" pitchFamily="2" charset="2"/>
              </a:rPr>
              <a:t>2016: light at the end of the „tunnel“   </a:t>
            </a:r>
          </a:p>
        </p:txBody>
      </p:sp>
      <p:sp>
        <p:nvSpPr>
          <p:cNvPr id="47121" name="Rectangle 21">
            <a:extLst>
              <a:ext uri="{FF2B5EF4-FFF2-40B4-BE49-F238E27FC236}">
                <a16:creationId xmlns:a16="http://schemas.microsoft.com/office/drawing/2014/main" id="{A159F984-CF6F-763C-0EA3-A90E788283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93437" y="3989388"/>
            <a:ext cx="4248150" cy="39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</a:pPr>
            <a:r>
              <a:rPr lang="de-DE" altLang="de-DE" sz="1600">
                <a:solidFill>
                  <a:srgbClr val="0ADC14"/>
                </a:solidFill>
                <a:latin typeface="TheSans UHH"/>
                <a:cs typeface="Arial" panose="020B0604020202020204" pitchFamily="34" charset="0"/>
                <a:sym typeface="Wingdings" panose="05000000000000000000" pitchFamily="2" charset="2"/>
              </a:rPr>
              <a:t>Success..</a:t>
            </a:r>
          </a:p>
        </p:txBody>
      </p:sp>
      <p:sp>
        <p:nvSpPr>
          <p:cNvPr id="47122" name="Rectangle 22">
            <a:extLst>
              <a:ext uri="{FF2B5EF4-FFF2-40B4-BE49-F238E27FC236}">
                <a16:creationId xmlns:a16="http://schemas.microsoft.com/office/drawing/2014/main" id="{CCD0E3B3-6921-4737-2D08-2B94C453AA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064874" y="6524625"/>
            <a:ext cx="4248150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</a:pPr>
            <a:r>
              <a:rPr lang="de-DE" altLang="de-DE" sz="1600">
                <a:solidFill>
                  <a:srgbClr val="0ADC14"/>
                </a:solidFill>
                <a:latin typeface="TheSans UHH"/>
                <a:cs typeface="Arial" panose="020B0604020202020204" pitchFamily="34" charset="0"/>
                <a:sym typeface="Wingdings" panose="05000000000000000000" pitchFamily="2" charset="2"/>
              </a:rPr>
              <a:t>..at last!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78B09CB-D8D1-96B0-EA52-17A2F5134965}"/>
              </a:ext>
            </a:extLst>
          </p:cNvPr>
          <p:cNvSpPr txBox="1">
            <a:spLocks/>
          </p:cNvSpPr>
          <p:nvPr/>
        </p:nvSpPr>
        <p:spPr>
          <a:xfrm>
            <a:off x="204822" y="3636640"/>
            <a:ext cx="2506802" cy="80392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91328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697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marR="0" lvl="0" indent="-342900" algn="l" defTabSz="1217676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sz="2000" i="0" u="none" strike="noStrike" kern="1200" cap="none" spc="0" normalizeH="0" baseline="0" noProof="0">
                <a:ln>
                  <a:noFill/>
                </a:ln>
                <a:solidFill>
                  <a:srgbClr val="006AB3"/>
                </a:solidFill>
                <a:effectLst/>
                <a:uLnTx/>
                <a:uFillTx/>
                <a:latin typeface="Helvetica" panose="020B0604020202020204" pitchFamily="34" charset="0"/>
                <a:cs typeface="Helvetica" panose="020B0604020202020204" pitchFamily="34" charset="0"/>
                <a:sym typeface="Arial"/>
              </a:rPr>
              <a:t>From “University Users at FACET” slides for 2016-06-08 DoE Review, B. Hidding et al.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2B350F0C-841A-4282-AEDC-4CD059327180}"/>
              </a:ext>
            </a:extLst>
          </p:cNvPr>
          <p:cNvSpPr txBox="1">
            <a:spLocks/>
          </p:cNvSpPr>
          <p:nvPr/>
        </p:nvSpPr>
        <p:spPr>
          <a:xfrm>
            <a:off x="766292" y="260648"/>
            <a:ext cx="9102363" cy="602352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91328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697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1217676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1" i="0" u="none" strike="noStrike" kern="1200" cap="none" spc="0" normalizeH="0" baseline="0" noProof="0">
                <a:ln>
                  <a:noFill/>
                </a:ln>
                <a:solidFill>
                  <a:srgbClr val="006AB3"/>
                </a:solidFill>
                <a:effectLst/>
                <a:uLnTx/>
                <a:uFillTx/>
                <a:latin typeface="Helvetica" panose="020B0604020202020204" pitchFamily="34" charset="0"/>
                <a:ea typeface="+mj-ea"/>
                <a:cs typeface="Helvetica" panose="020B0604020202020204" pitchFamily="34" charset="0"/>
                <a:sym typeface="Arial"/>
              </a:rPr>
              <a:t>Pellegrini:</a:t>
            </a:r>
            <a:endParaRPr kumimoji="0" lang="en-GB" sz="2600" b="0" i="0" u="none" strike="noStrike" kern="1200" cap="none" spc="0" normalizeH="0" baseline="0" noProof="0">
              <a:ln>
                <a:noFill/>
              </a:ln>
              <a:solidFill>
                <a:srgbClr val="006AB3"/>
              </a:solidFill>
              <a:effectLst/>
              <a:uLnTx/>
              <a:uFillTx/>
              <a:latin typeface="Helvetica" panose="020B0604020202020204" pitchFamily="34" charset="0"/>
              <a:ea typeface="+mj-ea"/>
              <a:cs typeface="Helvetica" panose="020B0604020202020204" pitchFamily="34" charset="0"/>
              <a:sym typeface="Arial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64F0673-0F84-24D3-A692-09BA53F252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336" y="31901"/>
            <a:ext cx="8617393" cy="494055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BBE7B27-E4BF-EE7C-4A9D-073F6DB5DE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88288" y="2002032"/>
            <a:ext cx="3231977" cy="213701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9472B99-CDB3-AB83-6D58-EA7BFAE08A88}"/>
              </a:ext>
            </a:extLst>
          </p:cNvPr>
          <p:cNvSpPr/>
          <p:nvPr/>
        </p:nvSpPr>
        <p:spPr>
          <a:xfrm>
            <a:off x="4223793" y="1858016"/>
            <a:ext cx="4248472" cy="346848"/>
          </a:xfrm>
          <a:prstGeom prst="rect">
            <a:avLst/>
          </a:prstGeom>
          <a:solidFill>
            <a:srgbClr val="FFFF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FBB2F49-C1FE-C9FA-0B48-A81DAFF52879}"/>
              </a:ext>
            </a:extLst>
          </p:cNvPr>
          <p:cNvSpPr/>
          <p:nvPr/>
        </p:nvSpPr>
        <p:spPr>
          <a:xfrm>
            <a:off x="2639616" y="2348880"/>
            <a:ext cx="1368152" cy="365039"/>
          </a:xfrm>
          <a:prstGeom prst="rect">
            <a:avLst/>
          </a:prstGeom>
          <a:solidFill>
            <a:srgbClr val="FFFF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D5976AA-6BED-A063-42D4-D795BD971A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1233" y="2002032"/>
            <a:ext cx="1676486" cy="168283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1ABCAA8-C359-DECF-EE1D-C08997B83F7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76120" y="4581128"/>
            <a:ext cx="5015880" cy="2264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114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2B350F0C-841A-4282-AEDC-4CD059327180}"/>
              </a:ext>
            </a:extLst>
          </p:cNvPr>
          <p:cNvSpPr txBox="1">
            <a:spLocks/>
          </p:cNvSpPr>
          <p:nvPr/>
        </p:nvSpPr>
        <p:spPr>
          <a:xfrm>
            <a:off x="766292" y="260648"/>
            <a:ext cx="9102363" cy="602352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91328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697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1217676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1" i="0" u="none" strike="noStrike" kern="1200" cap="none" spc="0" normalizeH="0" baseline="0" noProof="0">
                <a:ln>
                  <a:noFill/>
                </a:ln>
                <a:solidFill>
                  <a:srgbClr val="006AB3"/>
                </a:solidFill>
                <a:effectLst/>
                <a:uLnTx/>
                <a:uFillTx/>
                <a:latin typeface="Helvetica" panose="020B0604020202020204" pitchFamily="34" charset="0"/>
                <a:ea typeface="+mj-ea"/>
                <a:cs typeface="Helvetica" panose="020B0604020202020204" pitchFamily="34" charset="0"/>
                <a:sym typeface="Arial"/>
              </a:rPr>
              <a:t>Pellegrini:</a:t>
            </a:r>
            <a:endParaRPr kumimoji="0" lang="en-GB" sz="2600" b="0" i="0" u="none" strike="noStrike" kern="1200" cap="none" spc="0" normalizeH="0" baseline="0" noProof="0">
              <a:ln>
                <a:noFill/>
              </a:ln>
              <a:solidFill>
                <a:srgbClr val="006AB3"/>
              </a:solidFill>
              <a:effectLst/>
              <a:uLnTx/>
              <a:uFillTx/>
              <a:latin typeface="Helvetica" panose="020B0604020202020204" pitchFamily="34" charset="0"/>
              <a:ea typeface="+mj-ea"/>
              <a:cs typeface="Helvetica" panose="020B0604020202020204" pitchFamily="34" charset="0"/>
              <a:sym typeface="Arial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30749F5-7E58-BFFC-7DD7-BAA51DBB86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1087" y="0"/>
            <a:ext cx="6998499" cy="427066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5FF7546-FFF2-6FAB-B1F7-A73993D037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5640" y="3795396"/>
            <a:ext cx="9436585" cy="305450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F8DC046-395E-44DA-BEC4-35D839AD5AE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5360" y="4712710"/>
            <a:ext cx="1619333" cy="164473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9472B99-CDB3-AB83-6D58-EA7BFAE08A88}"/>
              </a:ext>
            </a:extLst>
          </p:cNvPr>
          <p:cNvSpPr/>
          <p:nvPr/>
        </p:nvSpPr>
        <p:spPr>
          <a:xfrm>
            <a:off x="3045895" y="5445224"/>
            <a:ext cx="5210345" cy="288032"/>
          </a:xfrm>
          <a:prstGeom prst="rect">
            <a:avLst/>
          </a:prstGeom>
          <a:solidFill>
            <a:srgbClr val="FFFF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0853BF5-D8C3-5255-9955-741F21F98800}"/>
              </a:ext>
            </a:extLst>
          </p:cNvPr>
          <p:cNvSpPr/>
          <p:nvPr/>
        </p:nvSpPr>
        <p:spPr>
          <a:xfrm>
            <a:off x="7006335" y="6237312"/>
            <a:ext cx="5210345" cy="288032"/>
          </a:xfrm>
          <a:prstGeom prst="rect">
            <a:avLst/>
          </a:prstGeom>
          <a:solidFill>
            <a:srgbClr val="FFFF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A7C9965-14D1-0861-048F-EAC9B18DFB1E}"/>
              </a:ext>
            </a:extLst>
          </p:cNvPr>
          <p:cNvSpPr/>
          <p:nvPr/>
        </p:nvSpPr>
        <p:spPr>
          <a:xfrm>
            <a:off x="2927648" y="6453336"/>
            <a:ext cx="5210345" cy="288032"/>
          </a:xfrm>
          <a:prstGeom prst="rect">
            <a:avLst/>
          </a:prstGeom>
          <a:solidFill>
            <a:srgbClr val="FFFF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88167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2B350F0C-841A-4282-AEDC-4CD059327180}"/>
              </a:ext>
            </a:extLst>
          </p:cNvPr>
          <p:cNvSpPr txBox="1">
            <a:spLocks/>
          </p:cNvSpPr>
          <p:nvPr/>
        </p:nvSpPr>
        <p:spPr>
          <a:xfrm>
            <a:off x="766293" y="378376"/>
            <a:ext cx="7201916" cy="602352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91328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697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1217676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i="0" u="none" strike="noStrike" kern="1200" cap="none" spc="0" normalizeH="0" baseline="0" noProof="0">
                <a:ln>
                  <a:noFill/>
                </a:ln>
                <a:solidFill>
                  <a:srgbClr val="006AB3"/>
                </a:solidFill>
                <a:effectLst/>
                <a:uLnTx/>
                <a:uFillTx/>
                <a:latin typeface="Helvetica" panose="020B0604020202020204" pitchFamily="34" charset="0"/>
                <a:ea typeface="+mj-ea"/>
                <a:cs typeface="Helvetica" panose="020B0604020202020204" pitchFamily="34" charset="0"/>
                <a:sym typeface="Arial"/>
              </a:rPr>
              <a:t>PWFA-X-FEL proposals in 2018 and 2022: Ahead of its time?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6BDB3D6-62F3-E998-0361-95CE05E823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4680" y="1743422"/>
            <a:ext cx="6573645" cy="514196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43B6996-31B4-685A-DB29-5956FFD9E2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4680" y="1355009"/>
            <a:ext cx="6050745" cy="38841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0D9DEC7-D55B-A0DC-6385-ACA1BDDA57C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28048" y="1412776"/>
            <a:ext cx="5548475" cy="251879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05299B0-F9A2-6750-539A-71AD52171CA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82202" y="4102410"/>
            <a:ext cx="5661085" cy="275559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D27AEDF-7219-53D8-06FB-0FD72056CCB6}"/>
              </a:ext>
            </a:extLst>
          </p:cNvPr>
          <p:cNvSpPr/>
          <p:nvPr/>
        </p:nvSpPr>
        <p:spPr>
          <a:xfrm>
            <a:off x="8834233" y="5976057"/>
            <a:ext cx="936104" cy="288032"/>
          </a:xfrm>
          <a:prstGeom prst="rect">
            <a:avLst/>
          </a:prstGeom>
          <a:solidFill>
            <a:srgbClr val="FFFF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4509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2B350F0C-841A-4282-AEDC-4CD059327180}"/>
              </a:ext>
            </a:extLst>
          </p:cNvPr>
          <p:cNvSpPr txBox="1">
            <a:spLocks/>
          </p:cNvSpPr>
          <p:nvPr/>
        </p:nvSpPr>
        <p:spPr>
          <a:xfrm>
            <a:off x="766293" y="260648"/>
            <a:ext cx="5257700" cy="602352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91328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697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1217676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b="1">
                <a:solidFill>
                  <a:srgbClr val="006AB3"/>
                </a:solidFill>
                <a:latin typeface="Helvetica" panose="020B0604020202020204" pitchFamily="34" charset="0"/>
                <a:cs typeface="Helvetica" panose="020B0604020202020204" pitchFamily="34" charset="0"/>
                <a:sym typeface="Arial"/>
              </a:rPr>
              <a:t>DoE Basic Energy Sciences </a:t>
            </a:r>
            <a:r>
              <a:rPr lang="en-GB" sz="2600">
                <a:solidFill>
                  <a:srgbClr val="006AB3"/>
                </a:solidFill>
                <a:latin typeface="Helvetica" panose="020B0604020202020204" pitchFamily="34" charset="0"/>
                <a:cs typeface="Helvetica" panose="020B0604020202020204" pitchFamily="34" charset="0"/>
                <a:sym typeface="Arial"/>
              </a:rPr>
              <a:t>Highlight in 2024 </a:t>
            </a:r>
            <a:endParaRPr kumimoji="0" lang="en-GB" sz="2600" i="0" u="none" strike="noStrike" kern="1200" cap="none" spc="0" normalizeH="0" baseline="0" noProof="0">
              <a:ln>
                <a:noFill/>
              </a:ln>
              <a:solidFill>
                <a:srgbClr val="006AB3"/>
              </a:solidFill>
              <a:effectLst/>
              <a:uLnTx/>
              <a:uFillTx/>
              <a:latin typeface="Helvetica" panose="020B0604020202020204" pitchFamily="34" charset="0"/>
              <a:ea typeface="+mj-ea"/>
              <a:cs typeface="Helvetica" panose="020B0604020202020204" pitchFamily="34" charset="0"/>
              <a:sym typeface="Arial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B24D405-B46F-974E-EE26-C5FDC92893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292" y="4886143"/>
            <a:ext cx="1625684" cy="163838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D56A0D6-288B-14D4-FB54-7E62477387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329" y="1052736"/>
            <a:ext cx="6899277" cy="378603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08F7929-526F-550D-DD11-6330913D0F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12568" y="4547348"/>
            <a:ext cx="9379432" cy="192414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BAFA3CE-ED93-F9F9-ACBB-8B5A062EB34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4112" y="2507073"/>
            <a:ext cx="4771249" cy="156999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C3D9C9D-2BA5-5038-12A0-0A33C5167D5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07661" y="24369"/>
            <a:ext cx="5084339" cy="2135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4716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2B350F0C-841A-4282-AEDC-4CD059327180}"/>
              </a:ext>
            </a:extLst>
          </p:cNvPr>
          <p:cNvSpPr txBox="1">
            <a:spLocks/>
          </p:cNvSpPr>
          <p:nvPr/>
        </p:nvSpPr>
        <p:spPr>
          <a:xfrm>
            <a:off x="766292" y="378376"/>
            <a:ext cx="9102363" cy="602352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91328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697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1217676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i="0" u="none" strike="noStrike" kern="1200" cap="none" spc="0" normalizeH="0" baseline="0" noProof="0">
                <a:ln>
                  <a:noFill/>
                </a:ln>
                <a:solidFill>
                  <a:srgbClr val="006AB3"/>
                </a:solidFill>
                <a:effectLst/>
                <a:uLnTx/>
                <a:uFillTx/>
                <a:latin typeface="Helvetica" panose="020B0604020202020204" pitchFamily="34" charset="0"/>
                <a:ea typeface="+mj-ea"/>
                <a:cs typeface="Helvetica" panose="020B0604020202020204" pitchFamily="34" charset="0"/>
                <a:sym typeface="Arial"/>
              </a:rPr>
              <a:t>DoE BES is in an outstanding position to continue the global leadership on high-brightness and XFEL at SLAC 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490F4748-4AA6-4A72-9BBD-7B546C9E5E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1611" y="3841728"/>
            <a:ext cx="12643611" cy="325968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F1CC1D1-9A6C-A00E-F399-95B1D2F197A8}"/>
              </a:ext>
            </a:extLst>
          </p:cNvPr>
          <p:cNvSpPr txBox="1">
            <a:spLocks/>
          </p:cNvSpPr>
          <p:nvPr/>
        </p:nvSpPr>
        <p:spPr>
          <a:xfrm>
            <a:off x="263352" y="1268760"/>
            <a:ext cx="11928648" cy="2520280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91328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697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marR="0" lvl="0" indent="-457200" algn="l" defTabSz="1217676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sz="180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Helvetica" panose="020B0604020202020204" pitchFamily="34" charset="0"/>
                <a:ea typeface="+mj-ea"/>
                <a:cs typeface="Helvetica" panose="020B0604020202020204" pitchFamily="34" charset="0"/>
                <a:sym typeface="Arial"/>
              </a:rPr>
              <a:t>10-fold electron brightness increase has enabled LCLS and changed the world</a:t>
            </a:r>
          </a:p>
          <a:p>
            <a:pPr marL="457200" marR="0" lvl="0" indent="-457200" algn="l" defTabSz="1217676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GB" sz="1800">
                <a:latin typeface="Helvetica" panose="020B0604020202020204" pitchFamily="34" charset="0"/>
                <a:cs typeface="Helvetica" panose="020B0604020202020204" pitchFamily="34" charset="0"/>
                <a:sym typeface="Arial"/>
              </a:rPr>
              <a:t>Plasma photocathode could increase brightness by 100,000x. This would transform the XFEL landscape</a:t>
            </a:r>
          </a:p>
          <a:p>
            <a:pPr marL="457200" marR="0" lvl="0" indent="-457200" algn="l" defTabSz="1217676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sz="180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Helvetica" panose="020B0604020202020204" pitchFamily="34" charset="0"/>
                <a:ea typeface="+mj-ea"/>
                <a:cs typeface="Helvetica" panose="020B0604020202020204" pitchFamily="34" charset="0"/>
                <a:sym typeface="Arial"/>
              </a:rPr>
              <a:t>Plasma photocathode proof-of-concept was realized at FACET during the last weeks of its operation</a:t>
            </a:r>
          </a:p>
          <a:p>
            <a:pPr marL="457200" marR="0" lvl="0" indent="-457200" algn="l" defTabSz="1217676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sz="180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Helvetica" panose="020B0604020202020204" pitchFamily="34" charset="0"/>
                <a:ea typeface="+mj-ea"/>
                <a:cs typeface="Helvetica" panose="020B0604020202020204" pitchFamily="34" charset="0"/>
                <a:sym typeface="Arial"/>
              </a:rPr>
              <a:t>FACET-II has now regained improved capabilities to demonstrate Trojan Horse-II, and the full potential of collinear plasma photocathodes with 10’s nm rad scale emittance for XFEL</a:t>
            </a:r>
          </a:p>
          <a:p>
            <a:pPr marL="457200" marR="0" lvl="0" indent="-457200" algn="l" defTabSz="1217676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GB" sz="1800">
                <a:latin typeface="Helvetica" panose="020B0604020202020204" pitchFamily="34" charset="0"/>
                <a:cs typeface="Helvetica" panose="020B0604020202020204" pitchFamily="34" charset="0"/>
                <a:sym typeface="Arial"/>
              </a:rPr>
              <a:t>FACET-II, co-located with LCLS, is the ideal location to produce the next generation of XFELs that will truly democratize X-ray lasers and provide capabilities thus far impossible </a:t>
            </a:r>
          </a:p>
          <a:p>
            <a:pPr marL="457200" marR="0" lvl="0" indent="-457200" algn="l" defTabSz="1217676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GB" sz="1800">
                <a:latin typeface="Helvetica" panose="020B0604020202020204" pitchFamily="34" charset="0"/>
                <a:cs typeface="Helvetica" panose="020B0604020202020204" pitchFamily="34" charset="0"/>
                <a:sym typeface="Arial"/>
              </a:rPr>
              <a:t>By funding FACET-II(I), DoE BES can continue its global leadership on high-brightness science and applications</a:t>
            </a:r>
          </a:p>
          <a:p>
            <a:pPr marL="457200" marR="0" lvl="0" indent="-457200" algn="l" defTabSz="1217676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GB" sz="1800" b="1">
                <a:latin typeface="Helvetica" panose="020B0604020202020204" pitchFamily="34" charset="0"/>
                <a:cs typeface="Helvetica" panose="020B0604020202020204" pitchFamily="34" charset="0"/>
                <a:sym typeface="Arial"/>
              </a:rPr>
              <a:t>By ending FACET-II prematurely, DoE would risk losing its global leadership on high-brightness science and next-generation XFELs and their application    </a:t>
            </a:r>
            <a:r>
              <a:rPr kumimoji="0" lang="en-GB" sz="18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Helvetica" panose="020B0604020202020204" pitchFamily="34" charset="0"/>
                <a:ea typeface="+mj-ea"/>
                <a:cs typeface="Helvetica" panose="020B0604020202020204" pitchFamily="34" charset="0"/>
                <a:sym typeface="Arial"/>
              </a:rPr>
              <a:t>   </a:t>
            </a:r>
          </a:p>
        </p:txBody>
      </p:sp>
      <p:pic>
        <p:nvPicPr>
          <p:cNvPr id="3" name="Google Shape;601;p11">
            <a:extLst>
              <a:ext uri="{FF2B5EF4-FFF2-40B4-BE49-F238E27FC236}">
                <a16:creationId xmlns:a16="http://schemas.microsoft.com/office/drawing/2014/main" id="{6C8FCD89-E5C4-631F-E8DF-0BFCBAB69363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b="3771"/>
          <a:stretch/>
        </p:blipFill>
        <p:spPr>
          <a:xfrm>
            <a:off x="4223792" y="5697422"/>
            <a:ext cx="767408" cy="23394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Google Shape;601;p11">
            <a:extLst>
              <a:ext uri="{FF2B5EF4-FFF2-40B4-BE49-F238E27FC236}">
                <a16:creationId xmlns:a16="http://schemas.microsoft.com/office/drawing/2014/main" id="{EE2000B0-DF43-0BA4-FAFB-DD8157FA8438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b="3771"/>
          <a:stretch/>
        </p:blipFill>
        <p:spPr>
          <a:xfrm flipH="1" flipV="1">
            <a:off x="5087888" y="6003371"/>
            <a:ext cx="905074" cy="23394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41759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2B350F0C-841A-4282-AEDC-4CD059327180}"/>
              </a:ext>
            </a:extLst>
          </p:cNvPr>
          <p:cNvSpPr txBox="1">
            <a:spLocks/>
          </p:cNvSpPr>
          <p:nvPr/>
        </p:nvSpPr>
        <p:spPr>
          <a:xfrm>
            <a:off x="695400" y="332656"/>
            <a:ext cx="9102363" cy="602352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91328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697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1217676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i="0" u="none" strike="noStrike" kern="1200" cap="none" spc="0" normalizeH="0" baseline="0" noProof="0">
                <a:ln>
                  <a:noFill/>
                </a:ln>
                <a:solidFill>
                  <a:srgbClr val="006AB3"/>
                </a:solidFill>
                <a:effectLst/>
                <a:uLnTx/>
                <a:uFillTx/>
                <a:latin typeface="Helvetica" panose="020B0604020202020204" pitchFamily="34" charset="0"/>
                <a:ea typeface="+mj-ea"/>
                <a:cs typeface="Helvetica" panose="020B0604020202020204" pitchFamily="34" charset="0"/>
                <a:sym typeface="Arial"/>
              </a:rPr>
              <a:t>Backup</a:t>
            </a:r>
          </a:p>
        </p:txBody>
      </p:sp>
    </p:spTree>
    <p:extLst>
      <p:ext uri="{BB962C8B-B14F-4D97-AF65-F5344CB8AC3E}">
        <p14:creationId xmlns:p14="http://schemas.microsoft.com/office/powerpoint/2010/main" val="142829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2B350F0C-841A-4282-AEDC-4CD059327180}"/>
              </a:ext>
            </a:extLst>
          </p:cNvPr>
          <p:cNvSpPr txBox="1">
            <a:spLocks/>
          </p:cNvSpPr>
          <p:nvPr/>
        </p:nvSpPr>
        <p:spPr>
          <a:xfrm>
            <a:off x="766292" y="378376"/>
            <a:ext cx="9102363" cy="602352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91328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697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1217676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i="0" u="none" strike="noStrike" kern="1200" cap="none" spc="0" normalizeH="0" baseline="0" noProof="0">
                <a:ln>
                  <a:noFill/>
                </a:ln>
                <a:solidFill>
                  <a:srgbClr val="006AB3"/>
                </a:solidFill>
                <a:effectLst/>
                <a:uLnTx/>
                <a:uFillTx/>
                <a:latin typeface="Helvetica" panose="020B0604020202020204" pitchFamily="34" charset="0"/>
                <a:ea typeface="+mj-ea"/>
                <a:cs typeface="Helvetica" panose="020B0604020202020204" pitchFamily="34" charset="0"/>
                <a:sym typeface="Arial"/>
              </a:rPr>
              <a:t>LCLS</a:t>
            </a:r>
          </a:p>
        </p:txBody>
      </p:sp>
      <p:pic>
        <p:nvPicPr>
          <p:cNvPr id="5" name="Google Shape;601;p11">
            <a:extLst>
              <a:ext uri="{FF2B5EF4-FFF2-40B4-BE49-F238E27FC236}">
                <a16:creationId xmlns:a16="http://schemas.microsoft.com/office/drawing/2014/main" id="{EE2000B0-DF43-0BA4-FAFB-DD8157FA8438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b="3771"/>
          <a:stretch/>
        </p:blipFill>
        <p:spPr>
          <a:xfrm flipH="1" flipV="1">
            <a:off x="5087888" y="6003371"/>
            <a:ext cx="905074" cy="233941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5B2B8BC-A1EB-38B2-271F-C0E9D442BC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1864" y="1412776"/>
            <a:ext cx="7207620" cy="515011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D0AABDB-946E-FABF-F6DE-B09F3C330D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516" y="4573526"/>
            <a:ext cx="1695537" cy="166378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6727F07-8BA2-E35F-BB40-A566A0A5A5A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91709" y="91189"/>
            <a:ext cx="7802505" cy="1308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660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O_APP_VERSION" val="1.5.3.3511"/>
  <p:tag name="SLIDO_PRESENTATION_ID" val="00000000-0000-0000-0000-000000000000"/>
  <p:tag name="SLIDO_EVENT_UUID" val="8216334d-69e7-495a-b43c-715627f17073"/>
  <p:tag name="SLIDO_EVENT_SECTION_UUID" val="4d397263-4f62-4d2b-ba1c-b4d51e521b78"/>
</p:tagLst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CI AIR16 - template" id="{7845D8B2-48F2-564C-B5F1-2ECE3ED4DAAE}" vid="{11ADCCFA-F84B-3C42-86EC-AE7E29B79EDE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Benutzerdefiniertes Design">
  <a:themeElements>
    <a:clrScheme name="Benutzerdefiniertes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enutzerdefiniertes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28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28" charset="-128"/>
          </a:defRPr>
        </a:defPPr>
      </a:lstStyle>
    </a:lnDef>
  </a:objectDefaults>
  <a:extraClrSchemeLst>
    <a:extraClrScheme>
      <a:clrScheme name="Benutzerdefiniertes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nutzerdefiniertes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nutzerdefiniertes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nutzerdefiniertes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nutzerdefiniertes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nutzerdefiniertes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nutzerdefiniertes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nutzerdefiniertes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nutzerdefiniertes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nutzerdefiniertes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nutzerdefiniertes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nutzerdefiniertes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HHU_PPT_Vorlage">
  <a:themeElements>
    <a:clrScheme name="HHU">
      <a:dk1>
        <a:sysClr val="windowText" lastClr="000000"/>
      </a:dk1>
      <a:lt1>
        <a:sysClr val="window" lastClr="FFFFFF"/>
      </a:lt1>
      <a:dk2>
        <a:srgbClr val="006AB3"/>
      </a:dk2>
      <a:lt2>
        <a:srgbClr val="CCCCCC"/>
      </a:lt2>
      <a:accent1>
        <a:srgbClr val="003964"/>
      </a:accent1>
      <a:accent2>
        <a:srgbClr val="57BAB1"/>
      </a:accent2>
      <a:accent3>
        <a:srgbClr val="EE7F00"/>
      </a:accent3>
      <a:accent4>
        <a:srgbClr val="BE0A26"/>
      </a:accent4>
      <a:accent5>
        <a:srgbClr val="8CB110"/>
      </a:accent5>
      <a:accent6>
        <a:srgbClr val="B5CBD6"/>
      </a:accent6>
      <a:hlink>
        <a:srgbClr val="AEABAB"/>
      </a:hlink>
      <a:folHlink>
        <a:srgbClr val="D0CECE"/>
      </a:folHlink>
    </a:clrScheme>
    <a:fontScheme name="HHU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 algn="l">
          <a:defRPr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owerPoint_Master_HHU_191127.potx" id="{F3938B69-4255-4D03-9129-AB257F1BA87B}" vid="{D92A2462-9914-4D52-BB8D-CB7AB4739413}"/>
    </a:ext>
  </a:extLst>
</a:theme>
</file>

<file path=ppt/theme/theme5.xml><?xml version="1.0" encoding="utf-8"?>
<a:theme xmlns:a="http://schemas.openxmlformats.org/drawingml/2006/main" name="1_HHU_PPT_Vorlage">
  <a:themeElements>
    <a:clrScheme name="HHU">
      <a:dk1>
        <a:sysClr val="windowText" lastClr="000000"/>
      </a:dk1>
      <a:lt1>
        <a:sysClr val="window" lastClr="FFFFFF"/>
      </a:lt1>
      <a:dk2>
        <a:srgbClr val="006AB3"/>
      </a:dk2>
      <a:lt2>
        <a:srgbClr val="CCCCCC"/>
      </a:lt2>
      <a:accent1>
        <a:srgbClr val="003964"/>
      </a:accent1>
      <a:accent2>
        <a:srgbClr val="57BAB1"/>
      </a:accent2>
      <a:accent3>
        <a:srgbClr val="EE7F00"/>
      </a:accent3>
      <a:accent4>
        <a:srgbClr val="BE0A26"/>
      </a:accent4>
      <a:accent5>
        <a:srgbClr val="8CB110"/>
      </a:accent5>
      <a:accent6>
        <a:srgbClr val="B5CBD6"/>
      </a:accent6>
      <a:hlink>
        <a:srgbClr val="AEABAB"/>
      </a:hlink>
      <a:folHlink>
        <a:srgbClr val="D0CECE"/>
      </a:folHlink>
    </a:clrScheme>
    <a:fontScheme name="HHU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 algn="l">
          <a:defRPr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owerPoint_Master_HHU_191127.potx" id="{F3938B69-4255-4D03-9129-AB257F1BA87B}" vid="{D92A2462-9914-4D52-BB8D-CB7AB4739413}"/>
    </a:ext>
  </a:extLst>
</a:theme>
</file>

<file path=ppt/theme/theme6.xml><?xml version="1.0" encoding="utf-8"?>
<a:theme xmlns:a="http://schemas.openxmlformats.org/drawingml/2006/main" name="Standarddesign">
  <a:themeElements>
    <a:clrScheme name="Standard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andard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CI AIR16 - template</Template>
  <TotalTime>0</TotalTime>
  <Words>933</Words>
  <Application>Microsoft Office PowerPoint</Application>
  <PresentationFormat>Widescreen</PresentationFormat>
  <Paragraphs>83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15</vt:i4>
      </vt:variant>
    </vt:vector>
  </HeadingPairs>
  <TitlesOfParts>
    <vt:vector size="30" baseType="lpstr">
      <vt:lpstr>ＭＳ Ｐゴシック</vt:lpstr>
      <vt:lpstr>Arial</vt:lpstr>
      <vt:lpstr>Calibri</vt:lpstr>
      <vt:lpstr>Calibri Light</vt:lpstr>
      <vt:lpstr>Helvetica</vt:lpstr>
      <vt:lpstr>TheSans UHH</vt:lpstr>
      <vt:lpstr>Times New Roman</vt:lpstr>
      <vt:lpstr>Wingdings</vt:lpstr>
      <vt:lpstr>Wingdings 2</vt:lpstr>
      <vt:lpstr>Default Design</vt:lpstr>
      <vt:lpstr>1_Office Theme</vt:lpstr>
      <vt:lpstr>1_Benutzerdefiniertes Design</vt:lpstr>
      <vt:lpstr>3_HHU_PPT_Vorlage</vt:lpstr>
      <vt:lpstr>1_HHU_PPT_Vorlage</vt:lpstr>
      <vt:lpstr>Standarddesign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Hidding</dc:creator>
  <cp:lastModifiedBy>hidding</cp:lastModifiedBy>
  <cp:revision>1924</cp:revision>
  <cp:lastPrinted>2015-11-27T11:10:18Z</cp:lastPrinted>
  <dcterms:created xsi:type="dcterms:W3CDTF">2016-06-22T14:07:13Z</dcterms:created>
  <dcterms:modified xsi:type="dcterms:W3CDTF">2026-07-30T20:06:21Z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SlidoAppVersion">
    <vt:lpwstr>1.5.3.3511</vt:lpwstr>
  </property>
</Properties>
</file>