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omments/modernComment_30E_BE7F159.xml" ContentType="application/vnd.ms-powerpoint.comments+xml"/>
  <Override PartName="/ppt/comments/modernComment_321_BD1FA8EA.xml" ContentType="application/vnd.ms-powerpoint.comments+xml"/>
  <Override PartName="/ppt/comments/modernComment_31F_E27027AA.xml" ContentType="application/vnd.ms-powerpoint.comment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48" r:id="rId1"/>
  </p:sldMasterIdLst>
  <p:notesMasterIdLst>
    <p:notesMasterId r:id="rId24"/>
  </p:notesMasterIdLst>
  <p:sldIdLst>
    <p:sldId id="802" r:id="rId2"/>
    <p:sldId id="258" r:id="rId3"/>
    <p:sldId id="653" r:id="rId4"/>
    <p:sldId id="766" r:id="rId5"/>
    <p:sldId id="666" r:id="rId6"/>
    <p:sldId id="662" r:id="rId7"/>
    <p:sldId id="337" r:id="rId8"/>
    <p:sldId id="621" r:id="rId9"/>
    <p:sldId id="624" r:id="rId10"/>
    <p:sldId id="790" r:id="rId11"/>
    <p:sldId id="773" r:id="rId12"/>
    <p:sldId id="774" r:id="rId13"/>
    <p:sldId id="791" r:id="rId14"/>
    <p:sldId id="796" r:id="rId15"/>
    <p:sldId id="782" r:id="rId16"/>
    <p:sldId id="801" r:id="rId17"/>
    <p:sldId id="799" r:id="rId18"/>
    <p:sldId id="803" r:id="rId19"/>
    <p:sldId id="657" r:id="rId20"/>
    <p:sldId id="644" r:id="rId21"/>
    <p:sldId id="660" r:id="rId22"/>
    <p:sldId id="628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3AB8E5C-9FF0-EF98-2A0F-9193FBE8DDF3}" name="Pratik Manwani" initials="PM" userId="S::pkmanwani@PersonalMicrosoftSoftware.ucla.edu::2bb0ba7e-7095-48ba-a698-dd9670ca4d6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E6199"/>
    <a:srgbClr val="4D4EF4"/>
    <a:srgbClr val="4D50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246" autoAdjust="0"/>
    <p:restoredTop sz="96250" autoAdjust="0"/>
  </p:normalViewPr>
  <p:slideViewPr>
    <p:cSldViewPr snapToGrid="0">
      <p:cViewPr>
        <p:scale>
          <a:sx n="106" d="100"/>
          <a:sy n="106" d="100"/>
        </p:scale>
        <p:origin x="152" y="4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88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omments/modernComment_30E_BE7F15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DFC348A-6D92-3C49-BC77-7F6CF37C2C81}" authorId="{E3AB8E5C-9FF0-EF98-2A0F-9193FBE8DDF3}" created="2026-07-25T03:48:50.742">
    <pc:sldMkLst xmlns:pc="http://schemas.microsoft.com/office/powerpoint/2013/main/command">
      <pc:docMk/>
      <pc:sldMk cId="199749977" sldId="782"/>
    </pc:sldMkLst>
    <p188:txBody>
      <a:bodyPr/>
      <a:lstStyle/>
      <a:p>
        <a:r>
          <a:rPr lang="en-US"/>
          <a:t>Scale images with CT3 on the screens</a:t>
        </a:r>
      </a:p>
    </p188:txBody>
  </p188:cm>
</p188:cmLst>
</file>

<file path=ppt/comments/modernComment_31F_E27027A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F9D02CC-9A9A-8E4B-AA78-A3953E9260FD}" authorId="{E3AB8E5C-9FF0-EF98-2A0F-9193FBE8DDF3}" created="2026-07-25T03:48:50.742">
    <pc:sldMkLst xmlns:pc="http://schemas.microsoft.com/office/powerpoint/2013/main/command">
      <pc:docMk/>
      <pc:sldMk cId="199749977" sldId="782"/>
    </pc:sldMkLst>
    <p188:txBody>
      <a:bodyPr/>
      <a:lstStyle/>
      <a:p>
        <a:r>
          <a:rPr lang="en-US"/>
          <a:t>Scale images with CT3 on the screens</a:t>
        </a:r>
      </a:p>
    </p188:txBody>
  </p188:cm>
</p188:cmLst>
</file>

<file path=ppt/comments/modernComment_321_BD1FA8EA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4D23790-AF90-3742-A511-1B40AF5E5595}" authorId="{E3AB8E5C-9FF0-EF98-2A0F-9193FBE8DDF3}" created="2026-07-25T03:48:50.742">
    <pc:sldMkLst xmlns:pc="http://schemas.microsoft.com/office/powerpoint/2013/main/command">
      <pc:docMk/>
      <pc:sldMk cId="199749977" sldId="782"/>
    </pc:sldMkLst>
    <p188:txBody>
      <a:bodyPr/>
      <a:lstStyle/>
      <a:p>
        <a:r>
          <a:rPr lang="en-US"/>
          <a:t>Scale images with CT3 on the screens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DC1B1A-EAB3-6F44-A4FA-5C83561D5E6D}" type="datetimeFigureOut">
              <a:rPr lang="en-US" smtClean="0"/>
              <a:t>7/27/26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6731A-FF82-3C4C-B3FE-ED7E2F1307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1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1009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58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CEB5B-71FB-9709-16DA-E2389DBD7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27F2B5-1CB3-428C-9EBE-7C82F96D4B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52584E-0BA8-4B50-AF73-6C4274121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90E49-D412-28EB-1E52-C97FA58CF3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585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D6044-2165-E9AD-01F4-DC2ADD946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243CA7-9059-9DCE-BB16-F42EE4141B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C52A86-8A1F-05ED-BDDE-9078C1A1B8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B1E440-79CE-85FC-EF3D-2B242C3B45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973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B8564D-A3FE-3498-1452-A23DDA1ED7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F8E045-23CB-8A76-9619-EEE4BA22EE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D54550-4D79-9097-4ECE-03DE3928EC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AE4E9-A2B3-462E-4CF3-67F8D7AEF8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951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63F88-0F1A-AD76-CDC9-B3B5446C5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714D51-4941-07A6-D656-CCE5C300A7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566119-37C7-4C46-9697-C0F23A98C5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3199D-EAC2-92C6-9087-4380017076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6691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E846C-B4F9-9C38-59B2-908C3B036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C68DB1-385C-EB14-830A-08362254CE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D6384A-AF71-60C3-B416-27000D73AB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5595A-D1F2-699F-67AB-5650580DBB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0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9323B-7E47-AF09-EED3-00B204D15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3F9803-9EED-7952-7021-4197FD444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0E56C3-29F4-0370-04E4-5CDB6CED88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C4953-8505-6BDA-4F32-829BD7579F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25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6338E-2BB4-19E1-FED9-43A5A87254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332FB2-0A14-665B-3845-A957D69A50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2EA9B9-7505-A358-E376-75EBB507FE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5A5299-B77D-22FC-FE3C-6CA6220EFA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89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990196-1104-145A-F2B1-70D7B330AB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423F24-6D41-9C6F-9B0D-DA51CD31EA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7C84C4-60DD-649B-234C-F3D497EF7C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5E30DC-D9EA-FAFF-4EEA-7759CC43DD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10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43CED-55D5-3B1E-A8C8-24C88C883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EAE0AB-BEF2-A7BD-9D91-B9BE899FEB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9292E9-FC6A-6B16-C94C-770A35B80C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46DF91-0E57-5B3C-B442-210238B1F5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96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6385A-9887-4463-C681-5824ED6FB2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DFBA06-96DE-2115-CEFE-2E7B04EE65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92FDC6-0495-54C6-C590-E082435010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CB4082-13F6-4203-32B2-BD884BB2B2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7711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3A14F-DFBA-EDB2-21E7-A48471E8C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E674BD-6977-474E-5700-F36758F357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2DF4B9-5184-C90E-2E58-3641284FCF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Longitudinal measurement were planned to be conducted but we had limited beamtime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7B21DB-D0FA-FF41-1FA0-6D2BE16EF5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7801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012C8-E449-B4B5-02A3-DBE043842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6E8C6B-5344-BDCC-5DBC-BF9E7011D0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438BC7-B051-CA5D-DFEE-395D2FA7DB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C502DD-83B6-2963-E9C4-FCEBD1D4CD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3806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CD2C8-ECAA-CEB9-CC42-A0490EA30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FA8DB2-ED76-D54E-8D13-BBE532A398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C20106-A243-5E24-8476-93C0CD0D53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7A1E28-DF28-DF97-C3C7-53B9027FC2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3C98A-F7D7-C34F-9ED8-578F682F2E3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620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A6694-D384-6DED-FF62-95BA08BFDE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803342-2D4F-6197-40E7-A81B6F8E57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98482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C584B-53E9-5A26-D718-D7118DA36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2114B-6C39-AB0C-A5E8-CF7A303991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7667F-C708-F778-AE38-8FB71792A5C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486525"/>
            <a:ext cx="2743200" cy="365125"/>
          </a:xfrm>
        </p:spPr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9C5D9-4D91-27FA-1057-9B5B1A0EF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86524"/>
            <a:ext cx="4114800" cy="365125"/>
          </a:xfrm>
        </p:spPr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65212-89AB-83A2-3541-92DA3B02A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6050"/>
            <a:ext cx="2743200" cy="365125"/>
          </a:xfrm>
        </p:spPr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7087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FEC2E-E52B-5C19-516A-E0683B8E8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361798-E867-6095-26A6-4D2F6EA7E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37378A-9E5D-BF61-909D-5FCC3212F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82986-8DDD-8DB0-A2E1-5FF3E68E7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79E320-4E1A-1A5C-7CC5-EFBF57037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10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CD985-A886-9063-576D-5B19A1EF4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E9E08-B0E7-411C-85BD-DAE9887BC2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D23ABF-6A62-AA09-C419-F3F93A69B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050C73-222A-4482-1B7D-60A5E91E5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2D0B97-D81C-3499-58AE-955F17D92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91B2A0-7A2D-E3CE-2D9B-EC8F86552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705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7BCAB-5753-A1C3-8CE0-6E577B417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16801C-73F9-091E-18A0-75A6BEF48B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46519A-246A-4493-3699-61C214BD0A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19427D-1DEE-1FFD-CCA9-DCB5030700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96837-BA62-98C8-4709-43390455C7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066F5F-6160-ACAE-E11B-47E5472A1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E4CF27-C9BE-3026-A4C7-11F6B4094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B200CA-5C32-045A-76C2-9E3B0E0A8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233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CC41E-F594-D01C-3C9B-A67AFD53E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4FA022-6766-E918-4BDC-C854B1846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43D861-B2AD-71CB-A96E-412E03465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6F45C-1D8F-261B-C7CB-F2D1C5544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170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024F29-CFD4-0844-FEC9-4CBE743E9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BE314-8DA2-C06A-1C89-B6EF9A8F2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2CD656-E70D-6790-D03A-6664B3219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62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47E6E-9EE6-9BEC-613D-4134E5FDF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2B17A-BE8C-89CF-047A-9E7A5D166A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4354CE-C878-A96B-513D-C4ECE41A7A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20A0CD-957B-8902-C26F-36FEC31CA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011391-A978-AA40-7200-F4EE0A46D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134722-42A8-57A7-210A-2B5C23465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023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E8107-8981-622A-7D9E-165928BE1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26A110-DE2F-1701-189C-FC1254657D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2A36BC-DC84-0EAC-FD15-FCAB5FDB7E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C45924-CDAA-5D7C-96CC-D55A68300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3B757A-69EE-D1B5-141E-1DA386800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3190A-0F24-5AFF-B994-3F82C1760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526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AE1F6-416E-6164-7D35-A59FEB34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FA5336-6696-DB1B-28BB-CFA0E09F3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E44A28-EFCC-825E-8741-32AF98454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DB348C-E3A5-EA1B-2BA1-5BF67F91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602E6A-9DE4-1197-705B-A3B27356B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691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5B5A14-E3D8-4112-68E1-D32DB51287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62B85B-36DF-23B1-DA0A-072367F49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C2EF48-6FDD-C5E3-A6F1-099EA64F9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E9E0A-A4D2-BD0E-5662-440F49D1F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0D360-0CB3-5AA9-BFCD-6C0CD6316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19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378774-B3DC-032F-7F24-EB178193E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AE5E72-857C-16BE-9AB2-3DA4E0D717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73AE2-48AF-7911-21C5-ED39A0B0D8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0" y="64674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086B42-CDFD-774F-EDCC-B4A4B559D4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928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8183A-7DAF-9802-B8AD-C289554AF6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039ED1-FB5F-BD45-812C-44901D0380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186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tiff"/><Relationship Id="rId3" Type="http://schemas.openxmlformats.org/officeDocument/2006/relationships/image" Target="../media/image360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tiff"/><Relationship Id="rId5" Type="http://schemas.openxmlformats.org/officeDocument/2006/relationships/image" Target="../media/image33.tiff"/><Relationship Id="rId10" Type="http://schemas.openxmlformats.org/officeDocument/2006/relationships/image" Target="../media/image38.png"/><Relationship Id="rId4" Type="http://schemas.openxmlformats.org/officeDocument/2006/relationships/image" Target="../media/image33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2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microsoft.com/office/2018/10/relationships/comments" Target="../comments/modernComment_30E_BE7F15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gif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microsoft.com/office/2018/10/relationships/comments" Target="../comments/modernComment_321_BD1FA8EA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microsoft.com/office/2018/10/relationships/comments" Target="../comments/modernComment_31F_E27027AA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03/PhysRevSTAB.15.081304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link.aps.org/doi/10.1103/PhysRevSTAB.3.011301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18429/JACoW-IPAC2019-WEPTS094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2.png"/><Relationship Id="rId4" Type="http://schemas.openxmlformats.org/officeDocument/2006/relationships/image" Target="../media/image60.png"/><Relationship Id="rId9" Type="http://schemas.openxmlformats.org/officeDocument/2006/relationships/hyperlink" Target="https://doi.org/10.1103/28c4-blh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65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0.png"/><Relationship Id="rId5" Type="http://schemas.openxmlformats.org/officeDocument/2006/relationships/image" Target="../media/image401.png"/><Relationship Id="rId4" Type="http://schemas.openxmlformats.org/officeDocument/2006/relationships/image" Target="../media/image39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87994-4597-B4DF-E568-4F17A3891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1488" y="406399"/>
            <a:ext cx="10749861" cy="238760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0F6299"/>
                </a:solidFill>
              </a:rPr>
              <a:t>Progress on the Flat beam PWFA experiment at AWA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84E880-02EA-DFB1-669D-FE881EA9E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7830" y="3070194"/>
            <a:ext cx="10963468" cy="1655762"/>
          </a:xfrm>
        </p:spPr>
        <p:txBody>
          <a:bodyPr>
            <a:noAutofit/>
          </a:bodyPr>
          <a:lstStyle/>
          <a:p>
            <a:pPr algn="l"/>
            <a:r>
              <a:rPr lang="en-US" dirty="0"/>
              <a:t>Pratik Manwani</a:t>
            </a:r>
            <a:r>
              <a:rPr lang="en-US" baseline="30000" dirty="0"/>
              <a:t>1</a:t>
            </a:r>
            <a:r>
              <a:rPr lang="en-US" dirty="0"/>
              <a:t>, Alex Ody</a:t>
            </a:r>
            <a:r>
              <a:rPr lang="en-US" baseline="30000" dirty="0"/>
              <a:t>2</a:t>
            </a:r>
            <a:r>
              <a:rPr lang="en-US" dirty="0"/>
              <a:t>, </a:t>
            </a:r>
            <a:r>
              <a:rPr lang="en-US" dirty="0" err="1"/>
              <a:t>Yunbo</a:t>
            </a:r>
            <a:r>
              <a:rPr lang="en-US" dirty="0"/>
              <a:t> Kang</a:t>
            </a:r>
            <a:r>
              <a:rPr lang="en-US" baseline="30000" dirty="0"/>
              <a:t>1</a:t>
            </a:r>
            <a:r>
              <a:rPr lang="en-US" dirty="0"/>
              <a:t>, Joshua Mann</a:t>
            </a:r>
            <a:r>
              <a:rPr lang="en-US" baseline="30000" dirty="0"/>
              <a:t>1</a:t>
            </a:r>
            <a:r>
              <a:rPr lang="en-US" dirty="0"/>
              <a:t>, Nathan Majernik</a:t>
            </a:r>
            <a:r>
              <a:rPr lang="en-US" baseline="30000" dirty="0"/>
              <a:t>2</a:t>
            </a:r>
            <a:r>
              <a:rPr lang="en-US" dirty="0"/>
              <a:t>, Kai Huang</a:t>
            </a:r>
            <a:r>
              <a:rPr lang="en-US" baseline="30000" dirty="0"/>
              <a:t>1</a:t>
            </a:r>
            <a:r>
              <a:rPr lang="en-US" dirty="0"/>
              <a:t>, Gerard Andonian</a:t>
            </a:r>
            <a:r>
              <a:rPr lang="en-US" baseline="30000" dirty="0"/>
              <a:t>1</a:t>
            </a:r>
            <a:r>
              <a:rPr lang="en-US" dirty="0"/>
              <a:t>, B. Naranjo</a:t>
            </a:r>
            <a:r>
              <a:rPr lang="en-US" baseline="30000" dirty="0"/>
              <a:t>1</a:t>
            </a:r>
            <a:r>
              <a:rPr lang="en-US" dirty="0"/>
              <a:t>, O. Williams</a:t>
            </a:r>
            <a:r>
              <a:rPr lang="en-US" baseline="30000" dirty="0"/>
              <a:t>1</a:t>
            </a:r>
            <a:r>
              <a:rPr lang="en-US" dirty="0"/>
              <a:t>, Y. Sakai</a:t>
            </a:r>
            <a:r>
              <a:rPr lang="en-US" baseline="30000" dirty="0"/>
              <a:t>1</a:t>
            </a:r>
            <a:r>
              <a:rPr lang="en-US" dirty="0"/>
              <a:t>, Phillipe Piot</a:t>
            </a:r>
            <a:r>
              <a:rPr lang="en-US" baseline="30000" dirty="0"/>
              <a:t>2</a:t>
            </a:r>
            <a:r>
              <a:rPr lang="en-US" dirty="0"/>
              <a:t>, Doran Scott</a:t>
            </a:r>
            <a:r>
              <a:rPr lang="en-US" baseline="30000" dirty="0"/>
              <a:t>2</a:t>
            </a:r>
            <a:r>
              <a:rPr lang="en-US" dirty="0"/>
              <a:t>, Eric Wisniewski</a:t>
            </a:r>
            <a:r>
              <a:rPr lang="en-US" baseline="30000" dirty="0"/>
              <a:t>2</a:t>
            </a:r>
            <a:r>
              <a:rPr lang="en-US" dirty="0"/>
              <a:t>, W. Liu, John Power</a:t>
            </a:r>
            <a:r>
              <a:rPr lang="en-US" baseline="30000" dirty="0"/>
              <a:t>2</a:t>
            </a:r>
            <a:r>
              <a:rPr lang="en-US" dirty="0"/>
              <a:t>, and James Rosenzweig</a:t>
            </a:r>
            <a:r>
              <a:rPr lang="en-US" baseline="30000" dirty="0"/>
              <a:t>1</a:t>
            </a:r>
            <a:r>
              <a:rPr lang="en-US" dirty="0"/>
              <a:t>  </a:t>
            </a:r>
          </a:p>
          <a:p>
            <a:pPr algn="l"/>
            <a:endParaRPr lang="en-US" sz="2000" dirty="0"/>
          </a:p>
          <a:p>
            <a:pPr algn="l"/>
            <a:r>
              <a:rPr lang="en-US" sz="2000" dirty="0"/>
              <a:t>1: University of California, Los Angeles</a:t>
            </a:r>
          </a:p>
          <a:p>
            <a:pPr algn="l"/>
            <a:r>
              <a:rPr lang="en-US" sz="2000" dirty="0"/>
              <a:t>2. ANL, Lemont, Illinois </a:t>
            </a:r>
          </a:p>
          <a:p>
            <a:pPr algn="l"/>
            <a:r>
              <a:rPr lang="en-US" sz="2000" dirty="0"/>
              <a:t>3: Stanford Linear Accelerator Center (SLAC)</a:t>
            </a:r>
          </a:p>
          <a:p>
            <a:endParaRPr lang="en-US" dirty="0"/>
          </a:p>
        </p:txBody>
      </p:sp>
      <p:pic>
        <p:nvPicPr>
          <p:cNvPr id="11" name="Picture 10" descr="Shape&#10;&#10;Description automatically generated with medium confidence">
            <a:extLst>
              <a:ext uri="{FF2B5EF4-FFF2-40B4-BE49-F238E27FC236}">
                <a16:creationId xmlns:a16="http://schemas.microsoft.com/office/drawing/2014/main" id="{72BD2EC0-447D-8DDD-D56E-0FCD99A00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815" y="4310743"/>
            <a:ext cx="5124534" cy="11919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34DF1FB-9AC8-665F-9607-7EDAF9D492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180" y="5201215"/>
            <a:ext cx="3195431" cy="125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9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2"/>
    </mc:Choice>
    <mc:Fallback xmlns="">
      <p:transition spd="slow" advTm="89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A9FAA-E310-1BDE-69E8-94FF983975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273" y="1069990"/>
            <a:ext cx="10769600" cy="523766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dirty="0"/>
              <a:t>Motivation</a:t>
            </a:r>
          </a:p>
          <a:p>
            <a:pPr>
              <a:lnSpc>
                <a:spcPct val="120000"/>
              </a:lnSpc>
            </a:pPr>
            <a:r>
              <a:rPr lang="en-US" dirty="0"/>
              <a:t>Theory and features of the Flat beam PWFA</a:t>
            </a:r>
          </a:p>
          <a:p>
            <a:pPr>
              <a:lnSpc>
                <a:spcPct val="120000"/>
              </a:lnSpc>
            </a:pPr>
            <a:r>
              <a:rPr lang="en-US" dirty="0"/>
              <a:t>Experiment at Argonne Wakefield Accelerator(AWA)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Plasma source development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Beamline setup and diagnostics</a:t>
            </a:r>
          </a:p>
          <a:p>
            <a:pPr lvl="1">
              <a:lnSpc>
                <a:spcPct val="120000"/>
              </a:lnSpc>
            </a:pPr>
            <a:r>
              <a:rPr lang="en-US" dirty="0"/>
              <a:t>Experimental results</a:t>
            </a:r>
          </a:p>
          <a:p>
            <a:pPr>
              <a:lnSpc>
                <a:spcPct val="120000"/>
              </a:lnSpc>
            </a:pPr>
            <a:r>
              <a:rPr lang="en-US" dirty="0"/>
              <a:t>Conclusion and future steps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C0AF4F7-D85A-BE6E-900E-0C714EC19309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Outline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1F0973A-9239-CE11-805D-74837059A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B4739A-F02D-6466-113A-91A626086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3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C133D4-A381-4B5C-BD8D-071D2006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</p:spTree>
    <p:extLst>
      <p:ext uri="{BB962C8B-B14F-4D97-AF65-F5344CB8AC3E}">
        <p14:creationId xmlns:p14="http://schemas.microsoft.com/office/powerpoint/2010/main" val="296229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"/>
    </mc:Choice>
    <mc:Fallback xmlns="">
      <p:transition spd="slow" advTm="156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9B3F4-62C4-CD28-EC51-5E61565C5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C6F0795-02E5-A3DD-53D7-BAA81653354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5837" y="1005023"/>
                <a:ext cx="8496118" cy="554268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Plasma wakefields driven by flat beam is an underdeveloped topic in current research</a:t>
                </a:r>
              </a:p>
              <a:p>
                <a:pPr lvl="1"/>
                <a:r>
                  <a:rPr lang="en-US" sz="1800" dirty="0"/>
                  <a:t>Flat beams - Asymmetric spot sizes and emittance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≫</m:t>
                    </m:r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180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800" i="1">
                        <a:latin typeface="Cambria Math" panose="02040503050406030204" pitchFamily="18" charset="0"/>
                      </a:rPr>
                      <m:t>≫</m:t>
                    </m:r>
                    <m:sSub>
                      <m:sSub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endParaRPr lang="en-US" sz="1800" dirty="0"/>
              </a:p>
              <a:p>
                <a:pPr lvl="1"/>
                <a:r>
                  <a:rPr lang="en-US" sz="1800" dirty="0"/>
                  <a:t>These beams yield a blowout cavity that is </a:t>
                </a:r>
                <a:r>
                  <a:rPr lang="en-US" sz="1800" b="1" dirty="0"/>
                  <a:t>elliptical</a:t>
                </a:r>
                <a:r>
                  <a:rPr lang="en-US" sz="1800" dirty="0"/>
                  <a:t> in cross section</a:t>
                </a:r>
              </a:p>
              <a:p>
                <a:pPr lvl="1"/>
                <a:endParaRPr lang="en-US" sz="2000" dirty="0"/>
              </a:p>
              <a:p>
                <a:r>
                  <a:rPr lang="en-US" sz="2400" dirty="0"/>
                  <a:t>In colliders, these beams mitigate beam-beam effects (beamstrahlung) at the interaction point. </a:t>
                </a:r>
              </a:p>
              <a:p>
                <a:endParaRPr lang="en-US" sz="2400" dirty="0"/>
              </a:p>
              <a:p>
                <a:endParaRPr lang="en-US" sz="2400" dirty="0"/>
              </a:p>
              <a:p>
                <a:endParaRPr lang="en-US" sz="2400" dirty="0"/>
              </a:p>
              <a:p>
                <a:r>
                  <a:rPr lang="en-US" sz="2400" dirty="0"/>
                  <a:t>Direct applications for:</a:t>
                </a:r>
              </a:p>
              <a:p>
                <a:pPr lvl="1"/>
                <a:r>
                  <a:rPr lang="en-US" sz="2000" dirty="0"/>
                  <a:t>Plasma afterburners</a:t>
                </a:r>
              </a:p>
              <a:p>
                <a:pPr lvl="1"/>
                <a:r>
                  <a:rPr lang="en-US" sz="2000" dirty="0"/>
                  <a:t>Asymmetric plasma lenses</a:t>
                </a:r>
                <a:endParaRPr lang="en-US" sz="18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C6F0795-02E5-A3DD-53D7-BAA81653354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5837" y="1005023"/>
                <a:ext cx="8496118" cy="5542683"/>
              </a:xfrm>
              <a:blipFill>
                <a:blip r:embed="rId3"/>
                <a:stretch>
                  <a:fillRect l="-1045" t="-16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itle 1">
            <a:extLst>
              <a:ext uri="{FF2B5EF4-FFF2-40B4-BE49-F238E27FC236}">
                <a16:creationId xmlns:a16="http://schemas.microsoft.com/office/drawing/2014/main" id="{5CEA145C-E067-9C61-FCC6-EA1060EF8163}"/>
              </a:ext>
            </a:extLst>
          </p:cNvPr>
          <p:cNvSpPr txBox="1">
            <a:spLocks/>
          </p:cNvSpPr>
          <p:nvPr/>
        </p:nvSpPr>
        <p:spPr>
          <a:xfrm>
            <a:off x="155837" y="130943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Motivation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E1C76DE-DB1A-72C2-B562-BF3770A7C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6DC621-46C3-4976-030D-D19F87AFE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FA5E79-4CC8-490A-ADFE-1C8E565F5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pic>
        <p:nvPicPr>
          <p:cNvPr id="6" name="Content Placeholder 6" descr="A diagram of a cell&#10;&#10;AI-generated content may be incorrect.">
            <a:extLst>
              <a:ext uri="{FF2B5EF4-FFF2-40B4-BE49-F238E27FC236}">
                <a16:creationId xmlns:a16="http://schemas.microsoft.com/office/drawing/2014/main" id="{C7ADEA5B-1AD1-8ED5-3FAF-59422CA451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1391" y="388517"/>
            <a:ext cx="2934734" cy="29347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8AEBD90-2017-F81A-9072-A220C89426FC}"/>
              </a:ext>
            </a:extLst>
          </p:cNvPr>
          <p:cNvSpPr txBox="1"/>
          <p:nvPr/>
        </p:nvSpPr>
        <p:spPr>
          <a:xfrm>
            <a:off x="9559868" y="3323251"/>
            <a:ext cx="20268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0E6199"/>
                </a:solidFill>
              </a:rPr>
              <a:t>A. Golovanov et al,</a:t>
            </a:r>
          </a:p>
          <a:p>
            <a:r>
              <a:rPr lang="en-US" sz="1600" i="1" dirty="0">
                <a:solidFill>
                  <a:srgbClr val="0E6199"/>
                </a:solidFill>
              </a:rPr>
              <a:t>PRL 2023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5A4D430-E9EA-5220-0131-C1007CBAFE7D}"/>
                  </a:ext>
                </a:extLst>
              </p:cNvPr>
              <p:cNvSpPr txBox="1"/>
              <p:nvPr/>
            </p:nvSpPr>
            <p:spPr>
              <a:xfrm>
                <a:off x="1337003" y="3905379"/>
                <a:ext cx="5896549" cy="505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2000" b="0" dirty="0"/>
                  <a:t>Beamstrahlung </a:t>
                </a:r>
                <a14:m>
                  <m:oMath xmlns:m="http://schemas.openxmlformats.org/officeDocument/2006/math">
                    <m:r>
                      <a:rPr lang="en-US" sz="2000" b="0" i="1" dirty="0" smtClean="0">
                        <a:latin typeface="Cambria Math" panose="02040503050406030204" pitchFamily="18" charset="0"/>
                      </a:rPr>
                      <m:t>∝</m:t>
                    </m:r>
                    <m:f>
                      <m:fPr>
                        <m:ctrlPr>
                          <a:rPr lang="en-US" sz="20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r>
                          <a:rPr lang="en-US" sz="2000" b="0" i="1" dirty="0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2000" b="0" i="1" dirty="0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 ,  </a:t>
                </a:r>
                <a:r>
                  <a:rPr lang="en-US" sz="2000" dirty="0"/>
                  <a:t>Luminosity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000" i="1" dirty="0">
                        <a:latin typeface="Cambria Math" panose="02040503050406030204" pitchFamily="18" charset="0"/>
                      </a:rPr>
                      <m:t>∝</m:t>
                    </m:r>
                    <m:f>
                      <m:fPr>
                        <m:ctrlPr>
                          <a:rPr lang="en-US" sz="20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dirty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2000" i="1" dirty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  <m:sSub>
                          <m:sSubPr>
                            <m:ctrlPr>
                              <a:rPr lang="en-US" sz="20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 dirty="0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2000" i="1" dirty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/>
                  <a:t> 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5A4D430-E9EA-5220-0131-C1007CBAFE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003" y="3905379"/>
                <a:ext cx="5896549" cy="505331"/>
              </a:xfrm>
              <a:prstGeom prst="rect">
                <a:avLst/>
              </a:prstGeom>
              <a:blipFill>
                <a:blip r:embed="rId5"/>
                <a:stretch>
                  <a:fillRect l="-2581" b="-73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 descr="A blue and red object with a black background&#10;&#10;AI-generated content may be incorrect.">
            <a:extLst>
              <a:ext uri="{FF2B5EF4-FFF2-40B4-BE49-F238E27FC236}">
                <a16:creationId xmlns:a16="http://schemas.microsoft.com/office/drawing/2014/main" id="{5331C217-2A76-E83C-F490-BC3299CD22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14718" y="3905379"/>
            <a:ext cx="3688080" cy="282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8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020"/>
    </mc:Choice>
    <mc:Fallback xmlns="">
      <p:transition spd="slow" advTm="79020"/>
    </mc:Fallback>
  </mc:AlternateContent>
  <p:extLst>
    <p:ext uri="{3A86A75C-4F4B-4683-9AE1-C65F6400EC91}">
      <p14:laserTraceLst xmlns:p14="http://schemas.microsoft.com/office/powerpoint/2010/main">
        <p14:tracePtLst>
          <p14:tracePt t="53951" x="4546600" y="4921250"/>
          <p14:tracePt t="53958" x="4540250" y="4895850"/>
          <p14:tracePt t="53974" x="4464050" y="4724400"/>
          <p14:tracePt t="53991" x="4381500" y="4552950"/>
          <p14:tracePt t="54007" x="4356100" y="4476750"/>
          <p14:tracePt t="54024" x="4330700" y="4400550"/>
          <p14:tracePt t="54040" x="4292600" y="4349750"/>
          <p14:tracePt t="54057" x="4260850" y="4292600"/>
          <p14:tracePt t="54074" x="4235450" y="4254500"/>
          <p14:tracePt t="54090" x="4235450" y="4248150"/>
          <p14:tracePt t="54151" x="4235450" y="4241800"/>
          <p14:tracePt t="54159" x="4235450" y="4222750"/>
          <p14:tracePt t="54166" x="4241800" y="4222750"/>
          <p14:tracePt t="54695" x="4216400" y="4267200"/>
          <p14:tracePt t="54702" x="4140200" y="4330700"/>
          <p14:tracePt t="54710" x="4038600" y="4445000"/>
          <p14:tracePt t="54725" x="3949700" y="4565650"/>
          <p14:tracePt t="54740" x="3841750" y="4781550"/>
          <p14:tracePt t="54758" x="3784600" y="4933950"/>
          <p14:tracePt t="54774" x="3784600" y="4946650"/>
          <p14:tracePt t="54814" x="3784600" y="4953000"/>
          <p14:tracePt t="54830" x="3790950" y="4953000"/>
          <p14:tracePt t="54839" x="3816350" y="4940300"/>
          <p14:tracePt t="54847" x="3848100" y="4914900"/>
          <p14:tracePt t="54858" x="3911600" y="4864100"/>
          <p14:tracePt t="54874" x="4025900" y="4775200"/>
          <p14:tracePt t="54890" x="4140200" y="4686300"/>
          <p14:tracePt t="54907" x="4235450" y="4648200"/>
          <p14:tracePt t="54924" x="4337050" y="4635500"/>
          <p14:tracePt t="54926" x="4406900" y="4635500"/>
          <p14:tracePt t="54940" x="4476750" y="4635500"/>
          <p14:tracePt t="54942" x="4565650" y="4660900"/>
          <p14:tracePt t="54957" x="4660900" y="4699000"/>
          <p14:tracePt t="54959" x="4749800" y="4756150"/>
          <p14:tracePt t="54975" x="4933950" y="4914900"/>
          <p14:tracePt t="54990" x="4997450" y="5048250"/>
          <p14:tracePt t="55007" x="4997450" y="5124450"/>
          <p14:tracePt t="55023" x="4965700" y="5168900"/>
          <p14:tracePt t="55040" x="4914900" y="5187950"/>
          <p14:tracePt t="55058" x="4857750" y="5194300"/>
          <p14:tracePt t="55073" x="4768850" y="5162550"/>
          <p14:tracePt t="55091" x="4705350" y="5080000"/>
          <p14:tracePt t="55106" x="4648200" y="4940300"/>
          <p14:tracePt t="55123" x="4597400" y="4800600"/>
          <p14:tracePt t="55141" x="4591050" y="4667250"/>
          <p14:tracePt t="55143" x="4591050" y="4616450"/>
          <p14:tracePt t="55157" x="4591050" y="4578350"/>
          <p14:tracePt t="55160" x="4616450" y="4552950"/>
          <p14:tracePt t="55175" x="4711700" y="4508500"/>
          <p14:tracePt t="55191" x="4838700" y="4508500"/>
          <p14:tracePt t="55208" x="4984750" y="4533900"/>
          <p14:tracePt t="55224" x="5130800" y="4635500"/>
          <p14:tracePt t="55240" x="5207000" y="4762500"/>
          <p14:tracePt t="55258" x="5213350" y="4870450"/>
          <p14:tracePt t="55273" x="5207000" y="4940300"/>
          <p14:tracePt t="55291" x="5162550" y="4991100"/>
          <p14:tracePt t="55307" x="5060950" y="5022850"/>
          <p14:tracePt t="55323" x="4927600" y="5022850"/>
          <p14:tracePt t="55340" x="4768850" y="5022850"/>
          <p14:tracePt t="55343" x="4705350" y="5010150"/>
          <p14:tracePt t="55357" x="4635500" y="4978400"/>
          <p14:tracePt t="55359" x="4591050" y="4946650"/>
          <p14:tracePt t="55375" x="4521200" y="4883150"/>
          <p14:tracePt t="55391" x="4483100" y="4845050"/>
          <p14:tracePt t="55407" x="4457700" y="4826000"/>
          <p14:tracePt t="55424" x="4457700" y="4781550"/>
          <p14:tracePt t="55440" x="4457700" y="4743450"/>
          <p14:tracePt t="55456" x="4457700" y="4724400"/>
          <p14:tracePt t="55743" x="4470400" y="4730750"/>
          <p14:tracePt t="55750" x="4476750" y="4737100"/>
          <p14:tracePt t="55758" x="4483100" y="4737100"/>
          <p14:tracePt t="55774" x="4521200" y="4718050"/>
          <p14:tracePt t="55791" x="4559300" y="4699000"/>
          <p14:tracePt t="55807" x="4565650" y="4692650"/>
          <p14:tracePt t="55887" x="4578350" y="4686300"/>
          <p14:tracePt t="55894" x="4578350" y="4679950"/>
          <p14:tracePt t="55907" x="4584700" y="4673600"/>
          <p14:tracePt t="55924" x="4610100" y="4673600"/>
          <p14:tracePt t="55939" x="4616450" y="4673600"/>
          <p14:tracePt t="56078" x="4622800" y="4673600"/>
          <p14:tracePt t="56085" x="4635500" y="4673600"/>
          <p14:tracePt t="56094" x="4648200" y="4686300"/>
          <p14:tracePt t="56108" x="4673600" y="4705350"/>
          <p14:tracePt t="56110" x="4686300" y="4718050"/>
          <p14:tracePt t="56123" x="4692650" y="4724400"/>
          <p14:tracePt t="56140" x="4749800" y="4743450"/>
          <p14:tracePt t="56157" x="4800600" y="4762500"/>
          <p14:tracePt t="56174" x="4876800" y="4768850"/>
          <p14:tracePt t="56191" x="4933950" y="4781550"/>
          <p14:tracePt t="56208" x="4953000" y="4787900"/>
          <p14:tracePt t="56223" x="4965700" y="4794250"/>
          <p14:tracePt t="56240" x="4978400" y="4800600"/>
          <p14:tracePt t="56257" x="5022850" y="4806950"/>
          <p14:tracePt t="56273" x="5080000" y="4813300"/>
          <p14:tracePt t="56291" x="5175250" y="4813300"/>
          <p14:tracePt t="56294" x="5213350" y="4813300"/>
          <p14:tracePt t="56307" x="5232400" y="4819650"/>
          <p14:tracePt t="56324" x="5245100" y="4826000"/>
          <p14:tracePt t="56415" x="5251450" y="4826000"/>
          <p14:tracePt t="56423" x="5251450" y="4813300"/>
          <p14:tracePt t="56430" x="5226050" y="4806950"/>
          <p14:tracePt t="56441" x="5187950" y="4787900"/>
          <p14:tracePt t="56457" x="5105400" y="4775200"/>
          <p14:tracePt t="56474" x="5048250" y="4762500"/>
          <p14:tracePt t="56491" x="5016500" y="4743450"/>
          <p14:tracePt t="56508" x="4997450" y="4743450"/>
          <p14:tracePt t="56525" x="4978400" y="4743450"/>
          <p14:tracePt t="56526" x="4965700" y="4743450"/>
          <p14:tracePt t="56540" x="4953000" y="4743450"/>
          <p14:tracePt t="56556" x="4940300" y="4756150"/>
          <p14:tracePt t="56574" x="4921250" y="4768850"/>
          <p14:tracePt t="56589" x="4908550" y="4775200"/>
          <p14:tracePt t="56606" x="4908550" y="4781550"/>
          <p14:tracePt t="56622" x="4902200" y="4794250"/>
          <p14:tracePt t="56639" x="4889500" y="4806950"/>
          <p14:tracePt t="56656" x="4889500" y="4819650"/>
          <p14:tracePt t="56672" x="4889500" y="4838700"/>
          <p14:tracePt t="56689" x="4876800" y="4864100"/>
          <p14:tracePt t="56706" x="4876800" y="4876800"/>
          <p14:tracePt t="56722" x="4876800" y="4895850"/>
          <p14:tracePt t="56741" x="4870450" y="4902200"/>
          <p14:tracePt t="56766" x="4864100" y="4914900"/>
          <p14:tracePt t="56773" x="4851400" y="4921250"/>
          <p14:tracePt t="56789" x="4806950" y="4946650"/>
          <p14:tracePt t="56806" x="4768850" y="4953000"/>
          <p14:tracePt t="56822" x="4724400" y="4972050"/>
          <p14:tracePt t="56839" x="4699000" y="4978400"/>
          <p14:tracePt t="56983" x="4692650" y="4978400"/>
          <p14:tracePt t="56991" x="4692650" y="4984750"/>
          <p14:tracePt t="57030" x="4686300" y="4991100"/>
          <p14:tracePt t="57071" x="4699000" y="4991100"/>
          <p14:tracePt t="57079" x="4711700" y="4991100"/>
          <p14:tracePt t="57090" x="4749800" y="4991100"/>
          <p14:tracePt t="57106" x="4889500" y="4946650"/>
          <p14:tracePt t="57124" x="5086350" y="4895850"/>
          <p14:tracePt t="57126" x="5213350" y="4857750"/>
          <p14:tracePt t="57141" x="5334000" y="4826000"/>
          <p14:tracePt t="57143" x="5416550" y="4819650"/>
          <p14:tracePt t="57158" x="5568950" y="4794250"/>
          <p14:tracePt t="57175" x="5695950" y="4794250"/>
          <p14:tracePt t="57191" x="5791200" y="4838700"/>
          <p14:tracePt t="57207" x="5848350" y="4895850"/>
          <p14:tracePt t="57223" x="5867400" y="4927600"/>
          <p14:tracePt t="57241" x="5867400" y="4965700"/>
          <p14:tracePt t="57257" x="5854700" y="4991100"/>
          <p14:tracePt t="57274" x="5791200" y="5010150"/>
          <p14:tracePt t="57290" x="5740400" y="5003800"/>
          <p14:tracePt t="57307" x="5670550" y="4953000"/>
          <p14:tracePt t="57310" x="5626100" y="4914900"/>
          <p14:tracePt t="57324" x="5600700" y="4876800"/>
          <p14:tracePt t="57326" x="5568950" y="4813300"/>
          <p14:tracePt t="57342" x="5537200" y="4718050"/>
          <p14:tracePt t="57358" x="5518150" y="4610100"/>
          <p14:tracePt t="57374" x="5511800" y="4559300"/>
          <p14:tracePt t="57391" x="5511800" y="4540250"/>
          <p14:tracePt t="57407" x="5518150" y="4514850"/>
          <p14:tracePt t="57424" x="5556250" y="4508500"/>
          <p14:tracePt t="57440" x="5657850" y="4508500"/>
          <p14:tracePt t="57458" x="5746750" y="4508500"/>
          <p14:tracePt t="57473" x="5778500" y="4540250"/>
          <p14:tracePt t="57491" x="5778500" y="4565650"/>
          <p14:tracePt t="57507" x="5778500" y="4597400"/>
          <p14:tracePt t="57524" x="5740400" y="4648200"/>
          <p14:tracePt t="57526" x="5715000" y="4660900"/>
          <p14:tracePt t="57540" x="5670550" y="4679950"/>
          <p14:tracePt t="57543" x="5651500" y="4679950"/>
          <p14:tracePt t="57558" x="5594350" y="4686300"/>
          <p14:tracePt t="57572" x="5568950" y="4692650"/>
          <p14:tracePt t="57589" x="5537200" y="4692650"/>
          <p14:tracePt t="57606" x="5530850" y="4692650"/>
          <p14:tracePt t="57622" x="5511800" y="4679950"/>
          <p14:tracePt t="57639" x="5511800" y="4641850"/>
          <p14:tracePt t="57655" x="5511800" y="4591050"/>
          <p14:tracePt t="57674" x="5524500" y="4552950"/>
          <p14:tracePt t="57690" x="5549900" y="4514850"/>
          <p14:tracePt t="57707" x="5575300" y="4495800"/>
          <p14:tracePt t="57724" x="5607050" y="4483100"/>
          <p14:tracePt t="57726" x="5607050" y="4476750"/>
          <p14:tracePt t="57740" x="5613400" y="4470400"/>
          <p14:tracePt t="57742" x="5619750" y="4470400"/>
          <p14:tracePt t="57757" x="5632450" y="4464050"/>
          <p14:tracePt t="57773" x="5632450" y="4457700"/>
          <p14:tracePt t="57791" x="5638800" y="4451350"/>
          <p14:tracePt t="57894" x="5645150" y="4451350"/>
          <p14:tracePt t="57911" x="5645150" y="4445000"/>
          <p14:tracePt t="57927" x="5645150" y="4432300"/>
          <p14:tracePt t="57934" x="5645150" y="4419600"/>
          <p14:tracePt t="57942" x="5645150" y="4406900"/>
          <p14:tracePt t="57958" x="5645150" y="4375150"/>
          <p14:tracePt t="57974" x="5645150" y="4349750"/>
          <p14:tracePt t="57991" x="5645150" y="4330700"/>
          <p14:tracePt t="58007" x="5657850" y="4318000"/>
          <p14:tracePt t="58062" x="5664200" y="4318000"/>
          <p14:tracePt t="58071" x="5676900" y="4330700"/>
          <p14:tracePt t="58078" x="5702300" y="4381500"/>
          <p14:tracePt t="58091" x="5708650" y="4406900"/>
          <p14:tracePt t="58107" x="5727700" y="4476750"/>
          <p14:tracePt t="58124" x="5734050" y="4559300"/>
          <p14:tracePt t="58127" x="5734050" y="4597400"/>
          <p14:tracePt t="58141" x="5734050" y="4635500"/>
          <p14:tracePt t="58142" x="5734050" y="4654550"/>
          <p14:tracePt t="58158" x="5734050" y="4667250"/>
          <p14:tracePt t="58174" x="5734050" y="4673600"/>
          <p14:tracePt t="58318" x="5727700" y="4686300"/>
          <p14:tracePt t="58326" x="5715000" y="4737100"/>
          <p14:tracePt t="58341" x="5683250" y="4781550"/>
          <p14:tracePt t="58358" x="5518150" y="4940300"/>
          <p14:tracePt t="58374" x="5410200" y="5010150"/>
          <p14:tracePt t="58390" x="5334000" y="5054600"/>
          <p14:tracePt t="58407" x="5289550" y="5067300"/>
          <p14:tracePt t="58424" x="5251450" y="5080000"/>
          <p14:tracePt t="58440" x="5232400" y="5086350"/>
          <p14:tracePt t="58458" x="5207000" y="5092700"/>
          <p14:tracePt t="58943" x="5200650" y="5092700"/>
          <p14:tracePt t="58959" x="5194300" y="5092700"/>
          <p14:tracePt t="58966" x="5181600" y="5092700"/>
          <p14:tracePt t="58974" x="5175250" y="5073650"/>
          <p14:tracePt t="58990" x="5156200" y="5041900"/>
          <p14:tracePt t="59008" x="5149850" y="5003800"/>
          <p14:tracePt t="59024" x="5124450" y="4965700"/>
          <p14:tracePt t="59040" x="5111750" y="4940300"/>
          <p14:tracePt t="59058" x="5099050" y="4914900"/>
          <p14:tracePt t="59073" x="5092700" y="4895850"/>
          <p14:tracePt t="59091" x="5086350" y="4883150"/>
          <p14:tracePt t="59107" x="5073650" y="4857750"/>
          <p14:tracePt t="59124" x="5067300" y="4851400"/>
          <p14:tracePt t="59126" x="5067300" y="4845050"/>
          <p14:tracePt t="59140" x="5067300" y="4838700"/>
          <p14:tracePt t="59158" x="5060950" y="4832350"/>
          <p14:tracePt t="59182" x="5060950" y="4826000"/>
          <p14:tracePt t="59215" x="5054600" y="4819650"/>
          <p14:tracePt t="59238" x="5054600" y="4813300"/>
          <p14:tracePt t="59255" x="5048250" y="4806950"/>
          <p14:tracePt t="59270" x="5048250" y="4794250"/>
          <p14:tracePt t="59278" x="5048250" y="4787900"/>
          <p14:tracePt t="59290" x="5048250" y="4781550"/>
          <p14:tracePt t="59307" x="5048250" y="4775200"/>
          <p14:tracePt t="59323" x="5048250" y="4762500"/>
          <p14:tracePt t="59340" x="5048250" y="4749800"/>
          <p14:tracePt t="59358" x="5048250" y="4737100"/>
          <p14:tracePt t="59374" x="5054600" y="4724400"/>
          <p14:tracePt t="59392" x="5067300" y="4718050"/>
          <p14:tracePt t="59408" x="5092700" y="4699000"/>
          <p14:tracePt t="59425" x="5124450" y="4686300"/>
          <p14:tracePt t="59441" x="5181600" y="4673600"/>
          <p14:tracePt t="59458" x="5257800" y="4654550"/>
          <p14:tracePt t="59474" x="5327650" y="4641850"/>
          <p14:tracePt t="59490" x="5422900" y="4635500"/>
          <p14:tracePt t="59508" x="5537200" y="4622800"/>
          <p14:tracePt t="59510" x="5588000" y="4622800"/>
          <p14:tracePt t="59524" x="5638800" y="4622800"/>
          <p14:tracePt t="59526" x="5683250" y="4616450"/>
          <p14:tracePt t="59542" x="5772150" y="4603750"/>
          <p14:tracePt t="59557" x="5822950" y="4591050"/>
          <p14:tracePt t="59559" x="5854700" y="4591050"/>
          <p14:tracePt t="59574" x="5911850" y="4572000"/>
          <p14:tracePt t="59589" x="5956300" y="4572000"/>
          <p14:tracePt t="59605" x="5981700" y="4565650"/>
          <p14:tracePt t="59622" x="5994400" y="4559300"/>
          <p14:tracePt t="59639" x="6007100" y="4559300"/>
          <p14:tracePt t="59656" x="6013450" y="4559300"/>
          <p14:tracePt t="59672" x="6019800" y="4559300"/>
          <p14:tracePt t="59798" x="6000750" y="4572000"/>
          <p14:tracePt t="59807" x="5962650" y="4591050"/>
          <p14:tracePt t="59815" x="5930900" y="4603750"/>
          <p14:tracePt t="59824" x="5899150" y="4622800"/>
          <p14:tracePt t="59841" x="5803900" y="4667250"/>
          <p14:tracePt t="59856" x="5683250" y="4711700"/>
          <p14:tracePt t="59873" x="5581650" y="4756150"/>
          <p14:tracePt t="59890" x="5518150" y="4787900"/>
          <p14:tracePt t="59907" x="5486400" y="4794250"/>
          <p14:tracePt t="59923" x="5486400" y="4800600"/>
          <p14:tracePt t="60078" x="5486400" y="4806950"/>
          <p14:tracePt t="60102" x="5492750" y="4806950"/>
          <p14:tracePt t="60135" x="5505450" y="4813300"/>
          <p14:tracePt t="60142" x="5518150" y="4819650"/>
          <p14:tracePt t="60157" x="5543550" y="4819650"/>
          <p14:tracePt t="60175" x="5657850" y="4838700"/>
          <p14:tracePt t="60190" x="5721350" y="4845050"/>
          <p14:tracePt t="60207" x="5765800" y="4857750"/>
          <p14:tracePt t="60223" x="5784850" y="4857750"/>
          <p14:tracePt t="60241" x="5791200" y="4857750"/>
          <p14:tracePt t="60342" x="5784850" y="4857750"/>
          <p14:tracePt t="60351" x="5778500" y="4845050"/>
          <p14:tracePt t="60358" x="5765800" y="4832350"/>
          <p14:tracePt t="60374" x="5759450" y="4806950"/>
          <p14:tracePt t="60391" x="5753100" y="4794250"/>
          <p14:tracePt t="60408" x="5759450" y="4775200"/>
          <p14:tracePt t="60424" x="5797550" y="4756150"/>
          <p14:tracePt t="60440" x="5886450" y="4743450"/>
          <p14:tracePt t="60457" x="5969000" y="4743450"/>
          <p14:tracePt t="60473" x="6007100" y="4743450"/>
          <p14:tracePt t="60490" x="6026150" y="4768850"/>
          <p14:tracePt t="60507" x="6026150" y="4781550"/>
          <p14:tracePt t="60510" x="6026150" y="4794250"/>
          <p14:tracePt t="60524" x="6026150" y="4806950"/>
          <p14:tracePt t="60526" x="6019800" y="4819650"/>
          <p14:tracePt t="60540" x="6007100" y="4826000"/>
          <p14:tracePt t="60542" x="5981700" y="4838700"/>
          <p14:tracePt t="60557" x="5969000" y="4845050"/>
          <p14:tracePt t="60559" x="5924550" y="4845050"/>
          <p14:tracePt t="60573" x="5880100" y="4845050"/>
          <p14:tracePt t="60590" x="5848350" y="4845050"/>
          <p14:tracePt t="60613" x="5835650" y="4838700"/>
          <p14:tracePt t="60622" x="5835650" y="4832350"/>
          <p14:tracePt t="60639" x="5829300" y="4813300"/>
          <p14:tracePt t="60657" x="5829300" y="4794250"/>
          <p14:tracePt t="60673" x="5848350" y="4781550"/>
          <p14:tracePt t="60690" x="5949950" y="4781550"/>
          <p14:tracePt t="60707" x="6038850" y="4806950"/>
          <p14:tracePt t="60724" x="6076950" y="4851400"/>
          <p14:tracePt t="60726" x="6083300" y="4876800"/>
          <p14:tracePt t="60741" x="6083300" y="4889500"/>
          <p14:tracePt t="60742" x="6083300" y="4914900"/>
          <p14:tracePt t="60757" x="6083300" y="4927600"/>
          <p14:tracePt t="60759" x="6076950" y="4940300"/>
          <p14:tracePt t="60774" x="6026150" y="4959350"/>
          <p14:tracePt t="60790" x="5988050" y="4959350"/>
          <p14:tracePt t="60807" x="5956300" y="4953000"/>
          <p14:tracePt t="60823" x="5943600" y="4946650"/>
          <p14:tracePt t="60842" x="5918200" y="4921250"/>
          <p14:tracePt t="60858" x="5899150" y="4883150"/>
          <p14:tracePt t="60875" x="5886450" y="4832350"/>
          <p14:tracePt t="60891" x="5886450" y="4800600"/>
          <p14:tracePt t="60893" x="5886450" y="4794250"/>
          <p14:tracePt t="60907" x="5886450" y="4781550"/>
          <p14:tracePt t="60924" x="5930900" y="4762500"/>
          <p14:tracePt t="60926" x="5981700" y="4756150"/>
          <p14:tracePt t="60941" x="6026150" y="4756150"/>
          <p14:tracePt t="60942" x="6076950" y="4756150"/>
          <p14:tracePt t="60957" x="6146800" y="4781550"/>
          <p14:tracePt t="60974" x="6165850" y="4806950"/>
          <p14:tracePt t="60990" x="6165850" y="4826000"/>
          <p14:tracePt t="61007" x="6165850" y="4838700"/>
          <p14:tracePt t="61024" x="6153150" y="4857750"/>
          <p14:tracePt t="61040" x="6121400" y="4864100"/>
          <p14:tracePt t="61057" x="6089650" y="4864100"/>
          <p14:tracePt t="61074" x="6070600" y="4864100"/>
          <p14:tracePt t="61090" x="6032500" y="4864100"/>
          <p14:tracePt t="61107" x="6007100" y="4832350"/>
          <p14:tracePt t="61123" x="5981700" y="4813300"/>
          <p14:tracePt t="61126" x="5975350" y="4800600"/>
          <p14:tracePt t="61140" x="5969000" y="4781550"/>
          <p14:tracePt t="61142" x="5949950" y="4768850"/>
          <p14:tracePt t="61157" x="5949950" y="4762500"/>
          <p14:tracePt t="61158" x="5943600" y="4749800"/>
          <p14:tracePt t="61174" x="5930900" y="4737100"/>
          <p14:tracePt t="61246" x="5924550" y="4737100"/>
          <p14:tracePt t="61254" x="5911850" y="4743450"/>
          <p14:tracePt t="61262" x="5880100" y="4775200"/>
          <p14:tracePt t="61274" x="5848350" y="4806950"/>
          <p14:tracePt t="61290" x="5791200" y="4832350"/>
          <p14:tracePt t="61307" x="5708650" y="4851400"/>
          <p14:tracePt t="61324" x="5670550" y="4851400"/>
          <p14:tracePt t="61326" x="5651500" y="4851400"/>
          <p14:tracePt t="61340" x="5645150" y="4851400"/>
          <p14:tracePt t="61342" x="5632450" y="4851400"/>
          <p14:tracePt t="61366" x="5626100" y="4838700"/>
          <p14:tracePt t="61375" x="5619750" y="4832350"/>
          <p14:tracePt t="61392" x="5600700" y="4787900"/>
          <p14:tracePt t="61407" x="5588000" y="4749800"/>
          <p14:tracePt t="61424" x="5588000" y="4711700"/>
          <p14:tracePt t="61439" x="5588000" y="4679950"/>
          <p14:tracePt t="61456" x="5670550" y="4660900"/>
          <p14:tracePt t="61472" x="5778500" y="4654550"/>
          <p14:tracePt t="61489" x="5867400" y="4654550"/>
          <p14:tracePt t="61506" x="5924550" y="4667250"/>
          <p14:tracePt t="61523" x="5956300" y="4692650"/>
          <p14:tracePt t="61540" x="5962650" y="4730750"/>
          <p14:tracePt t="61556" x="5962650" y="4762500"/>
          <p14:tracePt t="61574" x="5943600" y="4800600"/>
          <p14:tracePt t="61591" x="5899150" y="4813300"/>
          <p14:tracePt t="61607" x="5835650" y="4832350"/>
          <p14:tracePt t="61622" x="5772150" y="4832350"/>
          <p14:tracePt t="61639" x="5727700" y="4826000"/>
          <p14:tracePt t="61656" x="5664200" y="4800600"/>
          <p14:tracePt t="61674" x="5607050" y="4768850"/>
          <p14:tracePt t="61691" x="5575300" y="4737100"/>
          <p14:tracePt t="61694" x="5568950" y="4724400"/>
          <p14:tracePt t="61707" x="5562600" y="4718050"/>
          <p14:tracePt t="61726" x="5562600" y="4705350"/>
          <p14:tracePt t="61750" x="5568950" y="4686300"/>
          <p14:tracePt t="61758" x="5594350" y="4686300"/>
          <p14:tracePt t="61775" x="5715000" y="4686300"/>
          <p14:tracePt t="61791" x="5842000" y="4692650"/>
          <p14:tracePt t="61808" x="5924550" y="4743450"/>
          <p14:tracePt t="61824" x="5949950" y="4768850"/>
          <p14:tracePt t="61839" x="5949950" y="4794250"/>
          <p14:tracePt t="61856" x="5949950" y="4806950"/>
          <p14:tracePt t="61873" x="5937250" y="4826000"/>
          <p14:tracePt t="61892" x="5886450" y="4845050"/>
          <p14:tracePt t="61894" x="5861050" y="4845050"/>
          <p14:tracePt t="61906" x="5829300" y="4845050"/>
          <p14:tracePt t="61923" x="5772150" y="4845050"/>
          <p14:tracePt t="61940" x="5721350" y="4845050"/>
          <p14:tracePt t="61942" x="5702300" y="4838700"/>
          <p14:tracePt t="61956" x="5676900" y="4826000"/>
          <p14:tracePt t="61958" x="5664200" y="4813300"/>
          <p14:tracePt t="61974" x="5645150" y="4794250"/>
          <p14:tracePt t="61990" x="5632450" y="4768850"/>
          <p14:tracePt t="62007" x="5632450" y="4762500"/>
          <p14:tracePt t="62024" x="5657850" y="4743450"/>
          <p14:tracePt t="62040" x="5784850" y="4737100"/>
          <p14:tracePt t="62056" x="5918200" y="4737100"/>
          <p14:tracePt t="62073" x="5994400" y="4768850"/>
          <p14:tracePt t="62091" x="6013450" y="4800600"/>
          <p14:tracePt t="62107" x="6013450" y="4819650"/>
          <p14:tracePt t="62110" x="6013450" y="4826000"/>
          <p14:tracePt t="62123" x="6007100" y="4845050"/>
          <p14:tracePt t="62140" x="5962650" y="4870450"/>
          <p14:tracePt t="62158" x="5880100" y="4870450"/>
          <p14:tracePt t="62174" x="5835650" y="4870450"/>
          <p14:tracePt t="62192" x="5822950" y="4870450"/>
          <p14:tracePt t="62208" x="5810250" y="4864100"/>
          <p14:tracePt t="62225" x="5803900" y="4857750"/>
          <p14:tracePt t="62239" x="5803900" y="4851400"/>
          <p14:tracePt t="62257" x="5803900" y="4845050"/>
          <p14:tracePt t="62274" x="5854700" y="4845050"/>
          <p14:tracePt t="62291" x="5918200" y="4845050"/>
          <p14:tracePt t="62306" x="5943600" y="4864100"/>
          <p14:tracePt t="62323" x="5949950" y="4883150"/>
          <p14:tracePt t="62340" x="5949950" y="4895850"/>
          <p14:tracePt t="62357" x="5949950" y="4902200"/>
          <p14:tracePt t="62358" x="5930900" y="4908550"/>
          <p14:tracePt t="62374" x="5911850" y="4914900"/>
          <p14:tracePt t="62391" x="5880100" y="4914900"/>
          <p14:tracePt t="62407" x="5867400" y="4914900"/>
          <p14:tracePt t="62423" x="5835650" y="4902200"/>
          <p14:tracePt t="62441" x="5810250" y="4870450"/>
          <p14:tracePt t="62457" x="5784850" y="4832350"/>
          <p14:tracePt t="62473" x="5778500" y="4794250"/>
          <p14:tracePt t="62491" x="5797550" y="4768850"/>
          <p14:tracePt t="62506" x="5867400" y="4756150"/>
          <p14:tracePt t="62524" x="5943600" y="4756150"/>
          <p14:tracePt t="62527" x="5969000" y="4756150"/>
          <p14:tracePt t="62540" x="5988050" y="4768850"/>
          <p14:tracePt t="62557" x="6007100" y="4787900"/>
          <p14:tracePt t="62559" x="6007100" y="4794250"/>
          <p14:tracePt t="62574" x="6007100" y="4806950"/>
          <p14:tracePt t="62589" x="6007100" y="4826000"/>
          <p14:tracePt t="62605" x="5994400" y="4845050"/>
          <p14:tracePt t="62623" x="5975350" y="4851400"/>
          <p14:tracePt t="62640" x="5956300" y="4857750"/>
          <p14:tracePt t="62663" x="5949950" y="4857750"/>
          <p14:tracePt t="62674" x="5943600" y="4857750"/>
          <p14:tracePt t="62690" x="5930900" y="4857750"/>
          <p14:tracePt t="62707" x="5918200" y="4857750"/>
          <p14:tracePt t="62909" x="5911850" y="4857750"/>
          <p14:tracePt t="62925" x="5911850" y="4870450"/>
          <p14:tracePt t="62941" x="5911850" y="4889500"/>
          <p14:tracePt t="62957" x="5899150" y="4902200"/>
          <p14:tracePt t="62965" x="5892800" y="4908550"/>
          <p14:tracePt t="62973" x="5886450" y="4914900"/>
          <p14:tracePt t="62989" x="5854700" y="4933950"/>
          <p14:tracePt t="63006" x="5822950" y="4940300"/>
          <p14:tracePt t="63022" x="5772150" y="4940300"/>
          <p14:tracePt t="63038" x="5734050" y="4940300"/>
          <p14:tracePt t="63057" x="5676900" y="4940300"/>
          <p14:tracePt t="63073" x="5613400" y="4927600"/>
          <p14:tracePt t="63091" x="5556250" y="4895850"/>
          <p14:tracePt t="63106" x="5524500" y="4883150"/>
          <p14:tracePt t="63124" x="5518150" y="4876800"/>
          <p14:tracePt t="63127" x="5505450" y="4876800"/>
          <p14:tracePt t="63139" x="5499100" y="4870450"/>
          <p14:tracePt t="63158" x="5480050" y="4857750"/>
          <p14:tracePt t="63182" x="5473700" y="4857750"/>
          <p14:tracePt t="63190" x="5467350" y="4857750"/>
          <p14:tracePt t="63208" x="5454650" y="4857750"/>
          <p14:tracePt t="63224" x="5416550" y="4857750"/>
          <p14:tracePt t="63241" x="5359400" y="4857750"/>
          <p14:tracePt t="63257" x="5283200" y="4857750"/>
          <p14:tracePt t="63274" x="5238750" y="4857750"/>
          <p14:tracePt t="63291" x="5200650" y="4864100"/>
          <p14:tracePt t="63308" x="5194300" y="4870450"/>
          <p14:tracePt t="63309" x="5187950" y="4870450"/>
          <p14:tracePt t="63414" x="5187950" y="4864100"/>
          <p14:tracePt t="63423" x="5200650" y="4857750"/>
          <p14:tracePt t="63430" x="5207000" y="4857750"/>
          <p14:tracePt t="63440" x="5219700" y="4838700"/>
          <p14:tracePt t="63456" x="5245100" y="4832350"/>
          <p14:tracePt t="63474" x="5289550" y="4826000"/>
          <p14:tracePt t="63490" x="5334000" y="4826000"/>
          <p14:tracePt t="63508" x="5340350" y="4826000"/>
          <p14:tracePt t="63510" x="5359400" y="4832350"/>
          <p14:tracePt t="63524" x="5365750" y="4838700"/>
          <p14:tracePt t="63526" x="5365750" y="4857750"/>
          <p14:tracePt t="63541" x="5365750" y="4864100"/>
          <p14:tracePt t="63542" x="5365750" y="4876800"/>
          <p14:tracePt t="63558" x="5365750" y="4902200"/>
          <p14:tracePt t="63573" x="5359400" y="4914900"/>
          <p14:tracePt t="63590" x="5353050" y="4914900"/>
          <p14:tracePt t="63606" x="5346700" y="4921250"/>
          <p14:tracePt t="63686" x="5346700" y="4902200"/>
          <p14:tracePt t="63694" x="5346700" y="4889500"/>
          <p14:tracePt t="63708" x="5365750" y="4876800"/>
          <p14:tracePt t="63710" x="5391150" y="4857750"/>
          <p14:tracePt t="63723" x="5448300" y="4851400"/>
          <p14:tracePt t="63739" x="5556250" y="4838700"/>
          <p14:tracePt t="63755" x="5638800" y="4838700"/>
          <p14:tracePt t="63772" x="5689600" y="4857750"/>
          <p14:tracePt t="63773" x="5708650" y="4870450"/>
          <p14:tracePt t="63789" x="5708650" y="4876800"/>
          <p14:tracePt t="63806" x="5708650" y="4889500"/>
          <p14:tracePt t="63822" x="5708650" y="4895850"/>
          <p14:tracePt t="63838" x="5708650" y="4908550"/>
          <p14:tracePt t="63856" x="5695950" y="4914900"/>
          <p14:tracePt t="63873" x="5676900" y="4914900"/>
          <p14:tracePt t="63890" x="5670550" y="4914900"/>
          <p14:tracePt t="63906" x="5664200" y="4914900"/>
          <p14:tracePt t="63923" x="5645150" y="4914900"/>
          <p14:tracePt t="63940" x="5638800" y="4914900"/>
          <p14:tracePt t="63957" x="5626100" y="4914900"/>
          <p14:tracePt t="63972" x="5619750" y="4914900"/>
          <p14:tracePt t="64093" x="5613400" y="4914900"/>
          <p14:tracePt t="64110" x="5607050" y="4914900"/>
          <p14:tracePt t="64141" x="5600700" y="4914900"/>
          <p14:tracePt t="64343" x="5594350" y="4914900"/>
          <p14:tracePt t="64350" x="5588000" y="4908550"/>
          <p14:tracePt t="64357" x="5581650" y="4908550"/>
          <p14:tracePt t="64374" x="5543550" y="4883150"/>
          <p14:tracePt t="64391" x="5511800" y="4857750"/>
          <p14:tracePt t="64407" x="5486400" y="4838700"/>
          <p14:tracePt t="64424" x="5480050" y="4832350"/>
          <p14:tracePt t="64550" x="5480050" y="4826000"/>
          <p14:tracePt t="64575" x="5480050" y="4819650"/>
          <p14:tracePt t="64589" x="5486400" y="4819650"/>
          <p14:tracePt t="64598" x="5499100" y="4819650"/>
          <p14:tracePt t="64606" x="5505450" y="4819650"/>
          <p14:tracePt t="64622" x="5511800" y="4819650"/>
          <p14:tracePt t="64695" x="5473700" y="4787900"/>
          <p14:tracePt t="64703" x="5422900" y="4743450"/>
          <p14:tracePt t="64710" x="5359400" y="4699000"/>
          <p14:tracePt t="64724" x="5302250" y="4654550"/>
          <p14:tracePt t="64740" x="5226050" y="4572000"/>
          <p14:tracePt t="64758" x="5175250" y="4502150"/>
          <p14:tracePt t="64774" x="5175250" y="4489450"/>
          <p14:tracePt t="64798" x="5175250" y="4483100"/>
          <p14:tracePt t="64815" x="5175250" y="4476750"/>
          <p14:tracePt t="64831" x="5175250" y="4464050"/>
          <p14:tracePt t="64841" x="5200650" y="4464050"/>
          <p14:tracePt t="64857" x="5308600" y="4457700"/>
          <p14:tracePt t="64875" x="5486400" y="4438650"/>
          <p14:tracePt t="64890" x="5727700" y="4438650"/>
          <p14:tracePt t="64908" x="5949950" y="4438650"/>
          <p14:tracePt t="64910" x="6045200" y="4438650"/>
          <p14:tracePt t="64924" x="6121400" y="4438650"/>
          <p14:tracePt t="64926" x="6172200" y="4438650"/>
          <p14:tracePt t="64941" x="6216650" y="4438650"/>
          <p14:tracePt t="64999" x="6229350" y="4438650"/>
          <p14:tracePt t="65007" x="6235700" y="4445000"/>
          <p14:tracePt t="65015" x="6248400" y="4464050"/>
          <p14:tracePt t="65024" x="6261100" y="4495800"/>
          <p14:tracePt t="65040" x="6273800" y="4540250"/>
          <p14:tracePt t="65057" x="6292850" y="4578350"/>
          <p14:tracePt t="65074" x="6305550" y="4629150"/>
          <p14:tracePt t="65090" x="6311900" y="4667250"/>
          <p14:tracePt t="65107" x="6324600" y="4730750"/>
          <p14:tracePt t="65110" x="6324600" y="4781550"/>
          <p14:tracePt t="65124" x="6337300" y="4819650"/>
          <p14:tracePt t="65126" x="6343650" y="4857750"/>
          <p14:tracePt t="65142" x="6350000" y="4914900"/>
          <p14:tracePt t="65157" x="6356350" y="4953000"/>
          <p14:tracePt t="65175" x="6356350" y="4972050"/>
          <p14:tracePt t="65191" x="6356350" y="4978400"/>
          <p14:tracePt t="65206" x="6356350" y="4984750"/>
          <p14:tracePt t="65238" x="6356350" y="4991100"/>
          <p14:tracePt t="65287" x="6356350" y="4997450"/>
          <p14:tracePt t="65358" x="6356350" y="5003800"/>
          <p14:tracePt t="65383" x="6356350" y="5010150"/>
          <p14:tracePt t="65430" x="6356350" y="5016500"/>
          <p14:tracePt t="65447" x="6356350" y="5022850"/>
          <p14:tracePt t="65455" x="6356350" y="5029200"/>
          <p14:tracePt t="65478" x="6356350" y="5041900"/>
          <p14:tracePt t="65486" x="6356350" y="5054600"/>
          <p14:tracePt t="65494" x="6343650" y="5073650"/>
          <p14:tracePt t="65507" x="6343650" y="5086350"/>
          <p14:tracePt t="65523" x="6318250" y="5137150"/>
          <p14:tracePt t="65541" x="6292850" y="5194300"/>
          <p14:tracePt t="65543" x="6280150" y="5213350"/>
          <p14:tracePt t="65558" x="6229350" y="5270500"/>
          <p14:tracePt t="65575" x="6165850" y="5346700"/>
          <p14:tracePt t="65589" x="6108700" y="5391150"/>
          <p14:tracePt t="65606" x="6070600" y="5422900"/>
          <p14:tracePt t="65622" x="6045200" y="5441950"/>
          <p14:tracePt t="65639" x="6026150" y="5441950"/>
          <p14:tracePt t="65656" x="6026150" y="5448300"/>
          <p14:tracePt t="65735" x="6019800" y="5448300"/>
          <p14:tracePt t="65742" x="6007100" y="5448300"/>
          <p14:tracePt t="65758" x="5994400" y="5448300"/>
          <p14:tracePt t="65775" x="5975350" y="5448300"/>
          <p14:tracePt t="65791" x="5956300" y="5448300"/>
          <p14:tracePt t="65807" x="5949950" y="5454650"/>
          <p14:tracePt t="65824" x="5937250" y="5454650"/>
          <p14:tracePt t="65841" x="5930900" y="5461000"/>
          <p14:tracePt t="65856" x="5924550" y="5467350"/>
          <p14:tracePt t="65874" x="5918200" y="5473700"/>
          <p14:tracePt t="65890" x="5905500" y="5486400"/>
          <p14:tracePt t="65906" x="5899150" y="5492750"/>
          <p14:tracePt t="65923" x="5892800" y="5499100"/>
          <p14:tracePt t="65941" x="5886450" y="5511800"/>
          <p14:tracePt t="65956" x="5880100" y="5511800"/>
          <p14:tracePt t="65974" x="5861050" y="5537200"/>
          <p14:tracePt t="65991" x="5791200" y="5562600"/>
          <p14:tracePt t="66007" x="5683250" y="5562600"/>
          <p14:tracePt t="66024" x="5600700" y="5549900"/>
          <p14:tracePt t="66041" x="5568950" y="5499100"/>
          <p14:tracePt t="66057" x="5556250" y="5416550"/>
          <p14:tracePt t="66073" x="5556250" y="5359400"/>
          <p14:tracePt t="66090" x="5543550" y="5314950"/>
          <p14:tracePt t="66107" x="5537200" y="5295900"/>
          <p14:tracePt t="66123" x="5530850" y="5289550"/>
          <p14:tracePt t="66125" x="5524500" y="5283200"/>
          <p14:tracePt t="66140" x="5524500" y="5276850"/>
          <p14:tracePt t="66142" x="5518150" y="5270500"/>
          <p14:tracePt t="66156" x="5511800" y="5264150"/>
          <p14:tracePt t="67543" x="5499100" y="5257800"/>
          <p14:tracePt t="67550" x="5486400" y="5245100"/>
          <p14:tracePt t="67557" x="5473700" y="5232400"/>
          <p14:tracePt t="67573" x="5416550" y="5200650"/>
          <p14:tracePt t="67591" x="5353050" y="5143500"/>
          <p14:tracePt t="67607" x="5308600" y="5099050"/>
          <p14:tracePt t="67624" x="5270500" y="5041900"/>
          <p14:tracePt t="67641" x="5251450" y="5016500"/>
          <p14:tracePt t="67657" x="5232400" y="4991100"/>
          <p14:tracePt t="67674" x="5213350" y="4972050"/>
          <p14:tracePt t="67690" x="5207000" y="4959350"/>
          <p14:tracePt t="67707" x="5187950" y="4946650"/>
          <p14:tracePt t="67723" x="5175250" y="4940300"/>
          <p14:tracePt t="67740" x="5149850" y="4933950"/>
          <p14:tracePt t="67743" x="5130800" y="4933950"/>
          <p14:tracePt t="67757" x="5099050" y="4927600"/>
          <p14:tracePt t="67758" x="5086350" y="4927600"/>
          <p14:tracePt t="67774" x="5035550" y="4927600"/>
          <p14:tracePt t="67791" x="4978400" y="4927600"/>
          <p14:tracePt t="67806" x="4914900" y="4927600"/>
          <p14:tracePt t="67823" x="4864100" y="4927600"/>
          <p14:tracePt t="67840" x="4819650" y="4927600"/>
          <p14:tracePt t="67856" x="4787900" y="4933950"/>
          <p14:tracePt t="67873" x="4737100" y="4946650"/>
          <p14:tracePt t="67891" x="4679950" y="4946650"/>
          <p14:tracePt t="67908" x="4629150" y="4946650"/>
          <p14:tracePt t="67910" x="4603750" y="4946650"/>
          <p14:tracePt t="67924" x="4572000" y="4946650"/>
          <p14:tracePt t="67940" x="4514850" y="4946650"/>
          <p14:tracePt t="67942" x="4489450" y="4946650"/>
          <p14:tracePt t="67956" x="4464050" y="4946650"/>
          <p14:tracePt t="67958" x="4419600" y="4946650"/>
          <p14:tracePt t="67974" x="4368800" y="4946650"/>
          <p14:tracePt t="67991" x="4273550" y="4933950"/>
          <p14:tracePt t="68006" x="4159250" y="4914900"/>
          <p14:tracePt t="68024" x="4025900" y="4902200"/>
          <p14:tracePt t="68040" x="3879850" y="4876800"/>
          <p14:tracePt t="68057" x="3790950" y="4864100"/>
          <p14:tracePt t="68074" x="3714750" y="4851400"/>
          <p14:tracePt t="68090" x="3676650" y="4845050"/>
          <p14:tracePt t="68109" x="3657600" y="4845050"/>
          <p14:tracePt t="68110" x="3651250" y="4845050"/>
          <p14:tracePt t="68150" x="3651250" y="4838700"/>
          <p14:tracePt t="68158" x="3651250" y="4832350"/>
          <p14:tracePt t="68166" x="3651250" y="4819650"/>
          <p14:tracePt t="68175" x="3670300" y="4794250"/>
          <p14:tracePt t="68192" x="3752850" y="4762500"/>
          <p14:tracePt t="68207" x="3898900" y="4705350"/>
          <p14:tracePt t="68223" x="4095750" y="4667250"/>
          <p14:tracePt t="68240" x="4406900" y="4629150"/>
          <p14:tracePt t="68257" x="4673600" y="4616450"/>
          <p14:tracePt t="68274" x="4819650" y="4616450"/>
          <p14:tracePt t="68290" x="4870450" y="4622800"/>
          <p14:tracePt t="68327" x="4870450" y="4629150"/>
          <p14:tracePt t="68343" x="4870450" y="4635500"/>
          <p14:tracePt t="68350" x="4864100" y="4654550"/>
          <p14:tracePt t="68358" x="4851400" y="4660900"/>
          <p14:tracePt t="68375" x="4819650" y="4673600"/>
          <p14:tracePt t="68390" x="4806950" y="4686300"/>
          <p14:tracePt t="68455" x="4800600" y="4692650"/>
          <p14:tracePt t="68472" x="4819650" y="4711700"/>
          <p14:tracePt t="68478" x="4883150" y="4737100"/>
          <p14:tracePt t="68491" x="4953000" y="4749800"/>
          <p14:tracePt t="68494" x="5048250" y="4781550"/>
          <p14:tracePt t="68506" x="5175250" y="4813300"/>
          <p14:tracePt t="68523" x="5441950" y="4883150"/>
          <p14:tracePt t="68540" x="5708650" y="4972050"/>
          <p14:tracePt t="68557" x="5873750" y="5048250"/>
          <p14:tracePt t="68559" x="5924550" y="5073650"/>
          <p14:tracePt t="68574" x="5969000" y="5105400"/>
          <p14:tracePt t="68590" x="5975350" y="5105400"/>
          <p14:tracePt t="68655" x="5981700" y="5111750"/>
          <p14:tracePt t="68670" x="5981700" y="5124450"/>
          <p14:tracePt t="68679" x="5988050" y="5124450"/>
          <p14:tracePt t="68690" x="5988050" y="5137150"/>
          <p14:tracePt t="68706" x="6000750" y="5143500"/>
          <p14:tracePt t="68724" x="6000750" y="5156200"/>
          <p14:tracePt t="68726" x="6007100" y="5162550"/>
          <p14:tracePt t="68742" x="6007100" y="5168900"/>
          <p14:tracePt t="68757" x="6007100" y="5175250"/>
          <p14:tracePt t="68773" x="6007100" y="5181600"/>
          <p14:tracePt t="68790" x="6019800" y="5194300"/>
          <p14:tracePt t="68814" x="6019800" y="5200650"/>
          <p14:tracePt t="68830" x="6019800" y="5207000"/>
          <p14:tracePt t="68841" x="6019800" y="5213350"/>
          <p14:tracePt t="68857" x="6019800" y="5232400"/>
          <p14:tracePt t="68873" x="6019800" y="5295900"/>
          <p14:tracePt t="68890" x="6013450" y="5378450"/>
          <p14:tracePt t="68908" x="5988050" y="5454650"/>
          <p14:tracePt t="68926" x="5994400" y="5422900"/>
          <p14:tracePt t="68941" x="6007100" y="5378450"/>
          <p14:tracePt t="69247" x="6007100" y="5384800"/>
          <p14:tracePt t="69254" x="5975350" y="5429250"/>
          <p14:tracePt t="69262" x="5949950" y="5448300"/>
          <p14:tracePt t="69274" x="5918200" y="5467350"/>
          <p14:tracePt t="69290" x="5892800" y="5473700"/>
          <p14:tracePt t="69308" x="5873750" y="5473700"/>
          <p14:tracePt t="69310" x="5867400" y="5473700"/>
          <p14:tracePt t="69324" x="5854700" y="5480050"/>
          <p14:tracePt t="69327" x="5835650" y="5480050"/>
          <p14:tracePt t="69341" x="5816600" y="5486400"/>
          <p14:tracePt t="69342" x="5797550" y="5499100"/>
          <p14:tracePt t="69358" x="5765800" y="5511800"/>
          <p14:tracePt t="69374" x="5734050" y="5524500"/>
          <p14:tracePt t="69390" x="5708650" y="5537200"/>
          <p14:tracePt t="69407" x="5689600" y="5549900"/>
          <p14:tracePt t="69424" x="5676900" y="5556250"/>
          <p14:tracePt t="69440" x="5657850" y="5575300"/>
          <p14:tracePt t="69458" x="5645150" y="5594350"/>
          <p14:tracePt t="69473" x="5619750" y="5632450"/>
          <p14:tracePt t="69491" x="5594350" y="5676900"/>
          <p14:tracePt t="69507" x="5581650" y="5715000"/>
          <p14:tracePt t="69524" x="5568950" y="5746750"/>
          <p14:tracePt t="69526" x="5568950" y="5765800"/>
          <p14:tracePt t="69541" x="5568950" y="5784850"/>
          <p14:tracePt t="69542" x="5568950" y="5810250"/>
          <p14:tracePt t="69558" x="5568950" y="5861050"/>
          <p14:tracePt t="69575" x="5575300" y="5886450"/>
          <p14:tracePt t="69590" x="5575300" y="5892800"/>
          <p14:tracePt t="69605" x="5588000" y="5905500"/>
          <p14:tracePt t="69653" x="5588000" y="5899150"/>
          <p14:tracePt t="69662" x="5581650" y="58864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B7BE2-1222-3D1E-E920-CB0FE1C47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E4D415-35AF-4BBE-DCA8-78A242BB622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5273" y="1069989"/>
                <a:ext cx="6890597" cy="5542683"/>
              </a:xfrm>
            </p:spPr>
            <p:txBody>
              <a:bodyPr>
                <a:normAutofit fontScale="92500"/>
              </a:bodyPr>
              <a:lstStyle/>
              <a:p>
                <a:pPr algn="just">
                  <a:spcBef>
                    <a:spcPts val="500"/>
                  </a:spcBef>
                  <a:defRPr/>
                </a:pPr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Given the elliptical boundaries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</m:d>
                    <m:r>
                      <a:rPr lang="en-US" sz="24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Δ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𝜉</m:t>
                        </m:r>
                      </m:e>
                    </m:d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)</a:t>
                </a:r>
                <a:endParaRPr lang="en-US" sz="2000" dirty="0">
                  <a:latin typeface="Cambria Math" panose="02040503050406030204" pitchFamily="18" charset="0"/>
                </a:endParaRPr>
              </a:p>
              <a:p>
                <a:pPr marL="0" indent="0" algn="just">
                  <a:spcBef>
                    <a:spcPts val="500"/>
                  </a:spcBef>
                  <a:buNone/>
                  <a:defRPr/>
                </a:pPr>
                <a:r>
                  <a:rPr lang="en-US" sz="2400" dirty="0">
                    <a:latin typeface="Cambria Math" panose="02040503050406030204" pitchFamily="18" charset="0"/>
                  </a:rPr>
                  <a:t>       </a:t>
                </a:r>
                <a:endParaRPr lang="en-US" sz="2600" dirty="0">
                  <a:latin typeface="Cambria Math" panose="02040503050406030204" pitchFamily="18" charset="0"/>
                </a:endParaRPr>
              </a:p>
              <a:p>
                <a:pPr algn="just">
                  <a:defRPr/>
                </a:pPr>
                <a14:m>
                  <m:oMath xmlns:m="http://schemas.openxmlformats.org/officeDocument/2006/math">
                    <m:r>
                      <a:rPr lang="en-US" sz="2200" i="1" dirty="0" smtClean="0">
                        <a:latin typeface="Cambria Math" panose="02040503050406030204" pitchFamily="18" charset="0"/>
                      </a:rPr>
                      <m:t>𝜓</m:t>
                    </m:r>
                    <m:r>
                      <a:rPr lang="en-US" sz="2200" i="1" dirty="0" smtClean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bSup>
                          <m:sSub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sSubSup>
                          <m:sSub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−</m:t>
                        </m:r>
                        <m:sSubSup>
                          <m:sSub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2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200" i="0" dirty="0"/>
                          <m:t> </m:t>
                        </m:r>
                      </m:num>
                      <m:den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2(</m:t>
                        </m:r>
                        <m:sSubSup>
                          <m:sSubSup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sz="2200" i="1" dirty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200" dirty="0">
                                <a:latin typeface="Cambria Math" panose="02040503050406030204" pitchFamily="18" charset="0"/>
                              </a:rPr>
                              <m:t>Δ</m:t>
                            </m:r>
                          </m:e>
                          <m:sub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  <m:sSub>
                          <m:sSub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sSub>
                          <m:sSub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sSup>
                          <m:sSup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Sup>
                                  <m:sSubSupPr>
                                    <m:ctrlP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sub>
                                  <m:sup>
                                    <m: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  <m:r>
                                  <a:rPr lang="en-US" sz="2200" i="1" dirty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Sup>
                                  <m:sSubSupPr>
                                    <m:ctrlP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e>
                                  <m:sub>
                                    <m: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sub>
                                  <m:sup>
                                    <m:r>
                                      <a:rPr lang="en-US" sz="2200" i="1" dirty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</m:e>
                            </m:d>
                          </m:e>
                          <m:sup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200" i="1" dirty="0">
                        <a:latin typeface="Cambria Math" panose="02040503050406030204" pitchFamily="18" charset="0"/>
                      </a:rPr>
                      <m:t>[</m:t>
                    </m:r>
                    <m:d>
                      <m:dPr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2200" i="1" dirty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en-US" sz="2200" i="1" dirty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sSubSup>
                      <m:sSubSupPr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  <m:r>
                      <a:rPr lang="en-US" sz="2200" i="1" dirty="0">
                        <a:latin typeface="Cambria Math" panose="02040503050406030204" pitchFamily="18" charset="0"/>
                      </a:rPr>
                      <m:t>−</m:t>
                    </m:r>
                    <m:sSubSup>
                      <m:sSubSupPr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bSup>
                    <m:r>
                      <a:rPr lang="en-US" sz="2200" i="1" dirty="0">
                        <a:latin typeface="Cambria Math" panose="02040503050406030204" pitchFamily="18" charset="0"/>
                      </a:rPr>
                      <m:t> −</m:t>
                    </m:r>
                    <m:sSubSup>
                      <m:sSubSupPr>
                        <m:ctrlPr>
                          <a:rPr lang="en-US" sz="2200" i="1" dirty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2200" i="1" dirty="0">
                            <a:latin typeface="Cambria Math" panose="02040503050406030204" pitchFamily="18" charset="0"/>
                          </a:rPr>
                          <m:t>4</m:t>
                        </m:r>
                      </m:sup>
                    </m:sSubSup>
                    <m:r>
                      <a:rPr lang="en-US" sz="2200" i="1" dirty="0">
                        <a:latin typeface="Cambria Math" panose="02040503050406030204" pitchFamily="18" charset="0"/>
                      </a:rPr>
                      <m:t>]</m:t>
                    </m:r>
                  </m:oMath>
                </a14:m>
                <a:endParaRPr lang="en-US" sz="2200" dirty="0"/>
              </a:p>
              <a:p>
                <a:pPr lvl="1" algn="just">
                  <a:defRPr/>
                </a:pPr>
                <a:endParaRPr lang="en-US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lvl="1" algn="just">
                  <a:defRPr/>
                </a:pPr>
                <a:endParaRPr lang="en-US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>
                  <a:buSzPts val="2800"/>
                </a:pPr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This can be used to find the </a:t>
                </a:r>
                <a:r>
                  <a:rPr lang="en-US" sz="2400" dirty="0" err="1">
                    <a:solidFill>
                      <a:srgbClr val="000000"/>
                    </a:solidFill>
                    <a:latin typeface="Calibri" panose="020F0502020204030204" pitchFamily="34" charset="0"/>
                  </a:rPr>
                  <a:t>wakefields</a:t>
                </a:r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Δ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𝛿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):</a:t>
                </a:r>
              </a:p>
              <a:p>
                <a:pPr lvl="1">
                  <a:spcBef>
                    <a:spcPts val="1000"/>
                  </a:spcBef>
                  <a:buSzPts val="2800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𝜕𝜓</m:t>
                        </m:r>
                      </m:num>
                      <m:den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b="0" i="1" dirty="0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</m:d>
                      </m:num>
                      <m:den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</m:d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</m:d>
                      </m:den>
                    </m:f>
                  </m:oMath>
                </a14:m>
                <a:endParaRPr lang="en-US" sz="22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1">
                  <a:spcBef>
                    <a:spcPts val="1000"/>
                  </a:spcBef>
                  <a:buSzPts val="2800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𝜕𝜓</m:t>
                        </m:r>
                      </m:num>
                      <m:den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𝜕</m:t>
                        </m:r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den>
                    </m:f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</m:d>
                      </m:num>
                      <m:den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</m:d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𝜉</m:t>
                            </m:r>
                          </m:e>
                        </m:d>
                      </m:den>
                    </m:f>
                  </m:oMath>
                </a14:m>
                <a:endParaRPr lang="en-US" sz="2200" dirty="0">
                  <a:solidFill>
                    <a:prstClr val="black"/>
                  </a:solidFill>
                </a:endParaRPr>
              </a:p>
              <a:p>
                <a:pPr lvl="1">
                  <a:lnSpc>
                    <a:spcPct val="100000"/>
                  </a:lnSpc>
                  <a:spcBef>
                    <a:spcPts val="1000"/>
                  </a:spcBef>
                  <a:buSzPts val="2800"/>
                </a:pPr>
                <a:endParaRPr lang="en-US" sz="2200" i="1" dirty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1">
                  <a:lnSpc>
                    <a:spcPct val="100000"/>
                  </a:lnSpc>
                  <a:spcBef>
                    <a:spcPts val="1000"/>
                  </a:spcBef>
                  <a:buSzPts val="2800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𝑧</m:t>
                        </m:r>
                      </m:sub>
                    </m:sSub>
                    <m:r>
                      <a:rPr lang="en-US" sz="2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𝜕𝜓</m:t>
                        </m:r>
                      </m:num>
                      <m:den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𝜕𝜉</m:t>
                        </m:r>
                      </m:den>
                    </m:f>
                    <m:r>
                      <a:rPr lang="en-US" sz="22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</m:sup>
                        </m:sSubSup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Sup>
                              <m:sSubSupPr>
                                <m:ctrlP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𝑏</m:t>
                                </m:r>
                              </m:e>
                              <m:sub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d>
                          <m:d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p>
                              <m:sSupPr>
                                <m:ctrlP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</m:e>
                              <m:sup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Sup>
                              <m:sSubSupPr>
                                <m:ctrlP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𝑎</m:t>
                                </m:r>
                              </m:e>
                              <m:sub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  <m:sup>
                                <m:r>
                                  <a:rPr lang="en-US" sz="2200" i="1" dirty="0">
                                    <a:solidFill>
                                      <a:prstClr val="black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</m:d>
                        <m:sSub>
                          <m:sSub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′</m:t>
                            </m:r>
                          </m:sup>
                        </m:sSubSup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 )</m:t>
                        </m:r>
                      </m:num>
                      <m:den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  <m:sup>
                            <m:r>
                              <a:rPr lang="en-US" sz="22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en-US" sz="22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)^2</m:t>
                        </m:r>
                      </m:den>
                    </m:f>
                  </m:oMath>
                </a14:m>
                <a:endParaRPr lang="en-US" sz="2200" dirty="0"/>
              </a:p>
              <a:p>
                <a:pPr algn="just">
                  <a:defRPr/>
                </a:pPr>
                <a:endParaRPr lang="en-US" dirty="0">
                  <a:solidFill>
                    <a:prstClr val="black"/>
                  </a:solidFill>
                  <a:latin typeface="Calibri" panose="020F0502020204030204"/>
                </a:endParaRPr>
              </a:p>
              <a:p>
                <a:pPr lvl="1"/>
                <a:endParaRPr lang="en-US" sz="2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AE4D415-35AF-4BBE-DCA8-78A242BB622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5273" y="1069989"/>
                <a:ext cx="6890597" cy="5542683"/>
              </a:xfrm>
              <a:blipFill>
                <a:blip r:embed="rId3"/>
                <a:stretch>
                  <a:fillRect l="-1657" t="-11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itle 1">
            <a:extLst>
              <a:ext uri="{FF2B5EF4-FFF2-40B4-BE49-F238E27FC236}">
                <a16:creationId xmlns:a16="http://schemas.microsoft.com/office/drawing/2014/main" id="{50BB1428-1BB8-512D-15E4-3E66BB29C464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Elliptical Blowout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9ACA39D-14A9-860B-9AF0-8F5D4EDE6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3AAB5B-8A51-0120-004E-004B114A3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A67F0C-CAF1-F514-174C-BAD333FBF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047A5422-A38D-37FB-A26C-375B1F611260}"/>
              </a:ext>
            </a:extLst>
          </p:cNvPr>
          <p:cNvSpPr/>
          <p:nvPr/>
        </p:nvSpPr>
        <p:spPr>
          <a:xfrm>
            <a:off x="4967449" y="3747655"/>
            <a:ext cx="381487" cy="1235418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004C40-50E4-E945-491F-7EA631BBD887}"/>
              </a:ext>
            </a:extLst>
          </p:cNvPr>
          <p:cNvSpPr txBox="1"/>
          <p:nvPr/>
        </p:nvSpPr>
        <p:spPr>
          <a:xfrm>
            <a:off x="5899971" y="4007153"/>
            <a:ext cx="1894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Asymmetric but linear!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03704843-0290-FF1B-FC9A-B37B375AA535}"/>
              </a:ext>
            </a:extLst>
          </p:cNvPr>
          <p:cNvGrpSpPr/>
          <p:nvPr/>
        </p:nvGrpSpPr>
        <p:grpSpPr>
          <a:xfrm>
            <a:off x="7185870" y="26500"/>
            <a:ext cx="4592054" cy="2259516"/>
            <a:chOff x="7238480" y="78281"/>
            <a:chExt cx="4658247" cy="2243285"/>
          </a:xfrm>
        </p:grpSpPr>
        <p:pic>
          <p:nvPicPr>
            <p:cNvPr id="8" name="Picture 7" descr="A diagram of a graph and a diagram of a graph&#10;&#10;Description automatically generated">
              <a:extLst>
                <a:ext uri="{FF2B5EF4-FFF2-40B4-BE49-F238E27FC236}">
                  <a16:creationId xmlns:a16="http://schemas.microsoft.com/office/drawing/2014/main" id="{64AB0829-4D8F-3B64-0C23-942DF68F00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8480" y="78281"/>
              <a:ext cx="4658247" cy="2243285"/>
            </a:xfrm>
            <a:prstGeom prst="rect">
              <a:avLst/>
            </a:prstGeom>
          </p:spPr>
        </p:pic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0306C01-B6E0-EAC3-6330-56EFAB0AA3C5}"/>
                </a:ext>
              </a:extLst>
            </p:cNvPr>
            <p:cNvCxnSpPr>
              <a:cxnSpLocks/>
            </p:cNvCxnSpPr>
            <p:nvPr/>
          </p:nvCxnSpPr>
          <p:spPr>
            <a:xfrm>
              <a:off x="8739957" y="761102"/>
              <a:ext cx="0" cy="438821"/>
            </a:xfrm>
            <a:prstGeom prst="line">
              <a:avLst/>
            </a:prstGeom>
            <a:ln w="15875">
              <a:solidFill>
                <a:srgbClr val="00FFFF">
                  <a:alpha val="94000"/>
                </a:srgbClr>
              </a:solidFill>
              <a:prstDash val="dash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76F67D0-00FF-4B20-578C-11DD9F317CE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39957" y="1199924"/>
              <a:ext cx="499134" cy="0"/>
            </a:xfrm>
            <a:prstGeom prst="line">
              <a:avLst/>
            </a:prstGeom>
            <a:ln w="15875">
              <a:solidFill>
                <a:srgbClr val="00FFFF">
                  <a:alpha val="94000"/>
                </a:srgbClr>
              </a:solidFill>
              <a:prstDash val="dash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9DC0C313-B89A-A618-79CA-E011DF91C52E}"/>
                    </a:ext>
                  </a:extLst>
                </p:cNvPr>
                <p:cNvSpPr txBox="1"/>
                <p:nvPr/>
              </p:nvSpPr>
              <p:spPr>
                <a:xfrm>
                  <a:off x="8309576" y="801632"/>
                  <a:ext cx="513540" cy="2841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i="1">
                                <a:solidFill>
                                  <a:srgbClr val="00FF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i="1">
                                <a:solidFill>
                                  <a:srgbClr val="00FFFF"/>
                                </a:solidFill>
                                <a:latin typeface="Cambria Math" panose="020405030504060302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sz="1400" i="1">
                                <a:solidFill>
                                  <a:srgbClr val="00FFFF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16" name="TextBox 15">
                  <a:extLst>
                    <a:ext uri="{FF2B5EF4-FFF2-40B4-BE49-F238E27FC236}">
                      <a16:creationId xmlns:a16="http://schemas.microsoft.com/office/drawing/2014/main" id="{14894923-443C-83BF-4951-4A4E57A1E3B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09576" y="801632"/>
                  <a:ext cx="513540" cy="284117"/>
                </a:xfrm>
                <a:prstGeom prst="rect">
                  <a:avLst/>
                </a:prstGeom>
                <a:blipFill>
                  <a:blip r:embed="rId6"/>
                  <a:stretch>
                    <a:fillRect b="-8696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CDB5D93F-00EA-D3CC-2328-53AD97328235}"/>
                    </a:ext>
                  </a:extLst>
                </p:cNvPr>
                <p:cNvSpPr txBox="1"/>
                <p:nvPr/>
              </p:nvSpPr>
              <p:spPr>
                <a:xfrm>
                  <a:off x="8823116" y="1172040"/>
                  <a:ext cx="499128" cy="28411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sz="1400" i="1" smtClean="0">
                                <a:solidFill>
                                  <a:srgbClr val="00FFF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1400" b="0" i="1" smtClean="0">
                                <a:solidFill>
                                  <a:srgbClr val="00FFFF"/>
                                </a:solidFill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sz="1400" i="1">
                                <a:solidFill>
                                  <a:srgbClr val="00FFFF"/>
                                </a:solidFill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70815AFD-F66B-356D-BE81-07C92937A1C4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23116" y="1172040"/>
                  <a:ext cx="499128" cy="284117"/>
                </a:xfrm>
                <a:prstGeom prst="rect">
                  <a:avLst/>
                </a:prstGeom>
                <a:blipFill>
                  <a:blip r:embed="rId7"/>
                  <a:stretch>
                    <a:fillRect b="-13043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FEF5E8F8-E6E5-0B6A-5F24-172B9ED366BF}"/>
              </a:ext>
            </a:extLst>
          </p:cNvPr>
          <p:cNvSpPr txBox="1"/>
          <p:nvPr/>
        </p:nvSpPr>
        <p:spPr>
          <a:xfrm>
            <a:off x="5775558" y="5836928"/>
            <a:ext cx="1894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No longer uniform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2F39C6-7C09-DFE4-25A9-E4224062A528}"/>
              </a:ext>
            </a:extLst>
          </p:cNvPr>
          <p:cNvSpPr txBox="1"/>
          <p:nvPr/>
        </p:nvSpPr>
        <p:spPr>
          <a:xfrm>
            <a:off x="11978640" y="384133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262FEC6-31A6-C175-BF6B-94742AAC6E70}"/>
              </a:ext>
            </a:extLst>
          </p:cNvPr>
          <p:cNvCxnSpPr>
            <a:cxnSpLocks/>
          </p:cNvCxnSpPr>
          <p:nvPr/>
        </p:nvCxnSpPr>
        <p:spPr>
          <a:xfrm>
            <a:off x="10719430" y="2276176"/>
            <a:ext cx="0" cy="98115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42CA6BC2-D52E-F432-207A-EF671C02D1CE}"/>
              </a:ext>
            </a:extLst>
          </p:cNvPr>
          <p:cNvSpPr txBox="1"/>
          <p:nvPr/>
        </p:nvSpPr>
        <p:spPr>
          <a:xfrm flipH="1">
            <a:off x="7756578" y="2276176"/>
            <a:ext cx="28999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Adding more moments and using variational approach: General solution</a:t>
            </a:r>
          </a:p>
          <a:p>
            <a:endParaRPr lang="en-US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10B902F-15D6-44C4-042C-499FEF7D604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9206" y="3338141"/>
            <a:ext cx="3817597" cy="2794913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7A8DBCF-7561-9504-285E-75B1918EC6CF}"/>
              </a:ext>
            </a:extLst>
          </p:cNvPr>
          <p:cNvSpPr/>
          <p:nvPr/>
        </p:nvSpPr>
        <p:spPr>
          <a:xfrm>
            <a:off x="8153400" y="6184773"/>
            <a:ext cx="3624524" cy="360041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i="1" dirty="0">
                <a:solidFill>
                  <a:schemeClr val="tx1"/>
                </a:solidFill>
              </a:rPr>
              <a:t>Check out </a:t>
            </a:r>
            <a:r>
              <a:rPr lang="en-US" sz="1400" i="1" dirty="0" err="1">
                <a:solidFill>
                  <a:schemeClr val="tx1"/>
                </a:solidFill>
              </a:rPr>
              <a:t>Yunbo</a:t>
            </a:r>
            <a:r>
              <a:rPr lang="en-US" sz="1400" i="1" dirty="0">
                <a:solidFill>
                  <a:schemeClr val="tx1"/>
                </a:solidFill>
              </a:rPr>
              <a:t> Kang’s talk and poster: T22  </a:t>
            </a:r>
          </a:p>
        </p:txBody>
      </p:sp>
    </p:spTree>
    <p:extLst>
      <p:ext uri="{BB962C8B-B14F-4D97-AF65-F5344CB8AC3E}">
        <p14:creationId xmlns:p14="http://schemas.microsoft.com/office/powerpoint/2010/main" val="90736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86"/>
    </mc:Choice>
    <mc:Fallback xmlns="">
      <p:transition spd="slow" advTm="121486"/>
    </mc:Fallback>
  </mc:AlternateContent>
  <p:extLst>
    <p:ext uri="{3A86A75C-4F4B-4683-9AE1-C65F6400EC91}">
      <p14:laserTraceLst xmlns:p14="http://schemas.microsoft.com/office/powerpoint/2010/main">
        <p14:tracePtLst>
          <p14:tracePt t="27994" x="11449050" y="5073650"/>
          <p14:tracePt t="28003" x="11049000" y="4908550"/>
          <p14:tracePt t="28018" x="10318750" y="4502150"/>
          <p14:tracePt t="28035" x="10064750" y="4356100"/>
          <p14:tracePt t="28313" x="10007600" y="4387850"/>
          <p14:tracePt t="28320" x="9950450" y="4464050"/>
          <p14:tracePt t="28328" x="9906000" y="4521200"/>
          <p14:tracePt t="28354" x="9848850" y="4514850"/>
          <p14:tracePt t="28370" x="9785350" y="4514850"/>
          <p14:tracePt t="28388" x="9652000" y="4508500"/>
          <p14:tracePt t="28403" x="9455150" y="4464050"/>
          <p14:tracePt t="28420" x="9099550" y="4337050"/>
          <p14:tracePt t="28435" x="8629650" y="4191000"/>
          <p14:tracePt t="28452" x="8013700" y="3911600"/>
          <p14:tracePt t="28468" x="7334250" y="3619500"/>
          <p14:tracePt t="28485" x="6642100" y="3251200"/>
          <p14:tracePt t="28487" x="6318250" y="3054350"/>
          <p14:tracePt t="28502" x="5962650" y="2901950"/>
          <p14:tracePt t="28503" x="5676900" y="2749550"/>
          <p14:tracePt t="28519" x="5245100" y="2520950"/>
          <p14:tracePt t="28535" x="5022850" y="2413000"/>
          <p14:tracePt t="28551" x="4953000" y="2362200"/>
          <p14:tracePt t="28568" x="4940300" y="2343150"/>
          <p14:tracePt t="28585" x="4940300" y="2317750"/>
          <p14:tracePt t="28601" x="4933950" y="2292350"/>
          <p14:tracePt t="28619" x="4908550" y="2266950"/>
          <p14:tracePt t="28635" x="4819650" y="2247900"/>
          <p14:tracePt t="28652" x="4686300" y="2235200"/>
          <p14:tracePt t="28668" x="4508500" y="2235200"/>
          <p14:tracePt t="28685" x="4298950" y="2235200"/>
          <p14:tracePt t="28687" x="4197350" y="2235200"/>
          <p14:tracePt t="28702" x="4025900" y="2266950"/>
          <p14:tracePt t="28703" x="3803650" y="2324100"/>
          <p14:tracePt t="28719" x="3194050" y="2444750"/>
          <p14:tracePt t="28735" x="2508250" y="2546350"/>
          <p14:tracePt t="28751" x="1885950" y="2546350"/>
          <p14:tracePt t="28768" x="1543050" y="2546350"/>
          <p14:tracePt t="28785" x="1416050" y="2520950"/>
          <p14:tracePt t="28802" x="1409700" y="2514600"/>
          <p14:tracePt t="28818" x="1403350" y="2508250"/>
          <p14:tracePt t="28835" x="1454150" y="2489200"/>
          <p14:tracePt t="28851" x="1593850" y="2476500"/>
          <p14:tracePt t="28869" x="1816100" y="2476500"/>
          <p14:tracePt t="28886" x="2133600" y="2482850"/>
          <p14:tracePt t="28904" x="2647950" y="2660650"/>
          <p14:tracePt t="28920" x="2787650" y="2755900"/>
          <p14:tracePt t="28936" x="2832100" y="2832100"/>
          <p14:tracePt t="28953" x="2832100" y="2889250"/>
          <p14:tracePt t="28970" x="2813050" y="2940050"/>
          <p14:tracePt t="28986" x="2768600" y="2971800"/>
          <p14:tracePt t="29003" x="2724150" y="2990850"/>
          <p14:tracePt t="29020" x="2686050" y="2990850"/>
          <p14:tracePt t="29036" x="2673350" y="2990850"/>
          <p14:tracePt t="29053" x="2660650" y="2990850"/>
          <p14:tracePt t="29055" x="2660650" y="2978150"/>
          <p14:tracePt t="29069" x="2660650" y="2965450"/>
          <p14:tracePt t="29086" x="2660650" y="2914650"/>
          <p14:tracePt t="29103" x="2736850" y="2870200"/>
          <p14:tracePt t="29120" x="2813050" y="2870200"/>
          <p14:tracePt t="29136" x="2914650" y="2870200"/>
          <p14:tracePt t="29152" x="2990850" y="2895600"/>
          <p14:tracePt t="29169" x="2997200" y="2921000"/>
          <p14:tracePt t="29186" x="2997200" y="2940050"/>
          <p14:tracePt t="29203" x="2997200" y="2946400"/>
          <p14:tracePt t="30161" x="2997200" y="2952750"/>
          <p14:tracePt t="30168" x="2997200" y="2959100"/>
          <p14:tracePt t="30577" x="2997200" y="2971800"/>
          <p14:tracePt t="30585" x="2990850" y="2971800"/>
          <p14:tracePt t="30592" x="2971800" y="2971800"/>
          <p14:tracePt t="30603" x="2946400" y="2971800"/>
          <p14:tracePt t="30619" x="2895600" y="2971800"/>
          <p14:tracePt t="30637" x="2819400" y="2971800"/>
          <p14:tracePt t="30652" x="2698750" y="2927350"/>
          <p14:tracePt t="30669" x="2609850" y="2889250"/>
          <p14:tracePt t="30672" x="2578100" y="2870200"/>
          <p14:tracePt t="30686" x="2546350" y="2838450"/>
          <p14:tracePt t="30703" x="2495550" y="2794000"/>
          <p14:tracePt t="30720" x="2489200" y="2787650"/>
          <p14:tracePt t="30737" x="2476500" y="2781300"/>
          <p14:tracePt t="30753" x="2476500" y="2762250"/>
          <p14:tracePt t="30770" x="2476500" y="2743200"/>
          <p14:tracePt t="30786" x="2476500" y="2724150"/>
          <p14:tracePt t="30803" x="2476500" y="2686050"/>
          <p14:tracePt t="30820" x="2501900" y="2635250"/>
          <p14:tracePt t="30836" x="2552700" y="2584450"/>
          <p14:tracePt t="30853" x="2597150" y="2533650"/>
          <p14:tracePt t="30855" x="2641600" y="2508250"/>
          <p14:tracePt t="30869" x="2686050" y="2495550"/>
          <p14:tracePt t="30886" x="2819400" y="2470150"/>
          <p14:tracePt t="30888" x="2914650" y="2457450"/>
          <p14:tracePt t="30903" x="3098800" y="2451100"/>
          <p14:tracePt t="30919" x="3263900" y="2463800"/>
          <p14:tracePt t="30936" x="3378200" y="2514600"/>
          <p14:tracePt t="30953" x="3422650" y="2571750"/>
          <p14:tracePt t="30969" x="3435350" y="2635250"/>
          <p14:tracePt t="30986" x="3422650" y="2724150"/>
          <p14:tracePt t="31003" x="3295650" y="2819400"/>
          <p14:tracePt t="31020" x="3086100" y="2901950"/>
          <p14:tracePt t="31036" x="2876550" y="2946400"/>
          <p14:tracePt t="31052" x="2692400" y="2946400"/>
          <p14:tracePt t="31069" x="2559050" y="2882900"/>
          <p14:tracePt t="31071" x="2501900" y="2838450"/>
          <p14:tracePt t="31086" x="2451100" y="2781300"/>
          <p14:tracePt t="31088" x="2419350" y="2730500"/>
          <p14:tracePt t="31102" x="2393950" y="2686050"/>
          <p14:tracePt t="31120" x="2393950" y="2603500"/>
          <p14:tracePt t="31136" x="2406650" y="2559050"/>
          <p14:tracePt t="31152" x="2501900" y="2514600"/>
          <p14:tracePt t="31169" x="2667000" y="2489200"/>
          <p14:tracePt t="31186" x="2927350" y="2489200"/>
          <p14:tracePt t="31203" x="3117850" y="2520950"/>
          <p14:tracePt t="31219" x="3225800" y="2578100"/>
          <p14:tracePt t="31236" x="3251200" y="2635250"/>
          <p14:tracePt t="31253" x="3251200" y="2705100"/>
          <p14:tracePt t="31270" x="3225800" y="2774950"/>
          <p14:tracePt t="31272" x="3187700" y="2800350"/>
          <p14:tracePt t="31287" x="3117850" y="2832100"/>
          <p14:tracePt t="31303" x="3041650" y="2832100"/>
          <p14:tracePt t="31320" x="2984500" y="2832100"/>
          <p14:tracePt t="31336" x="2940050" y="2794000"/>
          <p14:tracePt t="31353" x="2908300" y="2711450"/>
          <p14:tracePt t="31369" x="2876550" y="2590800"/>
          <p14:tracePt t="31387" x="2876550" y="2482850"/>
          <p14:tracePt t="31403" x="2901950" y="2438400"/>
          <p14:tracePt t="31419" x="2978150" y="2432050"/>
          <p14:tracePt t="31435" x="3143250" y="2432050"/>
          <p14:tracePt t="31451" x="3302000" y="2482850"/>
          <p14:tracePt t="31470" x="3333750" y="2527300"/>
          <p14:tracePt t="31472" x="3333750" y="2546350"/>
          <p14:tracePt t="31486" x="3333750" y="2584450"/>
          <p14:tracePt t="31488" x="3333750" y="2609850"/>
          <p14:tracePt t="31503" x="3314700" y="2660650"/>
          <p14:tracePt t="31520" x="3238500" y="2692400"/>
          <p14:tracePt t="31536" x="3181350" y="2705100"/>
          <p14:tracePt t="31553" x="3149600" y="2705100"/>
          <p14:tracePt t="31569" x="3117850" y="2692400"/>
          <p14:tracePt t="31586" x="3079750" y="2641600"/>
          <p14:tracePt t="31603" x="3028950" y="2559050"/>
          <p14:tracePt t="31619" x="3016250" y="2508250"/>
          <p14:tracePt t="31636" x="3016250" y="2482850"/>
          <p14:tracePt t="31653" x="3048000" y="2457450"/>
          <p14:tracePt t="31655" x="3073400" y="2444750"/>
          <p14:tracePt t="31669" x="3117850" y="2438400"/>
          <p14:tracePt t="31672" x="3168650" y="2438400"/>
          <p14:tracePt t="31686" x="3213100" y="2438400"/>
          <p14:tracePt t="31688" x="3238500" y="2438400"/>
          <p14:tracePt t="31704" x="3263900" y="2438400"/>
          <p14:tracePt t="31736" x="3270250" y="2438400"/>
          <p14:tracePt t="31760" x="3270250" y="2451100"/>
          <p14:tracePt t="31777" x="3263900" y="2463800"/>
          <p14:tracePt t="31784" x="3257550" y="2470150"/>
          <p14:tracePt t="31800" x="3251200" y="2476500"/>
          <p14:tracePt t="31808" x="3244850" y="2476500"/>
          <p14:tracePt t="31819" x="3238500" y="2476500"/>
          <p14:tracePt t="31836" x="3225800" y="2489200"/>
          <p14:tracePt t="31852" x="3213100" y="2489200"/>
          <p14:tracePt t="31869" x="3206750" y="2489200"/>
          <p14:tracePt t="32840" x="3213100" y="2489200"/>
          <p14:tracePt t="32848" x="3225800" y="2489200"/>
          <p14:tracePt t="32856" x="3244850" y="2489200"/>
          <p14:tracePt t="32870" x="3257550" y="2495550"/>
          <p14:tracePt t="32885" x="3295650" y="2495550"/>
          <p14:tracePt t="32904" x="3333750" y="2508250"/>
          <p14:tracePt t="32920" x="3359150" y="2514600"/>
          <p14:tracePt t="32936" x="3365500" y="2520950"/>
          <p14:tracePt t="32952" x="3378200" y="2527300"/>
          <p14:tracePt t="32969" x="3384550" y="2533650"/>
          <p14:tracePt t="32986" x="3397250" y="2540000"/>
          <p14:tracePt t="33024" x="3403600" y="2540000"/>
          <p14:tracePt t="33056" x="3409950" y="2546350"/>
          <p14:tracePt t="33088" x="3422650" y="2546350"/>
          <p14:tracePt t="33112" x="3429000" y="2546350"/>
          <p14:tracePt t="33120" x="3435350" y="2546350"/>
          <p14:tracePt t="33128" x="3441700" y="2546350"/>
          <p14:tracePt t="33137" x="3454400" y="2546350"/>
          <p14:tracePt t="33153" x="3479800" y="2540000"/>
          <p14:tracePt t="33170" x="3530600" y="2489200"/>
          <p14:tracePt t="33186" x="3600450" y="2425700"/>
          <p14:tracePt t="33203" x="3670300" y="2368550"/>
          <p14:tracePt t="33219" x="3702050" y="2343150"/>
          <p14:tracePt t="33237" x="3727450" y="2330450"/>
          <p14:tracePt t="33240" x="3740150" y="2324100"/>
          <p14:tracePt t="33252" x="3746500" y="2317750"/>
          <p14:tracePt t="33269" x="3759200" y="2324100"/>
          <p14:tracePt t="33287" x="3771900" y="2336800"/>
          <p14:tracePt t="33288" x="3778250" y="2355850"/>
          <p14:tracePt t="33302" x="3778250" y="2362200"/>
          <p14:tracePt t="33320" x="3778250" y="2444750"/>
          <p14:tracePt t="33337" x="3702050" y="2520950"/>
          <p14:tracePt t="33353" x="3632200" y="2565400"/>
          <p14:tracePt t="33369" x="3575050" y="2571750"/>
          <p14:tracePt t="33386" x="3536950" y="2571750"/>
          <p14:tracePt t="33403" x="3505200" y="2571750"/>
          <p14:tracePt t="33420" x="3486150" y="2571750"/>
          <p14:tracePt t="33436" x="3467100" y="2565400"/>
          <p14:tracePt t="33451" x="3454400" y="2540000"/>
          <p14:tracePt t="33469" x="3448050" y="2514600"/>
          <p14:tracePt t="33471" x="3448050" y="2495550"/>
          <p14:tracePt t="33486" x="3448050" y="2482850"/>
          <p14:tracePt t="33504" x="3492500" y="2463800"/>
          <p14:tracePt t="33520" x="3613150" y="2489200"/>
          <p14:tracePt t="33537" x="3721100" y="2571750"/>
          <p14:tracePt t="33553" x="3759200" y="2660650"/>
          <p14:tracePt t="33571" x="3765550" y="2794000"/>
          <p14:tracePt t="33587" x="3765550" y="2933700"/>
          <p14:tracePt t="33603" x="3714750" y="3035300"/>
          <p14:tracePt t="33620" x="3663950" y="3067050"/>
          <p14:tracePt t="33636" x="3638550" y="3079750"/>
          <p14:tracePt t="33652" x="3613150" y="3079750"/>
          <p14:tracePt t="33672" x="3575050" y="3060700"/>
          <p14:tracePt t="33686" x="3556000" y="3035300"/>
          <p14:tracePt t="33703" x="3505200" y="2901950"/>
          <p14:tracePt t="33720" x="3467100" y="2794000"/>
          <p14:tracePt t="33736" x="3467100" y="2698750"/>
          <p14:tracePt t="33753" x="3479800" y="2622550"/>
          <p14:tracePt t="33770" x="3556000" y="2565400"/>
          <p14:tracePt t="33786" x="3651250" y="2520950"/>
          <p14:tracePt t="33802" x="3746500" y="2520950"/>
          <p14:tracePt t="33820" x="3810000" y="2527300"/>
          <p14:tracePt t="33836" x="3841750" y="2559050"/>
          <p14:tracePt t="33852" x="3848100" y="2584450"/>
          <p14:tracePt t="33870" x="3854450" y="2622550"/>
          <p14:tracePt t="33872" x="3854450" y="2641600"/>
          <p14:tracePt t="33886" x="3854450" y="2660650"/>
          <p14:tracePt t="33904" x="3778250" y="2730500"/>
          <p14:tracePt t="33920" x="3721100" y="2749550"/>
          <p14:tracePt t="33937" x="3695700" y="2762250"/>
          <p14:tracePt t="33954" x="3644900" y="2768600"/>
          <p14:tracePt t="33970" x="3600450" y="2768600"/>
          <p14:tracePt t="33987" x="3568700" y="2768600"/>
          <p14:tracePt t="34003" x="3543300" y="2768600"/>
          <p14:tracePt t="34020" x="3524250" y="2755900"/>
          <p14:tracePt t="34037" x="3498850" y="2730500"/>
          <p14:tracePt t="34053" x="3492500" y="2711450"/>
          <p14:tracePt t="34055" x="3486150" y="2711450"/>
          <p14:tracePt t="34069" x="3486150" y="2698750"/>
          <p14:tracePt t="34086" x="3486150" y="2692400"/>
          <p14:tracePt t="34103" x="3486150" y="2686050"/>
          <p14:tracePt t="34320" x="3479800" y="2692400"/>
          <p14:tracePt t="34641" x="3467100" y="2717800"/>
          <p14:tracePt t="34648" x="3460750" y="2730500"/>
          <p14:tracePt t="34656" x="3448050" y="2736850"/>
          <p14:tracePt t="34669" x="3435350" y="2736850"/>
          <p14:tracePt t="34686" x="3429000" y="2736850"/>
          <p14:tracePt t="34703" x="3467100" y="2749550"/>
          <p14:tracePt t="34720" x="3536950" y="2768600"/>
          <p14:tracePt t="34736" x="3632200" y="2787650"/>
          <p14:tracePt t="34753" x="3683000" y="2787650"/>
          <p14:tracePt t="34770" x="3714750" y="2768600"/>
          <p14:tracePt t="34786" x="3733800" y="2743200"/>
          <p14:tracePt t="34803" x="3740150" y="2717800"/>
          <p14:tracePt t="34820" x="3740150" y="2692400"/>
          <p14:tracePt t="34836" x="3740150" y="2679700"/>
          <p14:tracePt t="34853" x="3740150" y="2673350"/>
          <p14:tracePt t="34869" x="3740150" y="2667000"/>
          <p14:tracePt t="34886" x="3740150" y="2660650"/>
          <p14:tracePt t="34903" x="3740150" y="2654300"/>
          <p14:tracePt t="34920" x="3740150" y="2641600"/>
          <p14:tracePt t="34936" x="3771900" y="2609850"/>
          <p14:tracePt t="34952" x="3810000" y="2578100"/>
          <p14:tracePt t="34970" x="3879850" y="2540000"/>
          <p14:tracePt t="34987" x="3949700" y="2495550"/>
          <p14:tracePt t="35002" x="4006850" y="2476500"/>
          <p14:tracePt t="35020" x="4032250" y="2463800"/>
          <p14:tracePt t="35176" x="4038600" y="2463800"/>
          <p14:tracePt t="35192" x="4044950" y="2451100"/>
          <p14:tracePt t="35200" x="4064000" y="2444750"/>
          <p14:tracePt t="35208" x="4064000" y="2438400"/>
          <p14:tracePt t="35220" x="4076700" y="2432050"/>
          <p14:tracePt t="35236" x="4089400" y="2419350"/>
          <p14:tracePt t="35253" x="4102100" y="2387600"/>
          <p14:tracePt t="35255" x="4102100" y="2374900"/>
          <p14:tracePt t="35270" x="4108450" y="2355850"/>
          <p14:tracePt t="35272" x="4114800" y="2343150"/>
          <p14:tracePt t="35287" x="4114800" y="2330450"/>
          <p14:tracePt t="35303" x="4114800" y="2317750"/>
          <p14:tracePt t="35328" x="4114800" y="2305050"/>
          <p14:tracePt t="35337" x="4108450" y="2305050"/>
          <p14:tracePt t="35353" x="4083050" y="2298700"/>
          <p14:tracePt t="35370" x="4057650" y="2292350"/>
          <p14:tracePt t="35388" x="4019550" y="2292350"/>
          <p14:tracePt t="35402" x="3956050" y="2286000"/>
          <p14:tracePt t="35420" x="3867150" y="2286000"/>
          <p14:tracePt t="35434" x="3759200" y="2286000"/>
          <p14:tracePt t="35451" x="3638550" y="2286000"/>
          <p14:tracePt t="35468" x="3556000" y="2286000"/>
          <p14:tracePt t="35484" x="3517900" y="2286000"/>
          <p14:tracePt t="35502" x="3492500" y="2286000"/>
          <p14:tracePt t="35502" x="3486150" y="2286000"/>
          <p14:tracePt t="35608" x="3479800" y="2286000"/>
          <p14:tracePt t="35679" x="3473450" y="2292350"/>
          <p14:tracePt t="35695" x="3473450" y="2305050"/>
          <p14:tracePt t="35703" x="3467100" y="2305050"/>
          <p14:tracePt t="35711" x="3460750" y="2317750"/>
          <p14:tracePt t="35719" x="3454400" y="2330450"/>
          <p14:tracePt t="35735" x="3448050" y="2355850"/>
          <p14:tracePt t="35751" x="3435350" y="2393950"/>
          <p14:tracePt t="35768" x="3416300" y="2432050"/>
          <p14:tracePt t="35784" x="3403600" y="2457450"/>
          <p14:tracePt t="35801" x="3397250" y="2489200"/>
          <p14:tracePt t="35817" x="3390900" y="2495550"/>
          <p14:tracePt t="35835" x="3390900" y="2501900"/>
          <p14:tracePt t="35851" x="3390900" y="2520950"/>
          <p14:tracePt t="35868" x="3384550" y="2527300"/>
          <p14:tracePt t="35884" x="3378200" y="2540000"/>
          <p14:tracePt t="35901" x="3378200" y="2552700"/>
          <p14:tracePt t="35918" x="3378200" y="2565400"/>
          <p14:tracePt t="35935" x="3371850" y="2571750"/>
          <p14:tracePt t="35975" x="3371850" y="2578100"/>
          <p14:tracePt t="36601" x="3365500" y="2578100"/>
          <p14:tracePt t="36608" x="3359150" y="2584450"/>
          <p14:tracePt t="36619" x="3359150" y="2590800"/>
          <p14:tracePt t="36636" x="3359150" y="2597150"/>
          <p14:tracePt t="36653" x="3352800" y="2597150"/>
          <p14:tracePt t="36712" x="3371850" y="2597150"/>
          <p14:tracePt t="36720" x="3403600" y="2597150"/>
          <p14:tracePt t="36728" x="3429000" y="2584450"/>
          <p14:tracePt t="36737" x="3467100" y="2578100"/>
          <p14:tracePt t="36753" x="3549650" y="2552700"/>
          <p14:tracePt t="36770" x="3638550" y="2520950"/>
          <p14:tracePt t="36786" x="3721100" y="2489200"/>
          <p14:tracePt t="36805" x="3790950" y="2457450"/>
          <p14:tracePt t="36820" x="3867150" y="2425700"/>
          <p14:tracePt t="36837" x="3892550" y="2425700"/>
          <p14:tracePt t="36904" x="3898900" y="2425700"/>
          <p14:tracePt t="36944" x="3898900" y="2432050"/>
          <p14:tracePt t="36984" x="3898900" y="2438400"/>
          <p14:tracePt t="36992" x="3892550" y="2438400"/>
          <p14:tracePt t="37003" x="3892550" y="2444750"/>
          <p14:tracePt t="37018" x="3879850" y="2451100"/>
          <p14:tracePt t="37035" x="3873500" y="2457450"/>
          <p14:tracePt t="37120" x="3867150" y="2457450"/>
          <p14:tracePt t="37145" x="3860800" y="2463800"/>
          <p14:tracePt t="37160" x="3854450" y="2470150"/>
          <p14:tracePt t="37208" x="3848100" y="2470150"/>
          <p14:tracePt t="37288" x="3841750" y="2470150"/>
          <p14:tracePt t="37296" x="3835400" y="2470150"/>
          <p14:tracePt t="37304" x="3829050" y="2476500"/>
          <p14:tracePt t="37320" x="3822700" y="2482850"/>
          <p14:tracePt t="37336" x="3816350" y="2495550"/>
          <p14:tracePt t="37353" x="3797300" y="2508250"/>
          <p14:tracePt t="37369" x="3790950" y="2514600"/>
          <p14:tracePt t="37386" x="3778250" y="2527300"/>
          <p14:tracePt t="37402" x="3771900" y="2533650"/>
          <p14:tracePt t="37419" x="3765550" y="2546350"/>
          <p14:tracePt t="37434" x="3752850" y="2565400"/>
          <p14:tracePt t="37451" x="3746500" y="2571750"/>
          <p14:tracePt t="37469" x="3746500" y="2584450"/>
          <p14:tracePt t="37472" x="3740150" y="2597150"/>
          <p14:tracePt t="37488" x="3733800" y="2603500"/>
          <p14:tracePt t="37504" x="3733800" y="2609850"/>
          <p14:tracePt t="37519" x="3727450" y="2616200"/>
          <p14:tracePt t="37535" x="3727450" y="2622550"/>
          <p14:tracePt t="37552" x="3721100" y="2635250"/>
          <p14:tracePt t="37616" x="3721100" y="2641600"/>
          <p14:tracePt t="37632" x="3721100" y="2654300"/>
          <p14:tracePt t="37640" x="3721100" y="2679700"/>
          <p14:tracePt t="37653" x="3721100" y="2692400"/>
          <p14:tracePt t="37669" x="3733800" y="2711450"/>
          <p14:tracePt t="37686" x="3746500" y="2724150"/>
          <p14:tracePt t="37703" x="3752850" y="2736850"/>
          <p14:tracePt t="37728" x="3759200" y="2736850"/>
          <p14:tracePt t="37736" x="3759200" y="2743200"/>
          <p14:tracePt t="37753" x="3765550" y="2743200"/>
          <p14:tracePt t="37769" x="3771900" y="2755900"/>
          <p14:tracePt t="37787" x="3778250" y="2755900"/>
          <p14:tracePt t="39360" x="3778250" y="2762250"/>
          <p14:tracePt t="39368" x="3784600" y="2762250"/>
          <p14:tracePt t="39376" x="3790950" y="2755900"/>
          <p14:tracePt t="39386" x="3803650" y="2743200"/>
          <p14:tracePt t="39402" x="3822700" y="2730500"/>
          <p14:tracePt t="39420" x="3848100" y="2711450"/>
          <p14:tracePt t="39436" x="3873500" y="2686050"/>
          <p14:tracePt t="39452" x="3898900" y="2654300"/>
          <p14:tracePt t="39468" x="3911600" y="2641600"/>
          <p14:tracePt t="39485" x="3924300" y="2635250"/>
          <p14:tracePt t="39487" x="3924300" y="2628900"/>
          <p14:tracePt t="39501" x="3930650" y="2622550"/>
          <p14:tracePt t="39736" x="3930650" y="2628900"/>
          <p14:tracePt t="39744" x="3917950" y="2628900"/>
          <p14:tracePt t="39753" x="3905250" y="2647950"/>
          <p14:tracePt t="39770" x="3848100" y="2654300"/>
          <p14:tracePt t="39787" x="3797300" y="2679700"/>
          <p14:tracePt t="39803" x="3733800" y="2711450"/>
          <p14:tracePt t="39820" x="3663950" y="2749550"/>
          <p14:tracePt t="39837" x="3575050" y="2794000"/>
          <p14:tracePt t="39853" x="3524250" y="2806700"/>
          <p14:tracePt t="39855" x="3505200" y="2825750"/>
          <p14:tracePt t="40001" x="3498850" y="2825750"/>
          <p14:tracePt t="40008" x="3492500" y="2825750"/>
          <p14:tracePt t="40020" x="3479800" y="2825750"/>
          <p14:tracePt t="40036" x="3435350" y="2819400"/>
          <p14:tracePt t="40053" x="3397250" y="2806700"/>
          <p14:tracePt t="40070" x="3340100" y="2762250"/>
          <p14:tracePt t="40072" x="3321050" y="2755900"/>
          <p14:tracePt t="40087" x="3295650" y="2730500"/>
          <p14:tracePt t="40089" x="3282950" y="2724150"/>
          <p14:tracePt t="40104" x="3263900" y="2686050"/>
          <p14:tracePt t="40120" x="3251200" y="2667000"/>
          <p14:tracePt t="40136" x="3244850" y="2641600"/>
          <p14:tracePt t="40152" x="3238500" y="2622550"/>
          <p14:tracePt t="40170" x="3238500" y="2603500"/>
          <p14:tracePt t="40186" x="3238500" y="2584450"/>
          <p14:tracePt t="40203" x="3238500" y="2565400"/>
          <p14:tracePt t="40219" x="3238500" y="2546350"/>
          <p14:tracePt t="40237" x="3238500" y="2514600"/>
          <p14:tracePt t="40253" x="3251200" y="2501900"/>
          <p14:tracePt t="40269" x="3276600" y="2476500"/>
          <p14:tracePt t="40286" x="3308350" y="2457450"/>
          <p14:tracePt t="40304" x="3378200" y="2432050"/>
          <p14:tracePt t="40320" x="3435350" y="2413000"/>
          <p14:tracePt t="40336" x="3479800" y="2406650"/>
          <p14:tracePt t="40353" x="3517900" y="2406650"/>
          <p14:tracePt t="40369" x="3549650" y="2406650"/>
          <p14:tracePt t="40386" x="3568700" y="2406650"/>
          <p14:tracePt t="40403" x="3587750" y="2413000"/>
          <p14:tracePt t="40420" x="3625850" y="2438400"/>
          <p14:tracePt t="40435" x="3651250" y="2457450"/>
          <p14:tracePt t="40452" x="3670300" y="2476500"/>
          <p14:tracePt t="40468" x="3683000" y="2501900"/>
          <p14:tracePt t="40485" x="3689350" y="2520950"/>
          <p14:tracePt t="40487" x="3695700" y="2533650"/>
          <p14:tracePt t="40502" x="3695700" y="2546350"/>
          <p14:tracePt t="40503" x="3695700" y="2552700"/>
          <p14:tracePt t="40519" x="3695700" y="2578100"/>
          <p14:tracePt t="40536" x="3695700" y="2597150"/>
          <p14:tracePt t="40551" x="3695700" y="2616200"/>
          <p14:tracePt t="40568" x="3695700" y="2641600"/>
          <p14:tracePt t="40585" x="3695700" y="2654300"/>
          <p14:tracePt t="40602" x="3683000" y="2679700"/>
          <p14:tracePt t="40618" x="3670300" y="2711450"/>
          <p14:tracePt t="40635" x="3657600" y="2724150"/>
          <p14:tracePt t="40651" x="3638550" y="2743200"/>
          <p14:tracePt t="40669" x="3625850" y="2755900"/>
          <p14:tracePt t="40684" x="3600450" y="2762250"/>
          <p14:tracePt t="40702" x="3581400" y="2768600"/>
          <p14:tracePt t="40704" x="3568700" y="2774950"/>
          <p14:tracePt t="40719" x="3536950" y="2774950"/>
          <p14:tracePt t="40736" x="3511550" y="2774950"/>
          <p14:tracePt t="40752" x="3492500" y="2774950"/>
          <p14:tracePt t="40768" x="3473450" y="2774950"/>
          <p14:tracePt t="40785" x="3454400" y="2768600"/>
          <p14:tracePt t="40801" x="3441700" y="2755900"/>
          <p14:tracePt t="40819" x="3429000" y="2743200"/>
          <p14:tracePt t="40835" x="3422650" y="2730500"/>
          <p14:tracePt t="40855" x="3409950" y="2730500"/>
          <p14:tracePt t="40871" x="3403600" y="2724150"/>
          <p14:tracePt t="40895" x="3397250" y="2717800"/>
          <p14:tracePt t="40919" x="3390900" y="2711450"/>
          <p14:tracePt t="40944" x="3384550" y="2705100"/>
          <p14:tracePt t="40967" x="3384550" y="2698750"/>
          <p14:tracePt t="40983" x="3378200" y="2698750"/>
          <p14:tracePt t="41007" x="3378200" y="2692400"/>
          <p14:tracePt t="41047" x="3378200" y="2679700"/>
          <p14:tracePt t="41079" x="3378200" y="2673350"/>
          <p14:tracePt t="41120" x="3371850" y="2660650"/>
          <p14:tracePt t="41128" x="3371850" y="2654300"/>
          <p14:tracePt t="41176" x="3371850" y="2641600"/>
          <p14:tracePt t="41552" x="3371850" y="2635250"/>
          <p14:tracePt t="41561" x="3371850" y="2622550"/>
          <p14:tracePt t="41569" x="3371850" y="2616200"/>
          <p14:tracePt t="41585" x="3371850" y="2584450"/>
          <p14:tracePt t="41603" x="3371850" y="2546350"/>
          <p14:tracePt t="41619" x="3397250" y="2508250"/>
          <p14:tracePt t="41636" x="3448050" y="2470150"/>
          <p14:tracePt t="41652" x="3511550" y="2425700"/>
          <p14:tracePt t="41670" x="3581400" y="2400300"/>
          <p14:tracePt t="41672" x="3613150" y="2393950"/>
          <p14:tracePt t="41686" x="3651250" y="2393950"/>
          <p14:tracePt t="41688" x="3663950" y="2393950"/>
          <p14:tracePt t="41704" x="3695700" y="2393950"/>
          <p14:tracePt t="41720" x="3714750" y="2413000"/>
          <p14:tracePt t="41736" x="3727450" y="2501900"/>
          <p14:tracePt t="41753" x="3727450" y="2628900"/>
          <p14:tracePt t="41771" x="3708400" y="2762250"/>
          <p14:tracePt t="41786" x="3657600" y="2901950"/>
          <p14:tracePt t="41803" x="3600450" y="2971800"/>
          <p14:tracePt t="41819" x="3562350" y="2984500"/>
          <p14:tracePt t="41836" x="3549650" y="2984500"/>
          <p14:tracePt t="41852" x="3524250" y="2914650"/>
          <p14:tracePt t="41870" x="3498850" y="2806700"/>
          <p14:tracePt t="41872" x="3486150" y="2749550"/>
          <p14:tracePt t="41886" x="3479800" y="2705100"/>
          <p14:tracePt t="41888" x="3479800" y="2654300"/>
          <p14:tracePt t="41904" x="3479800" y="2584450"/>
          <p14:tracePt t="41920" x="3479800" y="2533650"/>
          <p14:tracePt t="41936" x="3492500" y="2495550"/>
          <p14:tracePt t="41952" x="3530600" y="2470150"/>
          <p14:tracePt t="41969" x="3575050" y="2470150"/>
          <p14:tracePt t="41985" x="3613150" y="2470150"/>
          <p14:tracePt t="42003" x="3657600" y="2489200"/>
          <p14:tracePt t="42019" x="3670300" y="2520950"/>
          <p14:tracePt t="42036" x="3683000" y="2584450"/>
          <p14:tracePt t="42053" x="3683000" y="2654300"/>
          <p14:tracePt t="42069" x="3638550" y="2717800"/>
          <p14:tracePt t="42072" x="3625850" y="2724150"/>
          <p14:tracePt t="42086" x="3606800" y="2736850"/>
          <p14:tracePt t="42088" x="3575050" y="2743200"/>
          <p14:tracePt t="42104" x="3543300" y="2743200"/>
          <p14:tracePt t="42120" x="3505200" y="2743200"/>
          <p14:tracePt t="42136" x="3479800" y="2711450"/>
          <p14:tracePt t="42153" x="3467100" y="2679700"/>
          <p14:tracePt t="42170" x="3467100" y="2647950"/>
          <p14:tracePt t="42185" x="3454400" y="2622550"/>
          <p14:tracePt t="42203" x="3454400" y="2603500"/>
          <p14:tracePt t="42219" x="3454400" y="2590800"/>
          <p14:tracePt t="42236" x="3467100" y="2590800"/>
          <p14:tracePt t="42252" x="3479800" y="2590800"/>
          <p14:tracePt t="42269" x="3511550" y="2597150"/>
          <p14:tracePt t="42271" x="3517900" y="2616200"/>
          <p14:tracePt t="42285" x="3524250" y="2654300"/>
          <p14:tracePt t="42304" x="3530600" y="2768600"/>
          <p14:tracePt t="42320" x="3530600" y="2838450"/>
          <p14:tracePt t="42336" x="3530600" y="2863850"/>
          <p14:tracePt t="42352" x="3530600" y="2876550"/>
          <p14:tracePt t="42369" x="3517900" y="2876550"/>
          <p14:tracePt t="42385" x="3505200" y="2870200"/>
          <p14:tracePt t="42403" x="3492500" y="2863850"/>
          <p14:tracePt t="42420" x="3467100" y="2825750"/>
          <p14:tracePt t="42436" x="3454400" y="2787650"/>
          <p14:tracePt t="42452" x="3448050" y="2755900"/>
          <p14:tracePt t="42470" x="3448050" y="2711450"/>
          <p14:tracePt t="42472" x="3448050" y="2692400"/>
          <p14:tracePt t="42486" x="3448050" y="2679700"/>
          <p14:tracePt t="42488" x="3448050" y="2667000"/>
          <p14:tracePt t="42504" x="3454400" y="2641600"/>
          <p14:tracePt t="42519" x="3473450" y="2635250"/>
          <p14:tracePt t="42536" x="3492500" y="2635250"/>
          <p14:tracePt t="42552" x="3524250" y="2647950"/>
          <p14:tracePt t="42570" x="3549650" y="2705100"/>
          <p14:tracePt t="42585" x="3556000" y="2768600"/>
          <p14:tracePt t="42603" x="3556000" y="2832100"/>
          <p14:tracePt t="42619" x="3556000" y="2870200"/>
          <p14:tracePt t="42636" x="3543300" y="2889250"/>
          <p14:tracePt t="42653" x="3524250" y="2889250"/>
          <p14:tracePt t="42669" x="3498850" y="2889250"/>
          <p14:tracePt t="42671" x="3479800" y="2876550"/>
          <p14:tracePt t="42685" x="3454400" y="2838450"/>
          <p14:tracePt t="42703" x="3409950" y="2698750"/>
          <p14:tracePt t="42720" x="3403600" y="2597150"/>
          <p14:tracePt t="42737" x="3384550" y="2495550"/>
          <p14:tracePt t="42752" x="3390900" y="2444750"/>
          <p14:tracePt t="42770" x="3416300" y="2406650"/>
          <p14:tracePt t="42786" x="3454400" y="2400300"/>
          <p14:tracePt t="42803" x="3492500" y="2400300"/>
          <p14:tracePt t="42819" x="3568700" y="2495550"/>
          <p14:tracePt t="42836" x="3657600" y="2654300"/>
          <p14:tracePt t="42853" x="3714750" y="2794000"/>
          <p14:tracePt t="42869" x="3740150" y="2908300"/>
          <p14:tracePt t="42872" x="3746500" y="2940050"/>
          <p14:tracePt t="42886" x="3746500" y="2965450"/>
          <p14:tracePt t="42888" x="3746500" y="2978150"/>
          <p14:tracePt t="42903" x="3746500" y="2990850"/>
          <p14:tracePt t="42928" x="3746500" y="2997200"/>
          <p14:tracePt t="42943" x="3740150" y="2997200"/>
          <p14:tracePt t="42953" x="3727450" y="2990850"/>
          <p14:tracePt t="42970" x="3702050" y="2959100"/>
          <p14:tracePt t="42987" x="3683000" y="2921000"/>
          <p14:tracePt t="43003" x="3657600" y="2889250"/>
          <p14:tracePt t="43019" x="3651250" y="2851150"/>
          <p14:tracePt t="43036" x="3644900" y="2825750"/>
          <p14:tracePt t="43052" x="3644900" y="2800350"/>
          <p14:tracePt t="43069" x="3644900" y="2768600"/>
          <p14:tracePt t="43086" x="3644900" y="2755900"/>
          <p14:tracePt t="43088" x="3644900" y="2749550"/>
          <p14:tracePt t="43128" x="3651250" y="2749550"/>
          <p14:tracePt t="43136" x="3670300" y="2762250"/>
          <p14:tracePt t="43144" x="3689350" y="2787650"/>
          <p14:tracePt t="43153" x="3695700" y="2813050"/>
          <p14:tracePt t="43170" x="3721100" y="2851150"/>
          <p14:tracePt t="43186" x="3721100" y="2876550"/>
          <p14:tracePt t="43203" x="3721100" y="2882900"/>
          <p14:tracePt t="43232" x="3721100" y="2889250"/>
          <p14:tracePt t="43256" x="3714750" y="2889250"/>
          <p14:tracePt t="43264" x="3708400" y="2889250"/>
          <p14:tracePt t="43271" x="3695700" y="2889250"/>
          <p14:tracePt t="43286" x="3689350" y="2882900"/>
          <p14:tracePt t="43302" x="3676650" y="2876550"/>
          <p14:tracePt t="43352" x="3670300" y="2876550"/>
          <p14:tracePt t="43368" x="3663950" y="2876550"/>
          <p14:tracePt t="43376" x="3663950" y="2882900"/>
          <p14:tracePt t="43388" x="3657600" y="2895600"/>
          <p14:tracePt t="43403" x="3657600" y="2908300"/>
          <p14:tracePt t="43419" x="3657600" y="2914650"/>
          <p14:tracePt t="43504" x="3651250" y="2921000"/>
          <p14:tracePt t="43521" x="3651250" y="2933700"/>
          <p14:tracePt t="43536" x="3651250" y="2940050"/>
          <p14:tracePt t="43543" x="3651250" y="2946400"/>
          <p14:tracePt t="43553" x="3651250" y="2959100"/>
          <p14:tracePt t="43570" x="3651250" y="2965450"/>
          <p14:tracePt t="43587" x="3651250" y="2971800"/>
          <p14:tracePt t="43624" x="3651250" y="2933700"/>
          <p14:tracePt t="43632" x="3651250" y="2921000"/>
          <p14:tracePt t="43640" x="3651250" y="2908300"/>
          <p14:tracePt t="43653" x="3651250" y="2882900"/>
          <p14:tracePt t="43669" x="3632200" y="2755900"/>
          <p14:tracePt t="43671" x="3625850" y="2711450"/>
          <p14:tracePt t="43686" x="3625850" y="2698750"/>
          <p14:tracePt t="44256" x="3625850" y="2711450"/>
          <p14:tracePt t="44264" x="3625850" y="2736850"/>
          <p14:tracePt t="44272" x="3625850" y="2774950"/>
          <p14:tracePt t="44286" x="3625850" y="2806700"/>
          <p14:tracePt t="44302" x="3625850" y="2889250"/>
          <p14:tracePt t="44321" x="3625850" y="3003550"/>
          <p14:tracePt t="44336" x="3625850" y="3067050"/>
          <p14:tracePt t="44353" x="3625850" y="3143250"/>
          <p14:tracePt t="44369" x="3613150" y="3213100"/>
          <p14:tracePt t="44385" x="3600450" y="3270250"/>
          <p14:tracePt t="44403" x="3594100" y="3321050"/>
          <p14:tracePt t="44419" x="3575050" y="3378200"/>
          <p14:tracePt t="44437" x="3562350" y="3422650"/>
          <p14:tracePt t="44439" x="3549650" y="3448050"/>
          <p14:tracePt t="44452" x="3549650" y="3460750"/>
          <p14:tracePt t="44468" x="3536950" y="3498850"/>
          <p14:tracePt t="44484" x="3536950" y="3549650"/>
          <p14:tracePt t="44501" x="3536950" y="3613150"/>
          <p14:tracePt t="44520" x="3536950" y="3740150"/>
          <p14:tracePt t="44537" x="3536950" y="3848100"/>
          <p14:tracePt t="44553" x="3562350" y="3962400"/>
          <p14:tracePt t="44569" x="3587750" y="4051300"/>
          <p14:tracePt t="44586" x="3625850" y="4133850"/>
          <p14:tracePt t="44603" x="3644900" y="4171950"/>
          <p14:tracePt t="44620" x="3663950" y="4197350"/>
          <p14:tracePt t="44637" x="3676650" y="4222750"/>
          <p14:tracePt t="44653" x="3676650" y="4229100"/>
          <p14:tracePt t="44670" x="3676650" y="4241800"/>
          <p14:tracePt t="44672" x="3676650" y="4248150"/>
          <p14:tracePt t="44686" x="3676650" y="4254500"/>
          <p14:tracePt t="44702" x="3676650" y="4279900"/>
          <p14:tracePt t="44719" x="3657600" y="4330700"/>
          <p14:tracePt t="44736" x="3606800" y="4349750"/>
          <p14:tracePt t="44753" x="3549650" y="4349750"/>
          <p14:tracePt t="44769" x="3498850" y="4362450"/>
          <p14:tracePt t="44786" x="3479800" y="4362450"/>
          <p14:tracePt t="44802" x="3467100" y="4362450"/>
          <p14:tracePt t="44819" x="3460750" y="4343400"/>
          <p14:tracePt t="44835" x="3460750" y="4292600"/>
          <p14:tracePt t="44853" x="3467100" y="4260850"/>
          <p14:tracePt t="44856" x="3479800" y="4241800"/>
          <p14:tracePt t="44870" x="3492500" y="4229100"/>
          <p14:tracePt t="44886" x="3524250" y="4216400"/>
          <p14:tracePt t="44888" x="3536950" y="4216400"/>
          <p14:tracePt t="44902" x="3556000" y="4216400"/>
          <p14:tracePt t="44904" x="3581400" y="4222750"/>
          <p14:tracePt t="44919" x="3594100" y="4241800"/>
          <p14:tracePt t="44937" x="3619500" y="4298950"/>
          <p14:tracePt t="44953" x="3632200" y="4356100"/>
          <p14:tracePt t="44971" x="3632200" y="4419600"/>
          <p14:tracePt t="44986" x="3632200" y="4445000"/>
          <p14:tracePt t="45002" x="3606800" y="4445000"/>
          <p14:tracePt t="45019" x="3568700" y="4445000"/>
          <p14:tracePt t="45035" x="3505200" y="4406900"/>
          <p14:tracePt t="45053" x="3460750" y="4337050"/>
          <p14:tracePt t="45056" x="3429000" y="4273550"/>
          <p14:tracePt t="45069" x="3397250" y="4235450"/>
          <p14:tracePt t="45086" x="3352800" y="4165600"/>
          <p14:tracePt t="45102" x="3352800" y="4152900"/>
          <p14:tracePt t="45120" x="3359150" y="4146550"/>
          <p14:tracePt t="45137" x="3384550" y="4152900"/>
          <p14:tracePt t="45154" x="3416300" y="4165600"/>
          <p14:tracePt t="45169" x="3448050" y="4184650"/>
          <p14:tracePt t="45186" x="3473450" y="4203700"/>
          <p14:tracePt t="45216" x="3473450" y="4216400"/>
          <p14:tracePt t="45224" x="3473450" y="4229100"/>
          <p14:tracePt t="45237" x="3473450" y="4248150"/>
          <p14:tracePt t="45252" x="3460750" y="4267200"/>
          <p14:tracePt t="45270" x="3429000" y="4273550"/>
          <p14:tracePt t="45272" x="3416300" y="4279900"/>
          <p14:tracePt t="45286" x="3397250" y="4279900"/>
          <p14:tracePt t="45302" x="3365500" y="4279900"/>
          <p14:tracePt t="45304" x="3346450" y="4279900"/>
          <p14:tracePt t="45320" x="3302000" y="4267200"/>
          <p14:tracePt t="45336" x="3263900" y="4229100"/>
          <p14:tracePt t="45353" x="3232150" y="4171950"/>
          <p14:tracePt t="45371" x="3232150" y="4127500"/>
          <p14:tracePt t="45387" x="3232150" y="4108450"/>
          <p14:tracePt t="45402" x="3232150" y="4095750"/>
          <p14:tracePt t="45419" x="3257550" y="4089400"/>
          <p14:tracePt t="45436" x="3282950" y="4089400"/>
          <p14:tracePt t="45439" x="3302000" y="4089400"/>
          <p14:tracePt t="45453" x="3314700" y="4089400"/>
          <p14:tracePt t="45455" x="3333750" y="4095750"/>
          <p14:tracePt t="45470" x="3346450" y="4095750"/>
          <p14:tracePt t="45471" x="3365500" y="4102100"/>
          <p14:tracePt t="45486" x="3384550" y="4114800"/>
          <p14:tracePt t="45488" x="3397250" y="4114800"/>
          <p14:tracePt t="45503" x="3416300" y="4127500"/>
          <p14:tracePt t="45520" x="3429000" y="4140200"/>
          <p14:tracePt t="45544" x="3429000" y="4152900"/>
          <p14:tracePt t="45552" x="3429000" y="4159250"/>
          <p14:tracePt t="45570" x="3429000" y="4178300"/>
          <p14:tracePt t="45586" x="3416300" y="4197350"/>
          <p14:tracePt t="45602" x="3409950" y="4203700"/>
          <p14:tracePt t="45620" x="3397250" y="4216400"/>
          <p14:tracePt t="45636" x="3384550" y="4216400"/>
          <p14:tracePt t="45653" x="3378200" y="4222750"/>
          <p14:tracePt t="45668" x="3365500" y="4229100"/>
          <p14:tracePt t="45685" x="3346450" y="4229100"/>
          <p14:tracePt t="45686" x="3333750" y="4235450"/>
          <p14:tracePt t="45702" x="3321050" y="4241800"/>
          <p14:tracePt t="45718" x="3302000" y="4241800"/>
          <p14:tracePt t="45735" x="3295650" y="4248150"/>
          <p14:tracePt t="45751" x="3276600" y="4248150"/>
          <p14:tracePt t="45768" x="3251200" y="4254500"/>
          <p14:tracePt t="45784" x="3194050" y="4260850"/>
          <p14:tracePt t="45802" x="3098800" y="4286250"/>
          <p14:tracePt t="45818" x="2971800" y="4311650"/>
          <p14:tracePt t="45836" x="2800350" y="4330700"/>
          <p14:tracePt t="45839" x="2705100" y="4343400"/>
          <p14:tracePt t="45853" x="2590800" y="4362450"/>
          <p14:tracePt t="45870" x="2400300" y="4381500"/>
          <p14:tracePt t="45872" x="2317750" y="4381500"/>
          <p14:tracePt t="45886" x="2235200" y="4381500"/>
          <p14:tracePt t="45888" x="2146300" y="4400550"/>
          <p14:tracePt t="45903" x="2006600" y="4400550"/>
          <p14:tracePt t="45920" x="1873250" y="4400550"/>
          <p14:tracePt t="45936" x="1758950" y="4400550"/>
          <p14:tracePt t="45952" x="1625600" y="4400550"/>
          <p14:tracePt t="45970" x="1504950" y="4400550"/>
          <p14:tracePt t="45986" x="1397000" y="4394200"/>
          <p14:tracePt t="46003" x="1320800" y="4394200"/>
          <p14:tracePt t="46020" x="1263650" y="4375150"/>
          <p14:tracePt t="46035" x="1238250" y="4375150"/>
          <p14:tracePt t="46184" x="1231900" y="4375150"/>
          <p14:tracePt t="46192" x="1219200" y="4375150"/>
          <p14:tracePt t="46203" x="1219200" y="4368800"/>
          <p14:tracePt t="46219" x="1200150" y="4368800"/>
          <p14:tracePt t="46463" x="1193800" y="4368800"/>
          <p14:tracePt t="46471" x="1187450" y="4356100"/>
          <p14:tracePt t="46479" x="1181100" y="4349750"/>
          <p14:tracePt t="46496" x="1181100" y="4343400"/>
          <p14:tracePt t="46504" x="1181100" y="4337050"/>
          <p14:tracePt t="46520" x="1181100" y="4330700"/>
          <p14:tracePt t="46543" x="1181100" y="4318000"/>
          <p14:tracePt t="46552" x="1174750" y="4311650"/>
          <p14:tracePt t="46568" x="1174750" y="4298950"/>
          <p14:tracePt t="46584" x="1174750" y="4286250"/>
          <p14:tracePt t="46603" x="1174750" y="4279900"/>
          <p14:tracePt t="46617" x="1174750" y="4273550"/>
          <p14:tracePt t="46634" x="1174750" y="4260850"/>
          <p14:tracePt t="46655" x="1174750" y="4254500"/>
          <p14:tracePt t="46713" x="1174750" y="4241800"/>
          <p14:tracePt t="46744" x="1174750" y="4235450"/>
          <p14:tracePt t="46783" x="1174750" y="4222750"/>
          <p14:tracePt t="46968" x="1181100" y="4210050"/>
          <p14:tracePt t="46976" x="1200150" y="4191000"/>
          <p14:tracePt t="46987" x="1212850" y="4165600"/>
          <p14:tracePt t="47002" x="1238250" y="4133850"/>
          <p14:tracePt t="47020" x="1270000" y="4102100"/>
          <p14:tracePt t="47036" x="1301750" y="4064000"/>
          <p14:tracePt t="47053" x="1320800" y="4032250"/>
          <p14:tracePt t="47056" x="1333500" y="4019550"/>
          <p14:tracePt t="47070" x="1339850" y="4013200"/>
          <p14:tracePt t="47072" x="1346200" y="4006850"/>
          <p14:tracePt t="47087" x="1352550" y="4006850"/>
          <p14:tracePt t="47145" x="1365250" y="4006850"/>
          <p14:tracePt t="47160" x="1371600" y="4006850"/>
          <p14:tracePt t="47176" x="1384300" y="4013200"/>
          <p14:tracePt t="47184" x="1390650" y="4019550"/>
          <p14:tracePt t="47192" x="1397000" y="4032250"/>
          <p14:tracePt t="47203" x="1409700" y="4038600"/>
          <p14:tracePt t="47219" x="1428750" y="4095750"/>
          <p14:tracePt t="47236" x="1441450" y="4146550"/>
          <p14:tracePt t="47252" x="1447800" y="4197350"/>
          <p14:tracePt t="47270" x="1447800" y="4248150"/>
          <p14:tracePt t="47272" x="1454150" y="4267200"/>
          <p14:tracePt t="47286" x="1466850" y="4298950"/>
          <p14:tracePt t="47288" x="1466850" y="4324350"/>
          <p14:tracePt t="47304" x="1466850" y="4356100"/>
          <p14:tracePt t="47320" x="1466850" y="4400550"/>
          <p14:tracePt t="47336" x="1466850" y="4425950"/>
          <p14:tracePt t="47352" x="1466850" y="4457700"/>
          <p14:tracePt t="47370" x="1466850" y="4476750"/>
          <p14:tracePt t="47386" x="1466850" y="4495800"/>
          <p14:tracePt t="47403" x="1466850" y="4508500"/>
          <p14:tracePt t="47419" x="1466850" y="4533900"/>
          <p14:tracePt t="47436" x="1466850" y="4546600"/>
          <p14:tracePt t="47451" x="1466850" y="4559300"/>
          <p14:tracePt t="47468" x="1466850" y="4572000"/>
          <p14:tracePt t="47486" x="1466850" y="4597400"/>
          <p14:tracePt t="47503" x="1466850" y="4641850"/>
          <p14:tracePt t="47520" x="1466850" y="4667250"/>
          <p14:tracePt t="47536" x="1466850" y="4692650"/>
          <p14:tracePt t="47552" x="1466850" y="4711700"/>
          <p14:tracePt t="47569" x="1466850" y="4718050"/>
          <p14:tracePt t="47586" x="1460500" y="4730750"/>
          <p14:tracePt t="47603" x="1460500" y="4743450"/>
          <p14:tracePt t="47619" x="1447800" y="4762500"/>
          <p14:tracePt t="47637" x="1441450" y="4768850"/>
          <p14:tracePt t="47653" x="1435100" y="4775200"/>
          <p14:tracePt t="47669" x="1428750" y="4781550"/>
          <p14:tracePt t="47686" x="1422400" y="4787900"/>
          <p14:tracePt t="47688" x="1416050" y="4794250"/>
          <p14:tracePt t="47703" x="1409700" y="4800600"/>
          <p14:tracePt t="47720" x="1397000" y="4806950"/>
          <p14:tracePt t="47736" x="1384300" y="4813300"/>
          <p14:tracePt t="47753" x="1365250" y="4819650"/>
          <p14:tracePt t="47769" x="1358900" y="4826000"/>
          <p14:tracePt t="47786" x="1352550" y="4826000"/>
          <p14:tracePt t="47803" x="1346200" y="4826000"/>
          <p14:tracePt t="47820" x="1339850" y="4826000"/>
          <p14:tracePt t="47849" x="1333500" y="4826000"/>
          <p14:tracePt t="47864" x="1327150" y="4826000"/>
          <p14:tracePt t="47872" x="1314450" y="4832350"/>
          <p14:tracePt t="47887" x="1301750" y="4838700"/>
          <p14:tracePt t="47902" x="1295400" y="4845050"/>
          <p14:tracePt t="47920" x="1276350" y="4845050"/>
          <p14:tracePt t="47960" x="1270000" y="4845050"/>
          <p14:tracePt t="48000" x="1263650" y="4845050"/>
          <p14:tracePt t="48016" x="1257300" y="4845050"/>
          <p14:tracePt t="48023" x="1250950" y="4845050"/>
          <p14:tracePt t="48048" x="1238250" y="4838700"/>
          <p14:tracePt t="48056" x="1231900" y="4838700"/>
          <p14:tracePt t="48070" x="1231900" y="4832350"/>
          <p14:tracePt t="48071" x="1225550" y="4832350"/>
          <p14:tracePt t="48085" x="1219200" y="4819650"/>
          <p14:tracePt t="48102" x="1212850" y="4806950"/>
          <p14:tracePt t="48120" x="1206500" y="4730750"/>
          <p14:tracePt t="48136" x="1206500" y="4622800"/>
          <p14:tracePt t="48153" x="1206500" y="4495800"/>
          <p14:tracePt t="48169" x="1206500" y="4368800"/>
          <p14:tracePt t="48185" x="1231900" y="4254500"/>
          <p14:tracePt t="48203" x="1301750" y="4146550"/>
          <p14:tracePt t="48219" x="1377950" y="4038600"/>
          <p14:tracePt t="48236" x="1498600" y="3924300"/>
          <p14:tracePt t="48253" x="1657350" y="3848100"/>
          <p14:tracePt t="48270" x="1790700" y="3816350"/>
          <p14:tracePt t="48286" x="1974850" y="3810000"/>
          <p14:tracePt t="48303" x="2254250" y="3949700"/>
          <p14:tracePt t="48305" x="2393950" y="4051300"/>
          <p14:tracePt t="48320" x="2635250" y="4260850"/>
          <p14:tracePt t="48336" x="2711450" y="4419600"/>
          <p14:tracePt t="48353" x="2711450" y="4540250"/>
          <p14:tracePt t="48370" x="2673350" y="4641850"/>
          <p14:tracePt t="48387" x="2584450" y="4724400"/>
          <p14:tracePt t="48402" x="2482850" y="4762500"/>
          <p14:tracePt t="48419" x="2374900" y="4768850"/>
          <p14:tracePt t="48436" x="2279650" y="4762500"/>
          <p14:tracePt t="48452" x="2216150" y="4730750"/>
          <p14:tracePt t="48468" x="2159000" y="4679950"/>
          <p14:tracePt t="48486" x="2120900" y="4622800"/>
          <p14:tracePt t="48488" x="2114550" y="4584700"/>
          <p14:tracePt t="48504" x="2114550" y="4559300"/>
          <p14:tracePt t="48520" x="2159000" y="4552950"/>
          <p14:tracePt t="48537" x="2241550" y="4552950"/>
          <p14:tracePt t="48552" x="2400300" y="4616450"/>
          <p14:tracePt t="48570" x="2540000" y="4724400"/>
          <p14:tracePt t="48585" x="2590800" y="4806950"/>
          <p14:tracePt t="48603" x="2603500" y="4864100"/>
          <p14:tracePt t="48619" x="2603500" y="4921250"/>
          <p14:tracePt t="48636" x="2590800" y="4946650"/>
          <p14:tracePt t="48652" x="2578100" y="4959350"/>
          <p14:tracePt t="48669" x="2514600" y="4914900"/>
          <p14:tracePt t="48671" x="2457450" y="4813300"/>
          <p14:tracePt t="48686" x="2362200" y="4641850"/>
          <p14:tracePt t="48703" x="2254250" y="4381500"/>
          <p14:tracePt t="48952" x="2254250" y="4375150"/>
          <p14:tracePt t="48960" x="2254250" y="4368800"/>
          <p14:tracePt t="48969" x="2254250" y="4362450"/>
          <p14:tracePt t="48986" x="2266950" y="4349750"/>
          <p14:tracePt t="49003" x="2292350" y="4318000"/>
          <p14:tracePt t="49019" x="2317750" y="4286250"/>
          <p14:tracePt t="49036" x="2349500" y="4248150"/>
          <p14:tracePt t="49052" x="2406650" y="4191000"/>
          <p14:tracePt t="49069" x="2489200" y="4140200"/>
          <p14:tracePt t="49086" x="2590800" y="4076700"/>
          <p14:tracePt t="49088" x="2635250" y="4044950"/>
          <p14:tracePt t="49102" x="2692400" y="4019550"/>
          <p14:tracePt t="49104" x="2736850" y="3987800"/>
          <p14:tracePt t="49120" x="2876550" y="3917950"/>
          <p14:tracePt t="49136" x="3022600" y="3867150"/>
          <p14:tracePt t="49152" x="3200400" y="3803650"/>
          <p14:tracePt t="49169" x="3365500" y="3765550"/>
          <p14:tracePt t="49185" x="3479800" y="3733800"/>
          <p14:tracePt t="49203" x="3575050" y="3721100"/>
          <p14:tracePt t="49219" x="3689350" y="3721100"/>
          <p14:tracePt t="49236" x="3810000" y="3702050"/>
          <p14:tracePt t="49252" x="3943350" y="3689350"/>
          <p14:tracePt t="49269" x="4095750" y="3663950"/>
          <p14:tracePt t="49286" x="4210050" y="3638550"/>
          <p14:tracePt t="49288" x="4267200" y="3632200"/>
          <p14:tracePt t="49302" x="4337050" y="3625850"/>
          <p14:tracePt t="49304" x="4406900" y="3619500"/>
          <p14:tracePt t="49319" x="4552950" y="3606800"/>
          <p14:tracePt t="49337" x="4679950" y="3606800"/>
          <p14:tracePt t="49353" x="4781550" y="3606800"/>
          <p14:tracePt t="49369" x="4838700" y="3606800"/>
          <p14:tracePt t="49386" x="4876800" y="3606800"/>
          <p14:tracePt t="49403" x="4883150" y="3606800"/>
          <p14:tracePt t="49488" x="4889500" y="3606800"/>
          <p14:tracePt t="49504" x="4895850" y="3606800"/>
          <p14:tracePt t="49512" x="4902200" y="3619500"/>
          <p14:tracePt t="49520" x="4902200" y="3638550"/>
          <p14:tracePt t="49537" x="4933950" y="3689350"/>
          <p14:tracePt t="49553" x="4959350" y="3733800"/>
          <p14:tracePt t="49569" x="4991100" y="3790950"/>
          <p14:tracePt t="49587" x="5022850" y="3860800"/>
          <p14:tracePt t="49602" x="5054600" y="3930650"/>
          <p14:tracePt t="49620" x="5067300" y="4006850"/>
          <p14:tracePt t="49635" x="5073650" y="4057650"/>
          <p14:tracePt t="49652" x="5080000" y="4121150"/>
          <p14:tracePt t="49669" x="5080000" y="4165600"/>
          <p14:tracePt t="49671" x="5080000" y="4191000"/>
          <p14:tracePt t="49686" x="5080000" y="4210050"/>
          <p14:tracePt t="49688" x="5073650" y="4241800"/>
          <p14:tracePt t="49702" x="5067300" y="4254500"/>
          <p14:tracePt t="49704" x="5041900" y="4286250"/>
          <p14:tracePt t="49719" x="4978400" y="4324350"/>
          <p14:tracePt t="49736" x="4845050" y="4337050"/>
          <p14:tracePt t="49752" x="4686300" y="4337050"/>
          <p14:tracePt t="49769" x="4521200" y="4298950"/>
          <p14:tracePt t="49786" x="4406900" y="4254500"/>
          <p14:tracePt t="49803" x="4343400" y="4216400"/>
          <p14:tracePt t="49819" x="4330700" y="4203700"/>
          <p14:tracePt t="49836" x="4330700" y="4184650"/>
          <p14:tracePt t="49852" x="4330700" y="4140200"/>
          <p14:tracePt t="49869" x="4375150" y="4102100"/>
          <p14:tracePt t="49871" x="4394200" y="4089400"/>
          <p14:tracePt t="49885" x="4451350" y="4076700"/>
          <p14:tracePt t="49888" x="4508500" y="4070350"/>
          <p14:tracePt t="49902" x="4565650" y="4070350"/>
          <p14:tracePt t="49904" x="4629150" y="4076700"/>
          <p14:tracePt t="49919" x="4737100" y="4127500"/>
          <p14:tracePt t="49937" x="4819650" y="4235450"/>
          <p14:tracePt t="49953" x="4857750" y="4362450"/>
          <p14:tracePt t="49969" x="4857750" y="4521200"/>
          <p14:tracePt t="49986" x="4800600" y="4692650"/>
          <p14:tracePt t="50002" x="4673600" y="4870450"/>
          <p14:tracePt t="50020" x="4527550" y="4978400"/>
          <p14:tracePt t="50036" x="4229100" y="5022850"/>
          <p14:tracePt t="50053" x="3860800" y="5010150"/>
          <p14:tracePt t="50055" x="3714750" y="4953000"/>
          <p14:tracePt t="50069" x="3594100" y="4908550"/>
          <p14:tracePt t="50086" x="3441700" y="4787900"/>
          <p14:tracePt t="50088" x="3390900" y="4743450"/>
          <p14:tracePt t="50102" x="3359150" y="4679950"/>
          <p14:tracePt t="50104" x="3333750" y="4622800"/>
          <p14:tracePt t="50119" x="3327400" y="4514850"/>
          <p14:tracePt t="50137" x="3327400" y="4457700"/>
          <p14:tracePt t="50152" x="3384550" y="4438650"/>
          <p14:tracePt t="50170" x="3486150" y="4438650"/>
          <p14:tracePt t="50186" x="3632200" y="4457700"/>
          <p14:tracePt t="50202" x="3759200" y="4540250"/>
          <p14:tracePt t="50219" x="3835400" y="4616450"/>
          <p14:tracePt t="50236" x="3867150" y="4699000"/>
          <p14:tracePt t="50252" x="3873500" y="4781550"/>
          <p14:tracePt t="50269" x="3810000" y="4876800"/>
          <p14:tracePt t="50272" x="3759200" y="4908550"/>
          <p14:tracePt t="50286" x="3676650" y="4953000"/>
          <p14:tracePt t="50288" x="3581400" y="4972050"/>
          <p14:tracePt t="50302" x="3505200" y="4984750"/>
          <p14:tracePt t="50304" x="3403600" y="4984750"/>
          <p14:tracePt t="50320" x="3200400" y="4940300"/>
          <p14:tracePt t="50337" x="3054350" y="4864100"/>
          <p14:tracePt t="50353" x="2952750" y="4775200"/>
          <p14:tracePt t="50370" x="2908300" y="4654550"/>
          <p14:tracePt t="50385" x="2895600" y="4502150"/>
          <p14:tracePt t="50403" x="2921000" y="4356100"/>
          <p14:tracePt t="50419" x="3041650" y="4241800"/>
          <p14:tracePt t="50437" x="3219450" y="4171950"/>
          <p14:tracePt t="50453" x="3498850" y="4127500"/>
          <p14:tracePt t="50469" x="3835400" y="4108450"/>
          <p14:tracePt t="50486" x="4203700" y="4108450"/>
          <p14:tracePt t="50502" x="4495800" y="4235450"/>
          <p14:tracePt t="50504" x="4629150" y="4286250"/>
          <p14:tracePt t="50519" x="4762500" y="4400550"/>
          <p14:tracePt t="50536" x="4794250" y="4483100"/>
          <p14:tracePt t="50553" x="4794250" y="4552950"/>
          <p14:tracePt t="50570" x="4718050" y="4648200"/>
          <p14:tracePt t="50585" x="4597400" y="4724400"/>
          <p14:tracePt t="50602" x="4400550" y="4794250"/>
          <p14:tracePt t="50619" x="4197350" y="4832350"/>
          <p14:tracePt t="50635" x="3987800" y="4832350"/>
          <p14:tracePt t="50655" x="3778250" y="4819650"/>
          <p14:tracePt t="50670" x="3740150" y="4800600"/>
          <p14:tracePt t="50686" x="3683000" y="4781550"/>
          <p14:tracePt t="50688" x="3670300" y="4768850"/>
          <p14:tracePt t="50703" x="3663950" y="4768850"/>
          <p14:tracePt t="50728" x="3663950" y="4749800"/>
          <p14:tracePt t="50737" x="3689350" y="4743450"/>
          <p14:tracePt t="50754" x="3810000" y="4711700"/>
          <p14:tracePt t="50769" x="3949700" y="4686300"/>
          <p14:tracePt t="50786" x="4051300" y="4654550"/>
          <p14:tracePt t="50803" x="4089400" y="4629150"/>
          <p14:tracePt t="50820" x="4108450" y="4572000"/>
          <p14:tracePt t="50836" x="4070350" y="4533900"/>
          <p14:tracePt t="51247" x="4089400" y="4540250"/>
          <p14:tracePt t="51254" x="4089400" y="4546600"/>
          <p14:tracePt t="51263" x="4108450" y="4559300"/>
          <p14:tracePt t="51279" x="4121150" y="4559300"/>
          <p14:tracePt t="51295" x="4133850" y="4559300"/>
          <p14:tracePt t="51311" x="4140200" y="4552950"/>
          <p14:tracePt t="51318" x="4146550" y="4552950"/>
          <p14:tracePt t="51335" x="4165600" y="4527550"/>
          <p14:tracePt t="51351" x="4229100" y="4470400"/>
          <p14:tracePt t="51368" x="4324350" y="4375150"/>
          <p14:tracePt t="51384" x="4413250" y="4254500"/>
          <p14:tracePt t="51401" x="4495800" y="4121150"/>
          <p14:tracePt t="51418" x="4552950" y="4019550"/>
          <p14:tracePt t="51434" x="4603750" y="3943350"/>
          <p14:tracePt t="51451" x="4629150" y="3905250"/>
          <p14:tracePt t="51467" x="4635500" y="3905250"/>
          <p14:tracePt t="51484" x="4648200" y="3905250"/>
          <p14:tracePt t="51501" x="4667250" y="3905250"/>
          <p14:tracePt t="51517" x="4679950" y="3911600"/>
          <p14:tracePt t="51535" x="4679950" y="3975100"/>
          <p14:tracePt t="51551" x="4679950" y="3987800"/>
          <p14:tracePt t="51568" x="4679950" y="4051300"/>
          <p14:tracePt t="51584" x="4679950" y="4064000"/>
          <p14:tracePt t="51601" x="4679950" y="4070350"/>
          <p14:tracePt t="51657" x="4679950" y="4044950"/>
          <p14:tracePt t="51664" x="4711700" y="3981450"/>
          <p14:tracePt t="51672" x="4730750" y="3937000"/>
          <p14:tracePt t="51685" x="4743450" y="3911600"/>
          <p14:tracePt t="51701" x="4781550" y="3879850"/>
          <p14:tracePt t="51718" x="4806950" y="3879850"/>
          <p14:tracePt t="51735" x="4927600" y="3962400"/>
          <p14:tracePt t="51751" x="4972050" y="4006850"/>
          <p14:tracePt t="51768" x="5054600" y="4171950"/>
          <p14:tracePt t="51784" x="5086350" y="4298950"/>
          <p14:tracePt t="51801" x="5092700" y="4387850"/>
          <p14:tracePt t="51818" x="5099050" y="4425950"/>
          <p14:tracePt t="51835" x="5099050" y="4457700"/>
          <p14:tracePt t="51851" x="5099050" y="4470400"/>
          <p14:tracePt t="51868" x="5099050" y="4495800"/>
          <p14:tracePt t="51884" x="5099050" y="4533900"/>
          <p14:tracePt t="51901" x="5099050" y="4552950"/>
          <p14:tracePt t="51902" x="5099050" y="4559300"/>
          <p14:tracePt t="51918" x="5086350" y="4572000"/>
          <p14:tracePt t="51935" x="5080000" y="4572000"/>
          <p14:tracePt t="52399" x="5060950" y="4591050"/>
          <p14:tracePt t="52407" x="5029200" y="4610100"/>
          <p14:tracePt t="52418" x="4997450" y="4629150"/>
          <p14:tracePt t="52434" x="4946650" y="4654550"/>
          <p14:tracePt t="52451" x="4946650" y="4679950"/>
          <p14:tracePt t="52468" x="4946650" y="4686300"/>
          <p14:tracePt t="52583" x="4953000" y="4692650"/>
          <p14:tracePt t="52599" x="4959350" y="4692650"/>
          <p14:tracePt t="52655" x="4965700" y="4699000"/>
          <p14:tracePt t="52775" x="4965700" y="4705350"/>
          <p14:tracePt t="52815" x="4965700" y="4711700"/>
          <p14:tracePt t="52831" x="4965700" y="4718050"/>
          <p14:tracePt t="52943" x="4965700" y="4724400"/>
          <p14:tracePt t="53007" x="4959350" y="4730750"/>
          <p14:tracePt t="53015" x="4953000" y="4737100"/>
          <p14:tracePt t="53023" x="4946650" y="4737100"/>
          <p14:tracePt t="53038" x="4946650" y="4749800"/>
          <p14:tracePt t="53051" x="4946650" y="4762500"/>
          <p14:tracePt t="53068" x="4946650" y="4775200"/>
          <p14:tracePt t="53084" x="4946650" y="4800600"/>
          <p14:tracePt t="53101" x="4959350" y="4832350"/>
          <p14:tracePt t="53118" x="4972050" y="4870450"/>
          <p14:tracePt t="53135" x="4984750" y="4927600"/>
          <p14:tracePt t="53151" x="4991100" y="4959350"/>
          <p14:tracePt t="53168" x="4991100" y="4972050"/>
          <p14:tracePt t="53185" x="4991100" y="4984750"/>
          <p14:tracePt t="53216" x="4991100" y="4991100"/>
          <p14:tracePt t="53272" x="4991100" y="4997450"/>
          <p14:tracePt t="53288" x="4984750" y="4991100"/>
          <p14:tracePt t="53296" x="4972050" y="4984750"/>
          <p14:tracePt t="53304" x="4972050" y="4978400"/>
          <p14:tracePt t="53320" x="4953000" y="4965700"/>
          <p14:tracePt t="53336" x="4946650" y="4946650"/>
          <p14:tracePt t="53353" x="4933950" y="4921250"/>
          <p14:tracePt t="53416" x="4940300" y="4921250"/>
          <p14:tracePt t="53424" x="4965700" y="4940300"/>
          <p14:tracePt t="53436" x="4997450" y="4972050"/>
          <p14:tracePt t="53452" x="5029200" y="5003800"/>
          <p14:tracePt t="53468" x="5048250" y="5022850"/>
          <p14:tracePt t="53486" x="5048250" y="5048250"/>
          <p14:tracePt t="53488" x="5048250" y="5054600"/>
          <p14:tracePt t="53503" x="5048250" y="5080000"/>
          <p14:tracePt t="53520" x="5048250" y="5099050"/>
          <p14:tracePt t="53536" x="5048250" y="5111750"/>
          <p14:tracePt t="53552" x="5048250" y="5118100"/>
          <p14:tracePt t="53632" x="5041900" y="5118100"/>
          <p14:tracePt t="53640" x="5029200" y="5118100"/>
          <p14:tracePt t="53653" x="5016500" y="5111750"/>
          <p14:tracePt t="53669" x="4997450" y="5092700"/>
          <p14:tracePt t="53686" x="4984750" y="5054600"/>
          <p14:tracePt t="53702" x="4978400" y="5054600"/>
          <p14:tracePt t="53719" x="4978400" y="5041900"/>
          <p14:tracePt t="53760" x="4991100" y="5048250"/>
          <p14:tracePt t="53768" x="4997450" y="5054600"/>
          <p14:tracePt t="53776" x="5010150" y="5067300"/>
          <p14:tracePt t="53786" x="5029200" y="5073650"/>
          <p14:tracePt t="53802" x="5111750" y="5137150"/>
          <p14:tracePt t="53819" x="5207000" y="5200650"/>
          <p14:tracePt t="53837" x="5264150" y="5232400"/>
          <p14:tracePt t="53852" x="5340350" y="5270500"/>
          <p14:tracePt t="53870" x="5416550" y="5302250"/>
          <p14:tracePt t="53872" x="5435600" y="5308600"/>
          <p14:tracePt t="53886" x="5454650" y="5314950"/>
          <p14:tracePt t="53903" x="5492750" y="5314950"/>
          <p14:tracePt t="53919" x="5518150" y="5308600"/>
          <p14:tracePt t="53936" x="5537200" y="5289550"/>
          <p14:tracePt t="53952" x="5549900" y="5232400"/>
          <p14:tracePt t="53970" x="5568950" y="5175250"/>
          <p14:tracePt t="53986" x="5575300" y="5086350"/>
          <p14:tracePt t="54002" x="5575300" y="5029200"/>
          <p14:tracePt t="54019" x="5575300" y="4972050"/>
          <p14:tracePt t="54036" x="5556250" y="4927600"/>
          <p14:tracePt t="54052" x="5530850" y="4889500"/>
          <p14:tracePt t="54070" x="5499100" y="4851400"/>
          <p14:tracePt t="54072" x="5486400" y="4845050"/>
          <p14:tracePt t="54086" x="5461000" y="4826000"/>
          <p14:tracePt t="54103" x="5441950" y="4813300"/>
          <p14:tracePt t="54119" x="5422900" y="4800600"/>
          <p14:tracePt t="54136" x="5416550" y="4800600"/>
          <p14:tracePt t="54152" x="5391150" y="4781550"/>
          <p14:tracePt t="54170" x="5353050" y="4743450"/>
          <p14:tracePt t="54186" x="5308600" y="4667250"/>
          <p14:tracePt t="54202" x="5276850" y="4597400"/>
          <p14:tracePt t="54219" x="5232400" y="4495800"/>
          <p14:tracePt t="54236" x="5194300" y="4419600"/>
          <p14:tracePt t="54253" x="5187950" y="4349750"/>
          <p14:tracePt t="54256" x="5187950" y="4324350"/>
          <p14:tracePt t="54269" x="5187950" y="4298950"/>
          <p14:tracePt t="54272" x="5187950" y="4279900"/>
          <p14:tracePt t="54286" x="5187950" y="4267200"/>
          <p14:tracePt t="54288" x="5187950" y="4241800"/>
          <p14:tracePt t="54302" x="5200650" y="4229100"/>
          <p14:tracePt t="54304" x="5219700" y="4210050"/>
          <p14:tracePt t="54319" x="5276850" y="4191000"/>
          <p14:tracePt t="54336" x="5391150" y="4191000"/>
          <p14:tracePt t="54352" x="5600700" y="4292600"/>
          <p14:tracePt t="54369" x="5740400" y="4406900"/>
          <p14:tracePt t="54385" x="5778500" y="4502150"/>
          <p14:tracePt t="54402" x="5791200" y="4597400"/>
          <p14:tracePt t="54419" x="5784850" y="4686300"/>
          <p14:tracePt t="54436" x="5740400" y="4724400"/>
          <p14:tracePt t="54451" x="5683250" y="4730750"/>
          <p14:tracePt t="54468" x="5638800" y="4730750"/>
          <p14:tracePt t="54484" x="5562600" y="4705350"/>
          <p14:tracePt t="54501" x="5461000" y="4610100"/>
          <p14:tracePt t="54518" x="5365750" y="4413250"/>
          <p14:tracePt t="54519" x="5314950" y="4318000"/>
          <p14:tracePt t="54535" x="5257800" y="4133850"/>
          <p14:tracePt t="54551" x="5257800" y="4083050"/>
          <p14:tracePt t="54568" x="5276850" y="4070350"/>
          <p14:tracePt t="54584" x="5308600" y="4070350"/>
          <p14:tracePt t="54601" x="5372100" y="4121150"/>
          <p14:tracePt t="54618" x="5410200" y="4254500"/>
          <p14:tracePt t="54634" x="5410200" y="4419600"/>
          <p14:tracePt t="54651" x="5334000" y="4572000"/>
          <p14:tracePt t="54668" x="5270500" y="4622800"/>
          <p14:tracePt t="54684" x="5226050" y="4629150"/>
          <p14:tracePt t="54701" x="5207000" y="4508500"/>
          <p14:tracePt t="54703" x="5181600" y="4349750"/>
          <p14:tracePt t="54718" x="5168900" y="3879850"/>
          <p14:tracePt t="54734" x="5175250" y="3663950"/>
          <p14:tracePt t="54751" x="5245100" y="3587750"/>
          <p14:tracePt t="54768" x="5270500" y="3581400"/>
          <p14:tracePt t="54784" x="5289550" y="3606800"/>
          <p14:tracePt t="54802" x="5289550" y="3714750"/>
          <p14:tracePt t="54819" x="5276850" y="3873500"/>
          <p14:tracePt t="54836" x="5194300" y="4032250"/>
          <p14:tracePt t="54852" x="5111750" y="4146550"/>
          <p14:tracePt t="54870" x="5035550" y="4197350"/>
          <p14:tracePt t="54872" x="5016500" y="4197350"/>
          <p14:tracePt t="54886" x="4997450" y="4197350"/>
          <p14:tracePt t="54888" x="4972050" y="4197350"/>
          <p14:tracePt t="54903" x="4914900" y="4197350"/>
          <p14:tracePt t="54920" x="4857750" y="4178300"/>
          <p14:tracePt t="54936" x="4845050" y="4171950"/>
          <p14:tracePt t="54992" x="4845050" y="4184650"/>
          <p14:tracePt t="55000" x="4845050" y="4222750"/>
          <p14:tracePt t="55008" x="4845050" y="4254500"/>
          <p14:tracePt t="55020" x="4845050" y="4286250"/>
          <p14:tracePt t="55035" x="4826000" y="4375150"/>
          <p14:tracePt t="55053" x="4819650" y="4457700"/>
          <p14:tracePt t="55055" x="4806950" y="4489450"/>
          <p14:tracePt t="55069" x="4800600" y="4521200"/>
          <p14:tracePt t="55072" x="4787900" y="4533900"/>
          <p14:tracePt t="55087" x="4781550" y="4546600"/>
          <p14:tracePt t="55102" x="4775200" y="4552950"/>
          <p14:tracePt t="55136" x="4762500" y="4552950"/>
          <p14:tracePt t="55144" x="4743450" y="4546600"/>
          <p14:tracePt t="55153" x="4730750" y="4533900"/>
          <p14:tracePt t="55169" x="4648200" y="4438650"/>
          <p14:tracePt t="55185" x="4578350" y="4356100"/>
          <p14:tracePt t="55203" x="4514850" y="4286250"/>
          <p14:tracePt t="55219" x="4470400" y="4222750"/>
          <p14:tracePt t="55236" x="4451350" y="4197350"/>
          <p14:tracePt t="55252" x="4445000" y="4178300"/>
          <p14:tracePt t="55345" x="4457700" y="4178300"/>
          <p14:tracePt t="55353" x="4464050" y="4178300"/>
          <p14:tracePt t="55360" x="4470400" y="4178300"/>
          <p14:tracePt t="55369" x="4483100" y="4178300"/>
          <p14:tracePt t="55385" x="4508500" y="4165600"/>
          <p14:tracePt t="55402" x="4527550" y="4140200"/>
          <p14:tracePt t="55420" x="4559300" y="4095750"/>
          <p14:tracePt t="55435" x="4565650" y="4064000"/>
          <p14:tracePt t="55453" x="4572000" y="4038600"/>
          <p14:tracePt t="55455" x="4578350" y="4025900"/>
          <p14:tracePt t="55472" x="4584700" y="4013200"/>
          <p14:tracePt t="55487" x="4591050" y="4006850"/>
          <p14:tracePt t="55584" x="4591050" y="4013200"/>
          <p14:tracePt t="55592" x="4591050" y="4025900"/>
          <p14:tracePt t="55603" x="4591050" y="4032250"/>
          <p14:tracePt t="55619" x="4584700" y="4044950"/>
          <p14:tracePt t="55695" x="4584700" y="4019550"/>
          <p14:tracePt t="55703" x="4584700" y="3968750"/>
          <p14:tracePt t="55711" x="4584700" y="3930650"/>
          <p14:tracePt t="55718" x="4584700" y="3867150"/>
          <p14:tracePt t="55734" x="4584700" y="3810000"/>
          <p14:tracePt t="55751" x="4591050" y="3778250"/>
          <p14:tracePt t="55768" x="4629150" y="3702050"/>
          <p14:tracePt t="55784" x="4660900" y="3663950"/>
          <p14:tracePt t="55801" x="4673600" y="3657600"/>
          <p14:tracePt t="55888" x="4673600" y="3663950"/>
          <p14:tracePt t="55896" x="4673600" y="3670300"/>
          <p14:tracePt t="55904" x="4673600" y="3683000"/>
          <p14:tracePt t="55920" x="4667250" y="3708400"/>
          <p14:tracePt t="55936" x="4654550" y="3733800"/>
          <p14:tracePt t="55953" x="4641850" y="3752850"/>
          <p14:tracePt t="55970" x="4629150" y="3778250"/>
          <p14:tracePt t="55986" x="4616450" y="3803650"/>
          <p14:tracePt t="56003" x="4610100" y="3835400"/>
          <p14:tracePt t="56019" x="4610100" y="3860800"/>
          <p14:tracePt t="56037" x="4610100" y="3898900"/>
          <p14:tracePt t="56039" x="4610100" y="3905250"/>
          <p14:tracePt t="56053" x="4610100" y="3917950"/>
          <p14:tracePt t="56070" x="4610100" y="3924300"/>
          <p14:tracePt t="56072" x="4610100" y="3930650"/>
          <p14:tracePt t="56192" x="4610100" y="3937000"/>
          <p14:tracePt t="56200" x="4610100" y="3943350"/>
          <p14:tracePt t="56208" x="4597400" y="3949700"/>
          <p14:tracePt t="56224" x="4591050" y="3956050"/>
          <p14:tracePt t="56237" x="4584700" y="3956050"/>
          <p14:tracePt t="56480" x="4591050" y="3956050"/>
          <p14:tracePt t="56488" x="4648200" y="3956050"/>
          <p14:tracePt t="56496" x="4730750" y="3956050"/>
          <p14:tracePt t="56520" x="5264150" y="4032250"/>
          <p14:tracePt t="56537" x="5835650" y="4241800"/>
          <p14:tracePt t="56554" x="6248400" y="4419600"/>
          <p14:tracePt t="56570" x="6597650" y="4597400"/>
          <p14:tracePt t="56587" x="6832600" y="4737100"/>
          <p14:tracePt t="56603" x="6965950" y="4813300"/>
          <p14:tracePt t="56620" x="7054850" y="4857750"/>
          <p14:tracePt t="56637" x="7073900" y="4876800"/>
          <p14:tracePt t="56653" x="7080250" y="4889500"/>
          <p14:tracePt t="56655" x="7080250" y="4895850"/>
          <p14:tracePt t="56669" x="7080250" y="4914900"/>
          <p14:tracePt t="56685" x="7035800" y="4978400"/>
          <p14:tracePt t="56703" x="6877050" y="5041900"/>
          <p14:tracePt t="56720" x="6775450" y="5067300"/>
          <p14:tracePt t="56737" x="6623050" y="5067300"/>
          <p14:tracePt t="56754" x="6477000" y="5067300"/>
          <p14:tracePt t="56769" x="6330950" y="5029200"/>
          <p14:tracePt t="56786" x="6197600" y="4991100"/>
          <p14:tracePt t="56803" x="6051550" y="4933950"/>
          <p14:tracePt t="56819" x="5962650" y="4857750"/>
          <p14:tracePt t="56835" x="5880100" y="4781550"/>
          <p14:tracePt t="56852" x="5829300" y="4692650"/>
          <p14:tracePt t="56868" x="5810250" y="4635500"/>
          <p14:tracePt t="56885" x="5810250" y="4565650"/>
          <p14:tracePt t="56887" x="5810250" y="4552950"/>
          <p14:tracePt t="56902" x="5810250" y="4540250"/>
          <p14:tracePt t="56903" x="5810250" y="4527550"/>
          <p14:tracePt t="56919" x="5816600" y="4527550"/>
          <p14:tracePt t="56935" x="5822950" y="4527550"/>
          <p14:tracePt t="56951" x="5867400" y="4527550"/>
          <p14:tracePt t="56968" x="5962650" y="4591050"/>
          <p14:tracePt t="56985" x="6026150" y="4654550"/>
          <p14:tracePt t="57002" x="6057900" y="4730750"/>
          <p14:tracePt t="57018" x="6070600" y="4800600"/>
          <p14:tracePt t="57035" x="6070600" y="4870450"/>
          <p14:tracePt t="57051" x="6057900" y="4895850"/>
          <p14:tracePt t="57069" x="6032500" y="4927600"/>
          <p14:tracePt t="57085" x="6013450" y="4933950"/>
          <p14:tracePt t="57102" x="5994400" y="4933950"/>
          <p14:tracePt t="57119" x="5988050" y="4933950"/>
          <p14:tracePt t="57135" x="5981700" y="4933950"/>
          <p14:tracePt t="57152" x="5962650" y="4927600"/>
          <p14:tracePt t="57168" x="5949950" y="4902200"/>
          <p14:tracePt t="57185" x="5930900" y="4857750"/>
          <p14:tracePt t="57202" x="5930900" y="4826000"/>
          <p14:tracePt t="57218" x="5975350" y="4826000"/>
          <p14:tracePt t="57235" x="6019800" y="4838700"/>
          <p14:tracePt t="57251" x="6057900" y="4889500"/>
          <p14:tracePt t="57269" x="6070600" y="4940300"/>
          <p14:tracePt t="57285" x="6070600" y="5022850"/>
          <p14:tracePt t="57302" x="6026150" y="5111750"/>
          <p14:tracePt t="57303" x="5981700" y="5149850"/>
          <p14:tracePt t="57319" x="5867400" y="5219700"/>
          <p14:tracePt t="57336" x="5740400" y="5226050"/>
          <p14:tracePt t="57352" x="5715000" y="5181600"/>
          <p14:tracePt t="57368" x="5708650" y="5181600"/>
          <p14:tracePt t="57386" x="5708650" y="5175250"/>
          <p14:tracePt t="57407" x="5702300" y="5175250"/>
          <p14:tracePt t="57505" x="5702300" y="5162550"/>
          <p14:tracePt t="57520" x="5715000" y="5156200"/>
          <p14:tracePt t="57528" x="5727700" y="5149850"/>
          <p14:tracePt t="57537" x="5746750" y="5137150"/>
          <p14:tracePt t="57553" x="5791200" y="5118100"/>
          <p14:tracePt t="57570" x="5848350" y="5105400"/>
          <p14:tracePt t="57586" x="5905500" y="5105400"/>
          <p14:tracePt t="57603" x="5956300" y="5105400"/>
          <p14:tracePt t="57620" x="5988050" y="5105400"/>
          <p14:tracePt t="57636" x="6026150" y="5105400"/>
          <p14:tracePt t="57652" x="6038850" y="5105400"/>
          <p14:tracePt t="57670" x="6045200" y="5105400"/>
          <p14:tracePt t="57671" x="6051550" y="5105400"/>
          <p14:tracePt t="57686" x="6057900" y="5105400"/>
          <p14:tracePt t="57688" x="6064250" y="5105400"/>
          <p14:tracePt t="57720" x="6070600" y="5105400"/>
          <p14:tracePt t="57743" x="6076950" y="5099050"/>
          <p14:tracePt t="57776" x="6089650" y="5092700"/>
          <p14:tracePt t="57791" x="6089650" y="5086350"/>
          <p14:tracePt t="57816" x="6096000" y="5086350"/>
          <p14:tracePt t="58032" x="6102350" y="5086350"/>
          <p14:tracePt t="58056" x="6108700" y="5086350"/>
          <p14:tracePt t="58072" x="6115050" y="5092700"/>
          <p14:tracePt t="58096" x="6115050" y="5099050"/>
          <p14:tracePt t="59288" x="6115050" y="5105400"/>
          <p14:tracePt t="59304" x="6115050" y="5111750"/>
          <p14:tracePt t="59312" x="6115050" y="5118100"/>
          <p14:tracePt t="59336" x="6115050" y="5124450"/>
          <p14:tracePt t="62232" x="6108700" y="5137150"/>
          <p14:tracePt t="62239" x="6102350" y="5143500"/>
          <p14:tracePt t="62253" x="6083300" y="5149850"/>
          <p14:tracePt t="62270" x="6057900" y="5156200"/>
          <p14:tracePt t="62286" x="6007100" y="5168900"/>
          <p14:tracePt t="62302" x="5918200" y="5168900"/>
          <p14:tracePt t="62320" x="5829300" y="5162550"/>
          <p14:tracePt t="62336" x="5784850" y="5143500"/>
          <p14:tracePt t="62352" x="5765800" y="5130800"/>
          <p14:tracePt t="62370" x="5740400" y="5105400"/>
          <p14:tracePt t="62385" x="5727700" y="5073650"/>
          <p14:tracePt t="62404" x="5708650" y="5035550"/>
          <p14:tracePt t="62419" x="5708650" y="4991100"/>
          <p14:tracePt t="62436" x="5708650" y="4940300"/>
          <p14:tracePt t="62453" x="5740400" y="4857750"/>
          <p14:tracePt t="62470" x="5829300" y="4756150"/>
          <p14:tracePt t="62472" x="5911850" y="4705350"/>
          <p14:tracePt t="62486" x="6013450" y="4654550"/>
          <p14:tracePt t="62488" x="6121400" y="4610100"/>
          <p14:tracePt t="62504" x="6356350" y="4559300"/>
          <p14:tracePt t="62520" x="6515100" y="4546600"/>
          <p14:tracePt t="62535" x="6648450" y="4578350"/>
          <p14:tracePt t="62553" x="6724650" y="4622800"/>
          <p14:tracePt t="62569" x="6769100" y="4679950"/>
          <p14:tracePt t="62586" x="6788150" y="4718050"/>
          <p14:tracePt t="62603" x="6788150" y="4781550"/>
          <p14:tracePt t="62619" x="6781800" y="4864100"/>
          <p14:tracePt t="62636" x="6737350" y="4959350"/>
          <p14:tracePt t="62639" x="6692900" y="4997450"/>
          <p14:tracePt t="62652" x="6654800" y="5035550"/>
          <p14:tracePt t="62670" x="6565900" y="5092700"/>
          <p14:tracePt t="62672" x="6521450" y="5111750"/>
          <p14:tracePt t="62686" x="6477000" y="5118100"/>
          <p14:tracePt t="62688" x="6419850" y="5130800"/>
          <p14:tracePt t="62704" x="6324600" y="5130800"/>
          <p14:tracePt t="62720" x="6229350" y="5086350"/>
          <p14:tracePt t="62736" x="6140450" y="5016500"/>
          <p14:tracePt t="62752" x="6076950" y="4933950"/>
          <p14:tracePt t="62770" x="6032500" y="4845050"/>
          <p14:tracePt t="62786" x="6032500" y="4768850"/>
          <p14:tracePt t="62803" x="6045200" y="4679950"/>
          <p14:tracePt t="62819" x="6089650" y="4635500"/>
          <p14:tracePt t="62837" x="6146800" y="4603750"/>
          <p14:tracePt t="62839" x="6178550" y="4597400"/>
          <p14:tracePt t="62852" x="6210300" y="4597400"/>
          <p14:tracePt t="62870" x="6248400" y="4591050"/>
          <p14:tracePt t="62872" x="6267450" y="4591050"/>
          <p14:tracePt t="62886" x="6280150" y="4591050"/>
          <p14:tracePt t="62888" x="6292850" y="4591050"/>
          <p14:tracePt t="62904" x="6305550" y="4591050"/>
          <p14:tracePt t="62920" x="6318250" y="4610100"/>
          <p14:tracePt t="62936" x="6318250" y="4629150"/>
          <p14:tracePt t="62952" x="6318250" y="4660900"/>
          <p14:tracePt t="62970" x="6318250" y="4692650"/>
          <p14:tracePt t="62986" x="6286500" y="4749800"/>
          <p14:tracePt t="63003" x="6229350" y="4806950"/>
          <p14:tracePt t="63019" x="6172200" y="4838700"/>
          <p14:tracePt t="63036" x="6121400" y="4857750"/>
          <p14:tracePt t="63052" x="6089650" y="4857750"/>
          <p14:tracePt t="63070" x="6057900" y="4857750"/>
          <p14:tracePt t="63072" x="6045200" y="4851400"/>
          <p14:tracePt t="63086" x="6013450" y="4838700"/>
          <p14:tracePt t="63088" x="6000750" y="4826000"/>
          <p14:tracePt t="63104" x="5969000" y="4800600"/>
          <p14:tracePt t="63120" x="5930900" y="4775200"/>
          <p14:tracePt t="63137" x="5911850" y="4762500"/>
          <p14:tracePt t="63152" x="5911850" y="4749800"/>
          <p14:tracePt t="63169" x="5911850" y="4724400"/>
          <p14:tracePt t="63186" x="5911850" y="4711700"/>
          <p14:tracePt t="63203" x="5969000" y="4686300"/>
          <p14:tracePt t="63219" x="6070600" y="4667250"/>
          <p14:tracePt t="63236" x="6242050" y="4667250"/>
          <p14:tracePt t="63252" x="6394450" y="4673600"/>
          <p14:tracePt t="63270" x="6515100" y="4699000"/>
          <p14:tracePt t="63272" x="6546850" y="4705350"/>
          <p14:tracePt t="63286" x="6584950" y="4711700"/>
          <p14:tracePt t="63288" x="6616700" y="4724400"/>
          <p14:tracePt t="63304" x="6635750" y="4730750"/>
          <p14:tracePt t="63568" x="6629400" y="4737100"/>
          <p14:tracePt t="63584" x="6623050" y="4749800"/>
          <p14:tracePt t="63592" x="6616700" y="4756150"/>
          <p14:tracePt t="63603" x="6604000" y="4768850"/>
          <p14:tracePt t="63619" x="6584950" y="4787900"/>
          <p14:tracePt t="63636" x="6553200" y="4819650"/>
          <p14:tracePt t="63652" x="6508750" y="4845050"/>
          <p14:tracePt t="63669" x="6464300" y="4883150"/>
          <p14:tracePt t="63686" x="6388100" y="4902200"/>
          <p14:tracePt t="63703" x="6299200" y="4921250"/>
          <p14:tracePt t="63720" x="6254750" y="4921250"/>
          <p14:tracePt t="63736" x="6210300" y="4921250"/>
          <p14:tracePt t="63752" x="6165850" y="4895850"/>
          <p14:tracePt t="63769" x="6121400" y="4857750"/>
          <p14:tracePt t="63785" x="6096000" y="4826000"/>
          <p14:tracePt t="63803" x="6096000" y="4806950"/>
          <p14:tracePt t="63819" x="6096000" y="4781550"/>
          <p14:tracePt t="63836" x="6108700" y="4762500"/>
          <p14:tracePt t="63839" x="6121400" y="4756150"/>
          <p14:tracePt t="63853" x="6127750" y="4749800"/>
          <p14:tracePt t="63855" x="6153150" y="4743450"/>
          <p14:tracePt t="63870" x="6172200" y="4743450"/>
          <p14:tracePt t="63872" x="6203950" y="4743450"/>
          <p14:tracePt t="63886" x="6248400" y="4743450"/>
          <p14:tracePt t="63903" x="6350000" y="4775200"/>
          <p14:tracePt t="63920" x="6407150" y="4813300"/>
          <p14:tracePt t="63936" x="6419850" y="4832350"/>
          <p14:tracePt t="63953" x="6426200" y="4864100"/>
          <p14:tracePt t="63970" x="6426200" y="4895850"/>
          <p14:tracePt t="63985" x="6426200" y="4933950"/>
          <p14:tracePt t="64003" x="6419850" y="4959350"/>
          <p14:tracePt t="64019" x="6375400" y="5003800"/>
          <p14:tracePt t="64036" x="6311900" y="5060950"/>
          <p14:tracePt t="64052" x="6235700" y="5111750"/>
          <p14:tracePt t="64069" x="6172200" y="5143500"/>
          <p14:tracePt t="64072" x="6134100" y="5149850"/>
          <p14:tracePt t="64086" x="6102350" y="5149850"/>
          <p14:tracePt t="64102" x="6064250" y="5029200"/>
          <p14:tracePt t="64104" x="6064250" y="4622800"/>
          <p14:tracePt t="64119" x="6064250" y="4584700"/>
          <p14:tracePt t="64584" x="6045200" y="4610100"/>
          <p14:tracePt t="64592" x="6038850" y="4635500"/>
          <p14:tracePt t="64603" x="6013450" y="4660900"/>
          <p14:tracePt t="64619" x="5988050" y="4711700"/>
          <p14:tracePt t="64760" x="5981700" y="4711700"/>
          <p14:tracePt t="64784" x="5981700" y="4705350"/>
          <p14:tracePt t="64792" x="5981700" y="4692650"/>
          <p14:tracePt t="64803" x="5981700" y="4673600"/>
          <p14:tracePt t="64819" x="5988050" y="4635500"/>
          <p14:tracePt t="64837" x="5988050" y="4603750"/>
          <p14:tracePt t="64839" x="5988050" y="4597400"/>
          <p14:tracePt t="64853" x="5988050" y="4584700"/>
          <p14:tracePt t="65000" x="5988050" y="4578350"/>
          <p14:tracePt t="65064" x="5981700" y="4584700"/>
          <p14:tracePt t="65072" x="5975350" y="4597400"/>
          <p14:tracePt t="65086" x="5969000" y="4603750"/>
          <p14:tracePt t="65102" x="5962650" y="4622800"/>
          <p14:tracePt t="65119" x="5956300" y="4629150"/>
          <p14:tracePt t="65280" x="5956300" y="4635500"/>
          <p14:tracePt t="65288" x="5956300" y="4641850"/>
          <p14:tracePt t="65311" x="5956300" y="4648200"/>
          <p14:tracePt t="65361" x="5949950" y="4648200"/>
          <p14:tracePt t="65392" x="5949950" y="4654550"/>
          <p14:tracePt t="65448" x="5949950" y="4660900"/>
          <p14:tracePt t="65464" x="5949950" y="4667250"/>
          <p14:tracePt t="65471" x="5943600" y="4667250"/>
          <p14:tracePt t="65485" x="5943600" y="4673600"/>
          <p14:tracePt t="65504" x="5943600" y="4679950"/>
          <p14:tracePt t="65520" x="5930900" y="4686300"/>
          <p14:tracePt t="65536" x="5918200" y="4705350"/>
          <p14:tracePt t="65553" x="5899150" y="4724400"/>
          <p14:tracePt t="65569" x="5873750" y="4749800"/>
          <p14:tracePt t="65586" x="5854700" y="4756150"/>
          <p14:tracePt t="65602" x="5816600" y="4781550"/>
          <p14:tracePt t="65619" x="5778500" y="4800600"/>
          <p14:tracePt t="65635" x="5727700" y="4826000"/>
          <p14:tracePt t="65654" x="5702300" y="4832350"/>
          <p14:tracePt t="65656" x="5689600" y="4832350"/>
          <p14:tracePt t="65669" x="5683250" y="4838700"/>
          <p14:tracePt t="65685" x="5664200" y="4845050"/>
          <p14:tracePt t="65701" x="5657850" y="4845050"/>
          <p14:tracePt t="65718" x="5651500" y="4851400"/>
          <p14:tracePt t="65734" x="5645150" y="4851400"/>
          <p14:tracePt t="65751" x="5632450" y="4851400"/>
          <p14:tracePt t="65768" x="5626100" y="4864100"/>
          <p14:tracePt t="65799" x="5619750" y="4864100"/>
          <p14:tracePt t="66096" x="5619750" y="4870450"/>
          <p14:tracePt t="66103" x="5607050" y="4870450"/>
          <p14:tracePt t="66112" x="5588000" y="4870450"/>
          <p14:tracePt t="66120" x="5581650" y="4876800"/>
          <p14:tracePt t="66137" x="5543550" y="4876800"/>
          <p14:tracePt t="66153" x="5505450" y="4876800"/>
          <p14:tracePt t="66169" x="5454650" y="4876800"/>
          <p14:tracePt t="66186" x="5384800" y="4851400"/>
          <p14:tracePt t="66202" x="5321300" y="4800600"/>
          <p14:tracePt t="66219" x="5270500" y="4743450"/>
          <p14:tracePt t="66236" x="5194300" y="4673600"/>
          <p14:tracePt t="66253" x="5143500" y="4622800"/>
          <p14:tracePt t="66255" x="5118100" y="4603750"/>
          <p14:tracePt t="66269" x="5099050" y="4584700"/>
          <p14:tracePt t="66272" x="5073650" y="4559300"/>
          <p14:tracePt t="66286" x="5067300" y="4552950"/>
          <p14:tracePt t="66287" x="5041900" y="4533900"/>
          <p14:tracePt t="66302" x="5035550" y="4521200"/>
          <p14:tracePt t="66304" x="5016500" y="4514850"/>
          <p14:tracePt t="66319" x="4965700" y="4495800"/>
          <p14:tracePt t="66336" x="4921250" y="4489450"/>
          <p14:tracePt t="66353" x="4864100" y="4470400"/>
          <p14:tracePt t="66370" x="4806950" y="4451350"/>
          <p14:tracePt t="66386" x="4749800" y="4445000"/>
          <p14:tracePt t="66402" x="4699000" y="4445000"/>
          <p14:tracePt t="66419" x="4648200" y="4445000"/>
          <p14:tracePt t="66436" x="4597400" y="4445000"/>
          <p14:tracePt t="66451" x="4552950" y="4445000"/>
          <p14:tracePt t="66468" x="4521200" y="4445000"/>
          <p14:tracePt t="66487" x="4483100" y="4451350"/>
          <p14:tracePt t="66503" x="4470400" y="4457700"/>
          <p14:tracePt t="66519" x="4445000" y="4476750"/>
          <p14:tracePt t="66536" x="4419600" y="4489450"/>
          <p14:tracePt t="66553" x="4400550" y="4502150"/>
          <p14:tracePt t="66569" x="4375150" y="4521200"/>
          <p14:tracePt t="66587" x="4349750" y="4540250"/>
          <p14:tracePt t="66602" x="4318000" y="4572000"/>
          <p14:tracePt t="66619" x="4298950" y="4597400"/>
          <p14:tracePt t="66636" x="4267200" y="4622800"/>
          <p14:tracePt t="66653" x="4241800" y="4641850"/>
          <p14:tracePt t="66655" x="4235450" y="4648200"/>
          <p14:tracePt t="66669" x="4229100" y="4654550"/>
          <p14:tracePt t="66672" x="4222750" y="4660900"/>
          <p14:tracePt t="66686" x="4216400" y="4660900"/>
          <p14:tracePt t="66703" x="4210050" y="4667250"/>
          <p14:tracePt t="66768" x="4216400" y="4667250"/>
          <p14:tracePt t="66776" x="4241800" y="4654550"/>
          <p14:tracePt t="66787" x="4279900" y="4635500"/>
          <p14:tracePt t="66802" x="4337050" y="4610100"/>
          <p14:tracePt t="66819" x="4406900" y="4565650"/>
          <p14:tracePt t="66836" x="4489450" y="4533900"/>
          <p14:tracePt t="66853" x="4559300" y="4514850"/>
          <p14:tracePt t="66869" x="4635500" y="4502150"/>
          <p14:tracePt t="66872" x="4673600" y="4502150"/>
          <p14:tracePt t="66885" x="4699000" y="4502150"/>
          <p14:tracePt t="66904" x="4768850" y="4540250"/>
          <p14:tracePt t="66920" x="4832350" y="4597400"/>
          <p14:tracePt t="66936" x="4876800" y="4648200"/>
          <p14:tracePt t="66952" x="4902200" y="4692650"/>
          <p14:tracePt t="66969" x="4908550" y="4730750"/>
          <p14:tracePt t="66986" x="4908550" y="4768850"/>
          <p14:tracePt t="67003" x="4908550" y="4800600"/>
          <p14:tracePt t="67019" x="4902200" y="4806950"/>
          <p14:tracePt t="67036" x="4876800" y="4819650"/>
          <p14:tracePt t="67052" x="4864100" y="4826000"/>
          <p14:tracePt t="67069" x="4851400" y="4826000"/>
          <p14:tracePt t="67086" x="4838700" y="4826000"/>
          <p14:tracePt t="67112" x="4832350" y="4819650"/>
          <p14:tracePt t="67120" x="4826000" y="4813300"/>
          <p14:tracePt t="67136" x="4826000" y="4806950"/>
          <p14:tracePt t="67152" x="4826000" y="4800600"/>
          <p14:tracePt t="67169" x="4845050" y="4787900"/>
          <p14:tracePt t="67185" x="4927600" y="4775200"/>
          <p14:tracePt t="67202" x="5003800" y="4775200"/>
          <p14:tracePt t="67219" x="5067300" y="4781550"/>
          <p14:tracePt t="67236" x="5105400" y="4800600"/>
          <p14:tracePt t="67253" x="5105400" y="4826000"/>
          <p14:tracePt t="67270" x="5105400" y="4870450"/>
          <p14:tracePt t="67272" x="5099050" y="4902200"/>
          <p14:tracePt t="67285" x="5054600" y="4940300"/>
          <p14:tracePt t="67304" x="4864100" y="5080000"/>
          <p14:tracePt t="67320" x="4648200" y="5168900"/>
          <p14:tracePt t="67336" x="4343400" y="5302250"/>
          <p14:tracePt t="67352" x="3994150" y="5403850"/>
          <p14:tracePt t="67369" x="3708400" y="5518150"/>
          <p14:tracePt t="67386" x="3517900" y="5676900"/>
          <p14:tracePt t="67402" x="3454400" y="5880100"/>
          <p14:tracePt t="67419" x="3454400" y="6070600"/>
          <p14:tracePt t="67436" x="3556000" y="6318250"/>
          <p14:tracePt t="67452" x="3695700" y="6496050"/>
          <p14:tracePt t="67455" x="3822700" y="6591300"/>
          <p14:tracePt t="67469" x="3924300" y="6654800"/>
          <p14:tracePt t="67472" x="4064000" y="6699250"/>
          <p14:tracePt t="67487" x="4349750" y="6756400"/>
          <p14:tracePt t="67504" x="4648200" y="6775450"/>
          <p14:tracePt t="67520" x="4946650" y="6775450"/>
          <p14:tracePt t="67536" x="5149850" y="6775450"/>
          <p14:tracePt t="67552" x="5251450" y="6737350"/>
          <p14:tracePt t="67570" x="5270500" y="6705600"/>
          <p14:tracePt t="67585" x="5257800" y="6635750"/>
          <p14:tracePt t="67603" x="5143500" y="6445250"/>
          <p14:tracePt t="67619" x="4921250" y="6172200"/>
          <p14:tracePt t="67636" x="4584700" y="5911850"/>
          <p14:tracePt t="67652" x="4083050" y="5740400"/>
          <p14:tracePt t="67669" x="3562350" y="5645150"/>
          <p14:tracePt t="67686" x="3257550" y="5626100"/>
          <p14:tracePt t="67688" x="3181350" y="5626100"/>
          <p14:tracePt t="67704" x="3111500" y="5626100"/>
          <p14:tracePt t="67720" x="3105150" y="5638800"/>
          <p14:tracePt t="67737" x="3117850" y="5664200"/>
          <p14:tracePt t="67753" x="3200400" y="5708650"/>
          <p14:tracePt t="67768" x="3346450" y="5753100"/>
          <p14:tracePt t="67786" x="3581400" y="5765800"/>
          <p14:tracePt t="67802" x="3803650" y="5765800"/>
          <p14:tracePt t="67820" x="3949700" y="5765800"/>
          <p14:tracePt t="67835" x="3987800" y="5753100"/>
          <p14:tracePt t="67853" x="3987800" y="5746750"/>
          <p14:tracePt t="67855" x="3930650" y="5746750"/>
          <p14:tracePt t="67869" x="3829050" y="5746750"/>
          <p14:tracePt t="67886" x="3302000" y="5765800"/>
          <p14:tracePt t="67888" x="3003550" y="5816600"/>
          <p14:tracePt t="67902" x="2686050" y="5854700"/>
          <p14:tracePt t="67904" x="2419350" y="5886450"/>
          <p14:tracePt t="67920" x="1949450" y="5956300"/>
          <p14:tracePt t="67936" x="1676400" y="5988050"/>
          <p14:tracePt t="67952" x="1555750" y="6026150"/>
          <p14:tracePt t="67970" x="1511300" y="6051550"/>
          <p14:tracePt t="67985" x="1504950" y="6051550"/>
          <p14:tracePt t="68048" x="1498600" y="6019800"/>
          <p14:tracePt t="68056" x="1492250" y="5969000"/>
          <p14:tracePt t="68070" x="1492250" y="5899150"/>
          <p14:tracePt t="68085" x="1492250" y="5791200"/>
          <p14:tracePt t="68103" x="1543050" y="5575300"/>
          <p14:tracePt t="68119" x="1644650" y="5511800"/>
          <p14:tracePt t="68136" x="1771650" y="5505450"/>
          <p14:tracePt t="68154" x="1885950" y="5518150"/>
          <p14:tracePt t="68169" x="1987550" y="5581650"/>
          <p14:tracePt t="68187" x="2006600" y="5670550"/>
          <p14:tracePt t="68202" x="1885950" y="5835650"/>
          <p14:tracePt t="68218" x="1498600" y="6064250"/>
          <p14:tracePt t="68235" x="889000" y="6184900"/>
          <p14:tracePt t="68253" x="279400" y="6172200"/>
          <p14:tracePt t="68255" x="0" y="6146800"/>
          <p14:tracePt t="68270" x="0" y="6083300"/>
          <p14:tracePt t="68272" x="0" y="6032500"/>
          <p14:tracePt t="68287" x="0" y="5943600"/>
          <p14:tracePt t="68303" x="0" y="5867400"/>
          <p14:tracePt t="68320" x="0" y="5803900"/>
          <p14:tracePt t="68336" x="12700" y="5727700"/>
          <p14:tracePt t="68353" x="152400" y="5651500"/>
          <p14:tracePt t="68370" x="342900" y="5581650"/>
          <p14:tracePt t="68385" x="609600" y="5530850"/>
          <p14:tracePt t="68403" x="927100" y="5480050"/>
          <p14:tracePt t="68419" x="1219200" y="5480050"/>
          <p14:tracePt t="68436" x="1466850" y="5480050"/>
          <p14:tracePt t="68439" x="1536700" y="5505450"/>
          <p14:tracePt t="68452" x="1587500" y="5537200"/>
          <p14:tracePt t="68468" x="1657350" y="5600700"/>
          <p14:tracePt t="68484" x="1689100" y="5632450"/>
          <p14:tracePt t="68503" x="1701800" y="5676900"/>
          <p14:tracePt t="68520" x="1701800" y="5708650"/>
          <p14:tracePt t="68536" x="1701800" y="5715000"/>
          <p14:tracePt t="68552" x="1695450" y="5734050"/>
          <p14:tracePt t="68570" x="1682750" y="5740400"/>
          <p14:tracePt t="68585" x="1676400" y="5740400"/>
          <p14:tracePt t="68603" x="1670050" y="5740400"/>
          <p14:tracePt t="68619" x="1651000" y="5740400"/>
          <p14:tracePt t="68636" x="1631950" y="5721350"/>
          <p14:tracePt t="68652" x="1625600" y="5715000"/>
          <p14:tracePt t="68669" x="1619250" y="5708650"/>
          <p14:tracePt t="68686" x="1619250" y="5702300"/>
          <p14:tracePt t="68703" x="1619250" y="5695950"/>
          <p14:tracePt t="68864" x="1606550" y="5695950"/>
          <p14:tracePt t="68944" x="1612900" y="5695950"/>
          <p14:tracePt t="68953" x="1638300" y="5695950"/>
          <p14:tracePt t="68960" x="1689100" y="5683250"/>
          <p14:tracePt t="68970" x="1733550" y="5664200"/>
          <p14:tracePt t="68986" x="1841500" y="5651500"/>
          <p14:tracePt t="69003" x="1968500" y="5619750"/>
          <p14:tracePt t="69019" x="2114550" y="5600700"/>
          <p14:tracePt t="69035" x="2273300" y="5588000"/>
          <p14:tracePt t="69053" x="2438400" y="5568950"/>
          <p14:tracePt t="69055" x="2501900" y="5568950"/>
          <p14:tracePt t="69068" x="2559050" y="5568950"/>
          <p14:tracePt t="69086" x="2654300" y="5568950"/>
          <p14:tracePt t="69088" x="2686050" y="5562600"/>
          <p14:tracePt t="69103" x="2698750" y="5562600"/>
          <p14:tracePt t="69159" x="2705100" y="5556250"/>
          <p14:tracePt t="69176" x="2705100" y="5543550"/>
          <p14:tracePt t="69184" x="2698750" y="5543550"/>
          <p14:tracePt t="69192" x="2686050" y="5537200"/>
          <p14:tracePt t="69203" x="2654300" y="5530850"/>
          <p14:tracePt t="69219" x="2590800" y="5511800"/>
          <p14:tracePt t="69236" x="2489200" y="5486400"/>
          <p14:tracePt t="69239" x="2425700" y="5473700"/>
          <p14:tracePt t="69252" x="2362200" y="5454650"/>
          <p14:tracePt t="69270" x="2254250" y="5435600"/>
          <p14:tracePt t="69271" x="2190750" y="5410200"/>
          <p14:tracePt t="69286" x="2146300" y="5397500"/>
          <p14:tracePt t="69288" x="2108200" y="5391150"/>
          <p14:tracePt t="69304" x="2082800" y="5384800"/>
          <p14:tracePt t="69320" x="2057400" y="5372100"/>
          <p14:tracePt t="69400" x="2051050" y="5372100"/>
          <p14:tracePt t="69424" x="2044700" y="5372100"/>
          <p14:tracePt t="69432" x="2044700" y="5378450"/>
          <p14:tracePt t="69536" x="2032000" y="5378450"/>
          <p14:tracePt t="69544" x="2012950" y="5334000"/>
          <p14:tracePt t="69553" x="1993900" y="5308600"/>
          <p14:tracePt t="69568" x="1936750" y="5207000"/>
          <p14:tracePt t="69584" x="1898650" y="5118100"/>
          <p14:tracePt t="69602" x="1866900" y="5041900"/>
          <p14:tracePt t="69618" x="1854200" y="4959350"/>
          <p14:tracePt t="69635" x="1854200" y="4883150"/>
          <p14:tracePt t="69651" x="1860550" y="4813300"/>
          <p14:tracePt t="69668" x="1930400" y="4724400"/>
          <p14:tracePt t="69684" x="2032000" y="4622800"/>
          <p14:tracePt t="69702" x="2178050" y="4514850"/>
          <p14:tracePt t="69703" x="2254250" y="4464050"/>
          <p14:tracePt t="69718" x="2444750" y="4362450"/>
          <p14:tracePt t="69735" x="2673350" y="4235450"/>
          <p14:tracePt t="69751" x="2971800" y="4089400"/>
          <p14:tracePt t="69768" x="3257550" y="3968750"/>
          <p14:tracePt t="69784" x="3651250" y="3810000"/>
          <p14:tracePt t="69801" x="3968750" y="3708400"/>
          <p14:tracePt t="69818" x="4146550" y="3657600"/>
          <p14:tracePt t="69835" x="4235450" y="3632200"/>
          <p14:tracePt t="69851" x="4292600" y="3606800"/>
          <p14:tracePt t="69868" x="4305300" y="3600450"/>
          <p14:tracePt t="69968" x="4305300" y="3613150"/>
          <p14:tracePt t="69976" x="4305300" y="3632200"/>
          <p14:tracePt t="69986" x="4305300" y="3638550"/>
          <p14:tracePt t="70002" x="4305300" y="3670300"/>
          <p14:tracePt t="70019" x="4311650" y="3683000"/>
          <p14:tracePt t="70035" x="4324350" y="3695700"/>
          <p14:tracePt t="70053" x="4337050" y="3695700"/>
          <p14:tracePt t="70055" x="4349750" y="3695700"/>
          <p14:tracePt t="70069" x="4375150" y="3695700"/>
          <p14:tracePt t="70071" x="4413250" y="3695700"/>
          <p14:tracePt t="70086" x="4451350" y="3695700"/>
          <p14:tracePt t="70088" x="4508500" y="3689350"/>
          <p14:tracePt t="70103" x="4635500" y="3657600"/>
          <p14:tracePt t="70119" x="4768850" y="3613150"/>
          <p14:tracePt t="70136" x="4895850" y="3587750"/>
          <p14:tracePt t="70152" x="4972050" y="3562350"/>
          <p14:tracePt t="70170" x="5022850" y="3549650"/>
          <p14:tracePt t="70186" x="5041900" y="3549650"/>
          <p14:tracePt t="70203" x="5048250" y="3549650"/>
          <p14:tracePt t="70219" x="5060950" y="3613150"/>
          <p14:tracePt t="70237" x="5067300" y="3721100"/>
          <p14:tracePt t="70239" x="5067300" y="3790950"/>
          <p14:tracePt t="70252" x="5060950" y="3867150"/>
          <p14:tracePt t="70269" x="5003800" y="4051300"/>
          <p14:tracePt t="70286" x="4908550" y="4267200"/>
          <p14:tracePt t="70302" x="4794250" y="4476750"/>
          <p14:tracePt t="70319" x="4603750" y="4724400"/>
          <p14:tracePt t="70336" x="4470400" y="4851400"/>
          <p14:tracePt t="70352" x="4337050" y="4946650"/>
          <p14:tracePt t="70369" x="4222750" y="5016500"/>
          <p14:tracePt t="70385" x="4127500" y="5073650"/>
          <p14:tracePt t="70403" x="4057650" y="5105400"/>
          <p14:tracePt t="70418" x="4000500" y="5143500"/>
          <p14:tracePt t="70436" x="3956050" y="5162550"/>
          <p14:tracePt t="70453" x="3924300" y="5187950"/>
          <p14:tracePt t="70468" x="3911600" y="5194300"/>
          <p14:tracePt t="70484" x="3905250" y="5194300"/>
          <p14:tracePt t="70502" x="3898900" y="5200650"/>
          <p14:tracePt t="70519" x="3879850" y="5207000"/>
          <p14:tracePt t="70536" x="3879850" y="5213350"/>
          <p14:tracePt t="70800" x="3873500" y="5219700"/>
          <p14:tracePt t="70807" x="3867150" y="5219700"/>
          <p14:tracePt t="70819" x="3860800" y="5226050"/>
          <p14:tracePt t="70836" x="3848100" y="5245100"/>
          <p14:tracePt t="70852" x="3822700" y="5257800"/>
          <p14:tracePt t="70870" x="3778250" y="5283200"/>
          <p14:tracePt t="70872" x="3759200" y="5283200"/>
          <p14:tracePt t="70886" x="3746500" y="5295900"/>
          <p14:tracePt t="70903" x="3683000" y="5308600"/>
          <p14:tracePt t="70919" x="3670300" y="5308600"/>
          <p14:tracePt t="70936" x="3663950" y="5321300"/>
          <p14:tracePt t="70952" x="3657600" y="5321300"/>
          <p14:tracePt t="71608" x="3651250" y="5314950"/>
          <p14:tracePt t="71617" x="3651250" y="5264150"/>
          <p14:tracePt t="71624" x="3670300" y="5200650"/>
          <p14:tracePt t="71636" x="3702050" y="5124450"/>
          <p14:tracePt t="71652" x="3765550" y="4997450"/>
          <p14:tracePt t="71670" x="3854450" y="4883150"/>
          <p14:tracePt t="71672" x="3892550" y="4857750"/>
          <p14:tracePt t="71686" x="3937000" y="4838700"/>
          <p14:tracePt t="71703" x="4089400" y="4781550"/>
          <p14:tracePt t="71719" x="4159250" y="4781550"/>
          <p14:tracePt t="71736" x="4203700" y="4781550"/>
          <p14:tracePt t="71753" x="4210050" y="4781550"/>
          <p14:tracePt t="71769" x="4216400" y="4794250"/>
          <p14:tracePt t="71785" x="4216400" y="4826000"/>
          <p14:tracePt t="71801" x="4216400" y="4857750"/>
          <p14:tracePt t="71818" x="4216400" y="4895850"/>
          <p14:tracePt t="71835" x="4203700" y="4914900"/>
          <p14:tracePt t="71851" x="4197350" y="4914900"/>
          <p14:tracePt t="71896" x="4197350" y="4895850"/>
          <p14:tracePt t="71903" x="4210050" y="4851400"/>
          <p14:tracePt t="71912" x="4229100" y="4794250"/>
          <p14:tracePt t="71919" x="4260850" y="4749800"/>
          <p14:tracePt t="71936" x="4324350" y="4660900"/>
          <p14:tracePt t="71953" x="4381500" y="4622800"/>
          <p14:tracePt t="71970" x="4425950" y="4597400"/>
          <p14:tracePt t="71986" x="4445000" y="4597400"/>
          <p14:tracePt t="72015" x="4451350" y="4597400"/>
          <p14:tracePt t="72024" x="4464050" y="4603750"/>
          <p14:tracePt t="72036" x="4464050" y="4635500"/>
          <p14:tracePt t="72052" x="4464050" y="4718050"/>
          <p14:tracePt t="72069" x="4438650" y="4806950"/>
          <p14:tracePt t="72086" x="4406900" y="4876800"/>
          <p14:tracePt t="72103" x="4368800" y="4927600"/>
          <p14:tracePt t="72160" x="4356100" y="4883150"/>
          <p14:tracePt t="72168" x="4356100" y="4851400"/>
          <p14:tracePt t="72175" x="4356100" y="4813300"/>
          <p14:tracePt t="72187" x="4356100" y="4768850"/>
          <p14:tracePt t="72203" x="4356100" y="4718050"/>
          <p14:tracePt t="72219" x="4387850" y="4679950"/>
          <p14:tracePt t="72236" x="4425950" y="4667250"/>
          <p14:tracePt t="72253" x="4464050" y="4667250"/>
          <p14:tracePt t="72255" x="4483100" y="4667250"/>
          <p14:tracePt t="72269" x="4495800" y="4667250"/>
          <p14:tracePt t="72271" x="4508500" y="4667250"/>
          <p14:tracePt t="72286" x="4527550" y="4673600"/>
          <p14:tracePt t="72288" x="4527550" y="4686300"/>
          <p14:tracePt t="72302" x="4527550" y="4705350"/>
          <p14:tracePt t="72304" x="4527550" y="4730750"/>
          <p14:tracePt t="72319" x="4527550" y="4781550"/>
          <p14:tracePt t="72335" x="4508500" y="4838700"/>
          <p14:tracePt t="72352" x="4476750" y="4864100"/>
          <p14:tracePt t="72370" x="4457700" y="4864100"/>
          <p14:tracePt t="72389" x="4451350" y="4864100"/>
          <p14:tracePt t="72391" x="4438650" y="4864100"/>
          <p14:tracePt t="72402" x="4432300" y="4864100"/>
          <p14:tracePt t="72419" x="4400550" y="4851400"/>
          <p14:tracePt t="72436" x="4387850" y="4800600"/>
          <p14:tracePt t="72451" x="4381500" y="4749800"/>
          <p14:tracePt t="72468" x="4381500" y="4705350"/>
          <p14:tracePt t="72486" x="4413250" y="4667250"/>
          <p14:tracePt t="72488" x="4445000" y="4648200"/>
          <p14:tracePt t="72503" x="4483100" y="4641850"/>
          <p14:tracePt t="72519" x="4527550" y="4641850"/>
          <p14:tracePt t="72536" x="4559300" y="4641850"/>
          <p14:tracePt t="72553" x="4584700" y="4660900"/>
          <p14:tracePt t="72569" x="4591050" y="4679950"/>
          <p14:tracePt t="72586" x="4591050" y="4724400"/>
          <p14:tracePt t="72603" x="4591050" y="4762500"/>
          <p14:tracePt t="72619" x="4559300" y="4800600"/>
          <p14:tracePt t="72636" x="4540250" y="4819650"/>
          <p14:tracePt t="72652" x="4527550" y="4819650"/>
          <p14:tracePt t="72669" x="4521200" y="4819650"/>
          <p14:tracePt t="72686" x="4514850" y="4819650"/>
          <p14:tracePt t="72703" x="4495800" y="4813300"/>
          <p14:tracePt t="72719" x="4489450" y="4794250"/>
          <p14:tracePt t="72736" x="4483100" y="4768850"/>
          <p14:tracePt t="72753" x="4483100" y="4762500"/>
          <p14:tracePt t="72769" x="4483100" y="4749800"/>
          <p14:tracePt t="72785" x="4483100" y="4737100"/>
          <p14:tracePt t="72803" x="4483100" y="4730750"/>
          <p14:tracePt t="72819" x="4483100" y="4724400"/>
          <p14:tracePt t="72856" x="4495800" y="4724400"/>
          <p14:tracePt t="72871" x="4502150" y="4724400"/>
          <p14:tracePt t="72879" x="4508500" y="4730750"/>
          <p14:tracePt t="72890" x="4508500" y="4737100"/>
          <p14:tracePt t="72904" x="4508500" y="4756150"/>
          <p14:tracePt t="72919" x="4508500" y="4781550"/>
          <p14:tracePt t="72936" x="4502150" y="4813300"/>
          <p14:tracePt t="72952" x="4476750" y="4838700"/>
          <p14:tracePt t="72970" x="4451350" y="4851400"/>
          <p14:tracePt t="72987" x="4432300" y="4851400"/>
          <p14:tracePt t="73016" x="4425950" y="4851400"/>
          <p14:tracePt t="73024" x="4419600" y="4851400"/>
          <p14:tracePt t="73036" x="4413250" y="4851400"/>
          <p14:tracePt t="73052" x="4400550" y="4838700"/>
          <p14:tracePt t="73069" x="4394200" y="4832350"/>
          <p14:tracePt t="73085" x="4387850" y="4826000"/>
          <p14:tracePt t="73102" x="4381500" y="4826000"/>
          <p14:tracePt t="73481" x="4381500" y="4813300"/>
          <p14:tracePt t="73488" x="4381500" y="4800600"/>
          <p14:tracePt t="73502" x="4381500" y="4775200"/>
          <p14:tracePt t="73521" x="4381500" y="4718050"/>
          <p14:tracePt t="84200" x="4381500" y="4724400"/>
          <p14:tracePt t="84207" x="4375150" y="4730750"/>
          <p14:tracePt t="84224" x="4375150" y="4737100"/>
          <p14:tracePt t="84236" x="4368800" y="4762500"/>
          <p14:tracePt t="84253" x="4298950" y="4864100"/>
          <p14:tracePt t="84268" x="4235450" y="4940300"/>
          <p14:tracePt t="84286" x="4165600" y="5035550"/>
          <p14:tracePt t="84302" x="4114800" y="5137150"/>
          <p14:tracePt t="84304" x="4102100" y="5194300"/>
          <p14:tracePt t="84320" x="4038600" y="5327650"/>
          <p14:tracePt t="84335" x="3975100" y="5480050"/>
          <p14:tracePt t="84353" x="3905250" y="5626100"/>
          <p14:tracePt t="84369" x="3841750" y="5822950"/>
          <p14:tracePt t="84385" x="3771900" y="6070600"/>
          <p14:tracePt t="84403" x="3670300" y="6381750"/>
          <p14:tracePt t="84421" x="3575050" y="6635750"/>
          <p14:tracePt t="84424" x="3511550" y="6750050"/>
          <p14:tracePt t="84436" x="3486150" y="6826250"/>
          <p14:tracePt t="84451" x="3435350" y="6851650"/>
          <p14:tracePt t="84521" x="3435350" y="6838950"/>
          <p14:tracePt t="84528" x="3435350" y="6826250"/>
          <p14:tracePt t="84537" x="3435350" y="6819900"/>
          <p14:tracePt t="84552" x="3435350" y="6813550"/>
          <p14:tracePt t="84648" x="3435350" y="6807200"/>
          <p14:tracePt t="84679" x="3435350" y="6800850"/>
          <p14:tracePt t="84688" x="3435350" y="6794500"/>
          <p14:tracePt t="84696" x="3435350" y="6769100"/>
          <p14:tracePt t="84703" x="3435350" y="6762750"/>
          <p14:tracePt t="84720" x="3441700" y="6699250"/>
          <p14:tracePt t="84736" x="3448050" y="6642100"/>
          <p14:tracePt t="84754" x="3467100" y="6597650"/>
          <p14:tracePt t="84770" x="3479800" y="6565900"/>
          <p14:tracePt t="84786" x="3524250" y="6502400"/>
          <p14:tracePt t="84803" x="3619500" y="6438900"/>
          <p14:tracePt t="84820" x="3771900" y="6388100"/>
          <p14:tracePt t="84835" x="4000500" y="6356350"/>
          <p14:tracePt t="84853" x="4273550" y="6356350"/>
          <p14:tracePt t="84869" x="4629150" y="6369050"/>
          <p14:tracePt t="84885" x="4972050" y="6451600"/>
          <p14:tracePt t="84888" x="5111750" y="6496050"/>
          <p14:tracePt t="84902" x="5245100" y="6565900"/>
          <p14:tracePt t="84904" x="5321300" y="6610350"/>
          <p14:tracePt t="84919" x="5391150" y="6667500"/>
          <p14:tracePt t="84937" x="5391150" y="6673850"/>
          <p14:tracePt t="84952" x="5391150" y="6692900"/>
          <p14:tracePt t="84970" x="5327650" y="6718300"/>
          <p14:tracePt t="84986" x="5251450" y="6724650"/>
          <p14:tracePt t="85003" x="5162550" y="6724650"/>
          <p14:tracePt t="85020" x="5092700" y="6692900"/>
          <p14:tracePt t="85035" x="5067300" y="6648450"/>
          <p14:tracePt t="85053" x="5067300" y="6635750"/>
          <p14:tracePt t="85055" x="5067300" y="6629400"/>
          <p14:tracePt t="85069" x="5067300" y="6604000"/>
          <p14:tracePt t="85085" x="5124450" y="6534150"/>
          <p14:tracePt t="85088" x="5181600" y="6508750"/>
          <p14:tracePt t="85102" x="5270500" y="6477000"/>
          <p14:tracePt t="85104" x="5372100" y="6451600"/>
          <p14:tracePt t="85119" x="5594350" y="6419850"/>
          <p14:tracePt t="85137" x="5892800" y="6413500"/>
          <p14:tracePt t="85152" x="6191250" y="6413500"/>
          <p14:tracePt t="85169" x="6419850" y="6457950"/>
          <p14:tracePt t="85185" x="6502400" y="6496050"/>
          <p14:tracePt t="85202" x="6502400" y="6502400"/>
          <p14:tracePt t="85218" x="6464300" y="6553200"/>
          <p14:tracePt t="85236" x="6350000" y="6591300"/>
          <p14:tracePt t="85253" x="6178550" y="6635750"/>
          <p14:tracePt t="85255" x="6070600" y="6642100"/>
          <p14:tracePt t="85269" x="5930900" y="6642100"/>
          <p14:tracePt t="85285" x="5683250" y="6642100"/>
          <p14:tracePt t="85302" x="5441950" y="6534150"/>
          <p14:tracePt t="85304" x="5372100" y="6489700"/>
          <p14:tracePt t="85319" x="5295900" y="6426200"/>
          <p14:tracePt t="85335" x="5270500" y="6369050"/>
          <p14:tracePt t="85353" x="5270500" y="6318250"/>
          <p14:tracePt t="85369" x="5346700" y="6223000"/>
          <p14:tracePt t="85386" x="5492750" y="6165850"/>
          <p14:tracePt t="85402" x="5683250" y="6134100"/>
          <p14:tracePt t="85418" x="5924550" y="6134100"/>
          <p14:tracePt t="85436" x="6242050" y="6184900"/>
          <p14:tracePt t="85439" x="6394450" y="6229350"/>
          <p14:tracePt t="85453" x="6515100" y="6254750"/>
          <p14:tracePt t="85455" x="6591300" y="6292850"/>
          <p14:tracePt t="85469" x="6648450" y="6318250"/>
          <p14:tracePt t="85471" x="6692900" y="6350000"/>
          <p14:tracePt t="85486" x="6699250" y="6362700"/>
          <p14:tracePt t="85502" x="6699250" y="6375400"/>
          <p14:tracePt t="85520" x="6629400" y="6438900"/>
          <p14:tracePt t="85535" x="6489700" y="6502400"/>
          <p14:tracePt t="85553" x="6343650" y="6534150"/>
          <p14:tracePt t="85569" x="6223000" y="6553200"/>
          <p14:tracePt t="85585" x="6153150" y="6553200"/>
          <p14:tracePt t="85602" x="6127750" y="6553200"/>
          <p14:tracePt t="85619" x="6121400" y="6553200"/>
          <p14:tracePt t="85637" x="6115050" y="6527800"/>
          <p14:tracePt t="85639" x="6115050" y="6502400"/>
          <p14:tracePt t="85653" x="6115050" y="6470650"/>
          <p14:tracePt t="85655" x="6127750" y="6457950"/>
          <p14:tracePt t="85670" x="6159500" y="6426200"/>
          <p14:tracePt t="85672" x="6197600" y="6400800"/>
          <p14:tracePt t="85687" x="6311900" y="6375400"/>
          <p14:tracePt t="85701" x="6394450" y="6369050"/>
          <p14:tracePt t="85718" x="6572250" y="6369050"/>
          <p14:tracePt t="85719" x="6661150" y="6369050"/>
          <p14:tracePt t="85734" x="6845300" y="6388100"/>
          <p14:tracePt t="85751" x="6965950" y="6451600"/>
          <p14:tracePt t="85768" x="7004050" y="6477000"/>
          <p14:tracePt t="85784" x="7010400" y="6483350"/>
          <p14:tracePt t="85801" x="7010400" y="6502400"/>
          <p14:tracePt t="85818" x="6965950" y="6527800"/>
          <p14:tracePt t="85834" x="6902450" y="6553200"/>
          <p14:tracePt t="85851" x="6807200" y="6559550"/>
          <p14:tracePt t="85869" x="6731000" y="6559550"/>
          <p14:tracePt t="85871" x="6686550" y="6559550"/>
          <p14:tracePt t="85884" x="6635750" y="6540500"/>
          <p14:tracePt t="85902" x="6534150" y="6477000"/>
          <p14:tracePt t="85918" x="6464300" y="6407150"/>
          <p14:tracePt t="85936" x="6432550" y="6356350"/>
          <p14:tracePt t="85951" x="6432550" y="6330950"/>
          <p14:tracePt t="85968" x="6432550" y="6286500"/>
          <p14:tracePt t="85984" x="6477000" y="6248400"/>
          <p14:tracePt t="86002" x="6572250" y="6223000"/>
          <p14:tracePt t="86018" x="6673850" y="6216650"/>
          <p14:tracePt t="86034" x="6794500" y="6216650"/>
          <p14:tracePt t="86052" x="6870700" y="6216650"/>
          <p14:tracePt t="86068" x="6915150" y="6235700"/>
          <p14:tracePt t="86085" x="6921500" y="6248400"/>
          <p14:tracePt t="86087" x="6921500" y="6261100"/>
          <p14:tracePt t="86101" x="6921500" y="6280150"/>
          <p14:tracePt t="86103" x="6902450" y="6299200"/>
          <p14:tracePt t="86118" x="6807200" y="6356350"/>
          <p14:tracePt t="86135" x="6680200" y="6394450"/>
          <p14:tracePt t="86152" x="6489700" y="6407150"/>
          <p14:tracePt t="86168" x="6248400" y="6407150"/>
          <p14:tracePt t="86184" x="5988050" y="6407150"/>
          <p14:tracePt t="86202" x="5772150" y="6407150"/>
          <p14:tracePt t="86218" x="5638800" y="6407150"/>
          <p14:tracePt t="86235" x="5594350" y="6407150"/>
          <p14:tracePt t="86271" x="5588000" y="6400800"/>
          <p14:tracePt t="86279" x="5613400" y="6362700"/>
          <p14:tracePt t="86287" x="5670550" y="6330950"/>
          <p14:tracePt t="86303" x="5835650" y="6248400"/>
          <p14:tracePt t="86319" x="6026150" y="6172200"/>
          <p14:tracePt t="86337" x="6267450" y="6057900"/>
          <p14:tracePt t="86352" x="6457950" y="6000750"/>
          <p14:tracePt t="86370" x="6515100" y="5981700"/>
          <p14:tracePt t="86415" x="6496050" y="5981700"/>
          <p14:tracePt t="86424" x="6464300" y="5981700"/>
          <p14:tracePt t="86437" x="6419850" y="5981700"/>
          <p14:tracePt t="86439" x="6362700" y="5981700"/>
          <p14:tracePt t="86452" x="6311900" y="5981700"/>
          <p14:tracePt t="86467" x="6254750" y="5981700"/>
          <p14:tracePt t="86484" x="6242050" y="5969000"/>
          <p14:tracePt t="86500" x="6242050" y="5956300"/>
          <p14:tracePt t="86520" x="6369050" y="5848350"/>
          <p14:tracePt t="86536" x="6546850" y="5784850"/>
          <p14:tracePt t="86553" x="6718300" y="5759450"/>
          <p14:tracePt t="86570" x="6902450" y="5797550"/>
          <p14:tracePt t="86587" x="7073900" y="5911850"/>
          <p14:tracePt t="86604" x="7150100" y="6019800"/>
          <p14:tracePt t="86619" x="7150100" y="6102350"/>
          <p14:tracePt t="86635" x="7099300" y="6191250"/>
          <p14:tracePt t="86653" x="6985000" y="6267450"/>
          <p14:tracePt t="86655" x="6921500" y="6286500"/>
          <p14:tracePt t="86669" x="6864350" y="6292850"/>
          <p14:tracePt t="86671" x="6800850" y="6305550"/>
          <p14:tracePt t="86686" x="6750050" y="6305550"/>
          <p14:tracePt t="86689" x="6705600" y="6299200"/>
          <p14:tracePt t="86704" x="6648450" y="6235700"/>
          <p14:tracePt t="86720" x="6610350" y="6140450"/>
          <p14:tracePt t="86736" x="6610350" y="6045200"/>
          <p14:tracePt t="86752" x="6616700" y="5981700"/>
          <p14:tracePt t="86769" x="6667500" y="5949950"/>
          <p14:tracePt t="86786" x="6769100" y="5949950"/>
          <p14:tracePt t="86802" x="6896100" y="5969000"/>
          <p14:tracePt t="86820" x="6972300" y="6007100"/>
          <p14:tracePt t="86836" x="6991350" y="6032500"/>
          <p14:tracePt t="86853" x="6991350" y="6057900"/>
          <p14:tracePt t="86855" x="6991350" y="6070600"/>
          <p14:tracePt t="86869" x="6978650" y="6089650"/>
          <p14:tracePt t="86871" x="6946900" y="6096000"/>
          <p14:tracePt t="86887" x="6832600" y="6115050"/>
          <p14:tracePt t="86903" x="6711950" y="6127750"/>
          <p14:tracePt t="86920" x="6616700" y="6121400"/>
          <p14:tracePt t="86936" x="6527800" y="6070600"/>
          <p14:tracePt t="86953" x="6483350" y="6032500"/>
          <p14:tracePt t="86969" x="6470650" y="5949950"/>
          <p14:tracePt t="86986" x="6470650" y="5892800"/>
          <p14:tracePt t="87002" x="6489700" y="5829300"/>
          <p14:tracePt t="87020" x="6527800" y="5822950"/>
          <p14:tracePt t="87035" x="6578600" y="5822950"/>
          <p14:tracePt t="87053" x="6648450" y="5861050"/>
          <p14:tracePt t="87055" x="6667500" y="5886450"/>
          <p14:tracePt t="87069" x="6680200" y="5905500"/>
          <p14:tracePt t="87071" x="6680200" y="5949950"/>
          <p14:tracePt t="87087" x="6680200" y="6026150"/>
          <p14:tracePt t="87103" x="6635750" y="6102350"/>
          <p14:tracePt t="87120" x="6572250" y="6153150"/>
          <p14:tracePt t="87136" x="6546850" y="6165850"/>
          <p14:tracePt t="87176" x="6540500" y="6153150"/>
          <p14:tracePt t="87184" x="6540500" y="6108700"/>
          <p14:tracePt t="87191" x="6572250" y="6038850"/>
          <p14:tracePt t="87203" x="6604000" y="5975350"/>
          <p14:tracePt t="87219" x="6673850" y="5899150"/>
          <p14:tracePt t="87236" x="6743700" y="5873750"/>
          <p14:tracePt t="87252" x="6832600" y="5873750"/>
          <p14:tracePt t="87270" x="6940550" y="5899150"/>
          <p14:tracePt t="87272" x="6972300" y="5924550"/>
          <p14:tracePt t="87286" x="6985000" y="5937250"/>
          <p14:tracePt t="87288" x="6997700" y="5943600"/>
          <p14:tracePt t="87304" x="6997700" y="5975350"/>
          <p14:tracePt t="87320" x="6997700" y="6007100"/>
          <p14:tracePt t="87336" x="6972300" y="6070600"/>
          <p14:tracePt t="87353" x="6915150" y="6096000"/>
          <p14:tracePt t="87369" x="6851650" y="6121400"/>
          <p14:tracePt t="87385" x="6832600" y="6121400"/>
          <p14:tracePt t="87403" x="6826250" y="6121400"/>
          <p14:tracePt t="87419" x="6819900" y="6121400"/>
          <p14:tracePt t="87435" x="6813550" y="6121400"/>
          <p14:tracePt t="87452" x="6800850" y="6121400"/>
          <p14:tracePt t="87591" x="6807200" y="6121400"/>
          <p14:tracePt t="87608" x="6807200" y="6127750"/>
          <p14:tracePt t="87615" x="6807200" y="6134100"/>
          <p14:tracePt t="87623" x="6807200" y="6140450"/>
          <p14:tracePt t="87636" x="6807200" y="6146800"/>
          <p14:tracePt t="87651" x="6807200" y="6159500"/>
          <p14:tracePt t="87669" x="6807200" y="6165850"/>
          <p14:tracePt t="87685" x="6807200" y="6178550"/>
          <p14:tracePt t="87703" x="6807200" y="6197600"/>
          <p14:tracePt t="87720" x="6807200" y="6210300"/>
          <p14:tracePt t="87735" x="6807200" y="6242050"/>
          <p14:tracePt t="87753" x="6794500" y="6267450"/>
          <p14:tracePt t="87769" x="6750050" y="6318250"/>
          <p14:tracePt t="87785" x="6661150" y="6375400"/>
          <p14:tracePt t="87803" x="6508750" y="6400800"/>
          <p14:tracePt t="87819" x="6356350" y="6400800"/>
          <p14:tracePt t="88096" x="6337300" y="6438900"/>
          <p14:tracePt t="88103" x="6330950" y="6451600"/>
          <p14:tracePt t="88111" x="6311900" y="6496050"/>
          <p14:tracePt t="88135" x="6286500" y="6559550"/>
          <p14:tracePt t="88312" x="6280150" y="6559550"/>
          <p14:tracePt t="88343" x="6280150" y="6553200"/>
          <p14:tracePt t="88528" x="6286500" y="6553200"/>
          <p14:tracePt t="88536" x="6305550" y="6559550"/>
          <p14:tracePt t="88544" x="6305550" y="6565900"/>
          <p14:tracePt t="88553" x="6305550" y="6572250"/>
          <p14:tracePt t="88569" x="6305550" y="6591300"/>
          <p14:tracePt t="88586" x="6305550" y="6604000"/>
          <p14:tracePt t="88603" x="6305550" y="6616700"/>
          <p14:tracePt t="88620" x="6280150" y="6635750"/>
          <p14:tracePt t="88636" x="6203950" y="6648450"/>
          <p14:tracePt t="88653" x="6108700" y="6661150"/>
          <p14:tracePt t="88655" x="6064250" y="6661150"/>
          <p14:tracePt t="88669" x="6013450" y="6661150"/>
          <p14:tracePt t="88685" x="5943600" y="6661150"/>
          <p14:tracePt t="88703" x="5829300" y="6635750"/>
          <p14:tracePt t="88720" x="5797550" y="6623050"/>
          <p14:tracePt t="88737" x="5759450" y="6604000"/>
          <p14:tracePt t="88753" x="5734050" y="6584950"/>
          <p14:tracePt t="88770" x="5695950" y="6572250"/>
          <p14:tracePt t="88786" x="5651500" y="6553200"/>
          <p14:tracePt t="88803" x="5607050" y="6546850"/>
          <p14:tracePt t="88820" x="5575300" y="6534150"/>
          <p14:tracePt t="88836" x="5537200" y="6534150"/>
          <p14:tracePt t="88853" x="5511800" y="6534150"/>
          <p14:tracePt t="88855" x="5486400" y="6534150"/>
          <p14:tracePt t="88869" x="5448300" y="6534150"/>
          <p14:tracePt t="88885" x="5365750" y="6534150"/>
          <p14:tracePt t="88903" x="5207000" y="6559550"/>
          <p14:tracePt t="88920" x="5105400" y="6572250"/>
          <p14:tracePt t="88935" x="5016500" y="6578600"/>
          <p14:tracePt t="88952" x="4978400" y="6591300"/>
          <p14:tracePt t="88969" x="4953000" y="6591300"/>
          <p14:tracePt t="88985" x="4946650" y="6591300"/>
          <p14:tracePt t="89003" x="4940300" y="6591300"/>
          <p14:tracePt t="89018" x="4933950" y="6591300"/>
          <p14:tracePt t="89080" x="4927600" y="6591300"/>
          <p14:tracePt t="89200" x="4921250" y="6591300"/>
          <p14:tracePt t="89215" x="4908550" y="6591300"/>
          <p14:tracePt t="89239" x="4902200" y="6597650"/>
          <p14:tracePt t="89255" x="4902200" y="6604000"/>
          <p14:tracePt t="89264" x="4895850" y="6604000"/>
          <p14:tracePt t="89272" x="4889500" y="6610350"/>
          <p14:tracePt t="89287" x="4826000" y="6610350"/>
          <p14:tracePt t="89302" x="4794250" y="6610350"/>
          <p14:tracePt t="89320" x="4679950" y="6604000"/>
          <p14:tracePt t="89336" x="4622800" y="6578600"/>
          <p14:tracePt t="89352" x="4572000" y="6553200"/>
          <p14:tracePt t="89369" x="4533900" y="6527800"/>
          <p14:tracePt t="89385" x="4521200" y="6515100"/>
          <p14:tracePt t="89403" x="4521200" y="6508750"/>
          <p14:tracePt t="89419" x="4514850" y="6496050"/>
          <p14:tracePt t="89436" x="4514850" y="6489700"/>
          <p14:tracePt t="89450" x="4502150" y="6464300"/>
          <p14:tracePt t="89467" x="4502150" y="6457950"/>
          <p14:tracePt t="89484" x="4502150" y="6445250"/>
          <p14:tracePt t="89501" x="4502150" y="6438900"/>
          <p14:tracePt t="89517" x="4495800" y="6432550"/>
          <p14:tracePt t="89534" x="4495800" y="6426200"/>
          <p14:tracePt t="89551" x="4495800" y="6407150"/>
          <p14:tracePt t="89567" x="4502150" y="6394450"/>
          <p14:tracePt t="89584" x="4508500" y="6381750"/>
          <p14:tracePt t="89601" x="4527550" y="6369050"/>
          <p14:tracePt t="89680" x="4514850" y="6369050"/>
          <p14:tracePt t="89687" x="4445000" y="6369050"/>
          <p14:tracePt t="89703" x="4070350" y="6388100"/>
          <p14:tracePt t="89719" x="3511550" y="6419850"/>
          <p14:tracePt t="89736" x="2959100" y="6419850"/>
          <p14:tracePt t="89753" x="2406650" y="6419850"/>
          <p14:tracePt t="89769" x="2063750" y="6419850"/>
          <p14:tracePt t="89786" x="1898650" y="6419850"/>
          <p14:tracePt t="89802" x="1866900" y="6419850"/>
          <p14:tracePt t="89911" x="1866900" y="6413500"/>
          <p14:tracePt t="89920" x="1873250" y="6407150"/>
          <p14:tracePt t="89937" x="1879600" y="6407150"/>
          <p14:tracePt t="89944" x="1892300" y="6407150"/>
          <p14:tracePt t="89953" x="1911350" y="6400800"/>
          <p14:tracePt t="89969" x="1917700" y="6394450"/>
          <p14:tracePt t="89987" x="1943100" y="6388100"/>
          <p14:tracePt t="90001" x="1949450" y="6388100"/>
          <p14:tracePt t="90017" x="1968500" y="6388100"/>
          <p14:tracePt t="90034" x="1974850" y="6388100"/>
          <p14:tracePt t="90051" x="1993900" y="6381750"/>
          <p14:tracePt t="90067" x="2006600" y="6381750"/>
          <p14:tracePt t="90087" x="2012950" y="6381750"/>
          <p14:tracePt t="90118" x="2025650" y="6381750"/>
          <p14:tracePt t="90182" x="2032000" y="6381750"/>
          <p14:tracePt t="90190" x="2032000" y="6375400"/>
          <p14:tracePt t="90201" x="2044700" y="6375400"/>
          <p14:tracePt t="90217" x="2051050" y="6375400"/>
          <p14:tracePt t="90239" x="2057400" y="6375400"/>
          <p14:tracePt t="90251" x="2063750" y="6375400"/>
          <p14:tracePt t="90267" x="2070100" y="6375400"/>
          <p14:tracePt t="90311" x="2082800" y="6375400"/>
          <p14:tracePt t="90326" x="2089150" y="6369050"/>
          <p14:tracePt t="90335" x="2101850" y="6369050"/>
          <p14:tracePt t="90343" x="2108200" y="6362700"/>
          <p14:tracePt t="90351" x="2120900" y="6362700"/>
          <p14:tracePt t="90368" x="2146300" y="6362700"/>
          <p14:tracePt t="90384" x="2159000" y="6350000"/>
          <p14:tracePt t="90401" x="2171700" y="6343650"/>
          <p14:tracePt t="90418" x="2190750" y="6337300"/>
          <p14:tracePt t="90438" x="2197100" y="6337300"/>
          <p14:tracePt t="90451" x="2203450" y="6330950"/>
          <p14:tracePt t="90467" x="2209800" y="6330950"/>
          <p14:tracePt t="90484" x="2228850" y="6324600"/>
          <p14:tracePt t="90501" x="2279650" y="6311900"/>
          <p14:tracePt t="90502" x="2305050" y="6311900"/>
          <p14:tracePt t="90517" x="2336800" y="6311900"/>
          <p14:tracePt t="90518" x="2374900" y="6292850"/>
          <p14:tracePt t="90534" x="2482850" y="6273800"/>
          <p14:tracePt t="90551" x="2628900" y="6248400"/>
          <p14:tracePt t="90567" x="2781300" y="6223000"/>
          <p14:tracePt t="90584" x="2933700" y="6191250"/>
          <p14:tracePt t="90601" x="3098800" y="6178550"/>
          <p14:tracePt t="90618" x="3263900" y="6146800"/>
          <p14:tracePt t="90635" x="3460750" y="6121400"/>
          <p14:tracePt t="90651" x="3632200" y="6108700"/>
          <p14:tracePt t="90667" x="3816350" y="6102350"/>
          <p14:tracePt t="90684" x="4000500" y="6102350"/>
          <p14:tracePt t="90701" x="4210050" y="6102350"/>
          <p14:tracePt t="90717" x="4413250" y="6102350"/>
          <p14:tracePt t="90718" x="4514850" y="6102350"/>
          <p14:tracePt t="90734" x="4699000" y="6102350"/>
          <p14:tracePt t="90751" x="4876800" y="6121400"/>
          <p14:tracePt t="90768" x="5054600" y="6165850"/>
          <p14:tracePt t="90785" x="5194300" y="6210300"/>
          <p14:tracePt t="90801" x="5302250" y="6273800"/>
          <p14:tracePt t="90817" x="5384800" y="6324600"/>
          <p14:tracePt t="90835" x="5416550" y="6350000"/>
          <p14:tracePt t="90851" x="5422900" y="6381750"/>
          <p14:tracePt t="90867" x="5429250" y="6426200"/>
          <p14:tracePt t="90884" x="5372100" y="6477000"/>
          <p14:tracePt t="90901" x="5245100" y="6521450"/>
          <p14:tracePt t="90902" x="5168900" y="6534150"/>
          <p14:tracePt t="90917" x="5105400" y="6534150"/>
          <p14:tracePt t="90918" x="5029200" y="6534150"/>
          <p14:tracePt t="90934" x="4895850" y="6508750"/>
          <p14:tracePt t="90951" x="4806950" y="6438900"/>
          <p14:tracePt t="90968" x="4768850" y="6375400"/>
          <p14:tracePt t="90984" x="4762500" y="6305550"/>
          <p14:tracePt t="91000" x="4762500" y="6223000"/>
          <p14:tracePt t="91017" x="4838700" y="6134100"/>
          <p14:tracePt t="91034" x="4927600" y="6076950"/>
          <p14:tracePt t="91052" x="5073650" y="6051550"/>
          <p14:tracePt t="91068" x="5219700" y="6038850"/>
          <p14:tracePt t="91084" x="5372100" y="6038850"/>
          <p14:tracePt t="91101" x="5473700" y="6038850"/>
          <p14:tracePt t="91118" x="5518150" y="6045200"/>
          <p14:tracePt t="91118" x="5537200" y="6064250"/>
          <p14:tracePt t="91134" x="5543550" y="6070600"/>
          <p14:tracePt t="91151" x="5543550" y="6108700"/>
          <p14:tracePt t="91167" x="5524500" y="6159500"/>
          <p14:tracePt t="91184" x="5441950" y="6216650"/>
          <p14:tracePt t="91201" x="5346700" y="6267450"/>
          <p14:tracePt t="91217" x="5257800" y="6286500"/>
          <p14:tracePt t="91234" x="5156200" y="6305550"/>
          <p14:tracePt t="91251" x="5060950" y="6311900"/>
          <p14:tracePt t="91268" x="5022850" y="6311900"/>
          <p14:tracePt t="91284" x="5010150" y="6311900"/>
          <p14:tracePt t="91302" x="5003800" y="6311900"/>
          <p14:tracePt t="91327" x="5003800" y="6305550"/>
          <p14:tracePt t="91335" x="5003800" y="6292850"/>
          <p14:tracePt t="91351" x="5003800" y="6280150"/>
          <p14:tracePt t="91368" x="5016500" y="6280150"/>
          <p14:tracePt t="91386" x="5035550" y="6267450"/>
          <p14:tracePt t="91401" x="5054600" y="6267450"/>
          <p14:tracePt t="91418" x="5067300" y="6261100"/>
          <p14:tracePt t="91434" x="5073650" y="6261100"/>
          <p14:tracePt t="91527" x="5073650" y="6267450"/>
          <p14:tracePt t="91534" x="5073650" y="6286500"/>
          <p14:tracePt t="91543" x="5067300" y="6299200"/>
          <p14:tracePt t="91551" x="5060950" y="6305550"/>
          <p14:tracePt t="91568" x="5054600" y="6311900"/>
          <p14:tracePt t="91584" x="5048250" y="6311900"/>
          <p14:tracePt t="91678" x="5041900" y="6318250"/>
          <p14:tracePt t="91702" x="5041900" y="6324600"/>
          <p14:tracePt t="91726" x="5048250" y="6330950"/>
          <p14:tracePt t="91919" x="5054600" y="6330950"/>
          <p14:tracePt t="91927" x="5067300" y="6330950"/>
          <p14:tracePt t="91935" x="5086350" y="6330950"/>
          <p14:tracePt t="91951" x="5099050" y="6324600"/>
          <p14:tracePt t="91967" x="5137150" y="6305550"/>
          <p14:tracePt t="91984" x="5187950" y="6267450"/>
          <p14:tracePt t="92001" x="5251450" y="6242050"/>
          <p14:tracePt t="92017" x="5314950" y="6223000"/>
          <p14:tracePt t="92034" x="5372100" y="6223000"/>
          <p14:tracePt t="92050" x="5422900" y="6223000"/>
          <p14:tracePt t="92068" x="5480050" y="6273800"/>
          <p14:tracePt t="92085" x="5511800" y="6343650"/>
          <p14:tracePt t="92101" x="5518150" y="6394450"/>
          <p14:tracePt t="92102" x="5518150" y="6432550"/>
          <p14:tracePt t="92117" x="5518150" y="6470650"/>
          <p14:tracePt t="92118" x="5518150" y="6508750"/>
          <p14:tracePt t="92134" x="5518150" y="6565900"/>
          <p14:tracePt t="92151" x="5518150" y="6610350"/>
          <p14:tracePt t="92167" x="5518150" y="6616700"/>
          <p14:tracePt t="92214" x="5518150" y="6591300"/>
          <p14:tracePt t="92222" x="5537200" y="6565900"/>
          <p14:tracePt t="92235" x="5543550" y="6546850"/>
          <p14:tracePt t="92251" x="5588000" y="6483350"/>
          <p14:tracePt t="92268" x="5645150" y="6426200"/>
          <p14:tracePt t="92284" x="5759450" y="6356350"/>
          <p14:tracePt t="92301" x="5937250" y="6299200"/>
          <p14:tracePt t="92302" x="6032500" y="6286500"/>
          <p14:tracePt t="92317" x="6115050" y="6286500"/>
          <p14:tracePt t="92318" x="6210300" y="6286500"/>
          <p14:tracePt t="92334" x="6419850" y="6407150"/>
          <p14:tracePt t="92351" x="6578600" y="6635750"/>
          <p14:tracePt t="92368" x="6673850" y="6851650"/>
          <p14:tracePt t="92384" x="6718300" y="6851650"/>
          <p14:tracePt t="92414" x="6711950" y="6851650"/>
          <p14:tracePt t="92423" x="6705600" y="6851650"/>
          <p14:tracePt t="92439" x="6692900" y="6851650"/>
          <p14:tracePt t="92463" x="6692900" y="6845300"/>
          <p14:tracePt t="92471" x="6692900" y="6781800"/>
          <p14:tracePt t="92484" x="6718300" y="6718300"/>
          <p14:tracePt t="92501" x="6807200" y="6534150"/>
          <p14:tracePt t="92518" x="6889750" y="6356350"/>
          <p14:tracePt t="92535" x="7080250" y="6146800"/>
          <p14:tracePt t="92551" x="7150100" y="6102350"/>
          <p14:tracePt t="92567" x="7391400" y="6026150"/>
          <p14:tracePt t="92584" x="7581900" y="6026150"/>
          <p14:tracePt t="92602" x="7766050" y="6026150"/>
          <p14:tracePt t="92619" x="7924800" y="6076950"/>
          <p14:tracePt t="92635" x="8032750" y="6146800"/>
          <p14:tracePt t="92653" x="8102600" y="6203950"/>
          <p14:tracePt t="92655" x="8121650" y="6216650"/>
          <p14:tracePt t="92670" x="8121650" y="6229350"/>
          <p14:tracePt t="92672" x="8121650" y="6235700"/>
          <p14:tracePt t="92711" x="8128000" y="6235700"/>
          <p14:tracePt t="92720" x="8140700" y="6235700"/>
          <p14:tracePt t="92727" x="8159750" y="6191250"/>
          <p14:tracePt t="92736" x="8191500" y="6140450"/>
          <p14:tracePt t="92753" x="8293100" y="5994400"/>
          <p14:tracePt t="92769" x="8426450" y="5822950"/>
          <p14:tracePt t="92785" x="8604250" y="5657850"/>
          <p14:tracePt t="92802" x="8737600" y="5575300"/>
          <p14:tracePt t="92820" x="8839200" y="5518150"/>
          <p14:tracePt t="92835" x="8877300" y="5511800"/>
          <p14:tracePt t="92855" x="8877300" y="5524500"/>
          <p14:tracePt t="92869" x="8877300" y="5549900"/>
          <p14:tracePt t="92871" x="8877300" y="5594350"/>
          <p14:tracePt t="92885" x="8877300" y="5632450"/>
          <p14:tracePt t="92902" x="8870950" y="5727700"/>
          <p14:tracePt t="92920" x="8839200" y="5803900"/>
          <p14:tracePt t="92935" x="8832850" y="5810250"/>
          <p14:tracePt t="92983" x="8845550" y="5778500"/>
          <p14:tracePt t="92992" x="8870950" y="5734050"/>
          <p14:tracePt t="93003" x="8909050" y="5676900"/>
          <p14:tracePt t="93019" x="8991600" y="5568950"/>
          <p14:tracePt t="93036" x="9067800" y="5492750"/>
          <p14:tracePt t="93052" x="9124950" y="5473700"/>
          <p14:tracePt t="93070" x="9156700" y="5467350"/>
          <p14:tracePt t="93086" x="9163050" y="5467350"/>
          <p14:tracePt t="93087" x="9175750" y="5499100"/>
          <p14:tracePt t="93101" x="9175750" y="5562600"/>
          <p14:tracePt t="93102" x="9175750" y="5638800"/>
          <p14:tracePt t="93118" x="9175750" y="5803900"/>
          <p14:tracePt t="93135" x="9080500" y="6051550"/>
          <p14:tracePt t="93151" x="8934450" y="6311900"/>
          <p14:tracePt t="93168" x="8737600" y="6553200"/>
          <p14:tracePt t="93184" x="8540750" y="6648450"/>
          <p14:tracePt t="93201" x="8413750" y="6667500"/>
          <p14:tracePt t="93218" x="8337550" y="6654800"/>
          <p14:tracePt t="93234" x="8312150" y="6597650"/>
          <p14:tracePt t="93251" x="8293100" y="6508750"/>
          <p14:tracePt t="93267" x="8286750" y="6426200"/>
          <p14:tracePt t="93284" x="8286750" y="6362700"/>
          <p14:tracePt t="93301" x="8261350" y="6324600"/>
          <p14:tracePt t="93318" x="8128000" y="6210300"/>
          <p14:tracePt t="93334" x="8102600" y="6203950"/>
          <p14:tracePt t="93534" x="8134350" y="6184900"/>
          <p14:tracePt t="93542" x="8362950" y="6083300"/>
          <p14:tracePt t="93551" x="8477250" y="6070600"/>
          <p14:tracePt t="93567" x="8775700" y="6070600"/>
          <p14:tracePt t="93584" x="8928100" y="6083300"/>
          <p14:tracePt t="93601" x="9029700" y="6115050"/>
          <p14:tracePt t="93617" x="9055100" y="6121400"/>
          <p14:tracePt t="93678" x="9061450" y="6121400"/>
          <p14:tracePt t="93686" x="9067800" y="6121400"/>
          <p14:tracePt t="93695" x="9086850" y="6121400"/>
          <p14:tracePt t="93702" x="9112250" y="6121400"/>
          <p14:tracePt t="93718" x="9175750" y="6108700"/>
          <p14:tracePt t="93734" x="9226550" y="6096000"/>
          <p14:tracePt t="93751" x="9264650" y="6089650"/>
          <p14:tracePt t="93768" x="9290050" y="6076950"/>
          <p14:tracePt t="93784" x="9302750" y="6076950"/>
          <p14:tracePt t="93801" x="9302750" y="6070600"/>
          <p14:tracePt t="93943" x="9315450" y="6051550"/>
          <p14:tracePt t="93951" x="9315450" y="6045200"/>
          <p14:tracePt t="93959" x="9315450" y="6032500"/>
          <p14:tracePt t="93968" x="9315450" y="6013450"/>
          <p14:tracePt t="93984" x="9328150" y="5975350"/>
          <p14:tracePt t="94001" x="9353550" y="5918200"/>
          <p14:tracePt t="94017" x="9378950" y="5867400"/>
          <p14:tracePt t="94036" x="9404350" y="5848350"/>
          <p14:tracePt t="94052" x="9442450" y="5842000"/>
          <p14:tracePt t="94069" x="9499600" y="5842000"/>
          <p14:tracePt t="94071" x="9550400" y="5842000"/>
          <p14:tracePt t="94086" x="9594850" y="5854700"/>
          <p14:tracePt t="94087" x="9658350" y="5880100"/>
          <p14:tracePt t="94103" x="9759950" y="5949950"/>
          <p14:tracePt t="94119" x="9798050" y="5988050"/>
          <p14:tracePt t="94135" x="9810750" y="6019800"/>
          <p14:tracePt t="94151" x="9810750" y="6051550"/>
          <p14:tracePt t="94168" x="9798050" y="6076950"/>
          <p14:tracePt t="94184" x="9779000" y="6096000"/>
          <p14:tracePt t="94203" x="9766300" y="6102350"/>
          <p14:tracePt t="94218" x="9759950" y="6102350"/>
          <p14:tracePt t="94240" x="9753600" y="6102350"/>
          <p14:tracePt t="94424" x="9753600" y="6115050"/>
          <p14:tracePt t="94439" x="9766300" y="6127750"/>
          <p14:tracePt t="94448" x="9772650" y="6140450"/>
          <p14:tracePt t="94455" x="9772650" y="6153150"/>
          <p14:tracePt t="94467" x="9779000" y="6159500"/>
          <p14:tracePt t="94484" x="9779000" y="6184900"/>
          <p14:tracePt t="94500" x="9779000" y="6210300"/>
          <p14:tracePt t="94517" x="9779000" y="6229350"/>
          <p14:tracePt t="94534" x="9772650" y="6254750"/>
          <p14:tracePt t="94551" x="9766300" y="6261100"/>
          <p14:tracePt t="94567" x="9734550" y="6273800"/>
          <p14:tracePt t="94585" x="9715500" y="6273800"/>
          <p14:tracePt t="94603" x="9696450" y="6273800"/>
          <p14:tracePt t="94618" x="9664700" y="6273800"/>
          <p14:tracePt t="94636" x="9601200" y="6229350"/>
          <p14:tracePt t="94652" x="9505950" y="6146800"/>
          <p14:tracePt t="94669" x="9404350" y="6038850"/>
          <p14:tracePt t="94671" x="9359900" y="5981700"/>
          <p14:tracePt t="94686" x="9321800" y="5911850"/>
          <p14:tracePt t="94687" x="9277350" y="5842000"/>
          <p14:tracePt t="94703" x="9182100" y="5702300"/>
          <p14:tracePt t="94719" x="9112250" y="5613400"/>
          <p14:tracePt t="94735" x="9067800" y="5562600"/>
          <p14:tracePt t="94752" x="9055100" y="5543550"/>
          <p14:tracePt t="94770" x="9048750" y="5524500"/>
          <p14:tracePt t="94785" x="9048750" y="5511800"/>
          <p14:tracePt t="94803" x="9048750" y="5505450"/>
          <p14:tracePt t="94818" x="9048750" y="5486400"/>
          <p14:tracePt t="94836" x="9048750" y="5467350"/>
          <p14:tracePt t="94852" x="9048750" y="5461000"/>
          <p14:tracePt t="94869" x="9055100" y="5461000"/>
          <p14:tracePt t="94911" x="9061450" y="5461000"/>
          <p14:tracePt t="94920" x="9080500" y="5461000"/>
          <p14:tracePt t="94927" x="9080500" y="5467350"/>
          <p14:tracePt t="94936" x="9080500" y="5486400"/>
          <p14:tracePt t="94953" x="9080500" y="5543550"/>
          <p14:tracePt t="94969" x="9080500" y="5594350"/>
          <p14:tracePt t="94985" x="9067800" y="5651500"/>
          <p14:tracePt t="95003" x="9036050" y="5695950"/>
          <p14:tracePt t="95018" x="9010650" y="5734050"/>
          <p14:tracePt t="95036" x="8966200" y="5791200"/>
          <p14:tracePt t="95052" x="8934450" y="5842000"/>
          <p14:tracePt t="95069" x="8915400" y="5886450"/>
          <p14:tracePt t="95072" x="8902700" y="5899150"/>
          <p14:tracePt t="95086" x="8902700" y="5918200"/>
          <p14:tracePt t="95087" x="8883650" y="5943600"/>
          <p14:tracePt t="95103" x="8877300" y="5962650"/>
          <p14:tracePt t="95119" x="8877300" y="5975350"/>
          <p14:tracePt t="95136" x="8864600" y="5994400"/>
          <p14:tracePt t="97904" x="8864600" y="5981700"/>
          <p14:tracePt t="97912" x="8864600" y="5975350"/>
          <p14:tracePt t="97919" x="8864600" y="5956300"/>
          <p14:tracePt t="97936" x="8864600" y="5930900"/>
          <p14:tracePt t="97953" x="8864600" y="5911850"/>
          <p14:tracePt t="97971" x="8864600" y="5892800"/>
          <p14:tracePt t="97988" x="8864600" y="5873750"/>
          <p14:tracePt t="98002" x="8864600" y="5848350"/>
          <p14:tracePt t="98018" x="8864600" y="5829300"/>
          <p14:tracePt t="98034" x="8864600" y="5810250"/>
          <p14:tracePt t="98051" x="8883650" y="5784850"/>
          <p14:tracePt t="98067" x="8909050" y="5746750"/>
          <p14:tracePt t="98085" x="8934450" y="5727700"/>
          <p14:tracePt t="98086" x="8959850" y="5715000"/>
          <p14:tracePt t="98101" x="8991600" y="5695950"/>
          <p14:tracePt t="98118" x="9055100" y="5657850"/>
          <p14:tracePt t="98119" x="9093200" y="5632450"/>
          <p14:tracePt t="98134" x="9226550" y="5568950"/>
          <p14:tracePt t="98151" x="9404350" y="5518150"/>
          <p14:tracePt t="98167" x="9575800" y="5473700"/>
          <p14:tracePt t="98184" x="9766300" y="5448300"/>
          <p14:tracePt t="98201" x="9956800" y="5435600"/>
          <p14:tracePt t="98217" x="10128250" y="5435600"/>
          <p14:tracePt t="98234" x="10274300" y="5435600"/>
          <p14:tracePt t="98252" x="10369550" y="5467350"/>
          <p14:tracePt t="98255" x="10401300" y="5480050"/>
          <p14:tracePt t="98269" x="10407650" y="5486400"/>
          <p14:tracePt t="98271" x="10414000" y="5492750"/>
          <p14:tracePt t="98286" x="10414000" y="5499100"/>
          <p14:tracePt t="98287" x="10414000" y="5505450"/>
          <p14:tracePt t="98303" x="10394950" y="5543550"/>
          <p14:tracePt t="98319" x="10325100" y="5581650"/>
          <p14:tracePt t="98335" x="10242550" y="5613400"/>
          <p14:tracePt t="98353" x="10134600" y="5619750"/>
          <p14:tracePt t="98370" x="10001250" y="5619750"/>
          <p14:tracePt t="98386" x="9899650" y="5588000"/>
          <p14:tracePt t="98403" x="9861550" y="5556250"/>
          <p14:tracePt t="98419" x="9836150" y="5492750"/>
          <p14:tracePt t="98435" x="9842500" y="5397500"/>
          <p14:tracePt t="98452" x="9899650" y="5308600"/>
          <p14:tracePt t="98470" x="9963150" y="5264150"/>
          <p14:tracePt t="98472" x="9982200" y="5245100"/>
          <p14:tracePt t="98485" x="10013950" y="5219700"/>
          <p14:tracePt t="98501" x="10033000" y="5207000"/>
          <p14:tracePt t="98518" x="10058400" y="5181600"/>
          <p14:tracePt t="98535" x="10077450" y="5162550"/>
          <p14:tracePt t="98558" x="10077450" y="5156200"/>
          <p14:tracePt t="98583" x="10077450" y="5149850"/>
          <p14:tracePt t="98872" x="10077450" y="5168900"/>
          <p14:tracePt t="98879" x="10071100" y="5175250"/>
          <p14:tracePt t="98888" x="10071100" y="5187950"/>
          <p14:tracePt t="98904" x="10064750" y="5213350"/>
          <p14:tracePt t="98920" x="10052050" y="5238750"/>
          <p14:tracePt t="98936" x="10045700" y="5270500"/>
          <p14:tracePt t="98952" x="10039350" y="5295900"/>
          <p14:tracePt t="98970" x="10033000" y="5327650"/>
          <p14:tracePt t="98985" x="10026650" y="5353050"/>
          <p14:tracePt t="99003" x="10020300" y="5378450"/>
          <p14:tracePt t="99019" x="10020300" y="5397500"/>
          <p14:tracePt t="99036" x="10007600" y="5416550"/>
          <p14:tracePt t="99052" x="10007600" y="5441950"/>
          <p14:tracePt t="99054" x="10001250" y="5448300"/>
          <p14:tracePt t="99068" x="10001250" y="5461000"/>
          <p14:tracePt t="99087" x="9988550" y="5492750"/>
          <p14:tracePt t="99103" x="9982200" y="5524500"/>
          <p14:tracePt t="99120" x="9975850" y="5543550"/>
          <p14:tracePt t="99136" x="9963150" y="5575300"/>
          <p14:tracePt t="99152" x="9950450" y="5607050"/>
          <p14:tracePt t="99170" x="9937750" y="5613400"/>
          <p14:tracePt t="99185" x="9925050" y="5626100"/>
          <p14:tracePt t="99203" x="9918700" y="5626100"/>
          <p14:tracePt t="99231" x="9912350" y="5626100"/>
          <p14:tracePt t="99240" x="9912350" y="5568950"/>
          <p14:tracePt t="99253" x="9912350" y="5486400"/>
          <p14:tracePt t="99269" x="9912350" y="5289550"/>
          <p14:tracePt t="99287" x="9931400" y="5003800"/>
          <p14:tracePt t="99303" x="10020300" y="4806950"/>
          <p14:tracePt t="99320" x="10121900" y="4635500"/>
          <p14:tracePt t="99336" x="10229850" y="4533900"/>
          <p14:tracePt t="99352" x="10356850" y="4464050"/>
          <p14:tracePt t="99370" x="10471150" y="4425950"/>
          <p14:tracePt t="99385" x="10566400" y="4419600"/>
          <p14:tracePt t="99402" x="10617200" y="4419600"/>
          <p14:tracePt t="99420" x="10661650" y="4419600"/>
          <p14:tracePt t="99435" x="10668000" y="4425950"/>
          <p14:tracePt t="99462" x="10674350" y="4425950"/>
          <p14:tracePt t="100008" x="10674350" y="4438650"/>
          <p14:tracePt t="100016" x="10668000" y="4451350"/>
          <p14:tracePt t="100023" x="10661650" y="4457700"/>
          <p14:tracePt t="100036" x="10661650" y="4470400"/>
          <p14:tracePt t="100052" x="10655300" y="4495800"/>
          <p14:tracePt t="100068" x="10636250" y="4527550"/>
          <p14:tracePt t="100086" x="10617200" y="4559300"/>
          <p14:tracePt t="100088" x="10610850" y="4565650"/>
          <p14:tracePt t="100103" x="10598150" y="4591050"/>
          <p14:tracePt t="100120" x="10591800" y="4603750"/>
          <p14:tracePt t="100136" x="10591800" y="4610100"/>
          <p14:tracePt t="100199" x="10585450" y="4622800"/>
          <p14:tracePt t="100215" x="10585450" y="4629150"/>
          <p14:tracePt t="100231" x="10579100" y="4641850"/>
          <p14:tracePt t="100239" x="10572750" y="4641850"/>
          <p14:tracePt t="101104" x="10572750" y="4648200"/>
          <p14:tracePt t="101111" x="10572750" y="4660900"/>
          <p14:tracePt t="101127" x="10572750" y="4667250"/>
          <p14:tracePt t="101136" x="10572750" y="4673600"/>
          <p14:tracePt t="101152" x="10566400" y="4679950"/>
          <p14:tracePt t="101170" x="10566400" y="4686300"/>
          <p14:tracePt t="101185" x="10560050" y="4699000"/>
          <p14:tracePt t="101203" x="10560050" y="4705350"/>
          <p14:tracePt t="101219" x="10560050" y="4711700"/>
          <p14:tracePt t="101255" x="10560050" y="4718050"/>
          <p14:tracePt t="101272" x="10553700" y="4724400"/>
          <p14:tracePt t="101287" x="10553700" y="4730750"/>
          <p14:tracePt t="101296" x="10541000" y="4743450"/>
          <p14:tracePt t="101319" x="10534650" y="4743450"/>
          <p14:tracePt t="101336" x="10528300" y="4743450"/>
          <p14:tracePt t="101344" x="10521950" y="4743450"/>
          <p14:tracePt t="101353" x="10521950" y="4749800"/>
          <p14:tracePt t="101368" x="10515600" y="4749800"/>
          <p14:tracePt t="101387" x="10502900" y="4756150"/>
          <p14:tracePt t="101403" x="10496550" y="4762500"/>
          <p14:tracePt t="101418" x="10483850" y="4762500"/>
          <p14:tracePt t="101436" x="10471150" y="4781550"/>
          <p14:tracePt t="101439" x="10458450" y="4787900"/>
          <p14:tracePt t="101467" x="10445750" y="4800600"/>
          <p14:tracePt t="101485" x="10439400" y="4806950"/>
          <p14:tracePt t="101501" x="10433050" y="4806950"/>
          <p14:tracePt t="102056" x="10426700" y="4819650"/>
          <p14:tracePt t="102063" x="10414000" y="4838700"/>
          <p14:tracePt t="102071" x="10401300" y="4864100"/>
          <p14:tracePt t="102086" x="10394950" y="4876800"/>
          <p14:tracePt t="102102" x="10382250" y="4933950"/>
          <p14:tracePt t="102119" x="10375900" y="5086350"/>
          <p14:tracePt t="102135" x="10375900" y="5251450"/>
          <p14:tracePt t="102153" x="10363200" y="5378450"/>
          <p14:tracePt t="102170" x="10350500" y="5473700"/>
          <p14:tracePt t="102186" x="10344150" y="5524500"/>
          <p14:tracePt t="102203" x="10337800" y="5562600"/>
          <p14:tracePt t="102219" x="10331450" y="5600700"/>
          <p14:tracePt t="102236" x="10325100" y="5607050"/>
          <p14:tracePt t="102252" x="10325100" y="5613400"/>
          <p14:tracePt t="102268" x="10318750" y="5613400"/>
          <p14:tracePt t="102285" x="10306050" y="5626100"/>
          <p14:tracePt t="102302" x="10287000" y="5626100"/>
          <p14:tracePt t="102304" x="10267950" y="5626100"/>
          <p14:tracePt t="102319" x="10185400" y="5632450"/>
          <p14:tracePt t="102336" x="10071100" y="5632450"/>
          <p14:tracePt t="102352" x="9937750" y="5632450"/>
          <p14:tracePt t="102369" x="9791700" y="5607050"/>
          <p14:tracePt t="102385" x="9626600" y="5556250"/>
          <p14:tracePt t="102403" x="9480550" y="5486400"/>
          <p14:tracePt t="102418" x="9372600" y="5416550"/>
          <p14:tracePt t="102436" x="9321800" y="5378450"/>
          <p14:tracePt t="102452" x="9296400" y="5340350"/>
          <p14:tracePt t="102469" x="9290050" y="5308600"/>
          <p14:tracePt t="102471" x="9290050" y="5295900"/>
          <p14:tracePt t="102484" x="9290050" y="5283200"/>
          <p14:tracePt t="102501" x="9296400" y="5264150"/>
          <p14:tracePt t="102517" x="9404350" y="5264150"/>
          <p14:tracePt t="102534" x="9886950" y="5467350"/>
          <p14:tracePt t="102551" x="10242550" y="5657850"/>
          <p14:tracePt t="102567" x="10471150" y="5835650"/>
          <p14:tracePt t="102584" x="10642600" y="5962650"/>
          <p14:tracePt t="102601" x="10718800" y="6051550"/>
          <p14:tracePt t="102618" x="10725150" y="6076950"/>
          <p14:tracePt t="102634" x="10718800" y="6102350"/>
          <p14:tracePt t="102651" x="10579100" y="6108700"/>
          <p14:tracePt t="102667" x="10318750" y="6057900"/>
          <p14:tracePt t="102684" x="9918700" y="5848350"/>
          <p14:tracePt t="102701" x="9531350" y="5562600"/>
          <p14:tracePt t="102702" x="9404350" y="5454650"/>
          <p14:tracePt t="102718" x="9302750" y="5346700"/>
          <p14:tracePt t="102719" x="9258300" y="5264150"/>
          <p14:tracePt t="102735" x="9207500" y="5130800"/>
          <p14:tracePt t="102751" x="9207500" y="5035550"/>
          <p14:tracePt t="102768" x="9340850" y="4965700"/>
          <p14:tracePt t="102784" x="9652000" y="4940300"/>
          <p14:tracePt t="102801" x="10045700" y="4940300"/>
          <p14:tracePt t="102817" x="10318750" y="4984750"/>
          <p14:tracePt t="102835" x="10420350" y="5073650"/>
          <p14:tracePt t="102851" x="10433050" y="5162550"/>
          <p14:tracePt t="102867" x="10369550" y="5270500"/>
          <p14:tracePt t="102884" x="10166350" y="5359400"/>
          <p14:tracePt t="102901" x="9836150" y="5410200"/>
          <p14:tracePt t="102902" x="9626600" y="5410200"/>
          <p14:tracePt t="102917" x="9398000" y="5334000"/>
          <p14:tracePt t="102918" x="9188450" y="5245100"/>
          <p14:tracePt t="102934" x="8807450" y="5003800"/>
          <p14:tracePt t="102950" x="8604250" y="4813300"/>
          <p14:tracePt t="102968" x="8540750" y="4711700"/>
          <p14:tracePt t="102984" x="8534400" y="4635500"/>
          <p14:tracePt t="103001" x="8604250" y="4584700"/>
          <p14:tracePt t="103018" x="8794750" y="4521200"/>
          <p14:tracePt t="103036" x="9086850" y="4502150"/>
          <p14:tracePt t="103052" x="9347200" y="4502150"/>
          <p14:tracePt t="103070" x="9594850" y="4546600"/>
          <p14:tracePt t="103071" x="9658350" y="4572000"/>
          <p14:tracePt t="103086" x="9696450" y="4610100"/>
          <p14:tracePt t="103102" x="9740900" y="4679950"/>
          <p14:tracePt t="103104" x="9753600" y="4749800"/>
          <p14:tracePt t="103119" x="9753600" y="4902200"/>
          <p14:tracePt t="103135" x="9658350" y="5054600"/>
          <p14:tracePt t="103152" x="9556750" y="5175250"/>
          <p14:tracePt t="103169" x="9455150" y="5245100"/>
          <p14:tracePt t="103185" x="9378950" y="5283200"/>
          <p14:tracePt t="103202" x="9309100" y="5295900"/>
          <p14:tracePt t="103218" x="9258300" y="5302250"/>
          <p14:tracePt t="103236" x="9220200" y="5302250"/>
          <p14:tracePt t="103252" x="9188450" y="5295900"/>
          <p14:tracePt t="103270" x="9169400" y="5270500"/>
          <p14:tracePt t="103271" x="9156700" y="5257800"/>
          <p14:tracePt t="103286" x="9137650" y="5238750"/>
          <p14:tracePt t="103287" x="9118600" y="5213350"/>
          <p14:tracePt t="103302" x="9105900" y="5200650"/>
          <p14:tracePt t="103304" x="9086850" y="5168900"/>
          <p14:tracePt t="103319" x="9055100" y="5111750"/>
          <p14:tracePt t="103335" x="9029700" y="5060950"/>
          <p14:tracePt t="103352" x="9029700" y="5003800"/>
          <p14:tracePt t="103370" x="9067800" y="4921250"/>
          <p14:tracePt t="103386" x="9194800" y="4826000"/>
          <p14:tracePt t="103403" x="9436100" y="4749800"/>
          <p14:tracePt t="103420" x="9671050" y="4667250"/>
          <p14:tracePt t="103436" x="9842500" y="4591050"/>
          <p14:tracePt t="103452" x="10013950" y="4508500"/>
          <p14:tracePt t="103469" x="10160000" y="4438650"/>
          <p14:tracePt t="103471" x="10223500" y="4400550"/>
          <p14:tracePt t="103484" x="10267950" y="4368800"/>
          <p14:tracePt t="103501" x="10331450" y="4337050"/>
          <p14:tracePt t="103518" x="10388600" y="4305300"/>
          <p14:tracePt t="103536" x="10401300" y="4298950"/>
          <p14:tracePt t="103552" x="10420350" y="4292600"/>
          <p14:tracePt t="103569" x="10426700" y="4292600"/>
          <p14:tracePt t="103591" x="10426700" y="4311650"/>
          <p14:tracePt t="103603" x="10426700" y="4318000"/>
          <p14:tracePt t="103619" x="10426700" y="4356100"/>
          <p14:tracePt t="103637" x="10394950" y="4413250"/>
          <p14:tracePt t="103653" x="10363200" y="4451350"/>
          <p14:tracePt t="103654" x="10356850" y="4464050"/>
          <p14:tracePt t="103668" x="10337800" y="4470400"/>
          <p14:tracePt t="103685" x="10306050" y="4483100"/>
          <p14:tracePt t="103702" x="10274300" y="4483100"/>
          <p14:tracePt t="103719" x="10248900" y="4483100"/>
          <p14:tracePt t="103735" x="10236200" y="4483100"/>
          <p14:tracePt t="103752" x="10210800" y="4476750"/>
          <p14:tracePt t="103770" x="10179050" y="4451350"/>
          <p14:tracePt t="103785" x="10160000" y="4445000"/>
          <p14:tracePt t="103802" x="10153650" y="4445000"/>
          <p14:tracePt t="103895" x="10147300" y="4445000"/>
          <p14:tracePt t="103912" x="10147300" y="4457700"/>
          <p14:tracePt t="103919" x="10147300" y="4476750"/>
          <p14:tracePt t="103927" x="10147300" y="4489450"/>
          <p14:tracePt t="103936" x="10147300" y="4514850"/>
          <p14:tracePt t="103953" x="10134600" y="4540250"/>
          <p14:tracePt t="103969" x="10109200" y="4559300"/>
          <p14:tracePt t="103984" x="10096500" y="4565650"/>
          <p14:tracePt t="104648" x="10090150" y="4565650"/>
          <p14:tracePt t="104656" x="10077450" y="4565650"/>
          <p14:tracePt t="104669" x="10064750" y="4565650"/>
          <p14:tracePt t="104685" x="10033000" y="4565650"/>
          <p14:tracePt t="104703" x="9988550" y="4565650"/>
          <p14:tracePt t="104719" x="9975850" y="4565650"/>
          <p14:tracePt t="104736" x="9963150" y="4565650"/>
          <p14:tracePt t="105688" x="9963150" y="4546600"/>
          <p14:tracePt t="105703" x="9963150" y="4527550"/>
          <p14:tracePt t="105712" x="9963150" y="4521200"/>
          <p14:tracePt t="105720" x="9963150" y="4495800"/>
          <p14:tracePt t="105734" x="9963150" y="4451350"/>
          <p14:tracePt t="105751" x="9969500" y="4394200"/>
          <p14:tracePt t="105767" x="9975850" y="4368800"/>
          <p14:tracePt t="105784" x="9988550" y="4343400"/>
          <p14:tracePt t="105801" x="10001250" y="4324350"/>
          <p14:tracePt t="105817" x="10001250" y="4311650"/>
          <p14:tracePt t="105834" x="10013950" y="4292600"/>
          <p14:tracePt t="105850" x="10020300" y="4279900"/>
          <p14:tracePt t="105869" x="10020300" y="4267200"/>
          <p14:tracePt t="105871" x="10020300" y="4248150"/>
          <p14:tracePt t="105887" x="10020300" y="4241800"/>
          <p14:tracePt t="105901" x="10026650" y="4241800"/>
          <p14:tracePt t="105960" x="10026650" y="4235450"/>
          <p14:tracePt t="106344" x="10026650" y="4229100"/>
          <p14:tracePt t="106352" x="10026650" y="4222750"/>
          <p14:tracePt t="106360" x="10026650" y="4216400"/>
          <p14:tracePt t="106383" x="10026650" y="4210050"/>
          <p14:tracePt t="106400" x="10026650" y="4203700"/>
          <p14:tracePt t="106464" x="10026650" y="4197350"/>
          <p14:tracePt t="106480" x="10020300" y="4197350"/>
          <p14:tracePt t="106487" x="10020300" y="4191000"/>
          <p14:tracePt t="106510" x="10013950" y="4184650"/>
          <p14:tracePt t="106526" x="10007600" y="4184650"/>
          <p14:tracePt t="106542" x="10001250" y="4184650"/>
          <p14:tracePt t="106559" x="9994900" y="4184650"/>
          <p14:tracePt t="106574" x="9982200" y="4184650"/>
          <p14:tracePt t="106584" x="9975850" y="4184650"/>
          <p14:tracePt t="106601" x="9963150" y="4184650"/>
          <p14:tracePt t="106617" x="9956800" y="4184650"/>
          <p14:tracePt t="106960" x="9950450" y="4184650"/>
          <p14:tracePt t="106967" x="9944100" y="4184650"/>
          <p14:tracePt t="106991" x="9937750" y="4191000"/>
          <p14:tracePt t="107224" x="9937750" y="4197350"/>
          <p14:tracePt t="107239" x="9937750" y="4203700"/>
          <p14:tracePt t="107247" x="9937750" y="4210050"/>
          <p14:tracePt t="107263" x="9931400" y="4216400"/>
          <p14:tracePt t="107608" x="9931400" y="4222750"/>
          <p14:tracePt t="107615" x="9931400" y="4229100"/>
          <p14:tracePt t="107623" x="9931400" y="4241800"/>
          <p14:tracePt t="107634" x="9931400" y="4248150"/>
          <p14:tracePt t="107650" x="9931400" y="4267200"/>
          <p14:tracePt t="107668" x="9931400" y="4298950"/>
          <p14:tracePt t="107684" x="9931400" y="4324350"/>
          <p14:tracePt t="107701" x="9931400" y="4330700"/>
          <p14:tracePt t="107717" x="9931400" y="4337050"/>
          <p14:tracePt t="107734" x="9937750" y="4337050"/>
          <p14:tracePt t="107751" x="9963150" y="4337050"/>
          <p14:tracePt t="107767" x="10013950" y="4311650"/>
          <p14:tracePt t="107786" x="10052050" y="4260850"/>
          <p14:tracePt t="107802" x="10102850" y="4197350"/>
          <p14:tracePt t="107819" x="10134600" y="4152900"/>
          <p14:tracePt t="107835" x="10160000" y="4114800"/>
          <p14:tracePt t="107853" x="10191750" y="4102100"/>
          <p14:tracePt t="107855" x="10210800" y="4095750"/>
          <p14:tracePt t="107869" x="10223500" y="4095750"/>
          <p14:tracePt t="107871" x="10229850" y="4095750"/>
          <p14:tracePt t="107887" x="10255250" y="4095750"/>
          <p14:tracePt t="107903" x="10280650" y="4121150"/>
          <p14:tracePt t="107919" x="10293350" y="4159250"/>
          <p14:tracePt t="107936" x="10293350" y="4210050"/>
          <p14:tracePt t="107952" x="10293350" y="4279900"/>
          <p14:tracePt t="107969" x="10274300" y="4318000"/>
          <p14:tracePt t="107985" x="10267950" y="4318000"/>
          <p14:tracePt t="108003" x="10261600" y="4318000"/>
          <p14:tracePt t="108019" x="10236200" y="4311650"/>
          <p14:tracePt t="108036" x="10210800" y="4286250"/>
          <p14:tracePt t="108052" x="10198100" y="4241800"/>
          <p14:tracePt t="108069" x="10198100" y="4203700"/>
          <p14:tracePt t="108072" x="10198100" y="4184650"/>
          <p14:tracePt t="108086" x="10210800" y="4165600"/>
          <p14:tracePt t="108102" x="10287000" y="4159250"/>
          <p14:tracePt t="108119" x="10344150" y="4159250"/>
          <p14:tracePt t="108136" x="10382250" y="4191000"/>
          <p14:tracePt t="108152" x="10401300" y="4241800"/>
          <p14:tracePt t="108169" x="10401300" y="4305300"/>
          <p14:tracePt t="108185" x="10375900" y="4362450"/>
          <p14:tracePt t="108203" x="10331450" y="4394200"/>
          <p14:tracePt t="108219" x="10293350" y="4394200"/>
          <p14:tracePt t="108236" x="10280650" y="4394200"/>
          <p14:tracePt t="108253" x="10261600" y="4381500"/>
          <p14:tracePt t="108268" x="10255250" y="4305300"/>
          <p14:tracePt t="108286" x="10255250" y="4260850"/>
          <p14:tracePt t="108302" x="10255250" y="4248150"/>
          <p14:tracePt t="108319" x="10261600" y="4241800"/>
          <p14:tracePt t="108335" x="10287000" y="4248150"/>
          <p14:tracePt t="108352" x="10312400" y="4279900"/>
          <p14:tracePt t="108370" x="10337800" y="4324350"/>
          <p14:tracePt t="108385" x="10363200" y="4413250"/>
          <p14:tracePt t="108403" x="10382250" y="4533900"/>
          <p14:tracePt t="108419" x="10394950" y="4667250"/>
          <p14:tracePt t="108436" x="10394950" y="4775200"/>
          <p14:tracePt t="108451" x="10401300" y="4864100"/>
          <p14:tracePt t="108470" x="10401300" y="4914900"/>
          <p14:tracePt t="108472" x="10401300" y="4933950"/>
          <p14:tracePt t="108552" x="10401300" y="4914900"/>
          <p14:tracePt t="108559" x="10401300" y="4895850"/>
          <p14:tracePt t="108569" x="10394950" y="4870450"/>
          <p14:tracePt t="108585" x="10388600" y="4800600"/>
          <p14:tracePt t="108603" x="10388600" y="4711700"/>
          <p14:tracePt t="108619" x="10388600" y="4654550"/>
          <p14:tracePt t="108636" x="10388600" y="4616450"/>
          <p14:tracePt t="108652" x="10388600" y="4584700"/>
          <p14:tracePt t="108670" x="10394950" y="4578350"/>
          <p14:tracePt t="108720" x="10382250" y="4578350"/>
          <p14:tracePt t="115376" x="10388600" y="4578350"/>
          <p14:tracePt t="115385" x="10414000" y="4641850"/>
          <p14:tracePt t="115391" x="10439400" y="4718050"/>
          <p14:tracePt t="115403" x="10464800" y="4794250"/>
          <p14:tracePt t="115419" x="10477500" y="4883150"/>
          <p14:tracePt t="115435" x="10477500" y="4908550"/>
          <p14:tracePt t="115452" x="10477500" y="4921250"/>
          <p14:tracePt t="115742" x="10407650" y="4902200"/>
          <p14:tracePt t="115765" x="10401300" y="4902200"/>
          <p14:tracePt t="115767" x="10375900" y="4902200"/>
          <p14:tracePt t="115785" x="10350500" y="4902200"/>
          <p14:tracePt t="115815" x="10344150" y="4908550"/>
          <p14:tracePt t="115835" x="10337800" y="4914900"/>
          <p14:tracePt t="115867" x="10331450" y="4921250"/>
          <p14:tracePt t="116568" x="10318750" y="4927600"/>
          <p14:tracePt t="116576" x="10287000" y="4927600"/>
          <p14:tracePt t="116619" x="9188450" y="4927600"/>
          <p14:tracePt t="116637" x="8331200" y="4927600"/>
          <p14:tracePt t="116639" x="7918450" y="4927600"/>
          <p14:tracePt t="116652" x="7372350" y="4927600"/>
          <p14:tracePt t="116670" x="6299200" y="4864100"/>
          <p14:tracePt t="116671" x="5657850" y="4794250"/>
          <p14:tracePt t="116685" x="5022850" y="4762500"/>
          <p14:tracePt t="116704" x="3086100" y="4597400"/>
          <p14:tracePt t="116719" x="1924050" y="4413250"/>
          <p14:tracePt t="116737" x="895350" y="4273550"/>
          <p14:tracePt t="116754" x="171450" y="4171950"/>
          <p14:tracePt t="116768" x="0" y="4121150"/>
          <p14:tracePt t="116786" x="0" y="4095750"/>
          <p14:tracePt t="116803" x="0" y="4076700"/>
          <p14:tracePt t="116819" x="0" y="4064000"/>
          <p14:tracePt t="116944" x="0" y="4083050"/>
          <p14:tracePt t="116953" x="0" y="4089400"/>
          <p14:tracePt t="116959" x="0" y="4108450"/>
          <p14:tracePt t="116975" x="0" y="4114800"/>
          <p14:tracePt t="117072" x="0" y="4121150"/>
          <p14:tracePt t="117144" x="0" y="4127500"/>
          <p14:tracePt t="117153" x="0" y="4140200"/>
          <p14:tracePt t="117159" x="0" y="4159250"/>
          <p14:tracePt t="117169" x="0" y="4216400"/>
          <p14:tracePt t="117187" x="0" y="4387850"/>
          <p14:tracePt t="117203" x="0" y="4806950"/>
          <p14:tracePt t="117219" x="0" y="5251450"/>
          <p14:tracePt t="117234" x="0" y="5524500"/>
          <p14:tracePt t="117251" x="0" y="5715000"/>
          <p14:tracePt t="117267" x="0" y="5886450"/>
          <p14:tracePt t="117284" x="0" y="5988050"/>
          <p14:tracePt t="117300" x="0" y="6051550"/>
          <p14:tracePt t="117318" x="12700" y="6076950"/>
          <p14:tracePt t="117342" x="25400" y="6076950"/>
          <p14:tracePt t="117351" x="31750" y="6076950"/>
          <p14:tracePt t="117367" x="82550" y="6051550"/>
          <p14:tracePt t="117386" x="95250" y="6038850"/>
          <p14:tracePt t="117422" x="101600" y="6038850"/>
          <p14:tracePt t="117431" x="107950" y="6026150"/>
          <p14:tracePt t="117438" x="133350" y="5981700"/>
          <p14:tracePt t="117451" x="133350" y="5930900"/>
          <p14:tracePt t="117467" x="133350" y="5765800"/>
          <p14:tracePt t="117484" x="6350" y="5441950"/>
          <p14:tracePt t="117501" x="0" y="5086350"/>
          <p14:tracePt t="117520" x="0" y="4641850"/>
          <p14:tracePt t="117536" x="0" y="4165600"/>
          <p14:tracePt t="117552" x="69850" y="3714750"/>
          <p14:tracePt t="117768" x="177800" y="3784600"/>
          <p14:tracePt t="117776" x="234950" y="3816350"/>
          <p14:tracePt t="117807" x="190500" y="3835400"/>
          <p14:tracePt t="117816" x="63500" y="3886200"/>
          <p14:tracePt t="117823" x="0" y="3956050"/>
          <p14:tracePt t="117836" x="0" y="3994150"/>
          <p14:tracePt t="117852" x="0" y="4044950"/>
          <p14:tracePt t="117868" x="0" y="4064000"/>
          <p14:tracePt t="117887" x="0" y="4089400"/>
          <p14:tracePt t="117903" x="0" y="4114800"/>
          <p14:tracePt t="117919" x="0" y="4146550"/>
          <p14:tracePt t="117943" x="0" y="4159250"/>
          <p14:tracePt t="117953" x="0" y="4197350"/>
          <p14:tracePt t="117970" x="0" y="4216400"/>
          <p14:tracePt t="118112" x="6350" y="4216400"/>
          <p14:tracePt t="118120" x="44450" y="4191000"/>
          <p14:tracePt t="118127" x="114300" y="4152900"/>
          <p14:tracePt t="118136" x="241300" y="4114800"/>
          <p14:tracePt t="118153" x="806450" y="3956050"/>
          <p14:tracePt t="118170" x="1682750" y="3835400"/>
          <p14:tracePt t="118186" x="2705100" y="3632200"/>
          <p14:tracePt t="118202" x="3886200" y="3448050"/>
          <p14:tracePt t="118219" x="5257800" y="3232150"/>
          <p14:tracePt t="118235" x="6750050" y="3028950"/>
          <p14:tracePt t="118252" x="8369300" y="2819400"/>
          <p14:tracePt t="118268" x="9721850" y="2679700"/>
          <p14:tracePt t="118287" x="10947400" y="2495550"/>
          <p14:tracePt t="118303" x="11074400" y="2476500"/>
          <p14:tracePt t="118321" x="11055350" y="2457450"/>
          <p14:tracePt t="118337" x="10693400" y="2393950"/>
          <p14:tracePt t="118354" x="9836150" y="2279650"/>
          <p14:tracePt t="118368" x="8401050" y="2089150"/>
          <p14:tracePt t="118387" x="6572250" y="1847850"/>
          <p14:tracePt t="118404" x="4425950" y="1479550"/>
          <p14:tracePt t="118419" x="2051050" y="1403350"/>
          <p14:tracePt t="118436" x="127000" y="1714500"/>
          <p14:tracePt t="118452" x="0" y="2241550"/>
          <p14:tracePt t="118469" x="0" y="2781300"/>
          <p14:tracePt t="118471" x="0" y="2990850"/>
          <p14:tracePt t="118485" x="0" y="3149600"/>
          <p14:tracePt t="118504" x="69850" y="3333750"/>
          <p14:tracePt t="118519" x="311150" y="3403600"/>
          <p14:tracePt t="118536" x="711200" y="3473450"/>
          <p14:tracePt t="118552" x="1130300" y="3486150"/>
          <p14:tracePt t="118569" x="1511300" y="3486150"/>
          <p14:tracePt t="118586" x="1892300" y="3479800"/>
          <p14:tracePt t="118603" x="2260600" y="3435350"/>
          <p14:tracePt t="118620" x="2774950" y="3289300"/>
          <p14:tracePt t="118637" x="3257550" y="3143250"/>
          <p14:tracePt t="118639" x="3505200" y="3105150"/>
          <p14:tracePt t="118652" x="3746500" y="3048000"/>
          <p14:tracePt t="118669" x="4216400" y="2971800"/>
          <p14:tracePt t="118687" x="4991100" y="2959100"/>
          <p14:tracePt t="118703" x="5492750" y="2959100"/>
          <p14:tracePt t="118720" x="5822950" y="2959100"/>
          <p14:tracePt t="118736" x="6038850" y="2959100"/>
          <p14:tracePt t="118753" x="6172200" y="2959100"/>
          <p14:tracePt t="118768" x="6254750" y="2959100"/>
          <p14:tracePt t="118786" x="6318250" y="2959100"/>
          <p14:tracePt t="118802" x="6350000" y="2959100"/>
          <p14:tracePt t="118820" x="6362700" y="2959100"/>
          <p14:tracePt t="120168" x="6381750" y="2952750"/>
          <p14:tracePt t="120176" x="6413500" y="2952750"/>
          <p14:tracePt t="120186" x="6438900" y="2952750"/>
          <p14:tracePt t="120203" x="6534150" y="2952750"/>
          <p14:tracePt t="120221" x="6686550" y="2940050"/>
          <p14:tracePt t="120223" x="6851650" y="2927350"/>
          <p14:tracePt t="120236" x="6991350" y="2927350"/>
          <p14:tracePt t="120254" x="7334250" y="2927350"/>
          <p14:tracePt t="120256" x="7493000" y="2927350"/>
          <p14:tracePt t="120269" x="7645400" y="2927350"/>
          <p14:tracePt t="120286" x="7975600" y="2927350"/>
          <p14:tracePt t="120302" x="8737600" y="2908300"/>
          <p14:tracePt t="120318" x="9486900" y="2736850"/>
          <p14:tracePt t="120334" x="10394950" y="2476500"/>
          <p14:tracePt t="120351" x="11506200" y="215265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6BAE9-F224-46BE-2FAF-755D97DF84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DF04EED6-F76C-683A-0264-8865B2FF685E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0F6299"/>
                </a:solidFill>
              </a:rPr>
              <a:t>Features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BAAE9-CC8F-267A-A5DA-986F7EEE0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6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692EB-08AB-1036-6740-2A3DF5122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25/09/2025</a:t>
            </a:r>
          </a:p>
        </p:txBody>
      </p:sp>
      <p:pic>
        <p:nvPicPr>
          <p:cNvPr id="8" name="Picture 7" descr="A group of graphs showing a red and blue line&#10;&#10;AI-generated content may be incorrect.">
            <a:extLst>
              <a:ext uri="{FF2B5EF4-FFF2-40B4-BE49-F238E27FC236}">
                <a16:creationId xmlns:a16="http://schemas.microsoft.com/office/drawing/2014/main" id="{8A67FA35-F5B2-F7ED-DA86-6AC0E7629A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867" y="38213"/>
            <a:ext cx="4641347" cy="23569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6504CF5-DC25-BC9C-3EDF-9B05B68967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6866" y="2662971"/>
            <a:ext cx="4752930" cy="36863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D1FB2D7-01A1-51B3-C722-C0C75EAADD1D}"/>
              </a:ext>
            </a:extLst>
          </p:cNvPr>
          <p:cNvSpPr txBox="1"/>
          <p:nvPr/>
        </p:nvSpPr>
        <p:spPr>
          <a:xfrm>
            <a:off x="7896625" y="6357730"/>
            <a:ext cx="1149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Solid: PIC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F19E83-7540-5CDF-8694-F6A451170B3E}"/>
              </a:ext>
            </a:extLst>
          </p:cNvPr>
          <p:cNvSpPr txBox="1"/>
          <p:nvPr/>
        </p:nvSpPr>
        <p:spPr>
          <a:xfrm>
            <a:off x="9568732" y="6349278"/>
            <a:ext cx="1972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Dotted: Equations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4764F6AC-9AA5-1384-8144-0295F141237D}"/>
              </a:ext>
            </a:extLst>
          </p:cNvPr>
          <p:cNvSpPr/>
          <p:nvPr/>
        </p:nvSpPr>
        <p:spPr>
          <a:xfrm>
            <a:off x="7870849" y="6349277"/>
            <a:ext cx="1149674" cy="372197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35471D1-DC96-F9B2-CEB2-D64635DDF685}"/>
              </a:ext>
            </a:extLst>
          </p:cNvPr>
          <p:cNvSpPr/>
          <p:nvPr/>
        </p:nvSpPr>
        <p:spPr>
          <a:xfrm>
            <a:off x="9594508" y="6357730"/>
            <a:ext cx="1940532" cy="372197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8548904A-8907-DBB0-140D-EC454908D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EAAC 2025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E9EA8B-572C-4FE7-1365-C5580A017FED}"/>
              </a:ext>
            </a:extLst>
          </p:cNvPr>
          <p:cNvSpPr txBox="1"/>
          <p:nvPr/>
        </p:nvSpPr>
        <p:spPr>
          <a:xfrm>
            <a:off x="5503840" y="3847011"/>
            <a:ext cx="14601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srgbClr val="0E6199"/>
                </a:solidFill>
              </a:rPr>
              <a:t>S. Diederichs et al, </a:t>
            </a:r>
          </a:p>
          <a:p>
            <a:r>
              <a:rPr lang="en-US" sz="1200" i="1" dirty="0">
                <a:solidFill>
                  <a:srgbClr val="0E6199"/>
                </a:solidFill>
              </a:rPr>
              <a:t>PRL(2024)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Content Placeholder 2">
                <a:extLst>
                  <a:ext uri="{FF2B5EF4-FFF2-40B4-BE49-F238E27FC236}">
                    <a16:creationId xmlns:a16="http://schemas.microsoft.com/office/drawing/2014/main" id="{BF34CF5E-514C-6D84-6B8A-457CE9FD27A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0" y="881591"/>
                <a:ext cx="5958095" cy="57310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342900" indent="-342900"/>
                <a:r>
                  <a:rPr lang="en-US" sz="2400" dirty="0"/>
                  <a:t>Longitudinally varying focusing</a:t>
                </a:r>
              </a:p>
              <a:p>
                <a:pPr marL="800100" lvl="1" indent="-342900"/>
                <a:r>
                  <a:rPr lang="en-US" sz="2000" dirty="0"/>
                  <a:t>Mitigates hosing instability (resonance between head and tail)</a:t>
                </a:r>
              </a:p>
              <a:p>
                <a:pPr marL="800100" lvl="1" indent="-342900"/>
                <a:endParaRPr lang="en-US" sz="2000" dirty="0"/>
              </a:p>
              <a:p>
                <a:pPr marL="342900" indent="-342900"/>
                <a:r>
                  <a:rPr lang="en-US" sz="2400" dirty="0"/>
                  <a:t>Asymmetric linear fields</a:t>
                </a:r>
              </a:p>
              <a:p>
                <a:pPr marL="800100" lvl="1" indent="-342900"/>
                <a:r>
                  <a:rPr lang="en-US" sz="1900" dirty="0"/>
                  <a:t>Can be slice-by-slice emittance matched </a:t>
                </a:r>
              </a:p>
              <a:p>
                <a:pPr marL="800100" lvl="1" indent="-342900"/>
                <a:r>
                  <a:rPr lang="en-US" sz="1900" dirty="0"/>
                  <a:t>Leads naturally to asymmetric plasma lenses </a:t>
                </a:r>
              </a:p>
              <a:p>
                <a:pPr marL="800100" lvl="1" indent="-342900"/>
                <a:r>
                  <a:rPr lang="en-US" sz="1900" dirty="0"/>
                  <a:t>Asymmetry can break resonant x-y emittance mixing in presence of nonlinearities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9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900" b="0" i="1" smtClean="0">
                        <a:latin typeface="Cambria Math" panose="02040503050406030204" pitchFamily="18" charset="0"/>
                      </a:rPr>
                      <m:t>≠</m:t>
                    </m:r>
                    <m:sSub>
                      <m:sSubPr>
                        <m:ctrlPr>
                          <a:rPr lang="en-US" sz="19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1900" dirty="0"/>
                  <a:t>)</a:t>
                </a:r>
                <a:endParaRPr lang="en-US" sz="1800" dirty="0"/>
              </a:p>
              <a:p>
                <a:pPr marL="342900" indent="-342900"/>
                <a:endParaRPr lang="en-US" sz="2400" dirty="0"/>
              </a:p>
            </p:txBody>
          </p:sp>
        </mc:Choice>
        <mc:Fallback>
          <p:sp>
            <p:nvSpPr>
              <p:cNvPr id="21" name="Content Placeholder 2">
                <a:extLst>
                  <a:ext uri="{FF2B5EF4-FFF2-40B4-BE49-F238E27FC236}">
                    <a16:creationId xmlns:a16="http://schemas.microsoft.com/office/drawing/2014/main" id="{BF34CF5E-514C-6D84-6B8A-457CE9FD27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81591"/>
                <a:ext cx="5958095" cy="5731081"/>
              </a:xfrm>
              <a:prstGeom prst="rect">
                <a:avLst/>
              </a:prstGeom>
              <a:blipFill>
                <a:blip r:embed="rId5"/>
                <a:stretch>
                  <a:fillRect l="-1493" t="-15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705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761"/>
    </mc:Choice>
    <mc:Fallback xmlns="">
      <p:transition spd="slow" advTm="81761"/>
    </mc:Fallback>
  </mc:AlternateContent>
  <p:extLst>
    <p:ext uri="{3A86A75C-4F4B-4683-9AE1-C65F6400EC91}">
      <p14:laserTraceLst xmlns:p14="http://schemas.microsoft.com/office/powerpoint/2010/main">
        <p14:tracePtLst>
          <p14:tracePt t="50374" x="11557000" y="2781300"/>
          <p14:tracePt t="50381" x="10998200" y="3067050"/>
          <p14:tracePt t="50398" x="9893300" y="3663950"/>
          <p14:tracePt t="50414" x="8883650" y="4362450"/>
          <p14:tracePt t="50431" x="8229600" y="4933950"/>
          <p14:tracePt t="50448" x="7893050" y="5283200"/>
          <p14:tracePt t="50464" x="7683500" y="5638800"/>
          <p14:tracePt t="50481" x="7569200" y="5911850"/>
          <p14:tracePt t="50498" x="7512050" y="6096000"/>
          <p14:tracePt t="50514" x="7505700" y="6254750"/>
          <p14:tracePt t="50531" x="7505700" y="6356350"/>
          <p14:tracePt t="50548" x="7505700" y="6400800"/>
          <p14:tracePt t="50549" x="7505700" y="6419850"/>
          <p14:tracePt t="50564" x="7505700" y="6426200"/>
          <p14:tracePt t="50581" x="7512050" y="6451600"/>
          <p14:tracePt t="50598" x="7518400" y="6470650"/>
          <p14:tracePt t="50614" x="7524750" y="6477000"/>
          <p14:tracePt t="50631" x="7531100" y="6477000"/>
          <p14:tracePt t="50648" x="7537450" y="6489700"/>
          <p14:tracePt t="50664" x="7569200" y="6489700"/>
          <p14:tracePt t="50681" x="7607300" y="6470650"/>
          <p14:tracePt t="50698" x="7702550" y="6394450"/>
          <p14:tracePt t="50715" x="7797800" y="6292850"/>
          <p14:tracePt t="50731" x="7880350" y="6178550"/>
          <p14:tracePt t="50748" x="7962900" y="6064250"/>
          <p14:tracePt t="50765" x="8032750" y="5962650"/>
          <p14:tracePt t="50766" x="8051800" y="5924550"/>
          <p14:tracePt t="50782" x="8102600" y="5842000"/>
          <p14:tracePt t="50798" x="8128000" y="5746750"/>
          <p14:tracePt t="50814" x="8134350" y="5651500"/>
          <p14:tracePt t="50830" x="8134350" y="5556250"/>
          <p14:tracePt t="50848" x="8134350" y="5480050"/>
          <p14:tracePt t="50864" x="8134350" y="5416550"/>
          <p14:tracePt t="50882" x="8134350" y="5372100"/>
          <p14:tracePt t="50898" x="8134350" y="5353050"/>
          <p14:tracePt t="50915" x="8134350" y="5334000"/>
          <p14:tracePt t="50934" x="8134350" y="5327650"/>
          <p14:tracePt t="50974" x="8134350" y="5314950"/>
          <p14:tracePt t="50990" x="8134350" y="5308600"/>
          <p14:tracePt t="50998" x="8134350" y="5295900"/>
          <p14:tracePt t="51006" x="8134350" y="5283200"/>
          <p14:tracePt t="51015" x="8134350" y="5270500"/>
          <p14:tracePt t="51031" x="8134350" y="5251450"/>
          <p14:tracePt t="51047" x="8134350" y="5232400"/>
          <p14:tracePt t="51064" x="8134350" y="5207000"/>
          <p14:tracePt t="51081" x="8134350" y="5181600"/>
          <p14:tracePt t="51098" x="8134350" y="5156200"/>
          <p14:tracePt t="51114" x="8134350" y="5143500"/>
          <p14:tracePt t="51134" x="8134350" y="5137150"/>
          <p14:tracePt t="51158" x="8134350" y="5124450"/>
          <p14:tracePt t="51166" x="8134350" y="5118100"/>
          <p14:tracePt t="51181" x="8134350" y="5105400"/>
          <p14:tracePt t="51198" x="8147050" y="5080000"/>
          <p14:tracePt t="51214" x="8159750" y="5060950"/>
          <p14:tracePt t="51232" x="8178800" y="5029200"/>
          <p14:tracePt t="51248" x="8204200" y="4997450"/>
          <p14:tracePt t="51268" x="8248650" y="4965700"/>
          <p14:tracePt t="51283" x="8293100" y="4946650"/>
          <p14:tracePt t="51299" x="8331200" y="4940300"/>
          <p14:tracePt t="51316" x="8375650" y="4921250"/>
          <p14:tracePt t="51318" x="8401050" y="4921250"/>
          <p14:tracePt t="51333" x="8439150" y="4902200"/>
          <p14:tracePt t="51335" x="8470900" y="4889500"/>
          <p14:tracePt t="51350" x="8489950" y="4889500"/>
          <p14:tracePt t="51351" x="8502650" y="4883150"/>
          <p14:tracePt t="51364" x="8521700" y="4876800"/>
          <p14:tracePt t="51367" x="8534400" y="4864100"/>
          <p14:tracePt t="51383" x="8540750" y="4864100"/>
          <p14:tracePt t="51463" x="8540750" y="4870450"/>
          <p14:tracePt t="51671" x="8559800" y="4870450"/>
          <p14:tracePt t="51679" x="8591550" y="4870450"/>
          <p14:tracePt t="51687" x="8636000" y="4870450"/>
          <p14:tracePt t="51700" x="8686800" y="4870450"/>
          <p14:tracePt t="51716" x="8794750" y="4870450"/>
          <p14:tracePt t="51732" x="8928100" y="4902200"/>
          <p14:tracePt t="51750" x="9112250" y="5003800"/>
          <p14:tracePt t="51766" x="9239250" y="5080000"/>
          <p14:tracePt t="51784" x="9340850" y="5156200"/>
          <p14:tracePt t="51799" x="9366250" y="5181600"/>
          <p14:tracePt t="51816" x="9372600" y="5187950"/>
          <p14:tracePt t="51832" x="9372600" y="5194300"/>
          <p14:tracePt t="51863" x="9372600" y="5207000"/>
          <p14:tracePt t="51879" x="9372600" y="5213350"/>
          <p14:tracePt t="51887" x="9372600" y="5232400"/>
          <p14:tracePt t="51900" x="9372600" y="5251450"/>
          <p14:tracePt t="51916" x="9372600" y="5276850"/>
          <p14:tracePt t="51933" x="9372600" y="5302250"/>
          <p14:tracePt t="51935" x="9372600" y="5321300"/>
          <p14:tracePt t="51949" x="9366250" y="5334000"/>
          <p14:tracePt t="51951" x="9359900" y="5353050"/>
          <p14:tracePt t="51967" x="9347200" y="5391150"/>
          <p14:tracePt t="51983" x="9328150" y="5422900"/>
          <p14:tracePt t="52000" x="9283700" y="5486400"/>
          <p14:tracePt t="52017" x="9207500" y="5556250"/>
          <p14:tracePt t="52033" x="9112250" y="5607050"/>
          <p14:tracePt t="52049" x="9004300" y="5638800"/>
          <p14:tracePt t="52066" x="8877300" y="5657850"/>
          <p14:tracePt t="52082" x="8763000" y="5657850"/>
          <p14:tracePt t="52099" x="8661400" y="5626100"/>
          <p14:tracePt t="52116" x="8572500" y="5549900"/>
          <p14:tracePt t="52132" x="8521700" y="5473700"/>
          <p14:tracePt t="52150" x="8483600" y="5340350"/>
          <p14:tracePt t="52165" x="8477250" y="5276850"/>
          <p14:tracePt t="52167" x="8477250" y="5213350"/>
          <p14:tracePt t="52183" x="8477250" y="5086350"/>
          <p14:tracePt t="52199" x="8496300" y="4997450"/>
          <p14:tracePt t="52215" x="8547100" y="4953000"/>
          <p14:tracePt t="52233" x="8610600" y="4946650"/>
          <p14:tracePt t="52250" x="8680450" y="4946650"/>
          <p14:tracePt t="52265" x="8769350" y="5022850"/>
          <p14:tracePt t="52283" x="8858250" y="5149850"/>
          <p14:tracePt t="52299" x="8909050" y="5295900"/>
          <p14:tracePt t="52315" x="8909050" y="5422900"/>
          <p14:tracePt t="52333" x="8909050" y="5549900"/>
          <p14:tracePt t="52335" x="8896350" y="5600700"/>
          <p14:tracePt t="52349" x="8870950" y="5638800"/>
          <p14:tracePt t="52351" x="8832850" y="5676900"/>
          <p14:tracePt t="52367" x="8775700" y="5708650"/>
          <p14:tracePt t="52383" x="8743950" y="5708650"/>
          <p14:tracePt t="52399" x="8705850" y="5676900"/>
          <p14:tracePt t="52415" x="8661400" y="5568950"/>
          <p14:tracePt t="52433" x="8610600" y="5321300"/>
          <p14:tracePt t="52449" x="8566150" y="5073650"/>
          <p14:tracePt t="52466" x="8559800" y="4902200"/>
          <p14:tracePt t="52482" x="8597900" y="4794250"/>
          <p14:tracePt t="52500" x="8763000" y="4756150"/>
          <p14:tracePt t="52502" x="8864600" y="4756150"/>
          <p14:tracePt t="52515" x="8940800" y="4768850"/>
          <p14:tracePt t="52533" x="9093200" y="4864100"/>
          <p14:tracePt t="52535" x="9169400" y="4927600"/>
          <p14:tracePt t="52549" x="9226550" y="4991100"/>
          <p14:tracePt t="52551" x="9271000" y="5054600"/>
          <p14:tracePt t="52567" x="9290050" y="5181600"/>
          <p14:tracePt t="52583" x="9283700" y="5308600"/>
          <p14:tracePt t="52600" x="9201150" y="5435600"/>
          <p14:tracePt t="52616" x="9055100" y="5537200"/>
          <p14:tracePt t="52633" x="8896350" y="5581650"/>
          <p14:tracePt t="52650" x="8724900" y="5581650"/>
          <p14:tracePt t="52667" x="8578850" y="5562600"/>
          <p14:tracePt t="52683" x="8496300" y="5518150"/>
          <p14:tracePt t="52700" x="8420100" y="5435600"/>
          <p14:tracePt t="52702" x="8394700" y="5378450"/>
          <p14:tracePt t="52715" x="8388350" y="5334000"/>
          <p14:tracePt t="52732" x="8382000" y="5207000"/>
          <p14:tracePt t="52749" x="8407400" y="5124450"/>
          <p14:tracePt t="52751" x="8458200" y="5111750"/>
          <p14:tracePt t="52766" x="8642350" y="5111750"/>
          <p14:tracePt t="52783" x="8877300" y="5207000"/>
          <p14:tracePt t="52799" x="9074150" y="5372100"/>
          <p14:tracePt t="52816" x="9124950" y="5556250"/>
          <p14:tracePt t="52833" x="9112250" y="5721350"/>
          <p14:tracePt t="52850" x="9010650" y="5854700"/>
          <p14:tracePt t="52867" x="8870950" y="5930900"/>
          <p14:tracePt t="52883" x="8705850" y="5949950"/>
          <p14:tracePt t="52900" x="8559800" y="5930900"/>
          <p14:tracePt t="52916" x="8413750" y="5829300"/>
          <p14:tracePt t="52918" x="8369300" y="5772150"/>
          <p14:tracePt t="52932" x="8312150" y="5689600"/>
          <p14:tracePt t="52949" x="8229600" y="5518150"/>
          <p14:tracePt t="52966" x="8178800" y="5232400"/>
          <p14:tracePt t="52983" x="8204200" y="5137150"/>
          <p14:tracePt t="53000" x="8318500" y="5092700"/>
          <p14:tracePt t="53016" x="8528050" y="5092700"/>
          <p14:tracePt t="53033" x="8851900" y="5219700"/>
          <p14:tracePt t="53050" x="9048750" y="5353050"/>
          <p14:tracePt t="53066" x="9118600" y="5480050"/>
          <p14:tracePt t="53083" x="9131300" y="5600700"/>
          <p14:tracePt t="53100" x="9124950" y="5708650"/>
          <p14:tracePt t="53116" x="9067800" y="5829300"/>
          <p14:tracePt t="53118" x="9042400" y="5867400"/>
          <p14:tracePt t="53132" x="9017000" y="5886450"/>
          <p14:tracePt t="53148" x="8978900" y="5905500"/>
          <p14:tracePt t="53166" x="8921750" y="5899150"/>
          <p14:tracePt t="53183" x="8839200" y="5829300"/>
          <p14:tracePt t="53199" x="8743950" y="5708650"/>
          <p14:tracePt t="53216" x="8648700" y="5594350"/>
          <p14:tracePt t="53233" x="8585200" y="5524500"/>
          <p14:tracePt t="53250" x="8553450" y="5486400"/>
          <p14:tracePt t="53265" x="8534400" y="5454650"/>
          <p14:tracePt t="53283" x="8515350" y="5422900"/>
          <p14:tracePt t="53298" x="8509000" y="5384800"/>
          <p14:tracePt t="53316" x="8509000" y="5340350"/>
          <p14:tracePt t="53319" x="8509000" y="5327650"/>
          <p14:tracePt t="53333" x="8521700" y="5295900"/>
          <p14:tracePt t="53335" x="8547100" y="5270500"/>
          <p14:tracePt t="53350" x="8655050" y="5226050"/>
          <p14:tracePt t="53366" x="8826500" y="5213350"/>
          <p14:tracePt t="53383" x="9004300" y="5213350"/>
          <p14:tracePt t="53399" x="9137650" y="5232400"/>
          <p14:tracePt t="53416" x="9226550" y="5283200"/>
          <p14:tracePt t="53432" x="9258300" y="5353050"/>
          <p14:tracePt t="53448" x="9271000" y="5429250"/>
          <p14:tracePt t="53466" x="9232900" y="5505450"/>
          <p14:tracePt t="53482" x="9163050" y="5581650"/>
          <p14:tracePt t="53499" x="9036050" y="5632450"/>
          <p14:tracePt t="53515" x="8864600" y="5638800"/>
          <p14:tracePt t="53533" x="8686800" y="5638800"/>
          <p14:tracePt t="53535" x="8597900" y="5626100"/>
          <p14:tracePt t="53549" x="8515350" y="5613400"/>
          <p14:tracePt t="53551" x="8439150" y="5575300"/>
          <p14:tracePt t="53567" x="8318500" y="5492750"/>
          <p14:tracePt t="53583" x="8255000" y="5422900"/>
          <p14:tracePt t="53600" x="8216900" y="5334000"/>
          <p14:tracePt t="53617" x="8204200" y="5264150"/>
          <p14:tracePt t="53633" x="8204200" y="5181600"/>
          <p14:tracePt t="53650" x="8255000" y="5105400"/>
          <p14:tracePt t="53665" x="8331200" y="5054600"/>
          <p14:tracePt t="53682" x="8439150" y="5022850"/>
          <p14:tracePt t="53699" x="8591550" y="4991100"/>
          <p14:tracePt t="53715" x="8712200" y="4978400"/>
          <p14:tracePt t="53733" x="8807450" y="4978400"/>
          <p14:tracePt t="53735" x="8845550" y="4978400"/>
          <p14:tracePt t="53749" x="8883650" y="4991100"/>
          <p14:tracePt t="53751" x="8909050" y="5010150"/>
          <p14:tracePt t="53767" x="8985250" y="5073650"/>
          <p14:tracePt t="53783" x="9023350" y="5143500"/>
          <p14:tracePt t="53800" x="9048750" y="5200650"/>
          <p14:tracePt t="53816" x="9048750" y="5257800"/>
          <p14:tracePt t="53833" x="9010650" y="5340350"/>
          <p14:tracePt t="53848" x="8915400" y="5429250"/>
          <p14:tracePt t="53866" x="8794750" y="5492750"/>
          <p14:tracePt t="53882" x="8674100" y="5518150"/>
          <p14:tracePt t="53899" x="8547100" y="5524500"/>
          <p14:tracePt t="53915" x="8445500" y="5511800"/>
          <p14:tracePt t="53933" x="8356600" y="5467350"/>
          <p14:tracePt t="53935" x="8324850" y="5429250"/>
          <p14:tracePt t="53949" x="8293100" y="5384800"/>
          <p14:tracePt t="53951" x="8267700" y="5321300"/>
          <p14:tracePt t="53967" x="8248650" y="5194300"/>
          <p14:tracePt t="53983" x="8248650" y="5080000"/>
          <p14:tracePt t="53999" x="8293100" y="5003800"/>
          <p14:tracePt t="54017" x="8388350" y="4927600"/>
          <p14:tracePt t="54033" x="8502650" y="4889500"/>
          <p14:tracePt t="54048" x="8655050" y="4889500"/>
          <p14:tracePt t="54066" x="8794750" y="4908550"/>
          <p14:tracePt t="54082" x="8877300" y="4984750"/>
          <p14:tracePt t="54099" x="8909050" y="5041900"/>
          <p14:tracePt t="54116" x="8915400" y="5118100"/>
          <p14:tracePt t="54132" x="8896350" y="5207000"/>
          <p14:tracePt t="54149" x="8826500" y="5276850"/>
          <p14:tracePt t="54165" x="8724900" y="5327650"/>
          <p14:tracePt t="54183" x="8604250" y="5334000"/>
          <p14:tracePt t="54199" x="8540750" y="5327650"/>
          <p14:tracePt t="54216" x="8464550" y="5264150"/>
          <p14:tracePt t="54233" x="8394700" y="5168900"/>
          <p14:tracePt t="54250" x="8362950" y="5080000"/>
          <p14:tracePt t="54265" x="8343900" y="4984750"/>
          <p14:tracePt t="54283" x="8343900" y="4914900"/>
          <p14:tracePt t="54299" x="8394700" y="4851400"/>
          <p14:tracePt t="54316" x="8470900" y="4838700"/>
          <p14:tracePt t="54319" x="8534400" y="4838700"/>
          <p14:tracePt t="54333" x="8610600" y="4838700"/>
          <p14:tracePt t="54335" x="8686800" y="4883150"/>
          <p14:tracePt t="54347" x="8813800" y="4972050"/>
          <p14:tracePt t="54364" x="8909050" y="5086350"/>
          <p14:tracePt t="54383" x="8909050" y="5276850"/>
          <p14:tracePt t="54399" x="8832850" y="5416550"/>
          <p14:tracePt t="54416" x="8737600" y="5524500"/>
          <p14:tracePt t="54432" x="8636000" y="5575300"/>
          <p14:tracePt t="54449" x="8572500" y="5581650"/>
          <p14:tracePt t="54466" x="8502650" y="5581650"/>
          <p14:tracePt t="54482" x="8477250" y="5575300"/>
          <p14:tracePt t="54500" x="8413750" y="5492750"/>
          <p14:tracePt t="54515" x="8337550" y="5359400"/>
          <p14:tracePt t="54532" x="8286750" y="5245100"/>
          <p14:tracePt t="54549" x="8274050" y="5137150"/>
          <p14:tracePt t="54551" x="8274050" y="5099050"/>
          <p14:tracePt t="54566" x="8343900" y="5022850"/>
          <p14:tracePt t="54583" x="8470900" y="4978400"/>
          <p14:tracePt t="54599" x="8648700" y="4978400"/>
          <p14:tracePt t="54615" x="8921750" y="4997450"/>
          <p14:tracePt t="54633" x="9169400" y="5080000"/>
          <p14:tracePt t="54649" x="9283700" y="5149850"/>
          <p14:tracePt t="54666" x="9340850" y="5226050"/>
          <p14:tracePt t="54682" x="9340850" y="5295900"/>
          <p14:tracePt t="54700" x="9328150" y="5372100"/>
          <p14:tracePt t="54715" x="9239250" y="5461000"/>
          <p14:tracePt t="54733" x="9131300" y="5524500"/>
          <p14:tracePt t="54735" x="9061450" y="5537200"/>
          <p14:tracePt t="54749" x="9004300" y="5537200"/>
          <p14:tracePt t="54766" x="8807450" y="5549900"/>
          <p14:tracePt t="54783" x="8705850" y="5524500"/>
          <p14:tracePt t="54800" x="8636000" y="5480050"/>
          <p14:tracePt t="54815" x="8572500" y="5403850"/>
          <p14:tracePt t="54833" x="8502650" y="5308600"/>
          <p14:tracePt t="54849" x="8470900" y="5194300"/>
          <p14:tracePt t="54866" x="8470900" y="5086350"/>
          <p14:tracePt t="54882" x="8528050" y="5003800"/>
          <p14:tracePt t="54900" x="8642350" y="4959350"/>
          <p14:tracePt t="54902" x="8718550" y="4946650"/>
          <p14:tracePt t="54916" x="8794750" y="4946650"/>
          <p14:tracePt t="54933" x="9029700" y="4965700"/>
          <p14:tracePt t="54935" x="9112250" y="5010150"/>
          <p14:tracePt t="54949" x="9182100" y="5048250"/>
          <p14:tracePt t="54965" x="9264650" y="5149850"/>
          <p14:tracePt t="54983" x="9315450" y="5308600"/>
          <p14:tracePt t="54999" x="9309100" y="5397500"/>
          <p14:tracePt t="55016" x="9232900" y="5480050"/>
          <p14:tracePt t="55033" x="9099550" y="5530850"/>
          <p14:tracePt t="55048" x="8966200" y="5537200"/>
          <p14:tracePt t="55066" x="8813800" y="5524500"/>
          <p14:tracePt t="55082" x="8686800" y="5461000"/>
          <p14:tracePt t="55100" x="8578850" y="5378450"/>
          <p14:tracePt t="55102" x="8521700" y="5314950"/>
          <p14:tracePt t="55116" x="8489950" y="5264150"/>
          <p14:tracePt t="55118" x="8458200" y="5207000"/>
          <p14:tracePt t="55133" x="8432800" y="5143500"/>
          <p14:tracePt t="55135" x="8401050" y="5105400"/>
          <p14:tracePt t="55149" x="8401050" y="5054600"/>
          <p14:tracePt t="55165" x="8407400" y="4984750"/>
          <p14:tracePt t="55183" x="8591550" y="4940300"/>
          <p14:tracePt t="55200" x="8794750" y="4946650"/>
          <p14:tracePt t="55215" x="8997950" y="5029200"/>
          <p14:tracePt t="55233" x="9086850" y="5118100"/>
          <p14:tracePt t="55249" x="9112250" y="5213350"/>
          <p14:tracePt t="55266" x="9112250" y="5346700"/>
          <p14:tracePt t="55282" x="8985250" y="5511800"/>
          <p14:tracePt t="55300" x="8775700" y="5689600"/>
          <p14:tracePt t="55315" x="8636000" y="5753100"/>
          <p14:tracePt t="55332" x="8502650" y="5765800"/>
          <p14:tracePt t="55347" x="8369300" y="5765800"/>
          <p14:tracePt t="55365" x="8216900" y="5708650"/>
          <p14:tracePt t="55383" x="7943850" y="5562600"/>
          <p14:tracePt t="55399" x="7721600" y="5429250"/>
          <p14:tracePt t="55416" x="7607300" y="5308600"/>
          <p14:tracePt t="55432" x="7588250" y="5213350"/>
          <p14:tracePt t="55449" x="7581900" y="5213350"/>
          <p14:tracePt t="55672" x="7594600" y="5219700"/>
          <p14:tracePt t="55679" x="7620000" y="5245100"/>
          <p14:tracePt t="55687" x="7658100" y="5276850"/>
          <p14:tracePt t="55699" x="7702550" y="5289550"/>
          <p14:tracePt t="55716" x="7766050" y="5346700"/>
          <p14:tracePt t="55733" x="7791450" y="5353050"/>
          <p14:tracePt t="55749" x="7810500" y="5346700"/>
          <p14:tracePt t="55751" x="7823200" y="5334000"/>
          <p14:tracePt t="55766" x="7835900" y="5321300"/>
          <p14:tracePt t="55783" x="7848600" y="5314950"/>
          <p14:tracePt t="55799" x="7854950" y="5308600"/>
          <p14:tracePt t="55814" x="7861300" y="5308600"/>
          <p14:tracePt t="56040" x="7861300" y="5302250"/>
          <p14:tracePt t="56054" x="7867650" y="5295900"/>
          <p14:tracePt t="56095" x="7880350" y="5283200"/>
          <p14:tracePt t="56103" x="7886700" y="5270500"/>
          <p14:tracePt t="56117" x="7899400" y="5257800"/>
          <p14:tracePt t="56119" x="7931150" y="5226050"/>
          <p14:tracePt t="56132" x="7962900" y="5200650"/>
          <p14:tracePt t="56149" x="8051800" y="5143500"/>
          <p14:tracePt t="56166" x="8191500" y="5067300"/>
          <p14:tracePt t="56183" x="8242300" y="5041900"/>
          <p14:tracePt t="56199" x="8261350" y="5029200"/>
          <p14:tracePt t="56216" x="8293100" y="5010150"/>
          <p14:tracePt t="56233" x="8318500" y="4991100"/>
          <p14:tracePt t="56249" x="8331200" y="4991100"/>
          <p14:tracePt t="56266" x="8337550" y="4984750"/>
          <p14:tracePt t="56287" x="8343900" y="4978400"/>
          <p14:tracePt t="56366" x="8343900" y="4972050"/>
          <p14:tracePt t="56374" x="8350250" y="4972050"/>
          <p14:tracePt t="56697" x="8356600" y="4972050"/>
          <p14:tracePt t="56703" x="8369300" y="4959350"/>
          <p14:tracePt t="56716" x="8375650" y="4953000"/>
          <p14:tracePt t="56732" x="8394700" y="4946650"/>
          <p14:tracePt t="56749" x="8407400" y="4933950"/>
          <p14:tracePt t="56765" x="8413750" y="4933950"/>
          <p14:tracePt t="56959" x="8426450" y="4933950"/>
          <p14:tracePt t="56967" x="8445500" y="4927600"/>
          <p14:tracePt t="56975" x="8464550" y="4921250"/>
          <p14:tracePt t="56983" x="8489950" y="4921250"/>
          <p14:tracePt t="57000" x="8521700" y="4921250"/>
          <p14:tracePt t="57016" x="8559800" y="4921250"/>
          <p14:tracePt t="57033" x="8597900" y="4921250"/>
          <p14:tracePt t="57048" x="8629650" y="4927600"/>
          <p14:tracePt t="57066" x="8655050" y="4927600"/>
          <p14:tracePt t="57082" x="8667750" y="4927600"/>
          <p14:tracePt t="57099" x="8686800" y="4927600"/>
          <p14:tracePt t="57116" x="8686800" y="4921250"/>
          <p14:tracePt t="57132" x="8693150" y="4921250"/>
          <p14:tracePt t="57149" x="8699500" y="4921250"/>
          <p14:tracePt t="57174" x="8699500" y="4914900"/>
          <p14:tracePt t="58192" x="8693150" y="4908550"/>
          <p14:tracePt t="58199" x="8693150" y="4921250"/>
          <p14:tracePt t="58207" x="8674100" y="4953000"/>
          <p14:tracePt t="58217" x="8661400" y="4972050"/>
          <p14:tracePt t="58232" x="8604250" y="5073650"/>
          <p14:tracePt t="58248" x="8540750" y="5181600"/>
          <p14:tracePt t="58267" x="8470900" y="5295900"/>
          <p14:tracePt t="58270" x="8439150" y="5353050"/>
          <p14:tracePt t="58282" x="8407400" y="5403850"/>
          <p14:tracePt t="58299" x="8375650" y="5480050"/>
          <p14:tracePt t="58316" x="8362950" y="5524500"/>
          <p14:tracePt t="58333" x="8356600" y="5530850"/>
          <p14:tracePt t="58382" x="8356600" y="5524500"/>
          <p14:tracePt t="58390" x="8362950" y="5499100"/>
          <p14:tracePt t="58398" x="8388350" y="5461000"/>
          <p14:tracePt t="58417" x="8426450" y="5391150"/>
          <p14:tracePt t="58433" x="8483600" y="5302250"/>
          <p14:tracePt t="58449" x="8553450" y="5200650"/>
          <p14:tracePt t="58465" x="8636000" y="5099050"/>
          <p14:tracePt t="58483" x="8724900" y="5003800"/>
          <p14:tracePt t="58499" x="8826500" y="4921250"/>
          <p14:tracePt t="58517" x="8947150" y="4851400"/>
          <p14:tracePt t="58519" x="9017000" y="4819650"/>
          <p14:tracePt t="58533" x="9086850" y="4813300"/>
          <p14:tracePt t="58549" x="9239250" y="4787900"/>
          <p14:tracePt t="58565" x="9391650" y="4781550"/>
          <p14:tracePt t="58567" x="9467850" y="4781550"/>
          <p14:tracePt t="58582" x="9594850" y="4781550"/>
          <p14:tracePt t="58600" x="9702800" y="4781550"/>
          <p14:tracePt t="58616" x="9817100" y="4781550"/>
          <p14:tracePt t="58632" x="9899650" y="4781550"/>
          <p14:tracePt t="58649" x="9994900" y="4781550"/>
          <p14:tracePt t="58665" x="10102850" y="4781550"/>
          <p14:tracePt t="58683" x="10185400" y="4781550"/>
          <p14:tracePt t="58699" x="10261600" y="4781550"/>
          <p14:tracePt t="58716" x="10325100" y="4794250"/>
          <p14:tracePt t="58719" x="10344150" y="4800600"/>
          <p14:tracePt t="58732" x="10363200" y="4806950"/>
          <p14:tracePt t="58750" x="10401300" y="4832350"/>
          <p14:tracePt t="58766" x="10407650" y="4838700"/>
          <p14:tracePt t="58783" x="10414000" y="4857750"/>
          <p14:tracePt t="58799" x="10426700" y="4876800"/>
          <p14:tracePt t="58815" x="10433050" y="4908550"/>
          <p14:tracePt t="58832" x="10452100" y="4940300"/>
          <p14:tracePt t="58849" x="10471150" y="4959350"/>
          <p14:tracePt t="58866" x="10477500" y="4984750"/>
          <p14:tracePt t="58882" x="10483850" y="4997450"/>
          <p14:tracePt t="58900" x="10490200" y="4997450"/>
          <p14:tracePt t="59175" x="10496550" y="5003800"/>
          <p14:tracePt t="59183" x="10496550" y="5010150"/>
          <p14:tracePt t="59191" x="10502900" y="5016500"/>
          <p14:tracePt t="59199" x="10509250" y="5016500"/>
          <p14:tracePt t="59217" x="10515600" y="5029200"/>
          <p14:tracePt t="59233" x="10528300" y="5035550"/>
          <p14:tracePt t="59249" x="10541000" y="5048250"/>
          <p14:tracePt t="59266" x="10547350" y="5054600"/>
          <p14:tracePt t="59282" x="10553700" y="5060950"/>
          <p14:tracePt t="59299" x="10553700" y="5067300"/>
          <p14:tracePt t="59559" x="10560050" y="5060950"/>
          <p14:tracePt t="59566" x="10566400" y="5054600"/>
          <p14:tracePt t="59575" x="10585450" y="5029200"/>
          <p14:tracePt t="59583" x="10598150" y="5016500"/>
          <p14:tracePt t="59599" x="10674350" y="4997450"/>
          <p14:tracePt t="59616" x="10744200" y="4997450"/>
          <p14:tracePt t="59632" x="10801350" y="5016500"/>
          <p14:tracePt t="59650" x="10852150" y="5067300"/>
          <p14:tracePt t="59666" x="10858500" y="5124450"/>
          <p14:tracePt t="59683" x="10858500" y="5181600"/>
          <p14:tracePt t="59698" x="10852150" y="5270500"/>
          <p14:tracePt t="59715" x="10782300" y="5334000"/>
          <p14:tracePt t="59731" x="10731500" y="5346700"/>
          <p14:tracePt t="59748" x="10699750" y="5346700"/>
          <p14:tracePt t="59764" x="10680700" y="5346700"/>
          <p14:tracePt t="59782" x="10655300" y="5314950"/>
          <p14:tracePt t="59798" x="10655300" y="5276850"/>
          <p14:tracePt t="59814" x="10655300" y="5264150"/>
          <p14:tracePt t="59831" x="10680700" y="5251450"/>
          <p14:tracePt t="59847" x="10737850" y="5283200"/>
          <p14:tracePt t="59865" x="10769600" y="5340350"/>
          <p14:tracePt t="59881" x="10775950" y="5422900"/>
          <p14:tracePt t="59898" x="10775950" y="5518150"/>
          <p14:tracePt t="59914" x="10737850" y="5607050"/>
          <p14:tracePt t="59931" x="10699750" y="5664200"/>
          <p14:tracePt t="59947" x="10674350" y="5676900"/>
          <p14:tracePt t="59964" x="10655300" y="5676900"/>
          <p14:tracePt t="59980" x="10629900" y="5676900"/>
          <p14:tracePt t="59998" x="10566400" y="5568950"/>
          <p14:tracePt t="60014" x="10509250" y="5435600"/>
          <p14:tracePt t="60031" x="10458450" y="5314950"/>
          <p14:tracePt t="60047" x="10439400" y="5245100"/>
          <p14:tracePt t="60065" x="10433050" y="5226050"/>
          <p14:tracePt t="60082" x="10433050" y="5219700"/>
          <p14:tracePt t="60111" x="10439400" y="5219700"/>
          <p14:tracePt t="60128" x="10452100" y="5219700"/>
          <p14:tracePt t="60135" x="10464800" y="5219700"/>
          <p14:tracePt t="60151" x="10477500" y="5232400"/>
          <p14:tracePt t="60166" x="10483850" y="5238750"/>
          <p14:tracePt t="60182" x="10490200" y="5238750"/>
          <p14:tracePt t="60287" x="10496550" y="5238750"/>
          <p14:tracePt t="60303" x="10502900" y="5238750"/>
          <p14:tracePt t="60431" x="10509250" y="5238750"/>
          <p14:tracePt t="60447" x="10515600" y="5238750"/>
          <p14:tracePt t="60455" x="10528300" y="5245100"/>
          <p14:tracePt t="60466" x="10534650" y="5257800"/>
          <p14:tracePt t="60482" x="10547350" y="5264150"/>
          <p14:tracePt t="60499" x="10560050" y="5276850"/>
          <p14:tracePt t="60502" x="10560050" y="5283200"/>
          <p14:tracePt t="60576" x="10547350" y="5270500"/>
          <p14:tracePt t="60583" x="10528300" y="5238750"/>
          <p14:tracePt t="60591" x="10496550" y="5207000"/>
          <p14:tracePt t="60599" x="10464800" y="5175250"/>
          <p14:tracePt t="60616" x="10401300" y="5111750"/>
          <p14:tracePt t="60633" x="10356850" y="5092700"/>
          <p14:tracePt t="60648" x="10350500" y="5086350"/>
          <p14:tracePt t="60666" x="10337800" y="5086350"/>
          <p14:tracePt t="60682" x="10331450" y="5168900"/>
          <p14:tracePt t="60699" x="10331450" y="5321300"/>
          <p14:tracePt t="60715" x="10356850" y="5492750"/>
          <p14:tracePt t="60733" x="10407650" y="5638800"/>
          <p14:tracePt t="60735" x="10420350" y="5702300"/>
          <p14:tracePt t="60749" x="10433050" y="5746750"/>
          <p14:tracePt t="60765" x="10452100" y="5778500"/>
          <p14:tracePt t="60767" x="10452100" y="5784850"/>
          <p14:tracePt t="60782" x="10452100" y="5797550"/>
          <p14:tracePt t="60800" x="10452100" y="5816600"/>
          <p14:tracePt t="60816" x="10394950" y="5835650"/>
          <p14:tracePt t="60832" x="10299700" y="5835650"/>
          <p14:tracePt t="60849" x="10261600" y="5835650"/>
          <p14:tracePt t="60865" x="10242550" y="5822950"/>
          <p14:tracePt t="64631" x="10223500" y="5822950"/>
          <p14:tracePt t="64639" x="10198100" y="5822950"/>
          <p14:tracePt t="64650" x="10172700" y="5822950"/>
          <p14:tracePt t="64665" x="10007600" y="5867400"/>
          <p14:tracePt t="64683" x="9740900" y="5949950"/>
          <p14:tracePt t="64698" x="9569450" y="5969000"/>
          <p14:tracePt t="64716" x="9359900" y="6000750"/>
          <p14:tracePt t="64719" x="9220200" y="6000750"/>
          <p14:tracePt t="64732" x="9067800" y="6000750"/>
          <p14:tracePt t="64749" x="8699500" y="6000750"/>
          <p14:tracePt t="64751" x="8509000" y="6000750"/>
          <p14:tracePt t="64766" x="8147050" y="6000750"/>
          <p14:tracePt t="64783" x="7835900" y="6000750"/>
          <p14:tracePt t="64799" x="7493000" y="6000750"/>
          <p14:tracePt t="64815" x="7232650" y="6000750"/>
          <p14:tracePt t="64833" x="7054850" y="6000750"/>
          <p14:tracePt t="64849" x="6959600" y="5981700"/>
          <p14:tracePt t="64866" x="6934200" y="5962650"/>
          <p14:tracePt t="64887" x="6934200" y="5956300"/>
          <p14:tracePt t="64903" x="6927850" y="5949950"/>
          <p14:tracePt t="64918" x="6927850" y="5943600"/>
          <p14:tracePt t="64932" x="6927850" y="5930900"/>
          <p14:tracePt t="64950" x="6927850" y="5924550"/>
          <p14:tracePt t="64967" x="6927850" y="5918200"/>
          <p14:tracePt t="64983" x="6927850" y="5911850"/>
          <p14:tracePt t="65087" x="6921500" y="5911850"/>
          <p14:tracePt t="65111" x="6921500" y="5905500"/>
          <p14:tracePt t="65127" x="6915150" y="5899150"/>
          <p14:tracePt t="65215" x="6915150" y="5892800"/>
          <p14:tracePt t="65223" x="6908800" y="5892800"/>
          <p14:tracePt t="65255" x="6908800" y="5886450"/>
          <p14:tracePt t="65271" x="6908800" y="5873750"/>
          <p14:tracePt t="65279" x="6915150" y="5854700"/>
          <p14:tracePt t="65287" x="6921500" y="5848350"/>
          <p14:tracePt t="65299" x="6927850" y="5842000"/>
          <p14:tracePt t="65315" x="6934200" y="5829300"/>
          <p14:tracePt t="65333" x="6940550" y="5829300"/>
          <p14:tracePt t="65399" x="6946900" y="5822950"/>
          <p14:tracePt t="65415" x="6953250" y="5822950"/>
          <p14:tracePt t="65423" x="6953250" y="5816600"/>
          <p14:tracePt t="65432" x="6959600" y="5816600"/>
          <p14:tracePt t="65449" x="6965950" y="5803900"/>
          <p14:tracePt t="65466" x="6972300" y="5791200"/>
          <p14:tracePt t="65482" x="6978650" y="5778500"/>
          <p14:tracePt t="65499" x="7004050" y="5734050"/>
          <p14:tracePt t="65515" x="7035800" y="5683250"/>
          <p14:tracePt t="65533" x="7080250" y="5607050"/>
          <p14:tracePt t="65535" x="7105650" y="5549900"/>
          <p14:tracePt t="65550" x="7162800" y="5461000"/>
          <p14:tracePt t="65566" x="7226300" y="5365750"/>
          <p14:tracePt t="65583" x="7308850" y="5283200"/>
          <p14:tracePt t="65600" x="7416800" y="5219700"/>
          <p14:tracePt t="65617" x="7556500" y="5168900"/>
          <p14:tracePt t="65632" x="7740650" y="5118100"/>
          <p14:tracePt t="65649" x="7988300" y="5073650"/>
          <p14:tracePt t="65665" x="8261350" y="5054600"/>
          <p14:tracePt t="65683" x="8502650" y="5054600"/>
          <p14:tracePt t="65698" x="8782050" y="5054600"/>
          <p14:tracePt t="65716" x="9131300" y="5099050"/>
          <p14:tracePt t="65718" x="9315450" y="5149850"/>
          <p14:tracePt t="65732" x="9505950" y="5207000"/>
          <p14:tracePt t="65734" x="9690100" y="5289550"/>
          <p14:tracePt t="65750" x="10001250" y="5441950"/>
          <p14:tracePt t="65765" x="10153650" y="5530850"/>
          <p14:tracePt t="65783" x="10363200" y="5715000"/>
          <p14:tracePt t="65800" x="10439400" y="5842000"/>
          <p14:tracePt t="65817" x="10483850" y="5981700"/>
          <p14:tracePt t="65833" x="10490200" y="6102350"/>
          <p14:tracePt t="65849" x="10490200" y="6184900"/>
          <p14:tracePt t="65866" x="10477500" y="6261100"/>
          <p14:tracePt t="65882" x="10452100" y="6311900"/>
          <p14:tracePt t="65900" x="10420350" y="6343650"/>
          <p14:tracePt t="65902" x="10394950" y="6356350"/>
          <p14:tracePt t="65916" x="10375900" y="6369050"/>
          <p14:tracePt t="65918" x="10344150" y="6381750"/>
          <p14:tracePt t="65933" x="10312400" y="6394450"/>
          <p14:tracePt t="65935" x="10267950" y="6407150"/>
          <p14:tracePt t="65949" x="10223500" y="6426200"/>
          <p14:tracePt t="65951" x="10185400" y="6426200"/>
          <p14:tracePt t="65967" x="10077450" y="6445250"/>
          <p14:tracePt t="65983" x="9969500" y="6451600"/>
          <p14:tracePt t="65999" x="9867900" y="6451600"/>
          <p14:tracePt t="66016" x="9772650" y="6451600"/>
          <p14:tracePt t="66032" x="9677400" y="6451600"/>
          <p14:tracePt t="66049" x="9594850" y="6451600"/>
          <p14:tracePt t="66066" x="9525000" y="6451600"/>
          <p14:tracePt t="66082" x="9480550" y="6451600"/>
          <p14:tracePt t="66099" x="9455150" y="6451600"/>
          <p14:tracePt t="66116" x="9436100" y="6451600"/>
          <p14:tracePt t="66132" x="9404350" y="6445250"/>
          <p14:tracePt t="66149" x="9391650" y="6445250"/>
          <p14:tracePt t="66151" x="9385300" y="6445250"/>
          <p14:tracePt t="66165" x="9366250" y="6432550"/>
          <p14:tracePt t="66167" x="9353550" y="6426200"/>
          <p14:tracePt t="66182" x="9315450" y="6419850"/>
          <p14:tracePt t="66199" x="9220200" y="6388100"/>
          <p14:tracePt t="66215" x="9118600" y="6362700"/>
          <p14:tracePt t="66232" x="8985250" y="6324600"/>
          <p14:tracePt t="66248" x="8877300" y="6299200"/>
          <p14:tracePt t="66266" x="8743950" y="6286500"/>
          <p14:tracePt t="66282" x="8623300" y="6267450"/>
          <p14:tracePt t="66299" x="8547100" y="6254750"/>
          <p14:tracePt t="66315" x="8509000" y="6235700"/>
          <p14:tracePt t="66333" x="8477250" y="6216650"/>
          <p14:tracePt t="66349" x="8464550" y="6203950"/>
          <p14:tracePt t="66366" x="8394700" y="6108700"/>
          <p14:tracePt t="66383" x="8312150" y="5994400"/>
          <p14:tracePt t="66400" x="8197850" y="5867400"/>
          <p14:tracePt t="66417" x="8070850" y="5727700"/>
          <p14:tracePt t="66432" x="7969250" y="5607050"/>
          <p14:tracePt t="66449" x="7886700" y="5505450"/>
          <p14:tracePt t="66465" x="7835900" y="5435600"/>
          <p14:tracePt t="66483" x="7810500" y="5384800"/>
          <p14:tracePt t="66499" x="7804150" y="5365750"/>
          <p14:tracePt t="66516" x="7797800" y="5340350"/>
          <p14:tracePt t="66518" x="7791450" y="5340350"/>
          <p14:tracePt t="66533" x="7791450" y="5334000"/>
          <p14:tracePt t="66535" x="7785100" y="5334000"/>
          <p14:tracePt t="66549" x="7785100" y="5327650"/>
          <p14:tracePt t="66566" x="7785100" y="5321300"/>
          <p14:tracePt t="66583" x="7785100" y="5232400"/>
          <p14:tracePt t="66600" x="7785100" y="5073650"/>
          <p14:tracePt t="66615" x="7854950" y="4756150"/>
          <p14:tracePt t="66632" x="7994650" y="4241800"/>
          <p14:tracePt t="66649" x="8261350" y="3594100"/>
          <p14:tracePt t="66666" x="8578850" y="2844800"/>
          <p14:tracePt t="66682" x="8915400" y="2374900"/>
          <p14:tracePt t="66700" x="9283700" y="1936750"/>
          <p14:tracePt t="66715" x="9664700" y="1606550"/>
          <p14:tracePt t="66733" x="10020300" y="1371600"/>
          <p14:tracePt t="66735" x="10223500" y="1263650"/>
          <p14:tracePt t="66750" x="10541000" y="1143000"/>
          <p14:tracePt t="66766" x="10890250" y="1092200"/>
          <p14:tracePt t="66783" x="11163300" y="1111250"/>
          <p14:tracePt t="66799" x="11366500" y="1238250"/>
          <p14:tracePt t="66816" x="11499850" y="1460500"/>
          <p14:tracePt t="66833" x="11588750" y="1771650"/>
          <p14:tracePt t="66849" x="11633200" y="2247900"/>
          <p14:tracePt t="66866" x="11633200" y="2768600"/>
          <p14:tracePt t="66882" x="11576050" y="3295650"/>
          <p14:tracePt t="66900" x="11430000" y="3797300"/>
          <p14:tracePt t="66902" x="11322050" y="4025900"/>
          <p14:tracePt t="66916" x="11214100" y="4197350"/>
          <p14:tracePt t="66918" x="11087100" y="4375150"/>
          <p14:tracePt t="66933" x="10922000" y="4527550"/>
          <p14:tracePt t="66935" x="10750550" y="4635500"/>
          <p14:tracePt t="66949" x="10566400" y="4730750"/>
          <p14:tracePt t="66951" x="10375900" y="4781550"/>
          <p14:tracePt t="66967" x="10026650" y="4845050"/>
          <p14:tracePt t="66983" x="9740900" y="4838700"/>
          <p14:tracePt t="66999" x="9518650" y="4781550"/>
          <p14:tracePt t="67015" x="9328150" y="4660900"/>
          <p14:tracePt t="67033" x="9156700" y="4514850"/>
          <p14:tracePt t="67049" x="9061450" y="4362450"/>
          <p14:tracePt t="67066" x="9023350" y="4178300"/>
          <p14:tracePt t="67082" x="9036050" y="4000500"/>
          <p14:tracePt t="67100" x="9112250" y="3860800"/>
          <p14:tracePt t="67102" x="9163050" y="3790950"/>
          <p14:tracePt t="67116" x="9207500" y="3752850"/>
          <p14:tracePt t="67118" x="9283700" y="3727450"/>
          <p14:tracePt t="67133" x="9340850" y="3721100"/>
          <p14:tracePt t="67135" x="9404350" y="3721100"/>
          <p14:tracePt t="67149" x="9486900" y="3721100"/>
          <p14:tracePt t="67151" x="9569450" y="3752850"/>
          <p14:tracePt t="67167" x="9798050" y="3943350"/>
          <p14:tracePt t="67183" x="10026650" y="4260850"/>
          <p14:tracePt t="67199" x="10185400" y="4622800"/>
          <p14:tracePt t="67216" x="10287000" y="4933950"/>
          <p14:tracePt t="67233" x="10293350" y="5181600"/>
          <p14:tracePt t="67249" x="10255250" y="5378450"/>
          <p14:tracePt t="67266" x="10134600" y="5524500"/>
          <p14:tracePt t="67282" x="9867900" y="5664200"/>
          <p14:tracePt t="67299" x="9505950" y="5702300"/>
          <p14:tracePt t="67316" x="9163050" y="5664200"/>
          <p14:tracePt t="67333" x="8756650" y="5416550"/>
          <p14:tracePt t="67335" x="8604250" y="5251450"/>
          <p14:tracePt t="67348" x="8483600" y="5060950"/>
          <p14:tracePt t="67349" x="8388350" y="4832350"/>
          <p14:tracePt t="67366" x="8305800" y="4318000"/>
          <p14:tracePt t="67383" x="8324850" y="3841750"/>
          <p14:tracePt t="67399" x="8515350" y="3416300"/>
          <p14:tracePt t="67415" x="8877300" y="3086100"/>
          <p14:tracePt t="67432" x="9372600" y="2971800"/>
          <p14:tracePt t="67448" x="9950450" y="3009900"/>
          <p14:tracePt t="67466" x="10560050" y="3251200"/>
          <p14:tracePt t="67482" x="11036300" y="3625850"/>
          <p14:tracePt t="67499" x="11264900" y="3981450"/>
          <p14:tracePt t="67515" x="11271250" y="4229100"/>
          <p14:tracePt t="67533" x="11150600" y="4476750"/>
          <p14:tracePt t="67534" x="11017250" y="4610100"/>
          <p14:tracePt t="67550" x="10655300" y="4781550"/>
          <p14:tracePt t="67566" x="10261600" y="4826000"/>
          <p14:tracePt t="67583" x="9925050" y="4699000"/>
          <p14:tracePt t="67599" x="9702800" y="4349750"/>
          <p14:tracePt t="67615" x="9639300" y="3721100"/>
          <p14:tracePt t="67633" x="9721850" y="3016250"/>
          <p14:tracePt t="67649" x="10007600" y="2317750"/>
          <p14:tracePt t="67665" x="10369550" y="1771650"/>
          <p14:tracePt t="67682" x="10744200" y="1435100"/>
          <p14:tracePt t="67699" x="11080750" y="1327150"/>
          <p14:tracePt t="67715" x="11391900" y="1327150"/>
          <p14:tracePt t="67732" x="11576050" y="1473200"/>
          <p14:tracePt t="67734" x="11614150" y="1549400"/>
          <p14:tracePt t="67749" x="11639550" y="1651000"/>
          <p14:tracePt t="67766" x="11607800" y="2044700"/>
          <p14:tracePt t="67783" x="11379200" y="2482850"/>
          <p14:tracePt t="67798" x="11049000" y="2921000"/>
          <p14:tracePt t="67816" x="10541000" y="3225800"/>
          <p14:tracePt t="67832" x="10102850" y="3454400"/>
          <p14:tracePt t="67848" x="9753600" y="3511550"/>
          <p14:tracePt t="67866" x="9550400" y="3530600"/>
          <p14:tracePt t="67882" x="9429750" y="3517900"/>
          <p14:tracePt t="67899" x="9347200" y="3435350"/>
          <p14:tracePt t="67916" x="9321800" y="3308350"/>
          <p14:tracePt t="67918" x="9321800" y="3225800"/>
          <p14:tracePt t="67932" x="9321800" y="3130550"/>
          <p14:tracePt t="67935" x="9321800" y="3054350"/>
          <p14:tracePt t="67949" x="9353550" y="2965450"/>
          <p14:tracePt t="67951" x="9391650" y="2870200"/>
          <p14:tracePt t="67965" x="9423400" y="2813050"/>
          <p14:tracePt t="67982" x="9518650" y="2724150"/>
          <p14:tracePt t="67999" x="9569450" y="2717800"/>
          <p14:tracePt t="68016" x="9626600" y="2762250"/>
          <p14:tracePt t="68032" x="9702800" y="2927350"/>
          <p14:tracePt t="68050" x="9779000" y="3200400"/>
          <p14:tracePt t="68065" x="9798050" y="3416300"/>
          <p14:tracePt t="68083" x="9779000" y="3676650"/>
          <p14:tracePt t="68099" x="9658350" y="3917950"/>
          <p14:tracePt t="68116" x="9518650" y="4127500"/>
          <p14:tracePt t="68118" x="9448800" y="4222750"/>
          <p14:tracePt t="68133" x="9404350" y="4260850"/>
          <p14:tracePt t="68135" x="9353550" y="4292600"/>
          <p14:tracePt t="68149" x="9315450" y="4318000"/>
          <p14:tracePt t="68151" x="9302750" y="4324350"/>
          <p14:tracePt t="68166" x="9290050" y="4324350"/>
          <p14:tracePt t="68183" x="9290050" y="4286250"/>
          <p14:tracePt t="68199" x="9315450" y="4057650"/>
          <p14:tracePt t="68216" x="9480550" y="3670300"/>
          <p14:tracePt t="68233" x="9702800" y="3340100"/>
          <p14:tracePt t="68249" x="9874250" y="3149600"/>
          <p14:tracePt t="68265" x="10064750" y="2914650"/>
          <p14:tracePt t="68282" x="10318750" y="2590800"/>
          <p14:tracePt t="68299" x="10433050" y="2514600"/>
          <p14:tracePt t="68511" x="10433050" y="2508250"/>
          <p14:tracePt t="68519" x="10433050" y="2533650"/>
          <p14:tracePt t="68533" x="10433050" y="2565400"/>
          <p14:tracePt t="68549" x="10394950" y="2635250"/>
          <p14:tracePt t="68566" x="10375900" y="2635250"/>
          <p14:tracePt t="68583" x="10363200" y="2654300"/>
          <p14:tracePt t="68599" x="10331450" y="2679700"/>
          <p14:tracePt t="68615" x="10287000" y="2743200"/>
          <p14:tracePt t="68633" x="10223500" y="2857500"/>
          <p14:tracePt t="68649" x="10134600" y="2984500"/>
          <p14:tracePt t="68666" x="9975850" y="3187700"/>
          <p14:tracePt t="68683" x="9715500" y="3492500"/>
          <p14:tracePt t="68698" x="9296400" y="3911600"/>
          <p14:tracePt t="68715" x="8705850" y="4362450"/>
          <p14:tracePt t="68732" x="8064500" y="4806950"/>
          <p14:tracePt t="68734" x="7747000" y="4972050"/>
          <p14:tracePt t="68748" x="7442200" y="5124450"/>
          <p14:tracePt t="68751" x="7194550" y="5251450"/>
          <p14:tracePt t="68766" x="6718300" y="5454650"/>
          <p14:tracePt t="68782" x="6350000" y="5556250"/>
          <p14:tracePt t="68799" x="6038850" y="5600700"/>
          <p14:tracePt t="68816" x="5803900" y="5619750"/>
          <p14:tracePt t="68832" x="5645150" y="5619750"/>
          <p14:tracePt t="68849" x="5492750" y="5594350"/>
          <p14:tracePt t="68866" x="5435600" y="5575300"/>
          <p14:tracePt t="68882" x="5422900" y="5568950"/>
          <p14:tracePt t="68918" x="5416550" y="5568950"/>
          <p14:tracePt t="68927" x="5410200" y="5562600"/>
          <p14:tracePt t="68935" x="5403850" y="5556250"/>
          <p14:tracePt t="68949" x="5391150" y="5556250"/>
          <p14:tracePt t="68966" x="5302250" y="5556250"/>
          <p14:tracePt t="68983" x="5213350" y="5556250"/>
          <p14:tracePt t="68999" x="5130800" y="5562600"/>
          <p14:tracePt t="69016" x="5022850" y="5575300"/>
          <p14:tracePt t="69032" x="4889500" y="5594350"/>
          <p14:tracePt t="69050" x="4756150" y="5607050"/>
          <p14:tracePt t="69065" x="4610100" y="5626100"/>
          <p14:tracePt t="69083" x="4438650" y="5657850"/>
          <p14:tracePt t="69099" x="4146550" y="5683250"/>
          <p14:tracePt t="69115" x="3797300" y="5683250"/>
          <p14:tracePt t="69132" x="3454400" y="5683250"/>
          <p14:tracePt t="69134" x="3314700" y="5683250"/>
          <p14:tracePt t="69149" x="3225800" y="5683250"/>
          <p14:tracePt t="69151" x="3117850" y="5683250"/>
          <p14:tracePt t="69165" x="3041650" y="5683250"/>
          <p14:tracePt t="69167" x="2978150" y="5683250"/>
          <p14:tracePt t="69182" x="2901950" y="5683250"/>
          <p14:tracePt t="69200" x="2876550" y="5695950"/>
          <p14:tracePt t="69216" x="2870200" y="5702300"/>
          <p14:tracePt t="69232" x="2870200" y="5715000"/>
          <p14:tracePt t="69248" x="2908300" y="5765800"/>
          <p14:tracePt t="69266" x="3060700" y="5854700"/>
          <p14:tracePt t="69282" x="3302000" y="5924550"/>
          <p14:tracePt t="69299" x="3651250" y="5969000"/>
          <p14:tracePt t="69315" x="4044950" y="6019800"/>
          <p14:tracePt t="69332" x="4559300" y="6083300"/>
          <p14:tracePt t="69347" x="4959350" y="6153150"/>
          <p14:tracePt t="69364" x="5251450" y="6216650"/>
          <p14:tracePt t="69384" x="5353050" y="6267450"/>
          <p14:tracePt t="69399" x="5353050" y="6286500"/>
          <p14:tracePt t="69415" x="5295900" y="6324600"/>
          <p14:tracePt t="69433" x="5086350" y="6330950"/>
          <p14:tracePt t="69449" x="4654550" y="6330950"/>
          <p14:tracePt t="69465" x="4108450" y="6216650"/>
          <p14:tracePt t="69483" x="3606800" y="6045200"/>
          <p14:tracePt t="69499" x="3251200" y="5848350"/>
          <p14:tracePt t="69516" x="3105150" y="5734050"/>
          <p14:tracePt t="69532" x="3054350" y="5651500"/>
          <p14:tracePt t="69535" x="3054350" y="5619750"/>
          <p14:tracePt t="69549" x="3048000" y="5575300"/>
          <p14:tracePt t="69551" x="3048000" y="5537200"/>
          <p14:tracePt t="69565" x="3067050" y="5511800"/>
          <p14:tracePt t="69567" x="3105150" y="5467350"/>
          <p14:tracePt t="69584" x="3244850" y="5422900"/>
          <p14:tracePt t="69599" x="3448050" y="5416550"/>
          <p14:tracePt t="69617" x="3714750" y="5429250"/>
          <p14:tracePt t="69632" x="4044950" y="5581650"/>
          <p14:tracePt t="69649" x="4222750" y="5715000"/>
          <p14:tracePt t="69666" x="4292600" y="5854700"/>
          <p14:tracePt t="69681" x="4298950" y="6013450"/>
          <p14:tracePt t="69698" x="4197350" y="6134100"/>
          <p14:tracePt t="69714" x="3949700" y="6229350"/>
          <p14:tracePt t="69731" x="3517900" y="6235700"/>
          <p14:tracePt t="69748" x="2984500" y="5981700"/>
          <p14:tracePt t="69764" x="2546350" y="5638800"/>
          <p14:tracePt t="69781" x="2203450" y="5213350"/>
          <p14:tracePt t="69782" x="2076450" y="5035550"/>
          <p14:tracePt t="69798" x="1943100" y="4845050"/>
          <p14:tracePt t="69814" x="1911350" y="4762500"/>
          <p14:tracePt t="69831" x="1981200" y="4699000"/>
          <p14:tracePt t="69847" x="2336800" y="4641850"/>
          <p14:tracePt t="69864" x="2921000" y="4641850"/>
          <p14:tracePt t="69881" x="3492500" y="4641850"/>
          <p14:tracePt t="69898" x="3937000" y="4756150"/>
          <p14:tracePt t="69914" x="4108450" y="4876800"/>
          <p14:tracePt t="69931" x="4165600" y="4984750"/>
          <p14:tracePt t="69947" x="4165600" y="5111750"/>
          <p14:tracePt t="69964" x="4076700" y="5245100"/>
          <p14:tracePt t="69980" x="3924300" y="5416550"/>
          <p14:tracePt t="69998" x="3549650" y="5657850"/>
          <p14:tracePt t="70014" x="3276600" y="5759450"/>
          <p14:tracePt t="70032" x="3073400" y="5810250"/>
          <p14:tracePt t="70049" x="2927350" y="5842000"/>
          <p14:tracePt t="70065" x="2832100" y="5854700"/>
          <p14:tracePt t="70082" x="2794000" y="5854700"/>
          <p14:tracePt t="70099" x="2787650" y="5854700"/>
          <p14:tracePt t="70115" x="2781300" y="5854700"/>
          <p14:tracePt t="70231" x="2774950" y="5854700"/>
          <p14:tracePt t="70239" x="2774950" y="5880100"/>
          <p14:tracePt t="70249" x="2774950" y="5924550"/>
          <p14:tracePt t="70265" x="2781300" y="6019800"/>
          <p14:tracePt t="70283" x="2787650" y="6102350"/>
          <p14:tracePt t="70298" x="2787650" y="6178550"/>
          <p14:tracePt t="70316" x="2787650" y="6242050"/>
          <p14:tracePt t="70319" x="2768600" y="6273800"/>
          <p14:tracePt t="70332" x="2755900" y="6299200"/>
          <p14:tracePt t="70349" x="2736850" y="6337300"/>
          <p14:tracePt t="70366" x="2667000" y="6362700"/>
          <p14:tracePt t="70382" x="2590800" y="6356350"/>
          <p14:tracePt t="70399" x="2540000" y="6330950"/>
          <p14:tracePt t="70417" x="2482850" y="6267450"/>
          <p14:tracePt t="70432" x="2413000" y="6191250"/>
          <p14:tracePt t="70449" x="2362200" y="6102350"/>
          <p14:tracePt t="70465" x="2349500" y="6057900"/>
          <p14:tracePt t="70483" x="2349500" y="6032500"/>
          <p14:tracePt t="70499" x="2368550" y="6013450"/>
          <p14:tracePt t="70502" x="2406650" y="6000750"/>
          <p14:tracePt t="70515" x="2444750" y="6000750"/>
          <p14:tracePt t="70533" x="2501900" y="6000750"/>
          <p14:tracePt t="70535" x="2527300" y="6000750"/>
          <p14:tracePt t="70549" x="2546350" y="6000750"/>
          <p14:tracePt t="70565" x="2559050" y="6013450"/>
          <p14:tracePt t="70584" x="2571750" y="6045200"/>
          <p14:tracePt t="70600" x="2571750" y="6083300"/>
          <p14:tracePt t="70616" x="2540000" y="6115050"/>
          <p14:tracePt t="70633" x="2527300" y="6121400"/>
          <p14:tracePt t="70694" x="2533650" y="6115050"/>
          <p14:tracePt t="70703" x="2546350" y="6108700"/>
          <p14:tracePt t="70716" x="2565400" y="6096000"/>
          <p14:tracePt t="70732" x="2597150" y="6089650"/>
          <p14:tracePt t="70749" x="2654300" y="6089650"/>
          <p14:tracePt t="70767" x="2768600" y="6089650"/>
          <p14:tracePt t="70783" x="2838450" y="6083300"/>
          <p14:tracePt t="70800" x="2876550" y="6076950"/>
          <p14:tracePt t="70817" x="2895600" y="6070600"/>
          <p14:tracePt t="70967" x="2901950" y="6064250"/>
          <p14:tracePt t="70975" x="2921000" y="6064250"/>
          <p14:tracePt t="70983" x="2959100" y="6045200"/>
          <p14:tracePt t="70999" x="3073400" y="6032500"/>
          <p14:tracePt t="71017" x="3213100" y="6007100"/>
          <p14:tracePt t="71033" x="3365500" y="6007100"/>
          <p14:tracePt t="71049" x="3498850" y="6013450"/>
          <p14:tracePt t="71065" x="3638550" y="6045200"/>
          <p14:tracePt t="71083" x="3759200" y="6076950"/>
          <p14:tracePt t="71100" x="3835400" y="6096000"/>
          <p14:tracePt t="71102" x="3860800" y="6108700"/>
          <p14:tracePt t="71116" x="3879850" y="6115050"/>
          <p14:tracePt t="71118" x="3898900" y="6115050"/>
          <p14:tracePt t="71133" x="3911600" y="6115050"/>
          <p14:tracePt t="71135" x="3917950" y="6115050"/>
          <p14:tracePt t="71149" x="3924300" y="6115050"/>
          <p14:tracePt t="71151" x="3930650" y="6115050"/>
          <p14:tracePt t="71167" x="3937000" y="6115050"/>
          <p14:tracePt t="71191" x="3943350" y="6115050"/>
          <p14:tracePt t="71200" x="3956050" y="6115050"/>
          <p14:tracePt t="71217" x="3962400" y="6115050"/>
          <p14:tracePt t="71232" x="3981450" y="6115050"/>
          <p14:tracePt t="71251" x="4013200" y="6134100"/>
          <p14:tracePt t="71265" x="4070350" y="6146800"/>
          <p14:tracePt t="71283" x="4121150" y="6165850"/>
          <p14:tracePt t="71299" x="4178300" y="6172200"/>
          <p14:tracePt t="71316" x="4222750" y="6191250"/>
          <p14:tracePt t="71319" x="4241800" y="6197600"/>
          <p14:tracePt t="71332" x="4260850" y="6203950"/>
          <p14:tracePt t="71335" x="4267200" y="6203950"/>
          <p14:tracePt t="71350" x="4279900" y="6210300"/>
          <p14:tracePt t="71752" x="4286250" y="6203950"/>
          <p14:tracePt t="71759" x="4292600" y="6191250"/>
          <p14:tracePt t="71766" x="4298950" y="6159500"/>
          <p14:tracePt t="71783" x="4305300" y="6134100"/>
          <p14:tracePt t="72360" x="4305300" y="6127750"/>
          <p14:tracePt t="72375" x="4298950" y="6127750"/>
          <p14:tracePt t="72382" x="4292600" y="6127750"/>
          <p14:tracePt t="72390" x="4286250" y="6140450"/>
          <p14:tracePt t="72398" x="4286250" y="6159500"/>
          <p14:tracePt t="72417" x="4273550" y="6191250"/>
          <p14:tracePt t="72433" x="4273550" y="6210300"/>
          <p14:tracePt t="72527" x="4273550" y="6216650"/>
          <p14:tracePt t="72535" x="4273550" y="6223000"/>
          <p14:tracePt t="72543" x="4273550" y="6229350"/>
          <p14:tracePt t="72566" x="4260850" y="6254750"/>
          <p14:tracePt t="72582" x="4248150" y="6273800"/>
          <p14:tracePt t="72599" x="4235450" y="6305550"/>
          <p14:tracePt t="72616" x="4197350" y="6343650"/>
          <p14:tracePt t="72632" x="4140200" y="6388100"/>
          <p14:tracePt t="72648" x="4064000" y="6432550"/>
          <p14:tracePt t="72666" x="3975100" y="6477000"/>
          <p14:tracePt t="72682" x="3905250" y="6515100"/>
          <p14:tracePt t="72699" x="3835400" y="6540500"/>
          <p14:tracePt t="72715" x="3752850" y="6553200"/>
          <p14:tracePt t="72732" x="3708400" y="6559550"/>
          <p14:tracePt t="72735" x="3676650" y="6559550"/>
          <p14:tracePt t="72749" x="3651250" y="6559550"/>
          <p14:tracePt t="72751" x="3619500" y="6565900"/>
          <p14:tracePt t="72767" x="3568700" y="6572250"/>
          <p14:tracePt t="72783" x="3511550" y="6584950"/>
          <p14:tracePt t="72799" x="3473450" y="6584950"/>
          <p14:tracePt t="72815" x="3467100" y="6584950"/>
          <p14:tracePt t="73079" x="3460750" y="6565900"/>
          <p14:tracePt t="73087" x="3460750" y="6534150"/>
          <p14:tracePt t="73099" x="3460750" y="6470650"/>
          <p14:tracePt t="73115" x="3473450" y="6362700"/>
          <p14:tracePt t="73133" x="3473450" y="6242050"/>
          <p14:tracePt t="73135" x="3473450" y="6197600"/>
          <p14:tracePt t="73149" x="3473450" y="6178550"/>
          <p14:tracePt t="73151" x="3473450" y="6159500"/>
          <p14:tracePt t="73167" x="3448050" y="6134100"/>
          <p14:tracePt t="73183" x="3403600" y="6121400"/>
          <p14:tracePt t="73199" x="3289300" y="6121400"/>
          <p14:tracePt t="73217" x="3086100" y="6178550"/>
          <p14:tracePt t="73233" x="2743200" y="6337300"/>
          <p14:tracePt t="73249" x="2368550" y="6489700"/>
          <p14:tracePt t="73266" x="2171700" y="6635750"/>
          <p14:tracePt t="73282" x="2101850" y="6718300"/>
          <p14:tracePt t="73300" x="2101850" y="6724650"/>
          <p14:tracePt t="73316" x="2108200" y="6731000"/>
          <p14:tracePt t="73331" x="2209800" y="6680200"/>
          <p14:tracePt t="73349" x="2381250" y="6521450"/>
          <p14:tracePt t="73366" x="2616200" y="6248400"/>
          <p14:tracePt t="73382" x="2711450" y="6102350"/>
          <p14:tracePt t="73399" x="2730500" y="6070600"/>
          <p14:tracePt t="73423" x="2692400" y="6127750"/>
          <p14:tracePt t="73433" x="2584450" y="6273800"/>
          <p14:tracePt t="73449" x="2101850" y="6692900"/>
          <p14:tracePt t="73465" x="1428750" y="6851650"/>
          <p14:tracePt t="73575" x="539750" y="6483350"/>
          <p14:tracePt t="73583" x="622300" y="6375400"/>
          <p14:tracePt t="73599" x="831850" y="6134100"/>
          <p14:tracePt t="73615" x="977900" y="6000750"/>
          <p14:tracePt t="73633" x="1130300" y="5892800"/>
          <p14:tracePt t="73648" x="1270000" y="5861050"/>
          <p14:tracePt t="73666" x="1377950" y="5861050"/>
          <p14:tracePt t="73682" x="1416050" y="5861050"/>
          <p14:tracePt t="73699" x="1422400" y="5861050"/>
          <p14:tracePt t="73715" x="1428750" y="5886450"/>
          <p14:tracePt t="73732" x="1428750" y="5918200"/>
          <p14:tracePt t="73734" x="1409700" y="5943600"/>
          <p14:tracePt t="73748" x="1397000" y="5969000"/>
          <p14:tracePt t="73766" x="1371600" y="5988050"/>
          <p14:tracePt t="73782" x="1365250" y="5994400"/>
          <p14:tracePt t="73847" x="1365250" y="5988050"/>
          <p14:tracePt t="73855" x="1365250" y="5969000"/>
          <p14:tracePt t="73866" x="1371600" y="5937250"/>
          <p14:tracePt t="73882" x="1416050" y="5880100"/>
          <p14:tracePt t="73899" x="1485900" y="5835650"/>
          <p14:tracePt t="73915" x="1612900" y="5803900"/>
          <p14:tracePt t="73932" x="1752600" y="5797550"/>
          <p14:tracePt t="73934" x="1835150" y="5797550"/>
          <p14:tracePt t="73949" x="1930400" y="5816600"/>
          <p14:tracePt t="73951" x="2012950" y="5835650"/>
          <p14:tracePt t="73965" x="2101850" y="5880100"/>
          <p14:tracePt t="73983" x="2241550" y="5988050"/>
          <p14:tracePt t="73999" x="2254250" y="6019800"/>
          <p14:tracePt t="74015" x="2254250" y="6064250"/>
          <p14:tracePt t="74033" x="2222500" y="6121400"/>
          <p14:tracePt t="74049" x="2152650" y="6178550"/>
          <p14:tracePt t="74065" x="2095500" y="6203950"/>
          <p14:tracePt t="74082" x="2044700" y="6223000"/>
          <p14:tracePt t="74099" x="2019300" y="6223000"/>
          <p14:tracePt t="74115" x="2012950" y="6229350"/>
          <p14:tracePt t="74247" x="2006600" y="6229350"/>
          <p14:tracePt t="74575" x="2000250" y="6223000"/>
          <p14:tracePt t="74631" x="2000250" y="6216650"/>
          <p14:tracePt t="74855" x="1993900" y="6216650"/>
          <p14:tracePt t="74927" x="1987550" y="6216650"/>
          <p14:tracePt t="74959" x="1981200" y="6216650"/>
          <p14:tracePt t="74967" x="1962150" y="6216650"/>
          <p14:tracePt t="74974" x="1955800" y="6216650"/>
          <p14:tracePt t="74984" x="1936750" y="6223000"/>
          <p14:tracePt t="74999" x="1866900" y="6273800"/>
          <p14:tracePt t="75017" x="1765300" y="6311900"/>
          <p14:tracePt t="75032" x="1657350" y="6318250"/>
          <p14:tracePt t="75048" x="1574800" y="6337300"/>
          <p14:tracePt t="75066" x="1517650" y="6350000"/>
          <p14:tracePt t="75082" x="1485900" y="6350000"/>
          <p14:tracePt t="75099" x="1460500" y="6356350"/>
          <p14:tracePt t="75159" x="1466850" y="6350000"/>
          <p14:tracePt t="75166" x="1473200" y="6337300"/>
          <p14:tracePt t="75175" x="1479550" y="6337300"/>
          <p14:tracePt t="75183" x="1479550" y="6330950"/>
          <p14:tracePt t="75199" x="1492250" y="6318250"/>
          <p14:tracePt t="75215" x="1504950" y="6305550"/>
          <p14:tracePt t="75279" x="1511300" y="6305550"/>
          <p14:tracePt t="75599" x="1517650" y="6305550"/>
          <p14:tracePt t="75616" x="1524000" y="6305550"/>
          <p14:tracePt t="75623" x="1530350" y="6305550"/>
          <p14:tracePt t="75647" x="1536700" y="6305550"/>
          <p14:tracePt t="75655" x="1543050" y="6305550"/>
          <p14:tracePt t="75671" x="1549400" y="6305550"/>
          <p14:tracePt t="75682" x="1549400" y="6311900"/>
          <p14:tracePt t="75700" x="1562100" y="6318250"/>
          <p14:tracePt t="75715" x="1574800" y="6330950"/>
          <p14:tracePt t="75733" x="1593850" y="6330950"/>
          <p14:tracePt t="75735" x="1625600" y="6330950"/>
          <p14:tracePt t="75749" x="1670050" y="6330950"/>
          <p14:tracePt t="75765" x="1885950" y="6330950"/>
          <p14:tracePt t="75767" x="2152650" y="6299200"/>
          <p14:tracePt t="75782" x="3054350" y="6140450"/>
          <p14:tracePt t="75799" x="4356100" y="5943600"/>
          <p14:tracePt t="75815" x="5848350" y="5708650"/>
          <p14:tracePt t="75832" x="7150100" y="5505450"/>
          <p14:tracePt t="75848" x="8318500" y="5480050"/>
          <p14:tracePt t="75865" x="9245600" y="5486400"/>
          <p14:tracePt t="75882" x="10020300" y="5588000"/>
          <p14:tracePt t="75900" x="10553700" y="5657850"/>
          <p14:tracePt t="75902" x="10699750" y="5676900"/>
          <p14:tracePt t="75916" x="10795000" y="5689600"/>
          <p14:tracePt t="75933" x="10915650" y="5702300"/>
          <p14:tracePt t="75935" x="10922000" y="5708650"/>
          <p14:tracePt t="75949" x="10928350" y="5708650"/>
          <p14:tracePt t="76110" x="10909300" y="5708650"/>
          <p14:tracePt t="76118" x="10896600" y="5708650"/>
          <p14:tracePt t="76126" x="10877550" y="5715000"/>
          <p14:tracePt t="76148" x="10852150" y="5721350"/>
          <p14:tracePt t="76164" x="10814050" y="5727700"/>
          <p14:tracePt t="76181" x="10775950" y="5734050"/>
          <p14:tracePt t="76198" x="10712450" y="5740400"/>
          <p14:tracePt t="76214" x="10655300" y="5746750"/>
          <p14:tracePt t="76231" x="10598150" y="5759450"/>
          <p14:tracePt t="76247" x="10566400" y="5772150"/>
          <p14:tracePt t="76264" x="10534650" y="5772150"/>
          <p14:tracePt t="76281" x="10490200" y="5772150"/>
          <p14:tracePt t="76298" x="10420350" y="5778500"/>
          <p14:tracePt t="76314" x="10325100" y="5784850"/>
          <p14:tracePt t="76330" x="10223500" y="5784850"/>
          <p14:tracePt t="76348" x="10102850" y="5784850"/>
          <p14:tracePt t="76349" x="10058400" y="5784850"/>
          <p14:tracePt t="76364" x="10001250" y="5784850"/>
          <p14:tracePt t="76381" x="9842500" y="5784850"/>
          <p14:tracePt t="76397" x="9740900" y="5784850"/>
          <p14:tracePt t="76414" x="9645650" y="5784850"/>
          <p14:tracePt t="76431" x="9569450" y="5784850"/>
          <p14:tracePt t="76447" x="9518650" y="5784850"/>
          <p14:tracePt t="76465" x="9493250" y="5784850"/>
          <p14:tracePt t="76482" x="9480550" y="5784850"/>
          <p14:tracePt t="76499" x="9467850" y="5784850"/>
          <p14:tracePt t="76516" x="9461500" y="5778500"/>
          <p14:tracePt t="76518" x="9455150" y="5778500"/>
          <p14:tracePt t="76532" x="9448800" y="5778500"/>
          <p14:tracePt t="76550" x="9378950" y="5721350"/>
          <p14:tracePt t="76566" x="9309100" y="5657850"/>
          <p14:tracePt t="76582" x="9232900" y="5600700"/>
          <p14:tracePt t="76599" x="9169400" y="5530850"/>
          <p14:tracePt t="76615" x="9137650" y="5467350"/>
          <p14:tracePt t="76632" x="9074150" y="5378450"/>
          <p14:tracePt t="76649" x="9042400" y="5295900"/>
          <p14:tracePt t="76665" x="9023350" y="5232400"/>
          <p14:tracePt t="76682" x="9023350" y="5175250"/>
          <p14:tracePt t="76698" x="9017000" y="5143500"/>
          <p14:tracePt t="76716" x="9017000" y="5118100"/>
          <p14:tracePt t="76718" x="9017000" y="5099050"/>
          <p14:tracePt t="76749" x="9017000" y="5080000"/>
          <p14:tracePt t="76751" x="9023350" y="5067300"/>
          <p14:tracePt t="76766" x="9061450" y="5048250"/>
          <p14:tracePt t="76782" x="9118600" y="5022850"/>
          <p14:tracePt t="76800" x="9150350" y="5022850"/>
          <p14:tracePt t="76816" x="9194800" y="5022850"/>
          <p14:tracePt t="76833" x="9232900" y="5029200"/>
          <p14:tracePt t="76850" x="9283700" y="5080000"/>
          <p14:tracePt t="76866" x="9296400" y="5111750"/>
          <p14:tracePt t="76882" x="9302750" y="5149850"/>
          <p14:tracePt t="76899" x="9296400" y="5232400"/>
          <p14:tracePt t="76915" x="9137650" y="5359400"/>
          <p14:tracePt t="76932" x="8820150" y="5480050"/>
          <p14:tracePt t="76935" x="8655050" y="5505450"/>
          <p14:tracePt t="76949" x="8458200" y="5518150"/>
          <p14:tracePt t="76951" x="8248650" y="5518150"/>
          <p14:tracePt t="76966" x="7829550" y="5378450"/>
          <p14:tracePt t="76983" x="7448550" y="5181600"/>
          <p14:tracePt t="77000" x="7156450" y="5003800"/>
          <p14:tracePt t="77016" x="6991350" y="4813300"/>
          <p14:tracePt t="77032" x="6953250" y="4679950"/>
          <p14:tracePt t="77048" x="6946900" y="4603750"/>
          <p14:tracePt t="77066" x="6946900" y="4546600"/>
          <p14:tracePt t="77082" x="6985000" y="4495800"/>
          <p14:tracePt t="77099" x="7086600" y="4464050"/>
          <p14:tracePt t="77115" x="7226300" y="4457700"/>
          <p14:tracePt t="77132" x="7448550" y="4457700"/>
          <p14:tracePt t="77135" x="7588250" y="4457700"/>
          <p14:tracePt t="77149" x="7727950" y="4457700"/>
          <p14:tracePt t="77151" x="7981950" y="4457700"/>
          <p14:tracePt t="77166" x="8362950" y="4502150"/>
          <p14:tracePt t="77182" x="8864600" y="4584700"/>
          <p14:tracePt t="77199" x="9245600" y="4635500"/>
          <p14:tracePt t="77217" x="9575800" y="4679950"/>
          <p14:tracePt t="77233" x="9810750" y="4699000"/>
          <p14:tracePt t="77250" x="9956800" y="4730750"/>
          <p14:tracePt t="77265" x="10033000" y="4737100"/>
          <p14:tracePt t="77282" x="10058400" y="4743450"/>
          <p14:tracePt t="77319" x="10058400" y="4749800"/>
          <p14:tracePt t="77327" x="10058400" y="4756150"/>
          <p14:tracePt t="77335" x="10058400" y="4768850"/>
          <p14:tracePt t="77349" x="10058400" y="4775200"/>
          <p14:tracePt t="77367" x="10058400" y="4819650"/>
          <p14:tracePt t="77382" x="10058400" y="4845050"/>
          <p14:tracePt t="77399" x="10058400" y="4876800"/>
          <p14:tracePt t="77415" x="10045700" y="4895850"/>
          <p14:tracePt t="77433" x="10039350" y="4908550"/>
          <p14:tracePt t="77449" x="10026650" y="4933950"/>
          <p14:tracePt t="77466" x="10007600" y="4965700"/>
          <p14:tracePt t="77482" x="9982200" y="5010150"/>
          <p14:tracePt t="77499" x="9956800" y="5041900"/>
          <p14:tracePt t="77515" x="9912350" y="5086350"/>
          <p14:tracePt t="77533" x="9906000" y="5111750"/>
          <p14:tracePt t="77535" x="9893300" y="5137150"/>
          <p14:tracePt t="77549" x="9886950" y="5156200"/>
          <p14:tracePt t="77551" x="9880600" y="5175250"/>
          <p14:tracePt t="77567" x="9861550" y="5213350"/>
          <p14:tracePt t="77582" x="9829800" y="5270500"/>
          <p14:tracePt t="77599" x="9810750" y="5314950"/>
          <p14:tracePt t="77617" x="9772650" y="5372100"/>
          <p14:tracePt t="77632" x="9740900" y="5435600"/>
          <p14:tracePt t="77650" x="9696450" y="5492750"/>
          <p14:tracePt t="77665" x="9664700" y="5530850"/>
          <p14:tracePt t="77683" x="9639300" y="5562600"/>
          <p14:tracePt t="77699" x="9607550" y="5594350"/>
          <p14:tracePt t="77716" x="9588500" y="5619750"/>
          <p14:tracePt t="77719" x="9569450" y="5632450"/>
          <p14:tracePt t="77732" x="9556750" y="5638800"/>
          <p14:tracePt t="77734" x="9556750" y="5645150"/>
          <p14:tracePt t="77750" x="9537700" y="5664200"/>
          <p14:tracePt t="77766" x="9518650" y="5670550"/>
          <p14:tracePt t="77783" x="9499600" y="5683250"/>
          <p14:tracePt t="77799" x="9461500" y="5708650"/>
          <p14:tracePt t="77815" x="9429750" y="5721350"/>
          <p14:tracePt t="77832" x="9398000" y="5740400"/>
          <p14:tracePt t="77850" x="9366250" y="5759450"/>
          <p14:tracePt t="77866" x="9334500" y="5765800"/>
          <p14:tracePt t="77883" x="9309100" y="5784850"/>
          <p14:tracePt t="77898" x="9283700" y="5797550"/>
          <p14:tracePt t="77916" x="9264650" y="5810250"/>
          <p14:tracePt t="77918" x="9251950" y="5816600"/>
          <p14:tracePt t="77932" x="9232900" y="5816600"/>
          <p14:tracePt t="77934" x="9220200" y="5829300"/>
          <p14:tracePt t="77950" x="9194800" y="5835650"/>
          <p14:tracePt t="77966" x="9175750" y="5835650"/>
          <p14:tracePt t="77983" x="9156700" y="5848350"/>
          <p14:tracePt t="77999" x="9150350" y="5848350"/>
          <p14:tracePt t="78022" x="9144000" y="5854700"/>
          <p14:tracePt t="78087" x="9131300" y="5854700"/>
          <p14:tracePt t="78095" x="9124950" y="5854700"/>
          <p14:tracePt t="78102" x="9118600" y="5854700"/>
          <p14:tracePt t="78115" x="9105900" y="5854700"/>
          <p14:tracePt t="78133" x="9061450" y="5861050"/>
          <p14:tracePt t="78135" x="9036050" y="5867400"/>
          <p14:tracePt t="78149" x="9010650" y="5867400"/>
          <p14:tracePt t="78165" x="8959850" y="5873750"/>
          <p14:tracePt t="78183" x="8896350" y="5886450"/>
          <p14:tracePt t="78199" x="8851900" y="5886450"/>
          <p14:tracePt t="78215" x="8813800" y="5886450"/>
          <p14:tracePt t="78233" x="8775700" y="5892800"/>
          <p14:tracePt t="78250" x="8731250" y="5892800"/>
          <p14:tracePt t="78265" x="8667750" y="5892800"/>
          <p14:tracePt t="78282" x="8591550" y="5892800"/>
          <p14:tracePt t="78299" x="8528050" y="5892800"/>
          <p14:tracePt t="78316" x="8489950" y="5873750"/>
          <p14:tracePt t="78318" x="8464550" y="5854700"/>
          <p14:tracePt t="78332" x="8458200" y="5842000"/>
          <p14:tracePt t="78334" x="8439150" y="5829300"/>
          <p14:tracePt t="78350" x="8420100" y="5778500"/>
          <p14:tracePt t="78366" x="8413750" y="5708650"/>
          <p14:tracePt t="78382" x="8401050" y="5600700"/>
          <p14:tracePt t="78398" x="8401050" y="5461000"/>
          <p14:tracePt t="78414" x="8445500" y="5302250"/>
          <p14:tracePt t="78431" x="8572500" y="5137150"/>
          <p14:tracePt t="78449" x="8750300" y="4959350"/>
          <p14:tracePt t="78466" x="8934450" y="4851400"/>
          <p14:tracePt t="78482" x="9074150" y="4813300"/>
          <p14:tracePt t="78499" x="9226550" y="4813300"/>
          <p14:tracePt t="78515" x="9321800" y="4813300"/>
          <p14:tracePt t="78533" x="9372600" y="4838700"/>
          <p14:tracePt t="78535" x="9385300" y="4857750"/>
          <p14:tracePt t="78549" x="9398000" y="4883150"/>
          <p14:tracePt t="78551" x="9410700" y="4908550"/>
          <p14:tracePt t="78567" x="9417050" y="4959350"/>
          <p14:tracePt t="78584" x="9417050" y="5010150"/>
          <p14:tracePt t="78599" x="9366250" y="5124450"/>
          <p14:tracePt t="78615" x="9264650" y="5232400"/>
          <p14:tracePt t="78633" x="9169400" y="5321300"/>
          <p14:tracePt t="78649" x="9112250" y="5353050"/>
          <p14:tracePt t="78666" x="9067800" y="5353050"/>
          <p14:tracePt t="78682" x="9042400" y="5353050"/>
          <p14:tracePt t="78699" x="8997950" y="5334000"/>
          <p14:tracePt t="78715" x="8966200" y="5245100"/>
          <p14:tracePt t="78733" x="8934450" y="5105400"/>
          <p14:tracePt t="78735" x="8915400" y="5029200"/>
          <p14:tracePt t="78749" x="8909050" y="4946650"/>
          <p14:tracePt t="78751" x="8909050" y="4864100"/>
          <p14:tracePt t="78767" x="8940800" y="4749800"/>
          <p14:tracePt t="78783" x="9023350" y="4679950"/>
          <p14:tracePt t="78799" x="9194800" y="4667250"/>
          <p14:tracePt t="78815" x="9366250" y="4711700"/>
          <p14:tracePt t="78832" x="9493250" y="4813300"/>
          <p14:tracePt t="78849" x="9556750" y="4902200"/>
          <p14:tracePt t="78865" x="9575800" y="5010150"/>
          <p14:tracePt t="78883" x="9582150" y="5130800"/>
          <p14:tracePt t="78899" x="9575800" y="5232400"/>
          <p14:tracePt t="78916" x="9531350" y="5327650"/>
          <p14:tracePt t="78918" x="9493250" y="5378450"/>
          <p14:tracePt t="78932" x="9467850" y="5410200"/>
          <p14:tracePt t="78934" x="9442450" y="5429250"/>
          <p14:tracePt t="78950" x="9385300" y="5454650"/>
          <p14:tracePt t="78966" x="9315450" y="5454650"/>
          <p14:tracePt t="78983" x="9245600" y="5454650"/>
          <p14:tracePt t="78999" x="9163050" y="5416550"/>
          <p14:tracePt t="79015" x="9061450" y="5353050"/>
          <p14:tracePt t="79033" x="8972550" y="5264150"/>
          <p14:tracePt t="79049" x="8909050" y="5162550"/>
          <p14:tracePt t="79066" x="8877300" y="5086350"/>
          <p14:tracePt t="79083" x="8877300" y="5041900"/>
          <p14:tracePt t="79099" x="8877300" y="5022850"/>
          <p14:tracePt t="79116" x="8934450" y="4997450"/>
          <p14:tracePt t="79118" x="8991600" y="4997450"/>
          <p14:tracePt t="79132" x="9061450" y="4997450"/>
          <p14:tracePt t="79149" x="9258300" y="5029200"/>
          <p14:tracePt t="79166" x="9467850" y="5130800"/>
          <p14:tracePt t="79183" x="9518650" y="5194300"/>
          <p14:tracePt t="79200" x="9531350" y="5226050"/>
          <p14:tracePt t="79216" x="9531350" y="5289550"/>
          <p14:tracePt t="79232" x="9512300" y="5365750"/>
          <p14:tracePt t="79252" x="9455150" y="5435600"/>
          <p14:tracePt t="79255" x="9436100" y="5454650"/>
          <p14:tracePt t="79266" x="9417050" y="5473700"/>
          <p14:tracePt t="79283" x="9385300" y="5492750"/>
          <p14:tracePt t="79298" x="9359900" y="5492750"/>
          <p14:tracePt t="79316" x="9321800" y="5492750"/>
          <p14:tracePt t="79332" x="9315450" y="5492750"/>
          <p14:tracePt t="79349" x="9283700" y="5473700"/>
          <p14:tracePt t="79364" x="9264650" y="5435600"/>
          <p14:tracePt t="79381" x="9245600" y="5410200"/>
          <p14:tracePt t="79400" x="9239250" y="5334000"/>
          <p14:tracePt t="79416" x="9239250" y="5308600"/>
          <p14:tracePt t="79432" x="9239250" y="5283200"/>
          <p14:tracePt t="79449" x="9264650" y="5283200"/>
          <p14:tracePt t="79465" x="9321800" y="5302250"/>
          <p14:tracePt t="79482" x="9404350" y="5422900"/>
          <p14:tracePt t="79498" x="9461500" y="5549900"/>
          <p14:tracePt t="79516" x="9467850" y="5670550"/>
          <p14:tracePt t="79518" x="9467850" y="5721350"/>
          <p14:tracePt t="79532" x="9467850" y="5746750"/>
          <p14:tracePt t="79534" x="9461500" y="5778500"/>
          <p14:tracePt t="79550" x="9442450" y="5822950"/>
          <p14:tracePt t="79566" x="9404350" y="5873750"/>
          <p14:tracePt t="79583" x="9378950" y="5892800"/>
          <p14:tracePt t="79599" x="9353550" y="5892800"/>
          <p14:tracePt t="79616" x="9340850" y="5892800"/>
          <p14:tracePt t="79632" x="9315450" y="5880100"/>
          <p14:tracePt t="79649" x="9302750" y="5854700"/>
          <p14:tracePt t="79665" x="9283700" y="5822950"/>
          <p14:tracePt t="79684" x="9271000" y="5791200"/>
          <p14:tracePt t="79687" x="9264650" y="5765800"/>
          <p14:tracePt t="79699" x="9264650" y="5721350"/>
          <p14:tracePt t="79716" x="9264650" y="5670550"/>
          <p14:tracePt t="79718" x="9264650" y="5645150"/>
          <p14:tracePt t="79732" x="9264650" y="5613400"/>
          <p14:tracePt t="79735" x="9264650" y="5588000"/>
          <p14:tracePt t="79749" x="9271000" y="5581650"/>
          <p14:tracePt t="79764" x="9296400" y="5556250"/>
          <p14:tracePt t="79765" x="9315450" y="5556250"/>
          <p14:tracePt t="79781" x="9328150" y="5556250"/>
          <p14:tracePt t="79798" x="9353550" y="5556250"/>
          <p14:tracePt t="79814" x="9359900" y="5568950"/>
          <p14:tracePt t="79831" x="9359900" y="5619750"/>
          <p14:tracePt t="79847" x="9359900" y="5651500"/>
          <p14:tracePt t="79864" x="9353550" y="5664200"/>
          <p14:tracePt t="79886" x="9340850" y="5664200"/>
          <p14:tracePt t="79898" x="9309100" y="5638800"/>
          <p14:tracePt t="79915" x="9264650" y="5524500"/>
          <p14:tracePt t="79932" x="9201150" y="5346700"/>
          <p14:tracePt t="79948" x="9188450" y="5143500"/>
          <p14:tracePt t="79950" x="9188450" y="5048250"/>
          <p14:tracePt t="79964" x="9188450" y="4946650"/>
          <p14:tracePt t="79981" x="9213850" y="4749800"/>
          <p14:tracePt t="79998" x="9245600" y="4705350"/>
          <p14:tracePt t="80014" x="9258300" y="4699000"/>
          <p14:tracePt t="80038" x="9271000" y="4699000"/>
          <p14:tracePt t="80048" x="9283700" y="4724400"/>
          <p14:tracePt t="80065" x="9309100" y="4826000"/>
          <p14:tracePt t="80081" x="9309100" y="4933950"/>
          <p14:tracePt t="80099" x="9309100" y="5029200"/>
          <p14:tracePt t="80115" x="9283700" y="5124450"/>
          <p14:tracePt t="80132" x="9245600" y="5194300"/>
          <p14:tracePt t="80147" x="9226550" y="5213350"/>
          <p14:tracePt t="80164" x="9220200" y="5219700"/>
          <p14:tracePt t="80198" x="9207500" y="5219700"/>
          <p14:tracePt t="80206" x="9201150" y="5213350"/>
          <p14:tracePt t="80214" x="9188450" y="5194300"/>
          <p14:tracePt t="80232" x="9182100" y="5168900"/>
          <p14:tracePt t="80249" x="9182100" y="5124450"/>
          <p14:tracePt t="80264" x="9182100" y="5092700"/>
          <p14:tracePt t="80282" x="9213850" y="5048250"/>
          <p14:tracePt t="80297" x="9232900" y="5041900"/>
          <p14:tracePt t="80314" x="9245600" y="5041900"/>
          <p14:tracePt t="80331" x="9271000" y="5067300"/>
          <p14:tracePt t="80348" x="9277350" y="5105400"/>
          <p14:tracePt t="80350" x="9277350" y="5130800"/>
          <p14:tracePt t="80364" x="9277350" y="5149850"/>
          <p14:tracePt t="80366" x="9277350" y="5168900"/>
          <p14:tracePt t="80382" x="9277350" y="5194300"/>
          <p14:tracePt t="80397" x="9277350" y="5207000"/>
          <p14:tracePt t="80544" x="9283700" y="5207000"/>
          <p14:tracePt t="80559" x="9290050" y="5207000"/>
          <p14:tracePt t="80567" x="9296400" y="5207000"/>
          <p14:tracePt t="80583" x="9309100" y="5213350"/>
          <p14:tracePt t="80599" x="9315450" y="5245100"/>
          <p14:tracePt t="80615" x="9321800" y="5251450"/>
          <p14:tracePt t="80663" x="9321800" y="5257800"/>
          <p14:tracePt t="80679" x="9328150" y="5238750"/>
          <p14:tracePt t="80687" x="9328150" y="5219700"/>
          <p14:tracePt t="80699" x="9334500" y="5194300"/>
          <p14:tracePt t="80715" x="9340850" y="5168900"/>
          <p14:tracePt t="80733" x="9340850" y="5149850"/>
          <p14:tracePt t="80749" x="9340850" y="5143500"/>
          <p14:tracePt t="80751" x="9340850" y="51308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C8A64-B5D9-4D5E-9467-15FE763C7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4EA14F1-CC5A-CC42-9CC9-AA1F5D0FC00C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0F6299"/>
                </a:solidFill>
              </a:rPr>
              <a:t>Features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60907-7CB7-80CA-79AE-E17D93815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7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572C7-AC7D-9036-C4A3-58436A005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25/09/2025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DE803435-5D09-BD75-B7E2-D021312D7CF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0" y="881591"/>
                <a:ext cx="5958095" cy="57310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342900" indent="-342900"/>
                <a:r>
                  <a:rPr lang="en-US" sz="2400" dirty="0"/>
                  <a:t>Longitudinally varying focusing</a:t>
                </a:r>
              </a:p>
              <a:p>
                <a:pPr marL="800100" lvl="1" indent="-342900"/>
                <a:r>
                  <a:rPr lang="en-US" sz="2000" dirty="0"/>
                  <a:t>Mitigates hosing instability (resonance between head and tail)</a:t>
                </a:r>
              </a:p>
              <a:p>
                <a:pPr marL="800100" lvl="1" indent="-342900"/>
                <a:endParaRPr lang="en-US" sz="2000" dirty="0"/>
              </a:p>
              <a:p>
                <a:pPr marL="342900" indent="-342900"/>
                <a:r>
                  <a:rPr lang="en-US" sz="2400" dirty="0"/>
                  <a:t>Asymmetric linear fields</a:t>
                </a:r>
              </a:p>
              <a:p>
                <a:pPr marL="800100" lvl="1" indent="-342900"/>
                <a:r>
                  <a:rPr lang="en-US" sz="1900" dirty="0"/>
                  <a:t>Can be slice-by-slice emittance matched </a:t>
                </a:r>
              </a:p>
              <a:p>
                <a:pPr marL="800100" lvl="1" indent="-342900"/>
                <a:r>
                  <a:rPr lang="en-US" sz="1900" dirty="0"/>
                  <a:t>Leads naturally to asymmetric plasma lenses </a:t>
                </a:r>
              </a:p>
              <a:p>
                <a:pPr marL="800100" lvl="1" indent="-342900"/>
                <a:r>
                  <a:rPr lang="en-US" sz="1900" dirty="0"/>
                  <a:t>Asymmetry can break resonant x-y emittance mixing in presence of nonlinearities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9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1900" b="0" i="1" smtClean="0">
                        <a:latin typeface="Cambria Math" panose="02040503050406030204" pitchFamily="18" charset="0"/>
                      </a:rPr>
                      <m:t>≠</m:t>
                    </m:r>
                    <m:sSub>
                      <m:sSubPr>
                        <m:ctrlPr>
                          <a:rPr lang="en-US" sz="19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1900" dirty="0"/>
                  <a:t>)</a:t>
                </a:r>
              </a:p>
              <a:p>
                <a:pPr marL="800100" lvl="1" indent="-342900"/>
                <a:endParaRPr lang="en-US" sz="2400" dirty="0"/>
              </a:p>
              <a:p>
                <a:r>
                  <a:rPr lang="en-US" sz="2400" dirty="0"/>
                  <a:t>Modified Quadrupole instability – Blowout keeps getting asymmetric if mismatched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sz="1800" i="1" dirty="0">
                        <a:latin typeface="Cambria Math" panose="02040503050406030204" pitchFamily="18" charset="0"/>
                      </a:rPr>
                      <m:t>𝐾𝑥</m:t>
                    </m:r>
                    <m:r>
                      <a:rPr lang="en-US" sz="1800" i="1" dirty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1800" i="1" dirty="0">
                        <a:latin typeface="Cambria Math" panose="02040503050406030204" pitchFamily="18" charset="0"/>
                      </a:rPr>
                      <m:t>𝐾𝑦</m:t>
                    </m:r>
                    <m:r>
                      <a:rPr lang="en-US" sz="1800" i="1" dirty="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en-US" sz="1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i="1" dirty="0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sz="1800" i="1" dirty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d>
                      <m:dPr>
                        <m:ctrlPr>
                          <a:rPr lang="en-US" sz="1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1800" i="1" dirty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1800" i="1">
                            <a:latin typeface="Cambria Math" panose="02040503050406030204" pitchFamily="18" charset="0"/>
                          </a:rPr>
                          <m:t>±</m:t>
                        </m:r>
                        <m:f>
                          <m:fPr>
                            <m:ctrlPr>
                              <a:rPr lang="en-US" sz="1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Sup>
                              <m:sSubSup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  <m:sup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−1</m:t>
                            </m:r>
                          </m:num>
                          <m:den>
                            <m:sSubSup>
                              <m:sSubSupPr>
                                <m:ctrlPr>
                                  <a:rPr lang="en-US" sz="1800" i="1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𝛼</m:t>
                                </m:r>
                              </m:e>
                              <m:sub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𝑝</m:t>
                                </m:r>
                              </m:sub>
                              <m:sup>
                                <m:r>
                                  <a:rPr lang="en-US" sz="1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  <m:r>
                              <a:rPr lang="en-US" sz="1800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den>
                        </m:f>
                      </m:e>
                    </m:d>
                    <m:r>
                      <a:rPr lang="en-US" sz="18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1800" dirty="0"/>
              </a:p>
              <a:p>
                <a:pPr lvl="1"/>
                <a:r>
                  <a:rPr lang="en-US" sz="1800" dirty="0"/>
                  <a:t>Significant head erosion in one dimension</a:t>
                </a:r>
              </a:p>
              <a:p>
                <a:pPr marL="342900" indent="-342900"/>
                <a:endParaRPr lang="en-US" sz="2400" dirty="0"/>
              </a:p>
            </p:txBody>
          </p:sp>
        </mc:Choice>
        <mc:Fallback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DE803435-5D09-BD75-B7E2-D021312D7C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81591"/>
                <a:ext cx="5958095" cy="5731081"/>
              </a:xfrm>
              <a:prstGeom prst="rect">
                <a:avLst/>
              </a:prstGeom>
              <a:blipFill>
                <a:blip r:embed="rId3"/>
                <a:stretch>
                  <a:fillRect l="-1493" t="-1549" r="-17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A screenshot of a graph&#10;&#10;AI-generated content may be incorrect.">
            <a:extLst>
              <a:ext uri="{FF2B5EF4-FFF2-40B4-BE49-F238E27FC236}">
                <a16:creationId xmlns:a16="http://schemas.microsoft.com/office/drawing/2014/main" id="{8BDB84B8-83C3-1B89-8D45-99CFE62CB52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4"/>
          <a:stretch>
            <a:fillRect/>
          </a:stretch>
        </p:blipFill>
        <p:spPr>
          <a:xfrm>
            <a:off x="7668491" y="409393"/>
            <a:ext cx="4008678" cy="5295948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DDEC9A2-ED5A-86AB-0EEF-508876163B2C}"/>
              </a:ext>
            </a:extLst>
          </p:cNvPr>
          <p:cNvCxnSpPr>
            <a:cxnSpLocks/>
          </p:cNvCxnSpPr>
          <p:nvPr/>
        </p:nvCxnSpPr>
        <p:spPr>
          <a:xfrm>
            <a:off x="168273" y="4123805"/>
            <a:ext cx="7500218" cy="0"/>
          </a:xfrm>
          <a:prstGeom prst="line">
            <a:avLst/>
          </a:prstGeom>
          <a:ln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7A31A7DF-4BC8-950A-3721-D59199945194}"/>
              </a:ext>
            </a:extLst>
          </p:cNvPr>
          <p:cNvSpPr txBox="1"/>
          <p:nvPr/>
        </p:nvSpPr>
        <p:spPr>
          <a:xfrm>
            <a:off x="8675096" y="5715820"/>
            <a:ext cx="2516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Using long beam model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6A2DFA54-7A30-E390-9037-C9AF26BC0089}"/>
              </a:ext>
            </a:extLst>
          </p:cNvPr>
          <p:cNvSpPr/>
          <p:nvPr/>
        </p:nvSpPr>
        <p:spPr>
          <a:xfrm>
            <a:off x="8700871" y="5724272"/>
            <a:ext cx="2491003" cy="372197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0EF1E02D-3DB9-6A9A-80CE-189EA0950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EAAC 2025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FF1883-0D9B-ABB6-AFA7-C66E799873FC}"/>
              </a:ext>
            </a:extLst>
          </p:cNvPr>
          <p:cNvSpPr txBox="1"/>
          <p:nvPr/>
        </p:nvSpPr>
        <p:spPr>
          <a:xfrm>
            <a:off x="5710124" y="3550797"/>
            <a:ext cx="14601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srgbClr val="0E6199"/>
                </a:solidFill>
              </a:rPr>
              <a:t>S. Diederichs et al, </a:t>
            </a:r>
          </a:p>
          <a:p>
            <a:r>
              <a:rPr lang="en-US" sz="1200" i="1" dirty="0">
                <a:solidFill>
                  <a:srgbClr val="0E6199"/>
                </a:solidFill>
              </a:rPr>
              <a:t>PRL(2024)</a:t>
            </a:r>
          </a:p>
        </p:txBody>
      </p:sp>
    </p:spTree>
    <p:extLst>
      <p:ext uri="{BB962C8B-B14F-4D97-AF65-F5344CB8AC3E}">
        <p14:creationId xmlns:p14="http://schemas.microsoft.com/office/powerpoint/2010/main" val="294677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761"/>
    </mc:Choice>
    <mc:Fallback xmlns="">
      <p:transition spd="slow" advTm="81761"/>
    </mc:Fallback>
  </mc:AlternateContent>
  <p:extLst>
    <p:ext uri="{3A86A75C-4F4B-4683-9AE1-C65F6400EC91}">
      <p14:laserTraceLst xmlns:p14="http://schemas.microsoft.com/office/powerpoint/2010/main">
        <p14:tracePtLst>
          <p14:tracePt t="50374" x="11557000" y="2781300"/>
          <p14:tracePt t="50381" x="10998200" y="3067050"/>
          <p14:tracePt t="50398" x="9893300" y="3663950"/>
          <p14:tracePt t="50414" x="8883650" y="4362450"/>
          <p14:tracePt t="50431" x="8229600" y="4933950"/>
          <p14:tracePt t="50448" x="7893050" y="5283200"/>
          <p14:tracePt t="50464" x="7683500" y="5638800"/>
          <p14:tracePt t="50481" x="7569200" y="5911850"/>
          <p14:tracePt t="50498" x="7512050" y="6096000"/>
          <p14:tracePt t="50514" x="7505700" y="6254750"/>
          <p14:tracePt t="50531" x="7505700" y="6356350"/>
          <p14:tracePt t="50548" x="7505700" y="6400800"/>
          <p14:tracePt t="50549" x="7505700" y="6419850"/>
          <p14:tracePt t="50564" x="7505700" y="6426200"/>
          <p14:tracePt t="50581" x="7512050" y="6451600"/>
          <p14:tracePt t="50598" x="7518400" y="6470650"/>
          <p14:tracePt t="50614" x="7524750" y="6477000"/>
          <p14:tracePt t="50631" x="7531100" y="6477000"/>
          <p14:tracePt t="50648" x="7537450" y="6489700"/>
          <p14:tracePt t="50664" x="7569200" y="6489700"/>
          <p14:tracePt t="50681" x="7607300" y="6470650"/>
          <p14:tracePt t="50698" x="7702550" y="6394450"/>
          <p14:tracePt t="50715" x="7797800" y="6292850"/>
          <p14:tracePt t="50731" x="7880350" y="6178550"/>
          <p14:tracePt t="50748" x="7962900" y="6064250"/>
          <p14:tracePt t="50765" x="8032750" y="5962650"/>
          <p14:tracePt t="50766" x="8051800" y="5924550"/>
          <p14:tracePt t="50782" x="8102600" y="5842000"/>
          <p14:tracePt t="50798" x="8128000" y="5746750"/>
          <p14:tracePt t="50814" x="8134350" y="5651500"/>
          <p14:tracePt t="50830" x="8134350" y="5556250"/>
          <p14:tracePt t="50848" x="8134350" y="5480050"/>
          <p14:tracePt t="50864" x="8134350" y="5416550"/>
          <p14:tracePt t="50882" x="8134350" y="5372100"/>
          <p14:tracePt t="50898" x="8134350" y="5353050"/>
          <p14:tracePt t="50915" x="8134350" y="5334000"/>
          <p14:tracePt t="50934" x="8134350" y="5327650"/>
          <p14:tracePt t="50974" x="8134350" y="5314950"/>
          <p14:tracePt t="50990" x="8134350" y="5308600"/>
          <p14:tracePt t="50998" x="8134350" y="5295900"/>
          <p14:tracePt t="51006" x="8134350" y="5283200"/>
          <p14:tracePt t="51015" x="8134350" y="5270500"/>
          <p14:tracePt t="51031" x="8134350" y="5251450"/>
          <p14:tracePt t="51047" x="8134350" y="5232400"/>
          <p14:tracePt t="51064" x="8134350" y="5207000"/>
          <p14:tracePt t="51081" x="8134350" y="5181600"/>
          <p14:tracePt t="51098" x="8134350" y="5156200"/>
          <p14:tracePt t="51114" x="8134350" y="5143500"/>
          <p14:tracePt t="51134" x="8134350" y="5137150"/>
          <p14:tracePt t="51158" x="8134350" y="5124450"/>
          <p14:tracePt t="51166" x="8134350" y="5118100"/>
          <p14:tracePt t="51181" x="8134350" y="5105400"/>
          <p14:tracePt t="51198" x="8147050" y="5080000"/>
          <p14:tracePt t="51214" x="8159750" y="5060950"/>
          <p14:tracePt t="51232" x="8178800" y="5029200"/>
          <p14:tracePt t="51248" x="8204200" y="4997450"/>
          <p14:tracePt t="51268" x="8248650" y="4965700"/>
          <p14:tracePt t="51283" x="8293100" y="4946650"/>
          <p14:tracePt t="51299" x="8331200" y="4940300"/>
          <p14:tracePt t="51316" x="8375650" y="4921250"/>
          <p14:tracePt t="51318" x="8401050" y="4921250"/>
          <p14:tracePt t="51333" x="8439150" y="4902200"/>
          <p14:tracePt t="51335" x="8470900" y="4889500"/>
          <p14:tracePt t="51350" x="8489950" y="4889500"/>
          <p14:tracePt t="51351" x="8502650" y="4883150"/>
          <p14:tracePt t="51364" x="8521700" y="4876800"/>
          <p14:tracePt t="51367" x="8534400" y="4864100"/>
          <p14:tracePt t="51383" x="8540750" y="4864100"/>
          <p14:tracePt t="51463" x="8540750" y="4870450"/>
          <p14:tracePt t="51671" x="8559800" y="4870450"/>
          <p14:tracePt t="51679" x="8591550" y="4870450"/>
          <p14:tracePt t="51687" x="8636000" y="4870450"/>
          <p14:tracePt t="51700" x="8686800" y="4870450"/>
          <p14:tracePt t="51716" x="8794750" y="4870450"/>
          <p14:tracePt t="51732" x="8928100" y="4902200"/>
          <p14:tracePt t="51750" x="9112250" y="5003800"/>
          <p14:tracePt t="51766" x="9239250" y="5080000"/>
          <p14:tracePt t="51784" x="9340850" y="5156200"/>
          <p14:tracePt t="51799" x="9366250" y="5181600"/>
          <p14:tracePt t="51816" x="9372600" y="5187950"/>
          <p14:tracePt t="51832" x="9372600" y="5194300"/>
          <p14:tracePt t="51863" x="9372600" y="5207000"/>
          <p14:tracePt t="51879" x="9372600" y="5213350"/>
          <p14:tracePt t="51887" x="9372600" y="5232400"/>
          <p14:tracePt t="51900" x="9372600" y="5251450"/>
          <p14:tracePt t="51916" x="9372600" y="5276850"/>
          <p14:tracePt t="51933" x="9372600" y="5302250"/>
          <p14:tracePt t="51935" x="9372600" y="5321300"/>
          <p14:tracePt t="51949" x="9366250" y="5334000"/>
          <p14:tracePt t="51951" x="9359900" y="5353050"/>
          <p14:tracePt t="51967" x="9347200" y="5391150"/>
          <p14:tracePt t="51983" x="9328150" y="5422900"/>
          <p14:tracePt t="52000" x="9283700" y="5486400"/>
          <p14:tracePt t="52017" x="9207500" y="5556250"/>
          <p14:tracePt t="52033" x="9112250" y="5607050"/>
          <p14:tracePt t="52049" x="9004300" y="5638800"/>
          <p14:tracePt t="52066" x="8877300" y="5657850"/>
          <p14:tracePt t="52082" x="8763000" y="5657850"/>
          <p14:tracePt t="52099" x="8661400" y="5626100"/>
          <p14:tracePt t="52116" x="8572500" y="5549900"/>
          <p14:tracePt t="52132" x="8521700" y="5473700"/>
          <p14:tracePt t="52150" x="8483600" y="5340350"/>
          <p14:tracePt t="52165" x="8477250" y="5276850"/>
          <p14:tracePt t="52167" x="8477250" y="5213350"/>
          <p14:tracePt t="52183" x="8477250" y="5086350"/>
          <p14:tracePt t="52199" x="8496300" y="4997450"/>
          <p14:tracePt t="52215" x="8547100" y="4953000"/>
          <p14:tracePt t="52233" x="8610600" y="4946650"/>
          <p14:tracePt t="52250" x="8680450" y="4946650"/>
          <p14:tracePt t="52265" x="8769350" y="5022850"/>
          <p14:tracePt t="52283" x="8858250" y="5149850"/>
          <p14:tracePt t="52299" x="8909050" y="5295900"/>
          <p14:tracePt t="52315" x="8909050" y="5422900"/>
          <p14:tracePt t="52333" x="8909050" y="5549900"/>
          <p14:tracePt t="52335" x="8896350" y="5600700"/>
          <p14:tracePt t="52349" x="8870950" y="5638800"/>
          <p14:tracePt t="52351" x="8832850" y="5676900"/>
          <p14:tracePt t="52367" x="8775700" y="5708650"/>
          <p14:tracePt t="52383" x="8743950" y="5708650"/>
          <p14:tracePt t="52399" x="8705850" y="5676900"/>
          <p14:tracePt t="52415" x="8661400" y="5568950"/>
          <p14:tracePt t="52433" x="8610600" y="5321300"/>
          <p14:tracePt t="52449" x="8566150" y="5073650"/>
          <p14:tracePt t="52466" x="8559800" y="4902200"/>
          <p14:tracePt t="52482" x="8597900" y="4794250"/>
          <p14:tracePt t="52500" x="8763000" y="4756150"/>
          <p14:tracePt t="52502" x="8864600" y="4756150"/>
          <p14:tracePt t="52515" x="8940800" y="4768850"/>
          <p14:tracePt t="52533" x="9093200" y="4864100"/>
          <p14:tracePt t="52535" x="9169400" y="4927600"/>
          <p14:tracePt t="52549" x="9226550" y="4991100"/>
          <p14:tracePt t="52551" x="9271000" y="5054600"/>
          <p14:tracePt t="52567" x="9290050" y="5181600"/>
          <p14:tracePt t="52583" x="9283700" y="5308600"/>
          <p14:tracePt t="52600" x="9201150" y="5435600"/>
          <p14:tracePt t="52616" x="9055100" y="5537200"/>
          <p14:tracePt t="52633" x="8896350" y="5581650"/>
          <p14:tracePt t="52650" x="8724900" y="5581650"/>
          <p14:tracePt t="52667" x="8578850" y="5562600"/>
          <p14:tracePt t="52683" x="8496300" y="5518150"/>
          <p14:tracePt t="52700" x="8420100" y="5435600"/>
          <p14:tracePt t="52702" x="8394700" y="5378450"/>
          <p14:tracePt t="52715" x="8388350" y="5334000"/>
          <p14:tracePt t="52732" x="8382000" y="5207000"/>
          <p14:tracePt t="52749" x="8407400" y="5124450"/>
          <p14:tracePt t="52751" x="8458200" y="5111750"/>
          <p14:tracePt t="52766" x="8642350" y="5111750"/>
          <p14:tracePt t="52783" x="8877300" y="5207000"/>
          <p14:tracePt t="52799" x="9074150" y="5372100"/>
          <p14:tracePt t="52816" x="9124950" y="5556250"/>
          <p14:tracePt t="52833" x="9112250" y="5721350"/>
          <p14:tracePt t="52850" x="9010650" y="5854700"/>
          <p14:tracePt t="52867" x="8870950" y="5930900"/>
          <p14:tracePt t="52883" x="8705850" y="5949950"/>
          <p14:tracePt t="52900" x="8559800" y="5930900"/>
          <p14:tracePt t="52916" x="8413750" y="5829300"/>
          <p14:tracePt t="52918" x="8369300" y="5772150"/>
          <p14:tracePt t="52932" x="8312150" y="5689600"/>
          <p14:tracePt t="52949" x="8229600" y="5518150"/>
          <p14:tracePt t="52966" x="8178800" y="5232400"/>
          <p14:tracePt t="52983" x="8204200" y="5137150"/>
          <p14:tracePt t="53000" x="8318500" y="5092700"/>
          <p14:tracePt t="53016" x="8528050" y="5092700"/>
          <p14:tracePt t="53033" x="8851900" y="5219700"/>
          <p14:tracePt t="53050" x="9048750" y="5353050"/>
          <p14:tracePt t="53066" x="9118600" y="5480050"/>
          <p14:tracePt t="53083" x="9131300" y="5600700"/>
          <p14:tracePt t="53100" x="9124950" y="5708650"/>
          <p14:tracePt t="53116" x="9067800" y="5829300"/>
          <p14:tracePt t="53118" x="9042400" y="5867400"/>
          <p14:tracePt t="53132" x="9017000" y="5886450"/>
          <p14:tracePt t="53148" x="8978900" y="5905500"/>
          <p14:tracePt t="53166" x="8921750" y="5899150"/>
          <p14:tracePt t="53183" x="8839200" y="5829300"/>
          <p14:tracePt t="53199" x="8743950" y="5708650"/>
          <p14:tracePt t="53216" x="8648700" y="5594350"/>
          <p14:tracePt t="53233" x="8585200" y="5524500"/>
          <p14:tracePt t="53250" x="8553450" y="5486400"/>
          <p14:tracePt t="53265" x="8534400" y="5454650"/>
          <p14:tracePt t="53283" x="8515350" y="5422900"/>
          <p14:tracePt t="53298" x="8509000" y="5384800"/>
          <p14:tracePt t="53316" x="8509000" y="5340350"/>
          <p14:tracePt t="53319" x="8509000" y="5327650"/>
          <p14:tracePt t="53333" x="8521700" y="5295900"/>
          <p14:tracePt t="53335" x="8547100" y="5270500"/>
          <p14:tracePt t="53350" x="8655050" y="5226050"/>
          <p14:tracePt t="53366" x="8826500" y="5213350"/>
          <p14:tracePt t="53383" x="9004300" y="5213350"/>
          <p14:tracePt t="53399" x="9137650" y="5232400"/>
          <p14:tracePt t="53416" x="9226550" y="5283200"/>
          <p14:tracePt t="53432" x="9258300" y="5353050"/>
          <p14:tracePt t="53448" x="9271000" y="5429250"/>
          <p14:tracePt t="53466" x="9232900" y="5505450"/>
          <p14:tracePt t="53482" x="9163050" y="5581650"/>
          <p14:tracePt t="53499" x="9036050" y="5632450"/>
          <p14:tracePt t="53515" x="8864600" y="5638800"/>
          <p14:tracePt t="53533" x="8686800" y="5638800"/>
          <p14:tracePt t="53535" x="8597900" y="5626100"/>
          <p14:tracePt t="53549" x="8515350" y="5613400"/>
          <p14:tracePt t="53551" x="8439150" y="5575300"/>
          <p14:tracePt t="53567" x="8318500" y="5492750"/>
          <p14:tracePt t="53583" x="8255000" y="5422900"/>
          <p14:tracePt t="53600" x="8216900" y="5334000"/>
          <p14:tracePt t="53617" x="8204200" y="5264150"/>
          <p14:tracePt t="53633" x="8204200" y="5181600"/>
          <p14:tracePt t="53650" x="8255000" y="5105400"/>
          <p14:tracePt t="53665" x="8331200" y="5054600"/>
          <p14:tracePt t="53682" x="8439150" y="5022850"/>
          <p14:tracePt t="53699" x="8591550" y="4991100"/>
          <p14:tracePt t="53715" x="8712200" y="4978400"/>
          <p14:tracePt t="53733" x="8807450" y="4978400"/>
          <p14:tracePt t="53735" x="8845550" y="4978400"/>
          <p14:tracePt t="53749" x="8883650" y="4991100"/>
          <p14:tracePt t="53751" x="8909050" y="5010150"/>
          <p14:tracePt t="53767" x="8985250" y="5073650"/>
          <p14:tracePt t="53783" x="9023350" y="5143500"/>
          <p14:tracePt t="53800" x="9048750" y="5200650"/>
          <p14:tracePt t="53816" x="9048750" y="5257800"/>
          <p14:tracePt t="53833" x="9010650" y="5340350"/>
          <p14:tracePt t="53848" x="8915400" y="5429250"/>
          <p14:tracePt t="53866" x="8794750" y="5492750"/>
          <p14:tracePt t="53882" x="8674100" y="5518150"/>
          <p14:tracePt t="53899" x="8547100" y="5524500"/>
          <p14:tracePt t="53915" x="8445500" y="5511800"/>
          <p14:tracePt t="53933" x="8356600" y="5467350"/>
          <p14:tracePt t="53935" x="8324850" y="5429250"/>
          <p14:tracePt t="53949" x="8293100" y="5384800"/>
          <p14:tracePt t="53951" x="8267700" y="5321300"/>
          <p14:tracePt t="53967" x="8248650" y="5194300"/>
          <p14:tracePt t="53983" x="8248650" y="5080000"/>
          <p14:tracePt t="53999" x="8293100" y="5003800"/>
          <p14:tracePt t="54017" x="8388350" y="4927600"/>
          <p14:tracePt t="54033" x="8502650" y="4889500"/>
          <p14:tracePt t="54048" x="8655050" y="4889500"/>
          <p14:tracePt t="54066" x="8794750" y="4908550"/>
          <p14:tracePt t="54082" x="8877300" y="4984750"/>
          <p14:tracePt t="54099" x="8909050" y="5041900"/>
          <p14:tracePt t="54116" x="8915400" y="5118100"/>
          <p14:tracePt t="54132" x="8896350" y="5207000"/>
          <p14:tracePt t="54149" x="8826500" y="5276850"/>
          <p14:tracePt t="54165" x="8724900" y="5327650"/>
          <p14:tracePt t="54183" x="8604250" y="5334000"/>
          <p14:tracePt t="54199" x="8540750" y="5327650"/>
          <p14:tracePt t="54216" x="8464550" y="5264150"/>
          <p14:tracePt t="54233" x="8394700" y="5168900"/>
          <p14:tracePt t="54250" x="8362950" y="5080000"/>
          <p14:tracePt t="54265" x="8343900" y="4984750"/>
          <p14:tracePt t="54283" x="8343900" y="4914900"/>
          <p14:tracePt t="54299" x="8394700" y="4851400"/>
          <p14:tracePt t="54316" x="8470900" y="4838700"/>
          <p14:tracePt t="54319" x="8534400" y="4838700"/>
          <p14:tracePt t="54333" x="8610600" y="4838700"/>
          <p14:tracePt t="54335" x="8686800" y="4883150"/>
          <p14:tracePt t="54347" x="8813800" y="4972050"/>
          <p14:tracePt t="54364" x="8909050" y="5086350"/>
          <p14:tracePt t="54383" x="8909050" y="5276850"/>
          <p14:tracePt t="54399" x="8832850" y="5416550"/>
          <p14:tracePt t="54416" x="8737600" y="5524500"/>
          <p14:tracePt t="54432" x="8636000" y="5575300"/>
          <p14:tracePt t="54449" x="8572500" y="5581650"/>
          <p14:tracePt t="54466" x="8502650" y="5581650"/>
          <p14:tracePt t="54482" x="8477250" y="5575300"/>
          <p14:tracePt t="54500" x="8413750" y="5492750"/>
          <p14:tracePt t="54515" x="8337550" y="5359400"/>
          <p14:tracePt t="54532" x="8286750" y="5245100"/>
          <p14:tracePt t="54549" x="8274050" y="5137150"/>
          <p14:tracePt t="54551" x="8274050" y="5099050"/>
          <p14:tracePt t="54566" x="8343900" y="5022850"/>
          <p14:tracePt t="54583" x="8470900" y="4978400"/>
          <p14:tracePt t="54599" x="8648700" y="4978400"/>
          <p14:tracePt t="54615" x="8921750" y="4997450"/>
          <p14:tracePt t="54633" x="9169400" y="5080000"/>
          <p14:tracePt t="54649" x="9283700" y="5149850"/>
          <p14:tracePt t="54666" x="9340850" y="5226050"/>
          <p14:tracePt t="54682" x="9340850" y="5295900"/>
          <p14:tracePt t="54700" x="9328150" y="5372100"/>
          <p14:tracePt t="54715" x="9239250" y="5461000"/>
          <p14:tracePt t="54733" x="9131300" y="5524500"/>
          <p14:tracePt t="54735" x="9061450" y="5537200"/>
          <p14:tracePt t="54749" x="9004300" y="5537200"/>
          <p14:tracePt t="54766" x="8807450" y="5549900"/>
          <p14:tracePt t="54783" x="8705850" y="5524500"/>
          <p14:tracePt t="54800" x="8636000" y="5480050"/>
          <p14:tracePt t="54815" x="8572500" y="5403850"/>
          <p14:tracePt t="54833" x="8502650" y="5308600"/>
          <p14:tracePt t="54849" x="8470900" y="5194300"/>
          <p14:tracePt t="54866" x="8470900" y="5086350"/>
          <p14:tracePt t="54882" x="8528050" y="5003800"/>
          <p14:tracePt t="54900" x="8642350" y="4959350"/>
          <p14:tracePt t="54902" x="8718550" y="4946650"/>
          <p14:tracePt t="54916" x="8794750" y="4946650"/>
          <p14:tracePt t="54933" x="9029700" y="4965700"/>
          <p14:tracePt t="54935" x="9112250" y="5010150"/>
          <p14:tracePt t="54949" x="9182100" y="5048250"/>
          <p14:tracePt t="54965" x="9264650" y="5149850"/>
          <p14:tracePt t="54983" x="9315450" y="5308600"/>
          <p14:tracePt t="54999" x="9309100" y="5397500"/>
          <p14:tracePt t="55016" x="9232900" y="5480050"/>
          <p14:tracePt t="55033" x="9099550" y="5530850"/>
          <p14:tracePt t="55048" x="8966200" y="5537200"/>
          <p14:tracePt t="55066" x="8813800" y="5524500"/>
          <p14:tracePt t="55082" x="8686800" y="5461000"/>
          <p14:tracePt t="55100" x="8578850" y="5378450"/>
          <p14:tracePt t="55102" x="8521700" y="5314950"/>
          <p14:tracePt t="55116" x="8489950" y="5264150"/>
          <p14:tracePt t="55118" x="8458200" y="5207000"/>
          <p14:tracePt t="55133" x="8432800" y="5143500"/>
          <p14:tracePt t="55135" x="8401050" y="5105400"/>
          <p14:tracePt t="55149" x="8401050" y="5054600"/>
          <p14:tracePt t="55165" x="8407400" y="4984750"/>
          <p14:tracePt t="55183" x="8591550" y="4940300"/>
          <p14:tracePt t="55200" x="8794750" y="4946650"/>
          <p14:tracePt t="55215" x="8997950" y="5029200"/>
          <p14:tracePt t="55233" x="9086850" y="5118100"/>
          <p14:tracePt t="55249" x="9112250" y="5213350"/>
          <p14:tracePt t="55266" x="9112250" y="5346700"/>
          <p14:tracePt t="55282" x="8985250" y="5511800"/>
          <p14:tracePt t="55300" x="8775700" y="5689600"/>
          <p14:tracePt t="55315" x="8636000" y="5753100"/>
          <p14:tracePt t="55332" x="8502650" y="5765800"/>
          <p14:tracePt t="55347" x="8369300" y="5765800"/>
          <p14:tracePt t="55365" x="8216900" y="5708650"/>
          <p14:tracePt t="55383" x="7943850" y="5562600"/>
          <p14:tracePt t="55399" x="7721600" y="5429250"/>
          <p14:tracePt t="55416" x="7607300" y="5308600"/>
          <p14:tracePt t="55432" x="7588250" y="5213350"/>
          <p14:tracePt t="55449" x="7581900" y="5213350"/>
          <p14:tracePt t="55672" x="7594600" y="5219700"/>
          <p14:tracePt t="55679" x="7620000" y="5245100"/>
          <p14:tracePt t="55687" x="7658100" y="5276850"/>
          <p14:tracePt t="55699" x="7702550" y="5289550"/>
          <p14:tracePt t="55716" x="7766050" y="5346700"/>
          <p14:tracePt t="55733" x="7791450" y="5353050"/>
          <p14:tracePt t="55749" x="7810500" y="5346700"/>
          <p14:tracePt t="55751" x="7823200" y="5334000"/>
          <p14:tracePt t="55766" x="7835900" y="5321300"/>
          <p14:tracePt t="55783" x="7848600" y="5314950"/>
          <p14:tracePt t="55799" x="7854950" y="5308600"/>
          <p14:tracePt t="55814" x="7861300" y="5308600"/>
          <p14:tracePt t="56040" x="7861300" y="5302250"/>
          <p14:tracePt t="56054" x="7867650" y="5295900"/>
          <p14:tracePt t="56095" x="7880350" y="5283200"/>
          <p14:tracePt t="56103" x="7886700" y="5270500"/>
          <p14:tracePt t="56117" x="7899400" y="5257800"/>
          <p14:tracePt t="56119" x="7931150" y="5226050"/>
          <p14:tracePt t="56132" x="7962900" y="5200650"/>
          <p14:tracePt t="56149" x="8051800" y="5143500"/>
          <p14:tracePt t="56166" x="8191500" y="5067300"/>
          <p14:tracePt t="56183" x="8242300" y="5041900"/>
          <p14:tracePt t="56199" x="8261350" y="5029200"/>
          <p14:tracePt t="56216" x="8293100" y="5010150"/>
          <p14:tracePt t="56233" x="8318500" y="4991100"/>
          <p14:tracePt t="56249" x="8331200" y="4991100"/>
          <p14:tracePt t="56266" x="8337550" y="4984750"/>
          <p14:tracePt t="56287" x="8343900" y="4978400"/>
          <p14:tracePt t="56366" x="8343900" y="4972050"/>
          <p14:tracePt t="56374" x="8350250" y="4972050"/>
          <p14:tracePt t="56697" x="8356600" y="4972050"/>
          <p14:tracePt t="56703" x="8369300" y="4959350"/>
          <p14:tracePt t="56716" x="8375650" y="4953000"/>
          <p14:tracePt t="56732" x="8394700" y="4946650"/>
          <p14:tracePt t="56749" x="8407400" y="4933950"/>
          <p14:tracePt t="56765" x="8413750" y="4933950"/>
          <p14:tracePt t="56959" x="8426450" y="4933950"/>
          <p14:tracePt t="56967" x="8445500" y="4927600"/>
          <p14:tracePt t="56975" x="8464550" y="4921250"/>
          <p14:tracePt t="56983" x="8489950" y="4921250"/>
          <p14:tracePt t="57000" x="8521700" y="4921250"/>
          <p14:tracePt t="57016" x="8559800" y="4921250"/>
          <p14:tracePt t="57033" x="8597900" y="4921250"/>
          <p14:tracePt t="57048" x="8629650" y="4927600"/>
          <p14:tracePt t="57066" x="8655050" y="4927600"/>
          <p14:tracePt t="57082" x="8667750" y="4927600"/>
          <p14:tracePt t="57099" x="8686800" y="4927600"/>
          <p14:tracePt t="57116" x="8686800" y="4921250"/>
          <p14:tracePt t="57132" x="8693150" y="4921250"/>
          <p14:tracePt t="57149" x="8699500" y="4921250"/>
          <p14:tracePt t="57174" x="8699500" y="4914900"/>
          <p14:tracePt t="58192" x="8693150" y="4908550"/>
          <p14:tracePt t="58199" x="8693150" y="4921250"/>
          <p14:tracePt t="58207" x="8674100" y="4953000"/>
          <p14:tracePt t="58217" x="8661400" y="4972050"/>
          <p14:tracePt t="58232" x="8604250" y="5073650"/>
          <p14:tracePt t="58248" x="8540750" y="5181600"/>
          <p14:tracePt t="58267" x="8470900" y="5295900"/>
          <p14:tracePt t="58270" x="8439150" y="5353050"/>
          <p14:tracePt t="58282" x="8407400" y="5403850"/>
          <p14:tracePt t="58299" x="8375650" y="5480050"/>
          <p14:tracePt t="58316" x="8362950" y="5524500"/>
          <p14:tracePt t="58333" x="8356600" y="5530850"/>
          <p14:tracePt t="58382" x="8356600" y="5524500"/>
          <p14:tracePt t="58390" x="8362950" y="5499100"/>
          <p14:tracePt t="58398" x="8388350" y="5461000"/>
          <p14:tracePt t="58417" x="8426450" y="5391150"/>
          <p14:tracePt t="58433" x="8483600" y="5302250"/>
          <p14:tracePt t="58449" x="8553450" y="5200650"/>
          <p14:tracePt t="58465" x="8636000" y="5099050"/>
          <p14:tracePt t="58483" x="8724900" y="5003800"/>
          <p14:tracePt t="58499" x="8826500" y="4921250"/>
          <p14:tracePt t="58517" x="8947150" y="4851400"/>
          <p14:tracePt t="58519" x="9017000" y="4819650"/>
          <p14:tracePt t="58533" x="9086850" y="4813300"/>
          <p14:tracePt t="58549" x="9239250" y="4787900"/>
          <p14:tracePt t="58565" x="9391650" y="4781550"/>
          <p14:tracePt t="58567" x="9467850" y="4781550"/>
          <p14:tracePt t="58582" x="9594850" y="4781550"/>
          <p14:tracePt t="58600" x="9702800" y="4781550"/>
          <p14:tracePt t="58616" x="9817100" y="4781550"/>
          <p14:tracePt t="58632" x="9899650" y="4781550"/>
          <p14:tracePt t="58649" x="9994900" y="4781550"/>
          <p14:tracePt t="58665" x="10102850" y="4781550"/>
          <p14:tracePt t="58683" x="10185400" y="4781550"/>
          <p14:tracePt t="58699" x="10261600" y="4781550"/>
          <p14:tracePt t="58716" x="10325100" y="4794250"/>
          <p14:tracePt t="58719" x="10344150" y="4800600"/>
          <p14:tracePt t="58732" x="10363200" y="4806950"/>
          <p14:tracePt t="58750" x="10401300" y="4832350"/>
          <p14:tracePt t="58766" x="10407650" y="4838700"/>
          <p14:tracePt t="58783" x="10414000" y="4857750"/>
          <p14:tracePt t="58799" x="10426700" y="4876800"/>
          <p14:tracePt t="58815" x="10433050" y="4908550"/>
          <p14:tracePt t="58832" x="10452100" y="4940300"/>
          <p14:tracePt t="58849" x="10471150" y="4959350"/>
          <p14:tracePt t="58866" x="10477500" y="4984750"/>
          <p14:tracePt t="58882" x="10483850" y="4997450"/>
          <p14:tracePt t="58900" x="10490200" y="4997450"/>
          <p14:tracePt t="59175" x="10496550" y="5003800"/>
          <p14:tracePt t="59183" x="10496550" y="5010150"/>
          <p14:tracePt t="59191" x="10502900" y="5016500"/>
          <p14:tracePt t="59199" x="10509250" y="5016500"/>
          <p14:tracePt t="59217" x="10515600" y="5029200"/>
          <p14:tracePt t="59233" x="10528300" y="5035550"/>
          <p14:tracePt t="59249" x="10541000" y="5048250"/>
          <p14:tracePt t="59266" x="10547350" y="5054600"/>
          <p14:tracePt t="59282" x="10553700" y="5060950"/>
          <p14:tracePt t="59299" x="10553700" y="5067300"/>
          <p14:tracePt t="59559" x="10560050" y="5060950"/>
          <p14:tracePt t="59566" x="10566400" y="5054600"/>
          <p14:tracePt t="59575" x="10585450" y="5029200"/>
          <p14:tracePt t="59583" x="10598150" y="5016500"/>
          <p14:tracePt t="59599" x="10674350" y="4997450"/>
          <p14:tracePt t="59616" x="10744200" y="4997450"/>
          <p14:tracePt t="59632" x="10801350" y="5016500"/>
          <p14:tracePt t="59650" x="10852150" y="5067300"/>
          <p14:tracePt t="59666" x="10858500" y="5124450"/>
          <p14:tracePt t="59683" x="10858500" y="5181600"/>
          <p14:tracePt t="59698" x="10852150" y="5270500"/>
          <p14:tracePt t="59715" x="10782300" y="5334000"/>
          <p14:tracePt t="59731" x="10731500" y="5346700"/>
          <p14:tracePt t="59748" x="10699750" y="5346700"/>
          <p14:tracePt t="59764" x="10680700" y="5346700"/>
          <p14:tracePt t="59782" x="10655300" y="5314950"/>
          <p14:tracePt t="59798" x="10655300" y="5276850"/>
          <p14:tracePt t="59814" x="10655300" y="5264150"/>
          <p14:tracePt t="59831" x="10680700" y="5251450"/>
          <p14:tracePt t="59847" x="10737850" y="5283200"/>
          <p14:tracePt t="59865" x="10769600" y="5340350"/>
          <p14:tracePt t="59881" x="10775950" y="5422900"/>
          <p14:tracePt t="59898" x="10775950" y="5518150"/>
          <p14:tracePt t="59914" x="10737850" y="5607050"/>
          <p14:tracePt t="59931" x="10699750" y="5664200"/>
          <p14:tracePt t="59947" x="10674350" y="5676900"/>
          <p14:tracePt t="59964" x="10655300" y="5676900"/>
          <p14:tracePt t="59980" x="10629900" y="5676900"/>
          <p14:tracePt t="59998" x="10566400" y="5568950"/>
          <p14:tracePt t="60014" x="10509250" y="5435600"/>
          <p14:tracePt t="60031" x="10458450" y="5314950"/>
          <p14:tracePt t="60047" x="10439400" y="5245100"/>
          <p14:tracePt t="60065" x="10433050" y="5226050"/>
          <p14:tracePt t="60082" x="10433050" y="5219700"/>
          <p14:tracePt t="60111" x="10439400" y="5219700"/>
          <p14:tracePt t="60128" x="10452100" y="5219700"/>
          <p14:tracePt t="60135" x="10464800" y="5219700"/>
          <p14:tracePt t="60151" x="10477500" y="5232400"/>
          <p14:tracePt t="60166" x="10483850" y="5238750"/>
          <p14:tracePt t="60182" x="10490200" y="5238750"/>
          <p14:tracePt t="60287" x="10496550" y="5238750"/>
          <p14:tracePt t="60303" x="10502900" y="5238750"/>
          <p14:tracePt t="60431" x="10509250" y="5238750"/>
          <p14:tracePt t="60447" x="10515600" y="5238750"/>
          <p14:tracePt t="60455" x="10528300" y="5245100"/>
          <p14:tracePt t="60466" x="10534650" y="5257800"/>
          <p14:tracePt t="60482" x="10547350" y="5264150"/>
          <p14:tracePt t="60499" x="10560050" y="5276850"/>
          <p14:tracePt t="60502" x="10560050" y="5283200"/>
          <p14:tracePt t="60576" x="10547350" y="5270500"/>
          <p14:tracePt t="60583" x="10528300" y="5238750"/>
          <p14:tracePt t="60591" x="10496550" y="5207000"/>
          <p14:tracePt t="60599" x="10464800" y="5175250"/>
          <p14:tracePt t="60616" x="10401300" y="5111750"/>
          <p14:tracePt t="60633" x="10356850" y="5092700"/>
          <p14:tracePt t="60648" x="10350500" y="5086350"/>
          <p14:tracePt t="60666" x="10337800" y="5086350"/>
          <p14:tracePt t="60682" x="10331450" y="5168900"/>
          <p14:tracePt t="60699" x="10331450" y="5321300"/>
          <p14:tracePt t="60715" x="10356850" y="5492750"/>
          <p14:tracePt t="60733" x="10407650" y="5638800"/>
          <p14:tracePt t="60735" x="10420350" y="5702300"/>
          <p14:tracePt t="60749" x="10433050" y="5746750"/>
          <p14:tracePt t="60765" x="10452100" y="5778500"/>
          <p14:tracePt t="60767" x="10452100" y="5784850"/>
          <p14:tracePt t="60782" x="10452100" y="5797550"/>
          <p14:tracePt t="60800" x="10452100" y="5816600"/>
          <p14:tracePt t="60816" x="10394950" y="5835650"/>
          <p14:tracePt t="60832" x="10299700" y="5835650"/>
          <p14:tracePt t="60849" x="10261600" y="5835650"/>
          <p14:tracePt t="60865" x="10242550" y="5822950"/>
          <p14:tracePt t="64631" x="10223500" y="5822950"/>
          <p14:tracePt t="64639" x="10198100" y="5822950"/>
          <p14:tracePt t="64650" x="10172700" y="5822950"/>
          <p14:tracePt t="64665" x="10007600" y="5867400"/>
          <p14:tracePt t="64683" x="9740900" y="5949950"/>
          <p14:tracePt t="64698" x="9569450" y="5969000"/>
          <p14:tracePt t="64716" x="9359900" y="6000750"/>
          <p14:tracePt t="64719" x="9220200" y="6000750"/>
          <p14:tracePt t="64732" x="9067800" y="6000750"/>
          <p14:tracePt t="64749" x="8699500" y="6000750"/>
          <p14:tracePt t="64751" x="8509000" y="6000750"/>
          <p14:tracePt t="64766" x="8147050" y="6000750"/>
          <p14:tracePt t="64783" x="7835900" y="6000750"/>
          <p14:tracePt t="64799" x="7493000" y="6000750"/>
          <p14:tracePt t="64815" x="7232650" y="6000750"/>
          <p14:tracePt t="64833" x="7054850" y="6000750"/>
          <p14:tracePt t="64849" x="6959600" y="5981700"/>
          <p14:tracePt t="64866" x="6934200" y="5962650"/>
          <p14:tracePt t="64887" x="6934200" y="5956300"/>
          <p14:tracePt t="64903" x="6927850" y="5949950"/>
          <p14:tracePt t="64918" x="6927850" y="5943600"/>
          <p14:tracePt t="64932" x="6927850" y="5930900"/>
          <p14:tracePt t="64950" x="6927850" y="5924550"/>
          <p14:tracePt t="64967" x="6927850" y="5918200"/>
          <p14:tracePt t="64983" x="6927850" y="5911850"/>
          <p14:tracePt t="65087" x="6921500" y="5911850"/>
          <p14:tracePt t="65111" x="6921500" y="5905500"/>
          <p14:tracePt t="65127" x="6915150" y="5899150"/>
          <p14:tracePt t="65215" x="6915150" y="5892800"/>
          <p14:tracePt t="65223" x="6908800" y="5892800"/>
          <p14:tracePt t="65255" x="6908800" y="5886450"/>
          <p14:tracePt t="65271" x="6908800" y="5873750"/>
          <p14:tracePt t="65279" x="6915150" y="5854700"/>
          <p14:tracePt t="65287" x="6921500" y="5848350"/>
          <p14:tracePt t="65299" x="6927850" y="5842000"/>
          <p14:tracePt t="65315" x="6934200" y="5829300"/>
          <p14:tracePt t="65333" x="6940550" y="5829300"/>
          <p14:tracePt t="65399" x="6946900" y="5822950"/>
          <p14:tracePt t="65415" x="6953250" y="5822950"/>
          <p14:tracePt t="65423" x="6953250" y="5816600"/>
          <p14:tracePt t="65432" x="6959600" y="5816600"/>
          <p14:tracePt t="65449" x="6965950" y="5803900"/>
          <p14:tracePt t="65466" x="6972300" y="5791200"/>
          <p14:tracePt t="65482" x="6978650" y="5778500"/>
          <p14:tracePt t="65499" x="7004050" y="5734050"/>
          <p14:tracePt t="65515" x="7035800" y="5683250"/>
          <p14:tracePt t="65533" x="7080250" y="5607050"/>
          <p14:tracePt t="65535" x="7105650" y="5549900"/>
          <p14:tracePt t="65550" x="7162800" y="5461000"/>
          <p14:tracePt t="65566" x="7226300" y="5365750"/>
          <p14:tracePt t="65583" x="7308850" y="5283200"/>
          <p14:tracePt t="65600" x="7416800" y="5219700"/>
          <p14:tracePt t="65617" x="7556500" y="5168900"/>
          <p14:tracePt t="65632" x="7740650" y="5118100"/>
          <p14:tracePt t="65649" x="7988300" y="5073650"/>
          <p14:tracePt t="65665" x="8261350" y="5054600"/>
          <p14:tracePt t="65683" x="8502650" y="5054600"/>
          <p14:tracePt t="65698" x="8782050" y="5054600"/>
          <p14:tracePt t="65716" x="9131300" y="5099050"/>
          <p14:tracePt t="65718" x="9315450" y="5149850"/>
          <p14:tracePt t="65732" x="9505950" y="5207000"/>
          <p14:tracePt t="65734" x="9690100" y="5289550"/>
          <p14:tracePt t="65750" x="10001250" y="5441950"/>
          <p14:tracePt t="65765" x="10153650" y="5530850"/>
          <p14:tracePt t="65783" x="10363200" y="5715000"/>
          <p14:tracePt t="65800" x="10439400" y="5842000"/>
          <p14:tracePt t="65817" x="10483850" y="5981700"/>
          <p14:tracePt t="65833" x="10490200" y="6102350"/>
          <p14:tracePt t="65849" x="10490200" y="6184900"/>
          <p14:tracePt t="65866" x="10477500" y="6261100"/>
          <p14:tracePt t="65882" x="10452100" y="6311900"/>
          <p14:tracePt t="65900" x="10420350" y="6343650"/>
          <p14:tracePt t="65902" x="10394950" y="6356350"/>
          <p14:tracePt t="65916" x="10375900" y="6369050"/>
          <p14:tracePt t="65918" x="10344150" y="6381750"/>
          <p14:tracePt t="65933" x="10312400" y="6394450"/>
          <p14:tracePt t="65935" x="10267950" y="6407150"/>
          <p14:tracePt t="65949" x="10223500" y="6426200"/>
          <p14:tracePt t="65951" x="10185400" y="6426200"/>
          <p14:tracePt t="65967" x="10077450" y="6445250"/>
          <p14:tracePt t="65983" x="9969500" y="6451600"/>
          <p14:tracePt t="65999" x="9867900" y="6451600"/>
          <p14:tracePt t="66016" x="9772650" y="6451600"/>
          <p14:tracePt t="66032" x="9677400" y="6451600"/>
          <p14:tracePt t="66049" x="9594850" y="6451600"/>
          <p14:tracePt t="66066" x="9525000" y="6451600"/>
          <p14:tracePt t="66082" x="9480550" y="6451600"/>
          <p14:tracePt t="66099" x="9455150" y="6451600"/>
          <p14:tracePt t="66116" x="9436100" y="6451600"/>
          <p14:tracePt t="66132" x="9404350" y="6445250"/>
          <p14:tracePt t="66149" x="9391650" y="6445250"/>
          <p14:tracePt t="66151" x="9385300" y="6445250"/>
          <p14:tracePt t="66165" x="9366250" y="6432550"/>
          <p14:tracePt t="66167" x="9353550" y="6426200"/>
          <p14:tracePt t="66182" x="9315450" y="6419850"/>
          <p14:tracePt t="66199" x="9220200" y="6388100"/>
          <p14:tracePt t="66215" x="9118600" y="6362700"/>
          <p14:tracePt t="66232" x="8985250" y="6324600"/>
          <p14:tracePt t="66248" x="8877300" y="6299200"/>
          <p14:tracePt t="66266" x="8743950" y="6286500"/>
          <p14:tracePt t="66282" x="8623300" y="6267450"/>
          <p14:tracePt t="66299" x="8547100" y="6254750"/>
          <p14:tracePt t="66315" x="8509000" y="6235700"/>
          <p14:tracePt t="66333" x="8477250" y="6216650"/>
          <p14:tracePt t="66349" x="8464550" y="6203950"/>
          <p14:tracePt t="66366" x="8394700" y="6108700"/>
          <p14:tracePt t="66383" x="8312150" y="5994400"/>
          <p14:tracePt t="66400" x="8197850" y="5867400"/>
          <p14:tracePt t="66417" x="8070850" y="5727700"/>
          <p14:tracePt t="66432" x="7969250" y="5607050"/>
          <p14:tracePt t="66449" x="7886700" y="5505450"/>
          <p14:tracePt t="66465" x="7835900" y="5435600"/>
          <p14:tracePt t="66483" x="7810500" y="5384800"/>
          <p14:tracePt t="66499" x="7804150" y="5365750"/>
          <p14:tracePt t="66516" x="7797800" y="5340350"/>
          <p14:tracePt t="66518" x="7791450" y="5340350"/>
          <p14:tracePt t="66533" x="7791450" y="5334000"/>
          <p14:tracePt t="66535" x="7785100" y="5334000"/>
          <p14:tracePt t="66549" x="7785100" y="5327650"/>
          <p14:tracePt t="66566" x="7785100" y="5321300"/>
          <p14:tracePt t="66583" x="7785100" y="5232400"/>
          <p14:tracePt t="66600" x="7785100" y="5073650"/>
          <p14:tracePt t="66615" x="7854950" y="4756150"/>
          <p14:tracePt t="66632" x="7994650" y="4241800"/>
          <p14:tracePt t="66649" x="8261350" y="3594100"/>
          <p14:tracePt t="66666" x="8578850" y="2844800"/>
          <p14:tracePt t="66682" x="8915400" y="2374900"/>
          <p14:tracePt t="66700" x="9283700" y="1936750"/>
          <p14:tracePt t="66715" x="9664700" y="1606550"/>
          <p14:tracePt t="66733" x="10020300" y="1371600"/>
          <p14:tracePt t="66735" x="10223500" y="1263650"/>
          <p14:tracePt t="66750" x="10541000" y="1143000"/>
          <p14:tracePt t="66766" x="10890250" y="1092200"/>
          <p14:tracePt t="66783" x="11163300" y="1111250"/>
          <p14:tracePt t="66799" x="11366500" y="1238250"/>
          <p14:tracePt t="66816" x="11499850" y="1460500"/>
          <p14:tracePt t="66833" x="11588750" y="1771650"/>
          <p14:tracePt t="66849" x="11633200" y="2247900"/>
          <p14:tracePt t="66866" x="11633200" y="2768600"/>
          <p14:tracePt t="66882" x="11576050" y="3295650"/>
          <p14:tracePt t="66900" x="11430000" y="3797300"/>
          <p14:tracePt t="66902" x="11322050" y="4025900"/>
          <p14:tracePt t="66916" x="11214100" y="4197350"/>
          <p14:tracePt t="66918" x="11087100" y="4375150"/>
          <p14:tracePt t="66933" x="10922000" y="4527550"/>
          <p14:tracePt t="66935" x="10750550" y="4635500"/>
          <p14:tracePt t="66949" x="10566400" y="4730750"/>
          <p14:tracePt t="66951" x="10375900" y="4781550"/>
          <p14:tracePt t="66967" x="10026650" y="4845050"/>
          <p14:tracePt t="66983" x="9740900" y="4838700"/>
          <p14:tracePt t="66999" x="9518650" y="4781550"/>
          <p14:tracePt t="67015" x="9328150" y="4660900"/>
          <p14:tracePt t="67033" x="9156700" y="4514850"/>
          <p14:tracePt t="67049" x="9061450" y="4362450"/>
          <p14:tracePt t="67066" x="9023350" y="4178300"/>
          <p14:tracePt t="67082" x="9036050" y="4000500"/>
          <p14:tracePt t="67100" x="9112250" y="3860800"/>
          <p14:tracePt t="67102" x="9163050" y="3790950"/>
          <p14:tracePt t="67116" x="9207500" y="3752850"/>
          <p14:tracePt t="67118" x="9283700" y="3727450"/>
          <p14:tracePt t="67133" x="9340850" y="3721100"/>
          <p14:tracePt t="67135" x="9404350" y="3721100"/>
          <p14:tracePt t="67149" x="9486900" y="3721100"/>
          <p14:tracePt t="67151" x="9569450" y="3752850"/>
          <p14:tracePt t="67167" x="9798050" y="3943350"/>
          <p14:tracePt t="67183" x="10026650" y="4260850"/>
          <p14:tracePt t="67199" x="10185400" y="4622800"/>
          <p14:tracePt t="67216" x="10287000" y="4933950"/>
          <p14:tracePt t="67233" x="10293350" y="5181600"/>
          <p14:tracePt t="67249" x="10255250" y="5378450"/>
          <p14:tracePt t="67266" x="10134600" y="5524500"/>
          <p14:tracePt t="67282" x="9867900" y="5664200"/>
          <p14:tracePt t="67299" x="9505950" y="5702300"/>
          <p14:tracePt t="67316" x="9163050" y="5664200"/>
          <p14:tracePt t="67333" x="8756650" y="5416550"/>
          <p14:tracePt t="67335" x="8604250" y="5251450"/>
          <p14:tracePt t="67348" x="8483600" y="5060950"/>
          <p14:tracePt t="67349" x="8388350" y="4832350"/>
          <p14:tracePt t="67366" x="8305800" y="4318000"/>
          <p14:tracePt t="67383" x="8324850" y="3841750"/>
          <p14:tracePt t="67399" x="8515350" y="3416300"/>
          <p14:tracePt t="67415" x="8877300" y="3086100"/>
          <p14:tracePt t="67432" x="9372600" y="2971800"/>
          <p14:tracePt t="67448" x="9950450" y="3009900"/>
          <p14:tracePt t="67466" x="10560050" y="3251200"/>
          <p14:tracePt t="67482" x="11036300" y="3625850"/>
          <p14:tracePt t="67499" x="11264900" y="3981450"/>
          <p14:tracePt t="67515" x="11271250" y="4229100"/>
          <p14:tracePt t="67533" x="11150600" y="4476750"/>
          <p14:tracePt t="67534" x="11017250" y="4610100"/>
          <p14:tracePt t="67550" x="10655300" y="4781550"/>
          <p14:tracePt t="67566" x="10261600" y="4826000"/>
          <p14:tracePt t="67583" x="9925050" y="4699000"/>
          <p14:tracePt t="67599" x="9702800" y="4349750"/>
          <p14:tracePt t="67615" x="9639300" y="3721100"/>
          <p14:tracePt t="67633" x="9721850" y="3016250"/>
          <p14:tracePt t="67649" x="10007600" y="2317750"/>
          <p14:tracePt t="67665" x="10369550" y="1771650"/>
          <p14:tracePt t="67682" x="10744200" y="1435100"/>
          <p14:tracePt t="67699" x="11080750" y="1327150"/>
          <p14:tracePt t="67715" x="11391900" y="1327150"/>
          <p14:tracePt t="67732" x="11576050" y="1473200"/>
          <p14:tracePt t="67734" x="11614150" y="1549400"/>
          <p14:tracePt t="67749" x="11639550" y="1651000"/>
          <p14:tracePt t="67766" x="11607800" y="2044700"/>
          <p14:tracePt t="67783" x="11379200" y="2482850"/>
          <p14:tracePt t="67798" x="11049000" y="2921000"/>
          <p14:tracePt t="67816" x="10541000" y="3225800"/>
          <p14:tracePt t="67832" x="10102850" y="3454400"/>
          <p14:tracePt t="67848" x="9753600" y="3511550"/>
          <p14:tracePt t="67866" x="9550400" y="3530600"/>
          <p14:tracePt t="67882" x="9429750" y="3517900"/>
          <p14:tracePt t="67899" x="9347200" y="3435350"/>
          <p14:tracePt t="67916" x="9321800" y="3308350"/>
          <p14:tracePt t="67918" x="9321800" y="3225800"/>
          <p14:tracePt t="67932" x="9321800" y="3130550"/>
          <p14:tracePt t="67935" x="9321800" y="3054350"/>
          <p14:tracePt t="67949" x="9353550" y="2965450"/>
          <p14:tracePt t="67951" x="9391650" y="2870200"/>
          <p14:tracePt t="67965" x="9423400" y="2813050"/>
          <p14:tracePt t="67982" x="9518650" y="2724150"/>
          <p14:tracePt t="67999" x="9569450" y="2717800"/>
          <p14:tracePt t="68016" x="9626600" y="2762250"/>
          <p14:tracePt t="68032" x="9702800" y="2927350"/>
          <p14:tracePt t="68050" x="9779000" y="3200400"/>
          <p14:tracePt t="68065" x="9798050" y="3416300"/>
          <p14:tracePt t="68083" x="9779000" y="3676650"/>
          <p14:tracePt t="68099" x="9658350" y="3917950"/>
          <p14:tracePt t="68116" x="9518650" y="4127500"/>
          <p14:tracePt t="68118" x="9448800" y="4222750"/>
          <p14:tracePt t="68133" x="9404350" y="4260850"/>
          <p14:tracePt t="68135" x="9353550" y="4292600"/>
          <p14:tracePt t="68149" x="9315450" y="4318000"/>
          <p14:tracePt t="68151" x="9302750" y="4324350"/>
          <p14:tracePt t="68166" x="9290050" y="4324350"/>
          <p14:tracePt t="68183" x="9290050" y="4286250"/>
          <p14:tracePt t="68199" x="9315450" y="4057650"/>
          <p14:tracePt t="68216" x="9480550" y="3670300"/>
          <p14:tracePt t="68233" x="9702800" y="3340100"/>
          <p14:tracePt t="68249" x="9874250" y="3149600"/>
          <p14:tracePt t="68265" x="10064750" y="2914650"/>
          <p14:tracePt t="68282" x="10318750" y="2590800"/>
          <p14:tracePt t="68299" x="10433050" y="2514600"/>
          <p14:tracePt t="68511" x="10433050" y="2508250"/>
          <p14:tracePt t="68519" x="10433050" y="2533650"/>
          <p14:tracePt t="68533" x="10433050" y="2565400"/>
          <p14:tracePt t="68549" x="10394950" y="2635250"/>
          <p14:tracePt t="68566" x="10375900" y="2635250"/>
          <p14:tracePt t="68583" x="10363200" y="2654300"/>
          <p14:tracePt t="68599" x="10331450" y="2679700"/>
          <p14:tracePt t="68615" x="10287000" y="2743200"/>
          <p14:tracePt t="68633" x="10223500" y="2857500"/>
          <p14:tracePt t="68649" x="10134600" y="2984500"/>
          <p14:tracePt t="68666" x="9975850" y="3187700"/>
          <p14:tracePt t="68683" x="9715500" y="3492500"/>
          <p14:tracePt t="68698" x="9296400" y="3911600"/>
          <p14:tracePt t="68715" x="8705850" y="4362450"/>
          <p14:tracePt t="68732" x="8064500" y="4806950"/>
          <p14:tracePt t="68734" x="7747000" y="4972050"/>
          <p14:tracePt t="68748" x="7442200" y="5124450"/>
          <p14:tracePt t="68751" x="7194550" y="5251450"/>
          <p14:tracePt t="68766" x="6718300" y="5454650"/>
          <p14:tracePt t="68782" x="6350000" y="5556250"/>
          <p14:tracePt t="68799" x="6038850" y="5600700"/>
          <p14:tracePt t="68816" x="5803900" y="5619750"/>
          <p14:tracePt t="68832" x="5645150" y="5619750"/>
          <p14:tracePt t="68849" x="5492750" y="5594350"/>
          <p14:tracePt t="68866" x="5435600" y="5575300"/>
          <p14:tracePt t="68882" x="5422900" y="5568950"/>
          <p14:tracePt t="68918" x="5416550" y="5568950"/>
          <p14:tracePt t="68927" x="5410200" y="5562600"/>
          <p14:tracePt t="68935" x="5403850" y="5556250"/>
          <p14:tracePt t="68949" x="5391150" y="5556250"/>
          <p14:tracePt t="68966" x="5302250" y="5556250"/>
          <p14:tracePt t="68983" x="5213350" y="5556250"/>
          <p14:tracePt t="68999" x="5130800" y="5562600"/>
          <p14:tracePt t="69016" x="5022850" y="5575300"/>
          <p14:tracePt t="69032" x="4889500" y="5594350"/>
          <p14:tracePt t="69050" x="4756150" y="5607050"/>
          <p14:tracePt t="69065" x="4610100" y="5626100"/>
          <p14:tracePt t="69083" x="4438650" y="5657850"/>
          <p14:tracePt t="69099" x="4146550" y="5683250"/>
          <p14:tracePt t="69115" x="3797300" y="5683250"/>
          <p14:tracePt t="69132" x="3454400" y="5683250"/>
          <p14:tracePt t="69134" x="3314700" y="5683250"/>
          <p14:tracePt t="69149" x="3225800" y="5683250"/>
          <p14:tracePt t="69151" x="3117850" y="5683250"/>
          <p14:tracePt t="69165" x="3041650" y="5683250"/>
          <p14:tracePt t="69167" x="2978150" y="5683250"/>
          <p14:tracePt t="69182" x="2901950" y="5683250"/>
          <p14:tracePt t="69200" x="2876550" y="5695950"/>
          <p14:tracePt t="69216" x="2870200" y="5702300"/>
          <p14:tracePt t="69232" x="2870200" y="5715000"/>
          <p14:tracePt t="69248" x="2908300" y="5765800"/>
          <p14:tracePt t="69266" x="3060700" y="5854700"/>
          <p14:tracePt t="69282" x="3302000" y="5924550"/>
          <p14:tracePt t="69299" x="3651250" y="5969000"/>
          <p14:tracePt t="69315" x="4044950" y="6019800"/>
          <p14:tracePt t="69332" x="4559300" y="6083300"/>
          <p14:tracePt t="69347" x="4959350" y="6153150"/>
          <p14:tracePt t="69364" x="5251450" y="6216650"/>
          <p14:tracePt t="69384" x="5353050" y="6267450"/>
          <p14:tracePt t="69399" x="5353050" y="6286500"/>
          <p14:tracePt t="69415" x="5295900" y="6324600"/>
          <p14:tracePt t="69433" x="5086350" y="6330950"/>
          <p14:tracePt t="69449" x="4654550" y="6330950"/>
          <p14:tracePt t="69465" x="4108450" y="6216650"/>
          <p14:tracePt t="69483" x="3606800" y="6045200"/>
          <p14:tracePt t="69499" x="3251200" y="5848350"/>
          <p14:tracePt t="69516" x="3105150" y="5734050"/>
          <p14:tracePt t="69532" x="3054350" y="5651500"/>
          <p14:tracePt t="69535" x="3054350" y="5619750"/>
          <p14:tracePt t="69549" x="3048000" y="5575300"/>
          <p14:tracePt t="69551" x="3048000" y="5537200"/>
          <p14:tracePt t="69565" x="3067050" y="5511800"/>
          <p14:tracePt t="69567" x="3105150" y="5467350"/>
          <p14:tracePt t="69584" x="3244850" y="5422900"/>
          <p14:tracePt t="69599" x="3448050" y="5416550"/>
          <p14:tracePt t="69617" x="3714750" y="5429250"/>
          <p14:tracePt t="69632" x="4044950" y="5581650"/>
          <p14:tracePt t="69649" x="4222750" y="5715000"/>
          <p14:tracePt t="69666" x="4292600" y="5854700"/>
          <p14:tracePt t="69681" x="4298950" y="6013450"/>
          <p14:tracePt t="69698" x="4197350" y="6134100"/>
          <p14:tracePt t="69714" x="3949700" y="6229350"/>
          <p14:tracePt t="69731" x="3517900" y="6235700"/>
          <p14:tracePt t="69748" x="2984500" y="5981700"/>
          <p14:tracePt t="69764" x="2546350" y="5638800"/>
          <p14:tracePt t="69781" x="2203450" y="5213350"/>
          <p14:tracePt t="69782" x="2076450" y="5035550"/>
          <p14:tracePt t="69798" x="1943100" y="4845050"/>
          <p14:tracePt t="69814" x="1911350" y="4762500"/>
          <p14:tracePt t="69831" x="1981200" y="4699000"/>
          <p14:tracePt t="69847" x="2336800" y="4641850"/>
          <p14:tracePt t="69864" x="2921000" y="4641850"/>
          <p14:tracePt t="69881" x="3492500" y="4641850"/>
          <p14:tracePt t="69898" x="3937000" y="4756150"/>
          <p14:tracePt t="69914" x="4108450" y="4876800"/>
          <p14:tracePt t="69931" x="4165600" y="4984750"/>
          <p14:tracePt t="69947" x="4165600" y="5111750"/>
          <p14:tracePt t="69964" x="4076700" y="5245100"/>
          <p14:tracePt t="69980" x="3924300" y="5416550"/>
          <p14:tracePt t="69998" x="3549650" y="5657850"/>
          <p14:tracePt t="70014" x="3276600" y="5759450"/>
          <p14:tracePt t="70032" x="3073400" y="5810250"/>
          <p14:tracePt t="70049" x="2927350" y="5842000"/>
          <p14:tracePt t="70065" x="2832100" y="5854700"/>
          <p14:tracePt t="70082" x="2794000" y="5854700"/>
          <p14:tracePt t="70099" x="2787650" y="5854700"/>
          <p14:tracePt t="70115" x="2781300" y="5854700"/>
          <p14:tracePt t="70231" x="2774950" y="5854700"/>
          <p14:tracePt t="70239" x="2774950" y="5880100"/>
          <p14:tracePt t="70249" x="2774950" y="5924550"/>
          <p14:tracePt t="70265" x="2781300" y="6019800"/>
          <p14:tracePt t="70283" x="2787650" y="6102350"/>
          <p14:tracePt t="70298" x="2787650" y="6178550"/>
          <p14:tracePt t="70316" x="2787650" y="6242050"/>
          <p14:tracePt t="70319" x="2768600" y="6273800"/>
          <p14:tracePt t="70332" x="2755900" y="6299200"/>
          <p14:tracePt t="70349" x="2736850" y="6337300"/>
          <p14:tracePt t="70366" x="2667000" y="6362700"/>
          <p14:tracePt t="70382" x="2590800" y="6356350"/>
          <p14:tracePt t="70399" x="2540000" y="6330950"/>
          <p14:tracePt t="70417" x="2482850" y="6267450"/>
          <p14:tracePt t="70432" x="2413000" y="6191250"/>
          <p14:tracePt t="70449" x="2362200" y="6102350"/>
          <p14:tracePt t="70465" x="2349500" y="6057900"/>
          <p14:tracePt t="70483" x="2349500" y="6032500"/>
          <p14:tracePt t="70499" x="2368550" y="6013450"/>
          <p14:tracePt t="70502" x="2406650" y="6000750"/>
          <p14:tracePt t="70515" x="2444750" y="6000750"/>
          <p14:tracePt t="70533" x="2501900" y="6000750"/>
          <p14:tracePt t="70535" x="2527300" y="6000750"/>
          <p14:tracePt t="70549" x="2546350" y="6000750"/>
          <p14:tracePt t="70565" x="2559050" y="6013450"/>
          <p14:tracePt t="70584" x="2571750" y="6045200"/>
          <p14:tracePt t="70600" x="2571750" y="6083300"/>
          <p14:tracePt t="70616" x="2540000" y="6115050"/>
          <p14:tracePt t="70633" x="2527300" y="6121400"/>
          <p14:tracePt t="70694" x="2533650" y="6115050"/>
          <p14:tracePt t="70703" x="2546350" y="6108700"/>
          <p14:tracePt t="70716" x="2565400" y="6096000"/>
          <p14:tracePt t="70732" x="2597150" y="6089650"/>
          <p14:tracePt t="70749" x="2654300" y="6089650"/>
          <p14:tracePt t="70767" x="2768600" y="6089650"/>
          <p14:tracePt t="70783" x="2838450" y="6083300"/>
          <p14:tracePt t="70800" x="2876550" y="6076950"/>
          <p14:tracePt t="70817" x="2895600" y="6070600"/>
          <p14:tracePt t="70967" x="2901950" y="6064250"/>
          <p14:tracePt t="70975" x="2921000" y="6064250"/>
          <p14:tracePt t="70983" x="2959100" y="6045200"/>
          <p14:tracePt t="70999" x="3073400" y="6032500"/>
          <p14:tracePt t="71017" x="3213100" y="6007100"/>
          <p14:tracePt t="71033" x="3365500" y="6007100"/>
          <p14:tracePt t="71049" x="3498850" y="6013450"/>
          <p14:tracePt t="71065" x="3638550" y="6045200"/>
          <p14:tracePt t="71083" x="3759200" y="6076950"/>
          <p14:tracePt t="71100" x="3835400" y="6096000"/>
          <p14:tracePt t="71102" x="3860800" y="6108700"/>
          <p14:tracePt t="71116" x="3879850" y="6115050"/>
          <p14:tracePt t="71118" x="3898900" y="6115050"/>
          <p14:tracePt t="71133" x="3911600" y="6115050"/>
          <p14:tracePt t="71135" x="3917950" y="6115050"/>
          <p14:tracePt t="71149" x="3924300" y="6115050"/>
          <p14:tracePt t="71151" x="3930650" y="6115050"/>
          <p14:tracePt t="71167" x="3937000" y="6115050"/>
          <p14:tracePt t="71191" x="3943350" y="6115050"/>
          <p14:tracePt t="71200" x="3956050" y="6115050"/>
          <p14:tracePt t="71217" x="3962400" y="6115050"/>
          <p14:tracePt t="71232" x="3981450" y="6115050"/>
          <p14:tracePt t="71251" x="4013200" y="6134100"/>
          <p14:tracePt t="71265" x="4070350" y="6146800"/>
          <p14:tracePt t="71283" x="4121150" y="6165850"/>
          <p14:tracePt t="71299" x="4178300" y="6172200"/>
          <p14:tracePt t="71316" x="4222750" y="6191250"/>
          <p14:tracePt t="71319" x="4241800" y="6197600"/>
          <p14:tracePt t="71332" x="4260850" y="6203950"/>
          <p14:tracePt t="71335" x="4267200" y="6203950"/>
          <p14:tracePt t="71350" x="4279900" y="6210300"/>
          <p14:tracePt t="71752" x="4286250" y="6203950"/>
          <p14:tracePt t="71759" x="4292600" y="6191250"/>
          <p14:tracePt t="71766" x="4298950" y="6159500"/>
          <p14:tracePt t="71783" x="4305300" y="6134100"/>
          <p14:tracePt t="72360" x="4305300" y="6127750"/>
          <p14:tracePt t="72375" x="4298950" y="6127750"/>
          <p14:tracePt t="72382" x="4292600" y="6127750"/>
          <p14:tracePt t="72390" x="4286250" y="6140450"/>
          <p14:tracePt t="72398" x="4286250" y="6159500"/>
          <p14:tracePt t="72417" x="4273550" y="6191250"/>
          <p14:tracePt t="72433" x="4273550" y="6210300"/>
          <p14:tracePt t="72527" x="4273550" y="6216650"/>
          <p14:tracePt t="72535" x="4273550" y="6223000"/>
          <p14:tracePt t="72543" x="4273550" y="6229350"/>
          <p14:tracePt t="72566" x="4260850" y="6254750"/>
          <p14:tracePt t="72582" x="4248150" y="6273800"/>
          <p14:tracePt t="72599" x="4235450" y="6305550"/>
          <p14:tracePt t="72616" x="4197350" y="6343650"/>
          <p14:tracePt t="72632" x="4140200" y="6388100"/>
          <p14:tracePt t="72648" x="4064000" y="6432550"/>
          <p14:tracePt t="72666" x="3975100" y="6477000"/>
          <p14:tracePt t="72682" x="3905250" y="6515100"/>
          <p14:tracePt t="72699" x="3835400" y="6540500"/>
          <p14:tracePt t="72715" x="3752850" y="6553200"/>
          <p14:tracePt t="72732" x="3708400" y="6559550"/>
          <p14:tracePt t="72735" x="3676650" y="6559550"/>
          <p14:tracePt t="72749" x="3651250" y="6559550"/>
          <p14:tracePt t="72751" x="3619500" y="6565900"/>
          <p14:tracePt t="72767" x="3568700" y="6572250"/>
          <p14:tracePt t="72783" x="3511550" y="6584950"/>
          <p14:tracePt t="72799" x="3473450" y="6584950"/>
          <p14:tracePt t="72815" x="3467100" y="6584950"/>
          <p14:tracePt t="73079" x="3460750" y="6565900"/>
          <p14:tracePt t="73087" x="3460750" y="6534150"/>
          <p14:tracePt t="73099" x="3460750" y="6470650"/>
          <p14:tracePt t="73115" x="3473450" y="6362700"/>
          <p14:tracePt t="73133" x="3473450" y="6242050"/>
          <p14:tracePt t="73135" x="3473450" y="6197600"/>
          <p14:tracePt t="73149" x="3473450" y="6178550"/>
          <p14:tracePt t="73151" x="3473450" y="6159500"/>
          <p14:tracePt t="73167" x="3448050" y="6134100"/>
          <p14:tracePt t="73183" x="3403600" y="6121400"/>
          <p14:tracePt t="73199" x="3289300" y="6121400"/>
          <p14:tracePt t="73217" x="3086100" y="6178550"/>
          <p14:tracePt t="73233" x="2743200" y="6337300"/>
          <p14:tracePt t="73249" x="2368550" y="6489700"/>
          <p14:tracePt t="73266" x="2171700" y="6635750"/>
          <p14:tracePt t="73282" x="2101850" y="6718300"/>
          <p14:tracePt t="73300" x="2101850" y="6724650"/>
          <p14:tracePt t="73316" x="2108200" y="6731000"/>
          <p14:tracePt t="73331" x="2209800" y="6680200"/>
          <p14:tracePt t="73349" x="2381250" y="6521450"/>
          <p14:tracePt t="73366" x="2616200" y="6248400"/>
          <p14:tracePt t="73382" x="2711450" y="6102350"/>
          <p14:tracePt t="73399" x="2730500" y="6070600"/>
          <p14:tracePt t="73423" x="2692400" y="6127750"/>
          <p14:tracePt t="73433" x="2584450" y="6273800"/>
          <p14:tracePt t="73449" x="2101850" y="6692900"/>
          <p14:tracePt t="73465" x="1428750" y="6851650"/>
          <p14:tracePt t="73575" x="539750" y="6483350"/>
          <p14:tracePt t="73583" x="622300" y="6375400"/>
          <p14:tracePt t="73599" x="831850" y="6134100"/>
          <p14:tracePt t="73615" x="977900" y="6000750"/>
          <p14:tracePt t="73633" x="1130300" y="5892800"/>
          <p14:tracePt t="73648" x="1270000" y="5861050"/>
          <p14:tracePt t="73666" x="1377950" y="5861050"/>
          <p14:tracePt t="73682" x="1416050" y="5861050"/>
          <p14:tracePt t="73699" x="1422400" y="5861050"/>
          <p14:tracePt t="73715" x="1428750" y="5886450"/>
          <p14:tracePt t="73732" x="1428750" y="5918200"/>
          <p14:tracePt t="73734" x="1409700" y="5943600"/>
          <p14:tracePt t="73748" x="1397000" y="5969000"/>
          <p14:tracePt t="73766" x="1371600" y="5988050"/>
          <p14:tracePt t="73782" x="1365250" y="5994400"/>
          <p14:tracePt t="73847" x="1365250" y="5988050"/>
          <p14:tracePt t="73855" x="1365250" y="5969000"/>
          <p14:tracePt t="73866" x="1371600" y="5937250"/>
          <p14:tracePt t="73882" x="1416050" y="5880100"/>
          <p14:tracePt t="73899" x="1485900" y="5835650"/>
          <p14:tracePt t="73915" x="1612900" y="5803900"/>
          <p14:tracePt t="73932" x="1752600" y="5797550"/>
          <p14:tracePt t="73934" x="1835150" y="5797550"/>
          <p14:tracePt t="73949" x="1930400" y="5816600"/>
          <p14:tracePt t="73951" x="2012950" y="5835650"/>
          <p14:tracePt t="73965" x="2101850" y="5880100"/>
          <p14:tracePt t="73983" x="2241550" y="5988050"/>
          <p14:tracePt t="73999" x="2254250" y="6019800"/>
          <p14:tracePt t="74015" x="2254250" y="6064250"/>
          <p14:tracePt t="74033" x="2222500" y="6121400"/>
          <p14:tracePt t="74049" x="2152650" y="6178550"/>
          <p14:tracePt t="74065" x="2095500" y="6203950"/>
          <p14:tracePt t="74082" x="2044700" y="6223000"/>
          <p14:tracePt t="74099" x="2019300" y="6223000"/>
          <p14:tracePt t="74115" x="2012950" y="6229350"/>
          <p14:tracePt t="74247" x="2006600" y="6229350"/>
          <p14:tracePt t="74575" x="2000250" y="6223000"/>
          <p14:tracePt t="74631" x="2000250" y="6216650"/>
          <p14:tracePt t="74855" x="1993900" y="6216650"/>
          <p14:tracePt t="74927" x="1987550" y="6216650"/>
          <p14:tracePt t="74959" x="1981200" y="6216650"/>
          <p14:tracePt t="74967" x="1962150" y="6216650"/>
          <p14:tracePt t="74974" x="1955800" y="6216650"/>
          <p14:tracePt t="74984" x="1936750" y="6223000"/>
          <p14:tracePt t="74999" x="1866900" y="6273800"/>
          <p14:tracePt t="75017" x="1765300" y="6311900"/>
          <p14:tracePt t="75032" x="1657350" y="6318250"/>
          <p14:tracePt t="75048" x="1574800" y="6337300"/>
          <p14:tracePt t="75066" x="1517650" y="6350000"/>
          <p14:tracePt t="75082" x="1485900" y="6350000"/>
          <p14:tracePt t="75099" x="1460500" y="6356350"/>
          <p14:tracePt t="75159" x="1466850" y="6350000"/>
          <p14:tracePt t="75166" x="1473200" y="6337300"/>
          <p14:tracePt t="75175" x="1479550" y="6337300"/>
          <p14:tracePt t="75183" x="1479550" y="6330950"/>
          <p14:tracePt t="75199" x="1492250" y="6318250"/>
          <p14:tracePt t="75215" x="1504950" y="6305550"/>
          <p14:tracePt t="75279" x="1511300" y="6305550"/>
          <p14:tracePt t="75599" x="1517650" y="6305550"/>
          <p14:tracePt t="75616" x="1524000" y="6305550"/>
          <p14:tracePt t="75623" x="1530350" y="6305550"/>
          <p14:tracePt t="75647" x="1536700" y="6305550"/>
          <p14:tracePt t="75655" x="1543050" y="6305550"/>
          <p14:tracePt t="75671" x="1549400" y="6305550"/>
          <p14:tracePt t="75682" x="1549400" y="6311900"/>
          <p14:tracePt t="75700" x="1562100" y="6318250"/>
          <p14:tracePt t="75715" x="1574800" y="6330950"/>
          <p14:tracePt t="75733" x="1593850" y="6330950"/>
          <p14:tracePt t="75735" x="1625600" y="6330950"/>
          <p14:tracePt t="75749" x="1670050" y="6330950"/>
          <p14:tracePt t="75765" x="1885950" y="6330950"/>
          <p14:tracePt t="75767" x="2152650" y="6299200"/>
          <p14:tracePt t="75782" x="3054350" y="6140450"/>
          <p14:tracePt t="75799" x="4356100" y="5943600"/>
          <p14:tracePt t="75815" x="5848350" y="5708650"/>
          <p14:tracePt t="75832" x="7150100" y="5505450"/>
          <p14:tracePt t="75848" x="8318500" y="5480050"/>
          <p14:tracePt t="75865" x="9245600" y="5486400"/>
          <p14:tracePt t="75882" x="10020300" y="5588000"/>
          <p14:tracePt t="75900" x="10553700" y="5657850"/>
          <p14:tracePt t="75902" x="10699750" y="5676900"/>
          <p14:tracePt t="75916" x="10795000" y="5689600"/>
          <p14:tracePt t="75933" x="10915650" y="5702300"/>
          <p14:tracePt t="75935" x="10922000" y="5708650"/>
          <p14:tracePt t="75949" x="10928350" y="5708650"/>
          <p14:tracePt t="76110" x="10909300" y="5708650"/>
          <p14:tracePt t="76118" x="10896600" y="5708650"/>
          <p14:tracePt t="76126" x="10877550" y="5715000"/>
          <p14:tracePt t="76148" x="10852150" y="5721350"/>
          <p14:tracePt t="76164" x="10814050" y="5727700"/>
          <p14:tracePt t="76181" x="10775950" y="5734050"/>
          <p14:tracePt t="76198" x="10712450" y="5740400"/>
          <p14:tracePt t="76214" x="10655300" y="5746750"/>
          <p14:tracePt t="76231" x="10598150" y="5759450"/>
          <p14:tracePt t="76247" x="10566400" y="5772150"/>
          <p14:tracePt t="76264" x="10534650" y="5772150"/>
          <p14:tracePt t="76281" x="10490200" y="5772150"/>
          <p14:tracePt t="76298" x="10420350" y="5778500"/>
          <p14:tracePt t="76314" x="10325100" y="5784850"/>
          <p14:tracePt t="76330" x="10223500" y="5784850"/>
          <p14:tracePt t="76348" x="10102850" y="5784850"/>
          <p14:tracePt t="76349" x="10058400" y="5784850"/>
          <p14:tracePt t="76364" x="10001250" y="5784850"/>
          <p14:tracePt t="76381" x="9842500" y="5784850"/>
          <p14:tracePt t="76397" x="9740900" y="5784850"/>
          <p14:tracePt t="76414" x="9645650" y="5784850"/>
          <p14:tracePt t="76431" x="9569450" y="5784850"/>
          <p14:tracePt t="76447" x="9518650" y="5784850"/>
          <p14:tracePt t="76465" x="9493250" y="5784850"/>
          <p14:tracePt t="76482" x="9480550" y="5784850"/>
          <p14:tracePt t="76499" x="9467850" y="5784850"/>
          <p14:tracePt t="76516" x="9461500" y="5778500"/>
          <p14:tracePt t="76518" x="9455150" y="5778500"/>
          <p14:tracePt t="76532" x="9448800" y="5778500"/>
          <p14:tracePt t="76550" x="9378950" y="5721350"/>
          <p14:tracePt t="76566" x="9309100" y="5657850"/>
          <p14:tracePt t="76582" x="9232900" y="5600700"/>
          <p14:tracePt t="76599" x="9169400" y="5530850"/>
          <p14:tracePt t="76615" x="9137650" y="5467350"/>
          <p14:tracePt t="76632" x="9074150" y="5378450"/>
          <p14:tracePt t="76649" x="9042400" y="5295900"/>
          <p14:tracePt t="76665" x="9023350" y="5232400"/>
          <p14:tracePt t="76682" x="9023350" y="5175250"/>
          <p14:tracePt t="76698" x="9017000" y="5143500"/>
          <p14:tracePt t="76716" x="9017000" y="5118100"/>
          <p14:tracePt t="76718" x="9017000" y="5099050"/>
          <p14:tracePt t="76749" x="9017000" y="5080000"/>
          <p14:tracePt t="76751" x="9023350" y="5067300"/>
          <p14:tracePt t="76766" x="9061450" y="5048250"/>
          <p14:tracePt t="76782" x="9118600" y="5022850"/>
          <p14:tracePt t="76800" x="9150350" y="5022850"/>
          <p14:tracePt t="76816" x="9194800" y="5022850"/>
          <p14:tracePt t="76833" x="9232900" y="5029200"/>
          <p14:tracePt t="76850" x="9283700" y="5080000"/>
          <p14:tracePt t="76866" x="9296400" y="5111750"/>
          <p14:tracePt t="76882" x="9302750" y="5149850"/>
          <p14:tracePt t="76899" x="9296400" y="5232400"/>
          <p14:tracePt t="76915" x="9137650" y="5359400"/>
          <p14:tracePt t="76932" x="8820150" y="5480050"/>
          <p14:tracePt t="76935" x="8655050" y="5505450"/>
          <p14:tracePt t="76949" x="8458200" y="5518150"/>
          <p14:tracePt t="76951" x="8248650" y="5518150"/>
          <p14:tracePt t="76966" x="7829550" y="5378450"/>
          <p14:tracePt t="76983" x="7448550" y="5181600"/>
          <p14:tracePt t="77000" x="7156450" y="5003800"/>
          <p14:tracePt t="77016" x="6991350" y="4813300"/>
          <p14:tracePt t="77032" x="6953250" y="4679950"/>
          <p14:tracePt t="77048" x="6946900" y="4603750"/>
          <p14:tracePt t="77066" x="6946900" y="4546600"/>
          <p14:tracePt t="77082" x="6985000" y="4495800"/>
          <p14:tracePt t="77099" x="7086600" y="4464050"/>
          <p14:tracePt t="77115" x="7226300" y="4457700"/>
          <p14:tracePt t="77132" x="7448550" y="4457700"/>
          <p14:tracePt t="77135" x="7588250" y="4457700"/>
          <p14:tracePt t="77149" x="7727950" y="4457700"/>
          <p14:tracePt t="77151" x="7981950" y="4457700"/>
          <p14:tracePt t="77166" x="8362950" y="4502150"/>
          <p14:tracePt t="77182" x="8864600" y="4584700"/>
          <p14:tracePt t="77199" x="9245600" y="4635500"/>
          <p14:tracePt t="77217" x="9575800" y="4679950"/>
          <p14:tracePt t="77233" x="9810750" y="4699000"/>
          <p14:tracePt t="77250" x="9956800" y="4730750"/>
          <p14:tracePt t="77265" x="10033000" y="4737100"/>
          <p14:tracePt t="77282" x="10058400" y="4743450"/>
          <p14:tracePt t="77319" x="10058400" y="4749800"/>
          <p14:tracePt t="77327" x="10058400" y="4756150"/>
          <p14:tracePt t="77335" x="10058400" y="4768850"/>
          <p14:tracePt t="77349" x="10058400" y="4775200"/>
          <p14:tracePt t="77367" x="10058400" y="4819650"/>
          <p14:tracePt t="77382" x="10058400" y="4845050"/>
          <p14:tracePt t="77399" x="10058400" y="4876800"/>
          <p14:tracePt t="77415" x="10045700" y="4895850"/>
          <p14:tracePt t="77433" x="10039350" y="4908550"/>
          <p14:tracePt t="77449" x="10026650" y="4933950"/>
          <p14:tracePt t="77466" x="10007600" y="4965700"/>
          <p14:tracePt t="77482" x="9982200" y="5010150"/>
          <p14:tracePt t="77499" x="9956800" y="5041900"/>
          <p14:tracePt t="77515" x="9912350" y="5086350"/>
          <p14:tracePt t="77533" x="9906000" y="5111750"/>
          <p14:tracePt t="77535" x="9893300" y="5137150"/>
          <p14:tracePt t="77549" x="9886950" y="5156200"/>
          <p14:tracePt t="77551" x="9880600" y="5175250"/>
          <p14:tracePt t="77567" x="9861550" y="5213350"/>
          <p14:tracePt t="77582" x="9829800" y="5270500"/>
          <p14:tracePt t="77599" x="9810750" y="5314950"/>
          <p14:tracePt t="77617" x="9772650" y="5372100"/>
          <p14:tracePt t="77632" x="9740900" y="5435600"/>
          <p14:tracePt t="77650" x="9696450" y="5492750"/>
          <p14:tracePt t="77665" x="9664700" y="5530850"/>
          <p14:tracePt t="77683" x="9639300" y="5562600"/>
          <p14:tracePt t="77699" x="9607550" y="5594350"/>
          <p14:tracePt t="77716" x="9588500" y="5619750"/>
          <p14:tracePt t="77719" x="9569450" y="5632450"/>
          <p14:tracePt t="77732" x="9556750" y="5638800"/>
          <p14:tracePt t="77734" x="9556750" y="5645150"/>
          <p14:tracePt t="77750" x="9537700" y="5664200"/>
          <p14:tracePt t="77766" x="9518650" y="5670550"/>
          <p14:tracePt t="77783" x="9499600" y="5683250"/>
          <p14:tracePt t="77799" x="9461500" y="5708650"/>
          <p14:tracePt t="77815" x="9429750" y="5721350"/>
          <p14:tracePt t="77832" x="9398000" y="5740400"/>
          <p14:tracePt t="77850" x="9366250" y="5759450"/>
          <p14:tracePt t="77866" x="9334500" y="5765800"/>
          <p14:tracePt t="77883" x="9309100" y="5784850"/>
          <p14:tracePt t="77898" x="9283700" y="5797550"/>
          <p14:tracePt t="77916" x="9264650" y="5810250"/>
          <p14:tracePt t="77918" x="9251950" y="5816600"/>
          <p14:tracePt t="77932" x="9232900" y="5816600"/>
          <p14:tracePt t="77934" x="9220200" y="5829300"/>
          <p14:tracePt t="77950" x="9194800" y="5835650"/>
          <p14:tracePt t="77966" x="9175750" y="5835650"/>
          <p14:tracePt t="77983" x="9156700" y="5848350"/>
          <p14:tracePt t="77999" x="9150350" y="5848350"/>
          <p14:tracePt t="78022" x="9144000" y="5854700"/>
          <p14:tracePt t="78087" x="9131300" y="5854700"/>
          <p14:tracePt t="78095" x="9124950" y="5854700"/>
          <p14:tracePt t="78102" x="9118600" y="5854700"/>
          <p14:tracePt t="78115" x="9105900" y="5854700"/>
          <p14:tracePt t="78133" x="9061450" y="5861050"/>
          <p14:tracePt t="78135" x="9036050" y="5867400"/>
          <p14:tracePt t="78149" x="9010650" y="5867400"/>
          <p14:tracePt t="78165" x="8959850" y="5873750"/>
          <p14:tracePt t="78183" x="8896350" y="5886450"/>
          <p14:tracePt t="78199" x="8851900" y="5886450"/>
          <p14:tracePt t="78215" x="8813800" y="5886450"/>
          <p14:tracePt t="78233" x="8775700" y="5892800"/>
          <p14:tracePt t="78250" x="8731250" y="5892800"/>
          <p14:tracePt t="78265" x="8667750" y="5892800"/>
          <p14:tracePt t="78282" x="8591550" y="5892800"/>
          <p14:tracePt t="78299" x="8528050" y="5892800"/>
          <p14:tracePt t="78316" x="8489950" y="5873750"/>
          <p14:tracePt t="78318" x="8464550" y="5854700"/>
          <p14:tracePt t="78332" x="8458200" y="5842000"/>
          <p14:tracePt t="78334" x="8439150" y="5829300"/>
          <p14:tracePt t="78350" x="8420100" y="5778500"/>
          <p14:tracePt t="78366" x="8413750" y="5708650"/>
          <p14:tracePt t="78382" x="8401050" y="5600700"/>
          <p14:tracePt t="78398" x="8401050" y="5461000"/>
          <p14:tracePt t="78414" x="8445500" y="5302250"/>
          <p14:tracePt t="78431" x="8572500" y="5137150"/>
          <p14:tracePt t="78449" x="8750300" y="4959350"/>
          <p14:tracePt t="78466" x="8934450" y="4851400"/>
          <p14:tracePt t="78482" x="9074150" y="4813300"/>
          <p14:tracePt t="78499" x="9226550" y="4813300"/>
          <p14:tracePt t="78515" x="9321800" y="4813300"/>
          <p14:tracePt t="78533" x="9372600" y="4838700"/>
          <p14:tracePt t="78535" x="9385300" y="4857750"/>
          <p14:tracePt t="78549" x="9398000" y="4883150"/>
          <p14:tracePt t="78551" x="9410700" y="4908550"/>
          <p14:tracePt t="78567" x="9417050" y="4959350"/>
          <p14:tracePt t="78584" x="9417050" y="5010150"/>
          <p14:tracePt t="78599" x="9366250" y="5124450"/>
          <p14:tracePt t="78615" x="9264650" y="5232400"/>
          <p14:tracePt t="78633" x="9169400" y="5321300"/>
          <p14:tracePt t="78649" x="9112250" y="5353050"/>
          <p14:tracePt t="78666" x="9067800" y="5353050"/>
          <p14:tracePt t="78682" x="9042400" y="5353050"/>
          <p14:tracePt t="78699" x="8997950" y="5334000"/>
          <p14:tracePt t="78715" x="8966200" y="5245100"/>
          <p14:tracePt t="78733" x="8934450" y="5105400"/>
          <p14:tracePt t="78735" x="8915400" y="5029200"/>
          <p14:tracePt t="78749" x="8909050" y="4946650"/>
          <p14:tracePt t="78751" x="8909050" y="4864100"/>
          <p14:tracePt t="78767" x="8940800" y="4749800"/>
          <p14:tracePt t="78783" x="9023350" y="4679950"/>
          <p14:tracePt t="78799" x="9194800" y="4667250"/>
          <p14:tracePt t="78815" x="9366250" y="4711700"/>
          <p14:tracePt t="78832" x="9493250" y="4813300"/>
          <p14:tracePt t="78849" x="9556750" y="4902200"/>
          <p14:tracePt t="78865" x="9575800" y="5010150"/>
          <p14:tracePt t="78883" x="9582150" y="5130800"/>
          <p14:tracePt t="78899" x="9575800" y="5232400"/>
          <p14:tracePt t="78916" x="9531350" y="5327650"/>
          <p14:tracePt t="78918" x="9493250" y="5378450"/>
          <p14:tracePt t="78932" x="9467850" y="5410200"/>
          <p14:tracePt t="78934" x="9442450" y="5429250"/>
          <p14:tracePt t="78950" x="9385300" y="5454650"/>
          <p14:tracePt t="78966" x="9315450" y="5454650"/>
          <p14:tracePt t="78983" x="9245600" y="5454650"/>
          <p14:tracePt t="78999" x="9163050" y="5416550"/>
          <p14:tracePt t="79015" x="9061450" y="5353050"/>
          <p14:tracePt t="79033" x="8972550" y="5264150"/>
          <p14:tracePt t="79049" x="8909050" y="5162550"/>
          <p14:tracePt t="79066" x="8877300" y="5086350"/>
          <p14:tracePt t="79083" x="8877300" y="5041900"/>
          <p14:tracePt t="79099" x="8877300" y="5022850"/>
          <p14:tracePt t="79116" x="8934450" y="4997450"/>
          <p14:tracePt t="79118" x="8991600" y="4997450"/>
          <p14:tracePt t="79132" x="9061450" y="4997450"/>
          <p14:tracePt t="79149" x="9258300" y="5029200"/>
          <p14:tracePt t="79166" x="9467850" y="5130800"/>
          <p14:tracePt t="79183" x="9518650" y="5194300"/>
          <p14:tracePt t="79200" x="9531350" y="5226050"/>
          <p14:tracePt t="79216" x="9531350" y="5289550"/>
          <p14:tracePt t="79232" x="9512300" y="5365750"/>
          <p14:tracePt t="79252" x="9455150" y="5435600"/>
          <p14:tracePt t="79255" x="9436100" y="5454650"/>
          <p14:tracePt t="79266" x="9417050" y="5473700"/>
          <p14:tracePt t="79283" x="9385300" y="5492750"/>
          <p14:tracePt t="79298" x="9359900" y="5492750"/>
          <p14:tracePt t="79316" x="9321800" y="5492750"/>
          <p14:tracePt t="79332" x="9315450" y="5492750"/>
          <p14:tracePt t="79349" x="9283700" y="5473700"/>
          <p14:tracePt t="79364" x="9264650" y="5435600"/>
          <p14:tracePt t="79381" x="9245600" y="5410200"/>
          <p14:tracePt t="79400" x="9239250" y="5334000"/>
          <p14:tracePt t="79416" x="9239250" y="5308600"/>
          <p14:tracePt t="79432" x="9239250" y="5283200"/>
          <p14:tracePt t="79449" x="9264650" y="5283200"/>
          <p14:tracePt t="79465" x="9321800" y="5302250"/>
          <p14:tracePt t="79482" x="9404350" y="5422900"/>
          <p14:tracePt t="79498" x="9461500" y="5549900"/>
          <p14:tracePt t="79516" x="9467850" y="5670550"/>
          <p14:tracePt t="79518" x="9467850" y="5721350"/>
          <p14:tracePt t="79532" x="9467850" y="5746750"/>
          <p14:tracePt t="79534" x="9461500" y="5778500"/>
          <p14:tracePt t="79550" x="9442450" y="5822950"/>
          <p14:tracePt t="79566" x="9404350" y="5873750"/>
          <p14:tracePt t="79583" x="9378950" y="5892800"/>
          <p14:tracePt t="79599" x="9353550" y="5892800"/>
          <p14:tracePt t="79616" x="9340850" y="5892800"/>
          <p14:tracePt t="79632" x="9315450" y="5880100"/>
          <p14:tracePt t="79649" x="9302750" y="5854700"/>
          <p14:tracePt t="79665" x="9283700" y="5822950"/>
          <p14:tracePt t="79684" x="9271000" y="5791200"/>
          <p14:tracePt t="79687" x="9264650" y="5765800"/>
          <p14:tracePt t="79699" x="9264650" y="5721350"/>
          <p14:tracePt t="79716" x="9264650" y="5670550"/>
          <p14:tracePt t="79718" x="9264650" y="5645150"/>
          <p14:tracePt t="79732" x="9264650" y="5613400"/>
          <p14:tracePt t="79735" x="9264650" y="5588000"/>
          <p14:tracePt t="79749" x="9271000" y="5581650"/>
          <p14:tracePt t="79764" x="9296400" y="5556250"/>
          <p14:tracePt t="79765" x="9315450" y="5556250"/>
          <p14:tracePt t="79781" x="9328150" y="5556250"/>
          <p14:tracePt t="79798" x="9353550" y="5556250"/>
          <p14:tracePt t="79814" x="9359900" y="5568950"/>
          <p14:tracePt t="79831" x="9359900" y="5619750"/>
          <p14:tracePt t="79847" x="9359900" y="5651500"/>
          <p14:tracePt t="79864" x="9353550" y="5664200"/>
          <p14:tracePt t="79886" x="9340850" y="5664200"/>
          <p14:tracePt t="79898" x="9309100" y="5638800"/>
          <p14:tracePt t="79915" x="9264650" y="5524500"/>
          <p14:tracePt t="79932" x="9201150" y="5346700"/>
          <p14:tracePt t="79948" x="9188450" y="5143500"/>
          <p14:tracePt t="79950" x="9188450" y="5048250"/>
          <p14:tracePt t="79964" x="9188450" y="4946650"/>
          <p14:tracePt t="79981" x="9213850" y="4749800"/>
          <p14:tracePt t="79998" x="9245600" y="4705350"/>
          <p14:tracePt t="80014" x="9258300" y="4699000"/>
          <p14:tracePt t="80038" x="9271000" y="4699000"/>
          <p14:tracePt t="80048" x="9283700" y="4724400"/>
          <p14:tracePt t="80065" x="9309100" y="4826000"/>
          <p14:tracePt t="80081" x="9309100" y="4933950"/>
          <p14:tracePt t="80099" x="9309100" y="5029200"/>
          <p14:tracePt t="80115" x="9283700" y="5124450"/>
          <p14:tracePt t="80132" x="9245600" y="5194300"/>
          <p14:tracePt t="80147" x="9226550" y="5213350"/>
          <p14:tracePt t="80164" x="9220200" y="5219700"/>
          <p14:tracePt t="80198" x="9207500" y="5219700"/>
          <p14:tracePt t="80206" x="9201150" y="5213350"/>
          <p14:tracePt t="80214" x="9188450" y="5194300"/>
          <p14:tracePt t="80232" x="9182100" y="5168900"/>
          <p14:tracePt t="80249" x="9182100" y="5124450"/>
          <p14:tracePt t="80264" x="9182100" y="5092700"/>
          <p14:tracePt t="80282" x="9213850" y="5048250"/>
          <p14:tracePt t="80297" x="9232900" y="5041900"/>
          <p14:tracePt t="80314" x="9245600" y="5041900"/>
          <p14:tracePt t="80331" x="9271000" y="5067300"/>
          <p14:tracePt t="80348" x="9277350" y="5105400"/>
          <p14:tracePt t="80350" x="9277350" y="5130800"/>
          <p14:tracePt t="80364" x="9277350" y="5149850"/>
          <p14:tracePt t="80366" x="9277350" y="5168900"/>
          <p14:tracePt t="80382" x="9277350" y="5194300"/>
          <p14:tracePt t="80397" x="9277350" y="5207000"/>
          <p14:tracePt t="80544" x="9283700" y="5207000"/>
          <p14:tracePt t="80559" x="9290050" y="5207000"/>
          <p14:tracePt t="80567" x="9296400" y="5207000"/>
          <p14:tracePt t="80583" x="9309100" y="5213350"/>
          <p14:tracePt t="80599" x="9315450" y="5245100"/>
          <p14:tracePt t="80615" x="9321800" y="5251450"/>
          <p14:tracePt t="80663" x="9321800" y="5257800"/>
          <p14:tracePt t="80679" x="9328150" y="5238750"/>
          <p14:tracePt t="80687" x="9328150" y="5219700"/>
          <p14:tracePt t="80699" x="9334500" y="5194300"/>
          <p14:tracePt t="80715" x="9340850" y="5168900"/>
          <p14:tracePt t="80733" x="9340850" y="5149850"/>
          <p14:tracePt t="80749" x="9340850" y="5143500"/>
          <p14:tracePt t="80751" x="9340850" y="51308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87994-4597-B4DF-E568-4F17A3891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0687" y="1439346"/>
            <a:ext cx="11090625" cy="2387600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0F6299"/>
                </a:solidFill>
              </a:rPr>
              <a:t>Flat beam PWFA Experiment </a:t>
            </a:r>
            <a:br>
              <a:rPr lang="en-US" sz="5400" dirty="0">
                <a:solidFill>
                  <a:srgbClr val="0F6299"/>
                </a:solidFill>
              </a:rPr>
            </a:br>
            <a:r>
              <a:rPr lang="en-US" sz="5400" dirty="0">
                <a:solidFill>
                  <a:srgbClr val="0F6299"/>
                </a:solidFill>
              </a:rPr>
              <a:t>at the AWA facility</a:t>
            </a:r>
          </a:p>
        </p:txBody>
      </p:sp>
    </p:spTree>
    <p:extLst>
      <p:ext uri="{BB962C8B-B14F-4D97-AF65-F5344CB8AC3E}">
        <p14:creationId xmlns:p14="http://schemas.microsoft.com/office/powerpoint/2010/main" val="43505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06"/>
    </mc:Choice>
    <mc:Fallback xmlns="">
      <p:transition spd="slow" advTm="1450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20EAA-8F92-A3DB-8A77-C1CE078DA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BAA389E-85C4-8F26-1DA9-08661BAF537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84221" y="912716"/>
                <a:ext cx="6712237" cy="554268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Argonne Wakefield Accelerator Facility (AWA) has capabilities to produce flat beams</a:t>
                </a:r>
              </a:p>
              <a:p>
                <a:endParaRPr lang="en-US" sz="2400" dirty="0"/>
              </a:p>
              <a:p>
                <a:r>
                  <a:rPr lang="en-US" sz="2400" dirty="0"/>
                  <a:t>Weak blowout can be accessed(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/>
                  <a:t>)</a:t>
                </a:r>
                <a:endParaRPr lang="en-US" sz="2000" dirty="0"/>
              </a:p>
              <a:p>
                <a:pPr lvl="1"/>
                <a:r>
                  <a:rPr lang="en-US" sz="2000" dirty="0"/>
                  <a:t>Beam</a:t>
                </a:r>
              </a:p>
              <a:p>
                <a:pPr lvl="2"/>
                <a:r>
                  <a:rPr lang="en-US" sz="1700" dirty="0"/>
                  <a:t>Charge: 2-4 </a:t>
                </a:r>
                <a:r>
                  <a:rPr lang="en-US" sz="1700" dirty="0" err="1"/>
                  <a:t>nC</a:t>
                </a:r>
                <a:endParaRPr lang="en-US" sz="1700" dirty="0"/>
              </a:p>
              <a:p>
                <a:pPr lvl="2"/>
                <a:r>
                  <a:rPr lang="en-US" sz="1700" dirty="0"/>
                  <a:t>Energy: 62.5 MeV</a:t>
                </a:r>
              </a:p>
              <a:p>
                <a:pPr lvl="2"/>
                <a:r>
                  <a:rPr lang="en-US" sz="1700" dirty="0"/>
                  <a:t>Bunch length: 2 </a:t>
                </a:r>
                <a:r>
                  <a:rPr lang="en-US" sz="1700" dirty="0" err="1"/>
                  <a:t>ps</a:t>
                </a:r>
                <a:r>
                  <a:rPr lang="en-US" sz="1700" dirty="0"/>
                  <a:t> (1.5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1700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7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  <m:sub>
                        <m:r>
                          <a:rPr lang="en-US" sz="17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  <m:sup>
                        <m:r>
                          <a:rPr lang="en-US" sz="17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bSup>
                  </m:oMath>
                </a14:m>
                <a:r>
                  <a:rPr lang="en-US" sz="1700" dirty="0"/>
                  <a:t>)</a:t>
                </a:r>
              </a:p>
              <a:p>
                <a:pPr lvl="2"/>
                <a:r>
                  <a:rPr lang="en-US" sz="1700" dirty="0"/>
                  <a:t>Expected emittances at IP : 220,20 um rad</a:t>
                </a:r>
                <a:endParaRPr lang="en-US" dirty="0"/>
              </a:p>
              <a:p>
                <a:pPr lvl="1"/>
                <a:endParaRPr lang="en-US" sz="2000" dirty="0"/>
              </a:p>
              <a:p>
                <a:pPr lvl="1"/>
                <a:r>
                  <a:rPr lang="en-US" sz="2000" dirty="0"/>
                  <a:t>Plasma source with peak density of </a:t>
                </a:r>
              </a:p>
              <a:p>
                <a:pPr marL="457200" lvl="1" indent="0">
                  <a:buNone/>
                </a:pPr>
                <a:r>
                  <a:rPr lang="en-US" sz="2000" dirty="0"/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en-US" sz="2000" dirty="0"/>
                  <a:t> (developed at UCLA)</a:t>
                </a:r>
              </a:p>
              <a:p>
                <a:pPr marL="457200" lvl="1" indent="0">
                  <a:buNone/>
                </a:pPr>
                <a:endParaRPr lang="en-US" sz="2000" dirty="0"/>
              </a:p>
              <a:p>
                <a:r>
                  <a:rPr lang="en-US" sz="2400" b="1" dirty="0"/>
                  <a:t>Goal: Measure asymmetric focusing</a:t>
                </a:r>
              </a:p>
              <a:p>
                <a:pPr lvl="1"/>
                <a:endParaRPr lang="en-US" sz="2000" dirty="0"/>
              </a:p>
              <a:p>
                <a:pPr lvl="1"/>
                <a:endParaRPr lang="en-US" sz="2000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BAA389E-85C4-8F26-1DA9-08661BAF53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4221" y="912716"/>
                <a:ext cx="6712237" cy="5542683"/>
              </a:xfrm>
              <a:blipFill>
                <a:blip r:embed="rId3"/>
                <a:stretch>
                  <a:fillRect l="-1321" t="-18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itle 1">
            <a:extLst>
              <a:ext uri="{FF2B5EF4-FFF2-40B4-BE49-F238E27FC236}">
                <a16:creationId xmlns:a16="http://schemas.microsoft.com/office/drawing/2014/main" id="{9B97BAED-C4AE-0094-00D5-DCF8AB03D192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Flat beam PWFA experiment at AWA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F56DE09-BD27-02B1-1220-528B5E611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ACBFA6-6231-C89B-BB7D-5A6BDF017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785F04-2C2C-DBF7-085F-9BBB9FCD0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FA6D05-029D-D47A-A5FB-DE9E7876CCC3}"/>
              </a:ext>
            </a:extLst>
          </p:cNvPr>
          <p:cNvSpPr txBox="1"/>
          <p:nvPr/>
        </p:nvSpPr>
        <p:spPr>
          <a:xfrm>
            <a:off x="9147572" y="3527172"/>
            <a:ext cx="1598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AWA facility</a:t>
            </a:r>
          </a:p>
        </p:txBody>
      </p:sp>
      <p:pic>
        <p:nvPicPr>
          <p:cNvPr id="7" name="Picture 6" descr="A high angle view of a factory&#10;&#10;Description automatically generated with medium confidence">
            <a:extLst>
              <a:ext uri="{FF2B5EF4-FFF2-40B4-BE49-F238E27FC236}">
                <a16:creationId xmlns:a16="http://schemas.microsoft.com/office/drawing/2014/main" id="{39C5EA22-60D4-572E-C480-68C1256F34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2992" y="803006"/>
            <a:ext cx="4950735" cy="2724166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99F2809-2E90-9B77-D3FE-70438C0A3F9A}"/>
              </a:ext>
            </a:extLst>
          </p:cNvPr>
          <p:cNvSpPr/>
          <p:nvPr/>
        </p:nvSpPr>
        <p:spPr>
          <a:xfrm>
            <a:off x="9009665" y="3547116"/>
            <a:ext cx="1598196" cy="329444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pic>
        <p:nvPicPr>
          <p:cNvPr id="13" name="Picture 12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98434F40-84D1-1134-AA33-6A5E51D6898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6367"/>
          <a:stretch>
            <a:fillRect/>
          </a:stretch>
        </p:blipFill>
        <p:spPr>
          <a:xfrm>
            <a:off x="8409267" y="3925974"/>
            <a:ext cx="3659791" cy="257007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FF89328-CFB1-FC6B-FF6C-4EB0A5A1D55D}"/>
                  </a:ext>
                </a:extLst>
              </p:cNvPr>
              <p:cNvSpPr txBox="1"/>
              <p:nvPr/>
            </p:nvSpPr>
            <p:spPr>
              <a:xfrm>
                <a:off x="6505713" y="4817807"/>
                <a:ext cx="2003287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600" i="1" dirty="0"/>
                  <a:t>Expected beam-plasma interaction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14</m:t>
                        </m:r>
                      </m:sup>
                    </m:sSup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1600" b="0" i="1" smtClean="0"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sz="16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en-US" sz="1600" i="1" dirty="0"/>
                  <a:t> (</a:t>
                </a:r>
                <a:r>
                  <a:rPr lang="en-US" sz="1600" i="1" dirty="0" err="1"/>
                  <a:t>QuickPIC</a:t>
                </a:r>
                <a:r>
                  <a:rPr lang="en-US" sz="1600" i="1" dirty="0"/>
                  <a:t>)</a:t>
                </a:r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EFF89328-CFB1-FC6B-FF6C-4EB0A5A1D5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5713" y="4817807"/>
                <a:ext cx="2003287" cy="1077218"/>
              </a:xfrm>
              <a:prstGeom prst="rect">
                <a:avLst/>
              </a:prstGeom>
              <a:blipFill>
                <a:blip r:embed="rId6"/>
                <a:stretch>
                  <a:fillRect l="-1887" t="-2326" b="-46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88372643-F631-87E4-9598-E05EA7D73474}"/>
              </a:ext>
            </a:extLst>
          </p:cNvPr>
          <p:cNvSpPr/>
          <p:nvPr/>
        </p:nvSpPr>
        <p:spPr>
          <a:xfrm>
            <a:off x="6494416" y="4857694"/>
            <a:ext cx="1791909" cy="1037331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130476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56"/>
    </mc:Choice>
    <mc:Fallback xmlns="">
      <p:transition spd="slow" advTm="60356"/>
    </mc:Fallback>
  </mc:AlternateContent>
  <p:extLst>
    <p:ext uri="{3A86A75C-4F4B-4683-9AE1-C65F6400EC91}">
      <p14:laserTraceLst xmlns:p14="http://schemas.microsoft.com/office/powerpoint/2010/main">
        <p14:tracePtLst>
          <p14:tracePt t="421" x="11576050" y="2152650"/>
          <p14:tracePt t="431" x="11264900" y="2235200"/>
          <p14:tracePt t="465" x="10299700" y="2622550"/>
          <p14:tracePt t="481" x="9950450" y="2749550"/>
          <p14:tracePt t="498" x="9696450" y="2838450"/>
          <p14:tracePt t="515" x="9309100" y="2927350"/>
          <p14:tracePt t="532" x="9029700" y="2959100"/>
          <p14:tracePt t="548" x="8712200" y="2984500"/>
          <p14:tracePt t="563" x="8572500" y="2984500"/>
          <p14:tracePt t="580" x="8089900" y="2984500"/>
          <p14:tracePt t="598" x="7727950" y="2984500"/>
          <p14:tracePt t="615" x="7461250" y="2984500"/>
          <p14:tracePt t="631" x="7264400" y="2984500"/>
          <p14:tracePt t="649" x="7118350" y="2984500"/>
          <p14:tracePt t="651" x="7054850" y="2984500"/>
          <p14:tracePt t="665" x="7023100" y="2984500"/>
          <p14:tracePt t="667" x="6985000" y="2965450"/>
          <p14:tracePt t="682" x="6972300" y="2965450"/>
          <p14:tracePt t="684" x="6959600" y="2959100"/>
          <p14:tracePt t="698" x="6946900" y="2959100"/>
          <p14:tracePt t="700" x="6940550" y="2952750"/>
          <p14:tracePt t="716" x="6915150" y="2946400"/>
          <p14:tracePt t="732" x="6889750" y="2933700"/>
          <p14:tracePt t="748" x="6877050" y="2933700"/>
          <p14:tracePt t="14764" x="6877050" y="2927350"/>
          <p14:tracePt t="14772" x="6965950" y="2889250"/>
          <p14:tracePt t="14782" x="7099300" y="2863850"/>
          <p14:tracePt t="14798" x="7366000" y="2819400"/>
          <p14:tracePt t="14816" x="7664450" y="2774950"/>
          <p14:tracePt t="14831" x="7861300" y="2774950"/>
          <p14:tracePt t="14848" x="7937500" y="2774950"/>
          <p14:tracePt t="14865" x="7950200" y="2774950"/>
          <p14:tracePt t="15012" x="7956550" y="2774950"/>
          <p14:tracePt t="15028" x="7962900" y="2774950"/>
          <p14:tracePt t="15036" x="8001000" y="2787650"/>
          <p14:tracePt t="15048" x="8045450" y="2800350"/>
          <p14:tracePt t="15064" x="8216900" y="2825750"/>
          <p14:tracePt t="15082" x="8458200" y="2825750"/>
          <p14:tracePt t="15084" x="8636000" y="2825750"/>
          <p14:tracePt t="15098" x="8788400" y="2825750"/>
          <p14:tracePt t="15100" x="8928100" y="2825750"/>
          <p14:tracePt t="15116" x="9239250" y="2825750"/>
          <p14:tracePt t="15131" x="9410700" y="2825750"/>
          <p14:tracePt t="15148" x="9480550" y="2813050"/>
          <p14:tracePt t="15164" x="9505950" y="2794000"/>
          <p14:tracePt t="15182" x="9550400" y="2768600"/>
          <p14:tracePt t="15197" x="9588500" y="2755900"/>
          <p14:tracePt t="15215" x="9620250" y="2743200"/>
          <p14:tracePt t="15236" x="9626600" y="2736850"/>
          <p14:tracePt t="15340" x="9607550" y="2736850"/>
          <p14:tracePt t="15348" x="9588500" y="2736850"/>
          <p14:tracePt t="15356" x="9575800" y="2736850"/>
          <p14:tracePt t="15365" x="9556750" y="2736850"/>
          <p14:tracePt t="15382" x="9550400" y="2730500"/>
          <p14:tracePt t="15399" x="9550400" y="2705100"/>
          <p14:tracePt t="15417" x="9550400" y="2647950"/>
          <p14:tracePt t="15432" x="9556750" y="2546350"/>
          <p14:tracePt t="15448" x="9639300" y="2393950"/>
          <p14:tracePt t="15464" x="9734550" y="2273300"/>
          <p14:tracePt t="15482" x="9817100" y="2216150"/>
          <p14:tracePt t="15484" x="9874250" y="2203450"/>
          <p14:tracePt t="15499" x="10001250" y="2203450"/>
          <p14:tracePt t="15515" x="10153650" y="2241550"/>
          <p14:tracePt t="15533" x="10299700" y="2336800"/>
          <p14:tracePt t="15548" x="10356850" y="2425700"/>
          <p14:tracePt t="15565" x="10356850" y="2508250"/>
          <p14:tracePt t="15581" x="10306050" y="2603500"/>
          <p14:tracePt t="15597" x="10210800" y="2654300"/>
          <p14:tracePt t="15613" x="10115550" y="2667000"/>
          <p14:tracePt t="15630" x="9975850" y="2597150"/>
          <p14:tracePt t="15647" x="9804400" y="2438400"/>
          <p14:tracePt t="15663" x="9677400" y="2298700"/>
          <p14:tracePt t="15680" x="9582150" y="2178050"/>
          <p14:tracePt t="15696" x="9563100" y="2114550"/>
          <p14:tracePt t="15713" x="9563100" y="2076450"/>
          <p14:tracePt t="15715" x="9563100" y="2070100"/>
          <p14:tracePt t="15730" x="9575800" y="2051050"/>
          <p14:tracePt t="15732" x="9620250" y="2038350"/>
          <p14:tracePt t="15747" x="9715500" y="2038350"/>
          <p14:tracePt t="15763" x="9753600" y="2038350"/>
          <p14:tracePt t="15780" x="9931400" y="2089150"/>
          <p14:tracePt t="15796" x="10007600" y="2152650"/>
          <p14:tracePt t="15814" x="10045700" y="2222500"/>
          <p14:tracePt t="15830" x="10045700" y="2266950"/>
          <p14:tracePt t="15847" x="10020300" y="2317750"/>
          <p14:tracePt t="15863" x="9988550" y="2355850"/>
          <p14:tracePt t="15880" x="9950450" y="2355850"/>
          <p14:tracePt t="15896" x="9925050" y="2355850"/>
          <p14:tracePt t="15913" x="9918700" y="2355850"/>
          <p14:tracePt t="15915" x="9906000" y="2349500"/>
          <p14:tracePt t="15931" x="9899650" y="2324100"/>
          <p14:tracePt t="15948" x="9899650" y="2279650"/>
          <p14:tracePt t="15963" x="9899650" y="2235200"/>
          <p14:tracePt t="15980" x="9918700" y="2197100"/>
          <p14:tracePt t="15996" x="9944100" y="2165350"/>
          <p14:tracePt t="16014" x="9975850" y="2159000"/>
          <p14:tracePt t="16029" x="10001250" y="2159000"/>
          <p14:tracePt t="16047" x="10020300" y="2159000"/>
          <p14:tracePt t="16063" x="10020300" y="2178050"/>
          <p14:tracePt t="16080" x="10020300" y="2216150"/>
          <p14:tracePt t="16096" x="9994900" y="2266950"/>
          <p14:tracePt t="16114" x="9975850" y="2311400"/>
          <p14:tracePt t="16115" x="9956800" y="2330450"/>
          <p14:tracePt t="16130" x="9937750" y="2355850"/>
          <p14:tracePt t="16147" x="9912350" y="2368550"/>
          <p14:tracePt t="16164" x="9848850" y="2387600"/>
          <p14:tracePt t="16180" x="9779000" y="2413000"/>
          <p14:tracePt t="16196" x="9721850" y="2419350"/>
          <p14:tracePt t="16214" x="9702800" y="2419350"/>
          <p14:tracePt t="16261" x="9696450" y="2419350"/>
          <p14:tracePt t="16284" x="9696450" y="2413000"/>
          <p14:tracePt t="16300" x="9696450" y="2400300"/>
          <p14:tracePt t="16308" x="9696450" y="2393950"/>
          <p14:tracePt t="16324" x="9696450" y="2387600"/>
          <p14:tracePt t="16405" x="9702800" y="2387600"/>
          <p14:tracePt t="16427" x="9702800" y="2393950"/>
          <p14:tracePt t="16476" x="9709150" y="2400300"/>
          <p14:tracePt t="16579" x="9715500" y="2400300"/>
          <p14:tracePt t="16588" x="9721850" y="2400300"/>
          <p14:tracePt t="16597" x="9721850" y="2406650"/>
          <p14:tracePt t="16613" x="9728200" y="2413000"/>
          <p14:tracePt t="16836" x="9734550" y="2413000"/>
          <p14:tracePt t="16844" x="9759950" y="2400300"/>
          <p14:tracePt t="16852" x="9798050" y="2355850"/>
          <p14:tracePt t="16865" x="9836150" y="2324100"/>
          <p14:tracePt t="16881" x="9925050" y="2247900"/>
          <p14:tracePt t="16899" x="9975850" y="2216150"/>
          <p14:tracePt t="16900" x="9994900" y="2190750"/>
          <p14:tracePt t="16916" x="10026650" y="2146300"/>
          <p14:tracePt t="17084" x="10026650" y="2139950"/>
          <p14:tracePt t="17220" x="10033000" y="2133600"/>
          <p14:tracePt t="17444" x="10033000" y="2139950"/>
          <p14:tracePt t="17452" x="10026650" y="2165350"/>
          <p14:tracePt t="17466" x="10013950" y="2171700"/>
          <p14:tracePt t="17481" x="10007600" y="2197100"/>
          <p14:tracePt t="17498" x="9969500" y="2254250"/>
          <p14:tracePt t="17514" x="9956800" y="2266950"/>
          <p14:tracePt t="17531" x="9937750" y="2286000"/>
          <p14:tracePt t="17547" x="9931400" y="2292350"/>
          <p14:tracePt t="17612" x="9925050" y="2292350"/>
          <p14:tracePt t="17620" x="9912350" y="2292350"/>
          <p14:tracePt t="17636" x="9906000" y="2286000"/>
          <p14:tracePt t="17648" x="9906000" y="2279650"/>
          <p14:tracePt t="17665" x="9906000" y="2254250"/>
          <p14:tracePt t="17681" x="9906000" y="2222500"/>
          <p14:tracePt t="17698" x="9918700" y="2171700"/>
          <p14:tracePt t="17716" x="9969500" y="2152650"/>
          <p14:tracePt t="17732" x="10007600" y="2152650"/>
          <p14:tracePt t="17748" x="10039350" y="2165350"/>
          <p14:tracePt t="17765" x="10045700" y="2209800"/>
          <p14:tracePt t="17781" x="10045700" y="2279650"/>
          <p14:tracePt t="17798" x="10013950" y="2349500"/>
          <p14:tracePt t="17815" x="9975850" y="2381250"/>
          <p14:tracePt t="17831" x="9918700" y="2393950"/>
          <p14:tracePt t="17849" x="9861550" y="2393950"/>
          <p14:tracePt t="17851" x="9829800" y="2387600"/>
          <p14:tracePt t="17865" x="9804400" y="2368550"/>
          <p14:tracePt t="17867" x="9779000" y="2330450"/>
          <p14:tracePt t="17882" x="9772650" y="2298700"/>
          <p14:tracePt t="17884" x="9740900" y="2247900"/>
          <p14:tracePt t="17898" x="9728200" y="2178050"/>
          <p14:tracePt t="17915" x="9715500" y="2063750"/>
          <p14:tracePt t="17932" x="9721850" y="2038350"/>
          <p14:tracePt t="17949" x="9753600" y="2038350"/>
          <p14:tracePt t="17965" x="9791700" y="2038350"/>
          <p14:tracePt t="17981" x="9836150" y="2051050"/>
          <p14:tracePt t="17997" x="9886950" y="2114550"/>
          <p14:tracePt t="18015" x="9906000" y="2171700"/>
          <p14:tracePt t="18031" x="9906000" y="2222500"/>
          <p14:tracePt t="18048" x="9906000" y="2260600"/>
          <p14:tracePt t="18051" x="9899650" y="2273300"/>
          <p14:tracePt t="18065" x="9886950" y="2286000"/>
          <p14:tracePt t="18081" x="9867900" y="2286000"/>
          <p14:tracePt t="18083" x="9861550" y="2286000"/>
          <p14:tracePt t="18097" x="9855200" y="2286000"/>
          <p14:tracePt t="18115" x="9829800" y="2266950"/>
          <p14:tracePt t="18132" x="9798050" y="2216150"/>
          <p14:tracePt t="18149" x="9779000" y="2171700"/>
          <p14:tracePt t="18164" x="9766300" y="2159000"/>
          <p14:tracePt t="18252" x="9772650" y="2159000"/>
          <p14:tracePt t="18259" x="9779000" y="2159000"/>
          <p14:tracePt t="18267" x="9779000" y="2165350"/>
          <p14:tracePt t="18281" x="9785350" y="2165350"/>
          <p14:tracePt t="18297" x="9785350" y="2184400"/>
          <p14:tracePt t="18315" x="9798050" y="2197100"/>
          <p14:tracePt t="18331" x="9798050" y="2203450"/>
          <p14:tracePt t="18452" x="9798050" y="2197100"/>
          <p14:tracePt t="18460" x="9798050" y="2178050"/>
          <p14:tracePt t="18467" x="9798050" y="2171700"/>
          <p14:tracePt t="18482" x="9798050" y="2152650"/>
          <p14:tracePt t="18499" x="9817100" y="2108200"/>
          <p14:tracePt t="18515" x="9842500" y="2101850"/>
          <p14:tracePt t="18531" x="9867900" y="2101850"/>
          <p14:tracePt t="18548" x="9886950" y="2101850"/>
          <p14:tracePt t="18564" x="9906000" y="2114550"/>
          <p14:tracePt t="18581" x="9918700" y="2133600"/>
          <p14:tracePt t="18597" x="9925050" y="2165350"/>
          <p14:tracePt t="18615" x="9925050" y="2197100"/>
          <p14:tracePt t="18631" x="9925050" y="2235200"/>
          <p14:tracePt t="18648" x="9912350" y="2260600"/>
          <p14:tracePt t="18664" x="9906000" y="2266950"/>
          <p14:tracePt t="18681" x="9893300" y="2266950"/>
          <p14:tracePt t="18740" x="9886950" y="2266950"/>
          <p14:tracePt t="18812" x="9886950" y="2273300"/>
          <p14:tracePt t="18820" x="9893300" y="2279650"/>
          <p14:tracePt t="18831" x="9906000" y="2292350"/>
          <p14:tracePt t="18847" x="9937750" y="2362200"/>
          <p14:tracePt t="18865" x="9956800" y="2425700"/>
          <p14:tracePt t="18867" x="9956800" y="2457450"/>
          <p14:tracePt t="18881" x="9956800" y="2482850"/>
          <p14:tracePt t="18898" x="9956800" y="2520950"/>
          <p14:tracePt t="18900" x="9956800" y="2540000"/>
          <p14:tracePt t="18916" x="9956800" y="2552700"/>
          <p14:tracePt t="18931" x="9956800" y="2565400"/>
          <p14:tracePt t="18980" x="9950450" y="2565400"/>
          <p14:tracePt t="19004" x="9937750" y="2565400"/>
          <p14:tracePt t="19036" x="9931400" y="2565400"/>
          <p14:tracePt t="19213" x="9918700" y="2565400"/>
          <p14:tracePt t="19500" x="9912350" y="2565400"/>
          <p14:tracePt t="20061" x="9893300" y="2559050"/>
          <p14:tracePt t="20068" x="9874250" y="2552700"/>
          <p14:tracePt t="20082" x="9855200" y="2552700"/>
          <p14:tracePt t="20098" x="9817100" y="2546350"/>
          <p14:tracePt t="20115" x="9779000" y="2527300"/>
          <p14:tracePt t="20131" x="9759950" y="2527300"/>
          <p14:tracePt t="20148" x="9747250" y="2520950"/>
          <p14:tracePt t="20165" x="9740900" y="2514600"/>
          <p14:tracePt t="20181" x="9734550" y="2514600"/>
          <p14:tracePt t="20220" x="9728200" y="2508250"/>
          <p14:tracePt t="20228" x="9721850" y="2508250"/>
          <p14:tracePt t="20236" x="9709150" y="2489200"/>
          <p14:tracePt t="20252" x="9696450" y="2476500"/>
          <p14:tracePt t="20265" x="9683750" y="2470150"/>
          <p14:tracePt t="20281" x="9671050" y="2463800"/>
          <p14:tracePt t="20298" x="9658350" y="2451100"/>
          <p14:tracePt t="20314" x="9645650" y="2438400"/>
          <p14:tracePt t="20332" x="9626600" y="2432050"/>
          <p14:tracePt t="20484" x="9613900" y="2432050"/>
          <p14:tracePt t="20876" x="9613900" y="2425700"/>
          <p14:tracePt t="20884" x="9607550" y="2425700"/>
          <p14:tracePt t="20898" x="9607550" y="2419350"/>
          <p14:tracePt t="20915" x="9588500" y="2406650"/>
          <p14:tracePt t="20932" x="9588500" y="2387600"/>
          <p14:tracePt t="20948" x="9582150" y="2349500"/>
          <p14:tracePt t="20964" x="9582150" y="2311400"/>
          <p14:tracePt t="20981" x="9582150" y="2273300"/>
          <p14:tracePt t="20997" x="9582150" y="2247900"/>
          <p14:tracePt t="21015" x="9588500" y="2216150"/>
          <p14:tracePt t="21031" x="9601200" y="2197100"/>
          <p14:tracePt t="21048" x="9613900" y="2178050"/>
          <p14:tracePt t="21064" x="9626600" y="2159000"/>
          <p14:tracePt t="21081" x="9658350" y="2139950"/>
          <p14:tracePt t="21085" x="9677400" y="2133600"/>
          <p14:tracePt t="21097" x="9690100" y="2127250"/>
          <p14:tracePt t="21116" x="9766300" y="2127250"/>
          <p14:tracePt t="21132" x="9817100" y="2127250"/>
          <p14:tracePt t="21149" x="9848850" y="2127250"/>
          <p14:tracePt t="21165" x="9861550" y="2127250"/>
          <p14:tracePt t="21181" x="9874250" y="2127250"/>
          <p14:tracePt t="21198" x="9880600" y="2139950"/>
          <p14:tracePt t="21216" x="9880600" y="2171700"/>
          <p14:tracePt t="21231" x="9880600" y="2197100"/>
          <p14:tracePt t="21248" x="9861550" y="2222500"/>
          <p14:tracePt t="21265" x="9842500" y="2228850"/>
          <p14:tracePt t="21267" x="9836150" y="2228850"/>
          <p14:tracePt t="21281" x="9829800" y="2228850"/>
          <p14:tracePt t="21298" x="9810750" y="2222500"/>
          <p14:tracePt t="21300" x="9804400" y="2209800"/>
          <p14:tracePt t="21314" x="9785350" y="2178050"/>
          <p14:tracePt t="21332" x="9785350" y="2120900"/>
          <p14:tracePt t="21349" x="9785350" y="2108200"/>
          <p14:tracePt t="21364" x="9785350" y="2095500"/>
          <p14:tracePt t="21382" x="9798050" y="2082800"/>
          <p14:tracePt t="21398" x="9817100" y="2082800"/>
          <p14:tracePt t="21415" x="9836150" y="2082800"/>
          <p14:tracePt t="21432" x="9867900" y="2101850"/>
          <p14:tracePt t="21448" x="9874250" y="2127250"/>
          <p14:tracePt t="21465" x="9880600" y="2171700"/>
          <p14:tracePt t="21467" x="9880600" y="2197100"/>
          <p14:tracePt t="21481" x="9880600" y="2222500"/>
          <p14:tracePt t="21484" x="9880600" y="2228850"/>
          <p14:tracePt t="21500" x="9867900" y="2273300"/>
          <p14:tracePt t="21516" x="9855200" y="2286000"/>
          <p14:tracePt t="21572" x="9848850" y="2286000"/>
          <p14:tracePt t="21587" x="9842500" y="2286000"/>
          <p14:tracePt t="21595" x="9836150" y="2286000"/>
          <p14:tracePt t="21603" x="9823450" y="2286000"/>
          <p14:tracePt t="21613" x="9823450" y="2279650"/>
          <p14:tracePt t="21631" x="9823450" y="2260600"/>
          <p14:tracePt t="21648" x="9823450" y="2247900"/>
          <p14:tracePt t="21664" x="9823450" y="2241550"/>
          <p14:tracePt t="21681" x="9823450" y="2235200"/>
          <p14:tracePt t="21698" x="9829800" y="2235200"/>
          <p14:tracePt t="21700" x="9842500" y="2235200"/>
          <p14:tracePt t="21716" x="9848850" y="2235200"/>
          <p14:tracePt t="21731" x="9874250" y="2247900"/>
          <p14:tracePt t="21748" x="9880600" y="2266950"/>
          <p14:tracePt t="21765" x="9886950" y="2292350"/>
          <p14:tracePt t="21781" x="9886950" y="2324100"/>
          <p14:tracePt t="21799" x="9886950" y="2336800"/>
          <p14:tracePt t="21814" x="9886950" y="2343150"/>
          <p14:tracePt t="21832" x="9874250" y="2343150"/>
          <p14:tracePt t="21848" x="9867900" y="2343150"/>
          <p14:tracePt t="21864" x="9855200" y="2343150"/>
          <p14:tracePt t="21881" x="9836150" y="2317750"/>
          <p14:tracePt t="21898" x="9823450" y="2298700"/>
          <p14:tracePt t="21900" x="9817100" y="2279650"/>
          <p14:tracePt t="21916" x="9810750" y="2260600"/>
          <p14:tracePt t="21932" x="9810750" y="2254250"/>
          <p14:tracePt t="21948" x="9810750" y="2241550"/>
          <p14:tracePt t="21965" x="9810750" y="2235200"/>
          <p14:tracePt t="21981" x="9810750" y="2222500"/>
          <p14:tracePt t="22004" x="9823450" y="2216150"/>
          <p14:tracePt t="22044" x="9829800" y="2216150"/>
          <p14:tracePt t="22051" x="9836150" y="2216150"/>
          <p14:tracePt t="22065" x="9848850" y="2222500"/>
          <p14:tracePt t="22081" x="9855200" y="2235200"/>
          <p14:tracePt t="22097" x="9867900" y="2254250"/>
          <p14:tracePt t="22115" x="9867900" y="2260600"/>
          <p14:tracePt t="22131" x="9867900" y="2286000"/>
          <p14:tracePt t="22148" x="9867900" y="2305050"/>
          <p14:tracePt t="22165" x="9861550" y="2317750"/>
          <p14:tracePt t="22181" x="9855200" y="2324100"/>
          <p14:tracePt t="22198" x="9842500" y="2324100"/>
          <p14:tracePt t="22228" x="9836150" y="2324100"/>
          <p14:tracePt t="22243" x="9829800" y="2324100"/>
          <p14:tracePt t="22252" x="9823450" y="2324100"/>
          <p14:tracePt t="22265" x="9817100" y="2317750"/>
          <p14:tracePt t="22281" x="9810750" y="2298700"/>
          <p14:tracePt t="22298" x="9810750" y="2286000"/>
          <p14:tracePt t="22300" x="9810750" y="2266950"/>
          <p14:tracePt t="22315" x="9817100" y="2254250"/>
          <p14:tracePt t="22333" x="9842500" y="2247900"/>
          <p14:tracePt t="22348" x="9874250" y="2247900"/>
          <p14:tracePt t="22366" x="9912350" y="2247900"/>
          <p14:tracePt t="22382" x="9925050" y="2260600"/>
          <p14:tracePt t="22398" x="9931400" y="2286000"/>
          <p14:tracePt t="22415" x="9931400" y="2317750"/>
          <p14:tracePt t="22431" x="9918700" y="2336800"/>
          <p14:tracePt t="22448" x="9874250" y="2349500"/>
          <p14:tracePt t="22464" x="9829800" y="2349500"/>
          <p14:tracePt t="22481" x="9766300" y="2324100"/>
          <p14:tracePt t="22499" x="9632950" y="2241550"/>
          <p14:tracePt t="22516" x="9531350" y="2178050"/>
          <p14:tracePt t="22532" x="9467850" y="2139950"/>
          <p14:tracePt t="22548" x="9436100" y="2114550"/>
          <p14:tracePt t="22564" x="9429750" y="2101850"/>
          <p14:tracePt t="22582" x="9423400" y="2095500"/>
          <p14:tracePt t="22668" x="9429750" y="2095500"/>
          <p14:tracePt t="22676" x="9442450" y="2095500"/>
          <p14:tracePt t="22683" x="9448800" y="2108200"/>
          <p14:tracePt t="22699" x="9448800" y="2146300"/>
          <p14:tracePt t="22714" x="9448800" y="2159000"/>
          <p14:tracePt t="22732" x="9404350" y="2216150"/>
          <p14:tracePt t="22749" x="9315450" y="2247900"/>
          <p14:tracePt t="22765" x="9220200" y="2266950"/>
          <p14:tracePt t="22782" x="9086850" y="2273300"/>
          <p14:tracePt t="22798" x="8966200" y="2273300"/>
          <p14:tracePt t="22815" x="8820150" y="2305050"/>
          <p14:tracePt t="22832" x="8680450" y="2317750"/>
          <p14:tracePt t="22848" x="8553450" y="2336800"/>
          <p14:tracePt t="22865" x="8470900" y="2349500"/>
          <p14:tracePt t="22867" x="8445500" y="2362200"/>
          <p14:tracePt t="22881" x="8426450" y="2362200"/>
          <p14:tracePt t="22897" x="8413750" y="2368550"/>
          <p14:tracePt t="23100" x="8407400" y="2368550"/>
          <p14:tracePt t="23115" x="8407400" y="2374900"/>
          <p14:tracePt t="23140" x="8401050" y="2374900"/>
          <p14:tracePt t="23620" x="8407400" y="2374900"/>
          <p14:tracePt t="23628" x="8420100" y="2374900"/>
          <p14:tracePt t="23636" x="8426450" y="2374900"/>
          <p14:tracePt t="23648" x="8439150" y="2374900"/>
          <p14:tracePt t="23664" x="8483600" y="2362200"/>
          <p14:tracePt t="23681" x="8572500" y="2336800"/>
          <p14:tracePt t="23697" x="8674100" y="2305050"/>
          <p14:tracePt t="23716" x="8915400" y="2260600"/>
          <p14:tracePt t="23732" x="9112250" y="2247900"/>
          <p14:tracePt t="23748" x="9378950" y="2247900"/>
          <p14:tracePt t="23765" x="9639300" y="2247900"/>
          <p14:tracePt t="23782" x="9848850" y="2247900"/>
          <p14:tracePt t="23798" x="9994900" y="2247900"/>
          <p14:tracePt t="23815" x="10096500" y="2266950"/>
          <p14:tracePt t="23831" x="10147300" y="2273300"/>
          <p14:tracePt t="23849" x="10166350" y="2273300"/>
          <p14:tracePt t="23851" x="10166350" y="2279650"/>
          <p14:tracePt t="24093" x="10166350" y="2286000"/>
          <p14:tracePt t="24100" x="10166350" y="2292350"/>
          <p14:tracePt t="24114" x="10166350" y="2305050"/>
          <p14:tracePt t="24132" x="10147300" y="2362200"/>
          <p14:tracePt t="24148" x="10140950" y="2400300"/>
          <p14:tracePt t="24164" x="10134600" y="2419350"/>
          <p14:tracePt t="24182" x="10128250" y="2444750"/>
          <p14:tracePt t="24198" x="10121900" y="2463800"/>
          <p14:tracePt t="24215" x="10121900" y="2470150"/>
          <p14:tracePt t="24231" x="10121900" y="2476500"/>
          <p14:tracePt t="24315" x="10115550" y="2476500"/>
          <p14:tracePt t="24332" x="10109200" y="2476500"/>
          <p14:tracePt t="24348" x="10096500" y="2476500"/>
          <p14:tracePt t="24356" x="10096500" y="2470150"/>
          <p14:tracePt t="24365" x="10083800" y="2463800"/>
          <p14:tracePt t="24382" x="10077450" y="2444750"/>
          <p14:tracePt t="24398" x="10077450" y="2400300"/>
          <p14:tracePt t="24415" x="10071100" y="2387600"/>
          <p14:tracePt t="24431" x="10071100" y="2381250"/>
          <p14:tracePt t="24448" x="10071100" y="2374900"/>
          <p14:tracePt t="24465" x="10071100" y="2368550"/>
          <p14:tracePt t="24492" x="10071100" y="2362200"/>
          <p14:tracePt t="24515" x="10071100" y="2355850"/>
          <p14:tracePt t="24532" x="10071100" y="2349500"/>
          <p14:tracePt t="24548" x="10071100" y="2343150"/>
          <p14:tracePt t="24555" x="10077450" y="2336800"/>
          <p14:tracePt t="24571" x="10083800" y="2330450"/>
          <p14:tracePt t="24580" x="10090150" y="2330450"/>
          <p14:tracePt t="24597" x="10096500" y="2317750"/>
          <p14:tracePt t="24613" x="10102850" y="2311400"/>
          <p14:tracePt t="24631" x="10109200" y="2305050"/>
          <p14:tracePt t="24748" x="10109200" y="2311400"/>
          <p14:tracePt t="24756" x="10090150" y="2324100"/>
          <p14:tracePt t="24765" x="10064750" y="2349500"/>
          <p14:tracePt t="24782" x="9950450" y="2419350"/>
          <p14:tracePt t="24798" x="9779000" y="2482850"/>
          <p14:tracePt t="24815" x="9467850" y="2571750"/>
          <p14:tracePt t="24831" x="8997950" y="2590800"/>
          <p14:tracePt t="24848" x="8464550" y="2590800"/>
          <p14:tracePt t="24864" x="7823200" y="2584450"/>
          <p14:tracePt t="24882" x="7264400" y="2343150"/>
          <p14:tracePt t="24884" x="7080250" y="2184400"/>
          <p14:tracePt t="24898" x="6985000" y="2044700"/>
          <p14:tracePt t="24914" x="6978650" y="2012950"/>
          <p14:tracePt t="25228" x="6978650" y="2019300"/>
          <p14:tracePt t="25244" x="6972300" y="2019300"/>
          <p14:tracePt t="25252" x="6965950" y="2019300"/>
          <p14:tracePt t="25266" x="6953250" y="2019300"/>
          <p14:tracePt t="25267" x="6946900" y="2019300"/>
          <p14:tracePt t="25281" x="6927850" y="2019300"/>
          <p14:tracePt t="25298" x="6858000" y="2019300"/>
          <p14:tracePt t="25315" x="6686550" y="2025650"/>
          <p14:tracePt t="25332" x="6572250" y="2044700"/>
          <p14:tracePt t="25348" x="6502400" y="2057400"/>
          <p14:tracePt t="25364" x="6407150" y="2076450"/>
          <p14:tracePt t="25382" x="6369050" y="2076450"/>
          <p14:tracePt t="25398" x="6362700" y="2076450"/>
          <p14:tracePt t="25452" x="6350000" y="2076450"/>
          <p14:tracePt t="25579" x="6356350" y="2076450"/>
          <p14:tracePt t="25587" x="6362700" y="2076450"/>
          <p14:tracePt t="25603" x="6369050" y="2076450"/>
          <p14:tracePt t="25614" x="6381750" y="2076450"/>
          <p14:tracePt t="25630" x="6394450" y="2076450"/>
          <p14:tracePt t="25647" x="6407150" y="2070100"/>
          <p14:tracePt t="25732" x="6413500" y="2063750"/>
          <p14:tracePt t="25740" x="6419850" y="2051050"/>
          <p14:tracePt t="25749" x="6426200" y="2032000"/>
          <p14:tracePt t="25765" x="6432550" y="1993900"/>
          <p14:tracePt t="25781" x="6432550" y="1955800"/>
          <p14:tracePt t="25798" x="6432550" y="1911350"/>
          <p14:tracePt t="25815" x="6413500" y="1860550"/>
          <p14:tracePt t="25832" x="6381750" y="1803400"/>
          <p14:tracePt t="25849" x="6356350" y="1765300"/>
          <p14:tracePt t="25865" x="6330950" y="1727200"/>
          <p14:tracePt t="25867" x="6311900" y="1708150"/>
          <p14:tracePt t="25881" x="6286500" y="1689100"/>
          <p14:tracePt t="25898" x="6229350" y="1657350"/>
          <p14:tracePt t="25914" x="6172200" y="1625600"/>
          <p14:tracePt t="25931" x="6083300" y="1600200"/>
          <p14:tracePt t="25948" x="6026150" y="1574800"/>
          <p14:tracePt t="25964" x="5994400" y="1568450"/>
          <p14:tracePt t="25981" x="5975350" y="1562100"/>
          <p14:tracePt t="25998" x="5956300" y="1562100"/>
          <p14:tracePt t="26014" x="5943600" y="1562100"/>
          <p14:tracePt t="26031" x="5924550" y="1555750"/>
          <p14:tracePt t="26048" x="5911850" y="1555750"/>
          <p14:tracePt t="26064" x="5892800" y="1549400"/>
          <p14:tracePt t="26081" x="5861050" y="1549400"/>
          <p14:tracePt t="26083" x="5854700" y="1549400"/>
          <p14:tracePt t="26098" x="5835650" y="1549400"/>
          <p14:tracePt t="26100" x="5816600" y="1549400"/>
          <p14:tracePt t="26114" x="5803900" y="1549400"/>
          <p14:tracePt t="26131" x="5740400" y="1549400"/>
          <p14:tracePt t="26148" x="5683250" y="1549400"/>
          <p14:tracePt t="26165" x="5632450" y="1562100"/>
          <p14:tracePt t="26181" x="5575300" y="1568450"/>
          <p14:tracePt t="26199" x="5543550" y="1587500"/>
          <p14:tracePt t="26215" x="5518150" y="1587500"/>
          <p14:tracePt t="26231" x="5492750" y="1600200"/>
          <p14:tracePt t="26248" x="5454650" y="1619250"/>
          <p14:tracePt t="26264" x="5422900" y="1644650"/>
          <p14:tracePt t="26281" x="5359400" y="1670050"/>
          <p14:tracePt t="26283" x="5334000" y="1695450"/>
          <p14:tracePt t="26298" x="5295900" y="1708150"/>
          <p14:tracePt t="26300" x="5257800" y="1733550"/>
          <p14:tracePt t="26315" x="5181600" y="1771650"/>
          <p14:tracePt t="26331" x="5111750" y="1816100"/>
          <p14:tracePt t="26347" x="5054600" y="1854200"/>
          <p14:tracePt t="26365" x="5003800" y="1898650"/>
          <p14:tracePt t="26381" x="4933950" y="1943100"/>
          <p14:tracePt t="26400" x="4832350" y="2012950"/>
          <p14:tracePt t="26405" x="4762500" y="2044700"/>
          <p14:tracePt t="26415" x="4679950" y="2076450"/>
          <p14:tracePt t="26431" x="4527550" y="2146300"/>
          <p14:tracePt t="26447" x="4330700" y="2216150"/>
          <p14:tracePt t="26464" x="4184650" y="2254250"/>
          <p14:tracePt t="26481" x="4057650" y="2292350"/>
          <p14:tracePt t="26484" x="4013200" y="2311400"/>
          <p14:tracePt t="26498" x="3962400" y="2330450"/>
          <p14:tracePt t="26500" x="3937000" y="2336800"/>
          <p14:tracePt t="26515" x="3898900" y="2355850"/>
          <p14:tracePt t="26532" x="3867150" y="2368550"/>
          <p14:tracePt t="26548" x="3835400" y="2374900"/>
          <p14:tracePt t="26564" x="3810000" y="2381250"/>
          <p14:tracePt t="26580" x="3790950" y="2393950"/>
          <p14:tracePt t="26619" x="3784600" y="2393950"/>
          <p14:tracePt t="26651" x="3771900" y="2393950"/>
          <p14:tracePt t="26748" x="3765550" y="2400300"/>
          <p14:tracePt t="26859" x="3759200" y="2406650"/>
          <p14:tracePt t="26868" x="3752850" y="2413000"/>
          <p14:tracePt t="26883" x="3740150" y="2419350"/>
          <p14:tracePt t="26900" x="3663950" y="2438400"/>
          <p14:tracePt t="26916" x="3460750" y="2489200"/>
          <p14:tracePt t="26931" x="3130550" y="2527300"/>
          <p14:tracePt t="26948" x="2832100" y="2533650"/>
          <p14:tracePt t="26963" x="2578100" y="2559050"/>
          <p14:tracePt t="26980" x="2336800" y="2559050"/>
          <p14:tracePt t="26996" x="2184400" y="2565400"/>
          <p14:tracePt t="27013" x="2095500" y="2578100"/>
          <p14:tracePt t="27030" x="2057400" y="2597150"/>
          <p14:tracePt t="27047" x="2044700" y="2603500"/>
          <p14:tracePt t="27124" x="2063750" y="2590800"/>
          <p14:tracePt t="27132" x="2127250" y="2559050"/>
          <p14:tracePt t="27140" x="2197100" y="2533650"/>
          <p14:tracePt t="27149" x="2286000" y="2514600"/>
          <p14:tracePt t="27165" x="2527300" y="2489200"/>
          <p14:tracePt t="27182" x="2825750" y="2489200"/>
          <p14:tracePt t="27197" x="3092450" y="2495550"/>
          <p14:tracePt t="27215" x="3257550" y="2533650"/>
          <p14:tracePt t="27231" x="3333750" y="2578100"/>
          <p14:tracePt t="27248" x="3352800" y="2609850"/>
          <p14:tracePt t="27265" x="3352800" y="2647950"/>
          <p14:tracePt t="27282" x="3346450" y="2686050"/>
          <p14:tracePt t="27284" x="3295650" y="2717800"/>
          <p14:tracePt t="27299" x="3194050" y="2730500"/>
          <p14:tracePt t="27314" x="3124200" y="2730500"/>
          <p14:tracePt t="27333" x="2959100" y="2679700"/>
          <p14:tracePt t="27349" x="2889250" y="2622550"/>
          <p14:tracePt t="27366" x="2870200" y="2571750"/>
          <p14:tracePt t="27381" x="2870200" y="2514600"/>
          <p14:tracePt t="27398" x="2921000" y="2438400"/>
          <p14:tracePt t="27417" x="3079750" y="2381250"/>
          <p14:tracePt t="27431" x="3321050" y="2374900"/>
          <p14:tracePt t="27448" x="3562350" y="2374900"/>
          <p14:tracePt t="27465" x="3740150" y="2393950"/>
          <p14:tracePt t="27467" x="3778250" y="2419350"/>
          <p14:tracePt t="27481" x="3803650" y="2451100"/>
          <p14:tracePt t="27483" x="3803650" y="2470150"/>
          <p14:tracePt t="27498" x="3803650" y="2489200"/>
          <p14:tracePt t="27500" x="3803650" y="2514600"/>
          <p14:tracePt t="27516" x="3778250" y="2552700"/>
          <p14:tracePt t="27533" x="3733800" y="2571750"/>
          <p14:tracePt t="27548" x="3638550" y="2578100"/>
          <p14:tracePt t="27565" x="3543300" y="2578100"/>
          <p14:tracePt t="27581" x="3498850" y="2565400"/>
          <p14:tracePt t="27597" x="3486150" y="2559050"/>
          <p14:tracePt t="27615" x="3486150" y="2546350"/>
          <p14:tracePt t="27631" x="3498850" y="2520950"/>
          <p14:tracePt t="27649" x="3562350" y="2501900"/>
          <p14:tracePt t="27651" x="3594100" y="2501900"/>
          <p14:tracePt t="27664" x="3644900" y="2501900"/>
          <p14:tracePt t="27681" x="3746500" y="2514600"/>
          <p14:tracePt t="27698" x="3790950" y="2559050"/>
          <p14:tracePt t="27700" x="3797300" y="2590800"/>
          <p14:tracePt t="27716" x="3797300" y="2660650"/>
          <p14:tracePt t="27733" x="3797300" y="2743200"/>
          <p14:tracePt t="27749" x="3746500" y="2819400"/>
          <p14:tracePt t="27764" x="3657600" y="2901950"/>
          <p14:tracePt t="27781" x="3524250" y="2971800"/>
          <p14:tracePt t="27798" x="3378200" y="3022600"/>
          <p14:tracePt t="27814" x="3219450" y="3054350"/>
          <p14:tracePt t="27832" x="3086100" y="3054350"/>
          <p14:tracePt t="27848" x="2984500" y="3054350"/>
          <p14:tracePt t="27865" x="2889250" y="3054350"/>
          <p14:tracePt t="27881" x="2832100" y="3041650"/>
          <p14:tracePt t="27884" x="2806700" y="3041650"/>
          <p14:tracePt t="27898" x="2787650" y="3041650"/>
          <p14:tracePt t="27900" x="2774950" y="3041650"/>
          <p14:tracePt t="27916" x="2762250" y="3041650"/>
          <p14:tracePt t="27932" x="2749550" y="3041650"/>
          <p14:tracePt t="27948" x="2743200" y="3041650"/>
          <p14:tracePt t="27966" x="2724150" y="3041650"/>
          <p14:tracePt t="27983" x="2717800" y="3048000"/>
          <p14:tracePt t="27998" x="2717800" y="3054350"/>
          <p14:tracePt t="28076" x="2730500" y="3054350"/>
          <p14:tracePt t="28084" x="2743200" y="3054350"/>
          <p14:tracePt t="28098" x="2749550" y="3054350"/>
          <p14:tracePt t="28114" x="2774950" y="3054350"/>
          <p14:tracePt t="28196" x="2768600" y="3054350"/>
          <p14:tracePt t="28204" x="2736850" y="3067050"/>
          <p14:tracePt t="28216" x="2711450" y="3073400"/>
          <p14:tracePt t="28231" x="2597150" y="3105150"/>
          <p14:tracePt t="28248" x="2476500" y="3130550"/>
          <p14:tracePt t="28266" x="2362200" y="3136900"/>
          <p14:tracePt t="28268" x="2330450" y="3136900"/>
          <p14:tracePt t="28282" x="2311400" y="3136900"/>
          <p14:tracePt t="28298" x="2305050" y="3136900"/>
          <p14:tracePt t="28372" x="2330450" y="3136900"/>
          <p14:tracePt t="28380" x="2343150" y="3124200"/>
          <p14:tracePt t="28388" x="2355850" y="3124200"/>
          <p14:tracePt t="28398" x="2362200" y="3111500"/>
          <p14:tracePt t="28414" x="2368550" y="3111500"/>
          <p14:tracePt t="28451" x="2362200" y="3111500"/>
          <p14:tracePt t="28460" x="2343150" y="3111500"/>
          <p14:tracePt t="28467" x="2317750" y="3111500"/>
          <p14:tracePt t="28482" x="2266950" y="3117850"/>
          <p14:tracePt t="28498" x="2171700" y="3143250"/>
          <p14:tracePt t="28500" x="2114550" y="3155950"/>
          <p14:tracePt t="28516" x="2038350" y="3162300"/>
          <p14:tracePt t="28532" x="2006600" y="3162300"/>
          <p14:tracePt t="28547" x="2000250" y="3162300"/>
          <p14:tracePt t="28612" x="2012950" y="3162300"/>
          <p14:tracePt t="28621" x="2063750" y="3143250"/>
          <p14:tracePt t="28631" x="2127250" y="3136900"/>
          <p14:tracePt t="28647" x="2381250" y="3098800"/>
          <p14:tracePt t="28665" x="2857500" y="3060700"/>
          <p14:tracePt t="28667" x="3117850" y="3048000"/>
          <p14:tracePt t="28681" x="3441700" y="3048000"/>
          <p14:tracePt t="28698" x="4083050" y="2965450"/>
          <p14:tracePt t="28715" x="4914900" y="2844800"/>
          <p14:tracePt t="28732" x="5289550" y="2806700"/>
          <p14:tracePt t="28748" x="5505450" y="2774950"/>
          <p14:tracePt t="28764" x="5638800" y="2749550"/>
          <p14:tracePt t="28782" x="5727700" y="2730500"/>
          <p14:tracePt t="28797" x="5759450" y="2717800"/>
          <p14:tracePt t="29004" x="5765800" y="2717800"/>
          <p14:tracePt t="29013" x="5772150" y="2717800"/>
          <p14:tracePt t="29020" x="5778500" y="2717800"/>
          <p14:tracePt t="29032" x="5797550" y="2743200"/>
          <p14:tracePt t="29047" x="5810250" y="2768600"/>
          <p14:tracePt t="29063" x="5842000" y="2832100"/>
          <p14:tracePt t="29080" x="5892800" y="2914650"/>
          <p14:tracePt t="29097" x="5969000" y="3028950"/>
          <p14:tracePt t="29113" x="6038850" y="3149600"/>
          <p14:tracePt t="29129" x="6096000" y="3232150"/>
          <p14:tracePt t="29147" x="6165850" y="3327400"/>
          <p14:tracePt t="29163" x="6184900" y="3352800"/>
          <p14:tracePt t="29180" x="6191250" y="3365500"/>
          <p14:tracePt t="29780" x="6184900" y="3365500"/>
          <p14:tracePt t="29804" x="6178550" y="3371850"/>
          <p14:tracePt t="29828" x="6172200" y="3371850"/>
          <p14:tracePt t="29844" x="6159500" y="3378200"/>
          <p14:tracePt t="29851" x="6159500" y="3384550"/>
          <p14:tracePt t="29865" x="6159500" y="3409950"/>
          <p14:tracePt t="29881" x="6159500" y="3422650"/>
          <p14:tracePt t="29897" x="6159500" y="3429000"/>
          <p14:tracePt t="29964" x="6159500" y="3435350"/>
          <p14:tracePt t="29980" x="6178550" y="3435350"/>
          <p14:tracePt t="29988" x="6191250" y="3435350"/>
          <p14:tracePt t="29999" x="6203950" y="3435350"/>
          <p14:tracePt t="30015" x="6229350" y="3435350"/>
          <p14:tracePt t="30032" x="6254750" y="3435350"/>
          <p14:tracePt t="30047" x="6280150" y="3435350"/>
          <p14:tracePt t="30064" x="6299200" y="3422650"/>
          <p14:tracePt t="30082" x="6324600" y="3397250"/>
          <p14:tracePt t="30084" x="6343650" y="3378200"/>
          <p14:tracePt t="30098" x="6343650" y="3365500"/>
          <p14:tracePt t="30099" x="6356350" y="3359150"/>
          <p14:tracePt t="30116" x="6381750" y="3314700"/>
          <p14:tracePt t="30132" x="6419850" y="3276600"/>
          <p14:tracePt t="30149" x="6445250" y="3251200"/>
          <p14:tracePt t="30164" x="6457950" y="3238500"/>
          <p14:tracePt t="30619" x="6464300" y="3219450"/>
          <p14:tracePt t="30628" x="6464300" y="3206750"/>
          <p14:tracePt t="30635" x="6470650" y="3187700"/>
          <p14:tracePt t="30648" x="6470650" y="3168650"/>
          <p14:tracePt t="30664" x="6470650" y="3136900"/>
          <p14:tracePt t="30682" x="6477000" y="3098800"/>
          <p14:tracePt t="30684" x="6477000" y="3092450"/>
          <p14:tracePt t="30698" x="6477000" y="3079750"/>
          <p14:tracePt t="30699" x="6477000" y="3073400"/>
          <p14:tracePt t="30714" x="6477000" y="3067050"/>
          <p14:tracePt t="30731" x="6477000" y="3054350"/>
          <p14:tracePt t="31532" x="6483350" y="3054350"/>
          <p14:tracePt t="31540" x="6489700" y="3054350"/>
          <p14:tracePt t="31555" x="6496050" y="3054350"/>
          <p14:tracePt t="31565" x="6508750" y="3060700"/>
          <p14:tracePt t="31583" x="6540500" y="3086100"/>
          <p14:tracePt t="31597" x="6578600" y="3105150"/>
          <p14:tracePt t="31614" x="6610350" y="3117850"/>
          <p14:tracePt t="31631" x="6635750" y="3130550"/>
          <p14:tracePt t="31648" x="6642100" y="3136900"/>
          <p14:tracePt t="32172" x="6654800" y="3149600"/>
          <p14:tracePt t="32180" x="6654800" y="3175000"/>
          <p14:tracePt t="32188" x="6654800" y="3213100"/>
          <p14:tracePt t="32198" x="6654800" y="3244850"/>
          <p14:tracePt t="32214" x="6654800" y="3321050"/>
          <p14:tracePt t="32231" x="6661150" y="3384550"/>
          <p14:tracePt t="32248" x="6661150" y="3422650"/>
          <p14:tracePt t="32264" x="6680200" y="3448050"/>
          <p14:tracePt t="32281" x="6680200" y="3467100"/>
          <p14:tracePt t="32283" x="6680200" y="3473450"/>
          <p14:tracePt t="32347" x="6680200" y="3479800"/>
          <p14:tracePt t="32371" x="6680200" y="3486150"/>
          <p14:tracePt t="32379" x="6680200" y="3492500"/>
          <p14:tracePt t="32396" x="6680200" y="3505200"/>
          <p14:tracePt t="32404" x="6680200" y="3530600"/>
          <p14:tracePt t="32415" x="6680200" y="3568700"/>
          <p14:tracePt t="32431" x="6667500" y="3670300"/>
          <p14:tracePt t="32448" x="6616700" y="3822700"/>
          <p14:tracePt t="32464" x="6591300" y="3987800"/>
          <p14:tracePt t="32481" x="6572250" y="4146550"/>
          <p14:tracePt t="32483" x="6559550" y="4222750"/>
          <p14:tracePt t="32497" x="6553200" y="4286250"/>
          <p14:tracePt t="32500" x="6540500" y="4337050"/>
          <p14:tracePt t="32514" x="6534150" y="4400550"/>
          <p14:tracePt t="32516" x="6527800" y="4464050"/>
          <p14:tracePt t="32532" x="6502400" y="4584700"/>
          <p14:tracePt t="32548" x="6483350" y="4686300"/>
          <p14:tracePt t="32565" x="6457950" y="4775200"/>
          <p14:tracePt t="32580" x="6432550" y="4845050"/>
          <p14:tracePt t="32597" x="6400800" y="4914900"/>
          <p14:tracePt t="32614" x="6362700" y="4972050"/>
          <p14:tracePt t="32632" x="6330950" y="5010150"/>
          <p14:tracePt t="32647" x="6273800" y="5067300"/>
          <p14:tracePt t="32663" x="6210300" y="5105400"/>
          <p14:tracePt t="32680" x="6140450" y="5143500"/>
          <p14:tracePt t="32697" x="6076950" y="5168900"/>
          <p14:tracePt t="32698" x="6051550" y="5181600"/>
          <p14:tracePt t="32713" x="6007100" y="5187950"/>
          <p14:tracePt t="32715" x="5975350" y="5194300"/>
          <p14:tracePt t="32731" x="5943600" y="5200650"/>
          <p14:tracePt t="32747" x="5911850" y="5207000"/>
          <p14:tracePt t="32764" x="5892800" y="5207000"/>
          <p14:tracePt t="32781" x="5880100" y="5207000"/>
          <p14:tracePt t="32797" x="5873750" y="5207000"/>
          <p14:tracePt t="32813" x="5854700" y="5207000"/>
          <p14:tracePt t="32830" x="5829300" y="5219700"/>
          <p14:tracePt t="32846" x="5797550" y="5219700"/>
          <p14:tracePt t="32863" x="5778500" y="5226050"/>
          <p14:tracePt t="32880" x="5772150" y="5226050"/>
          <p14:tracePt t="32896" x="5765800" y="5226050"/>
          <p14:tracePt t="33068" x="5759450" y="5226050"/>
          <p14:tracePt t="33083" x="5753100" y="5226050"/>
          <p14:tracePt t="33108" x="5740400" y="5226050"/>
          <p14:tracePt t="33115" x="5734050" y="5226050"/>
          <p14:tracePt t="33123" x="5727700" y="5226050"/>
          <p14:tracePt t="33132" x="5708650" y="5226050"/>
          <p14:tracePt t="33148" x="5683250" y="5226050"/>
          <p14:tracePt t="33164" x="5651500" y="5226050"/>
          <p14:tracePt t="33181" x="5619750" y="5226050"/>
          <p14:tracePt t="33197" x="5594350" y="5226050"/>
          <p14:tracePt t="33214" x="5568950" y="5226050"/>
          <p14:tracePt t="33231" x="5524500" y="5226050"/>
          <p14:tracePt t="33248" x="5480050" y="5226050"/>
          <p14:tracePt t="33264" x="5391150" y="5219700"/>
          <p14:tracePt t="33281" x="5270500" y="5207000"/>
          <p14:tracePt t="33283" x="5194300" y="5200650"/>
          <p14:tracePt t="33298" x="5111750" y="5187950"/>
          <p14:tracePt t="33300" x="5035550" y="5187950"/>
          <p14:tracePt t="33315" x="4851400" y="5168900"/>
          <p14:tracePt t="33331" x="4660900" y="5130800"/>
          <p14:tracePt t="33348" x="4476750" y="5099050"/>
          <p14:tracePt t="33365" x="4298950" y="5080000"/>
          <p14:tracePt t="33382" x="4140200" y="5054600"/>
          <p14:tracePt t="33399" x="4000500" y="5035550"/>
          <p14:tracePt t="33414" x="3854450" y="5022850"/>
          <p14:tracePt t="33432" x="3721100" y="4997450"/>
          <p14:tracePt t="33435" x="3657600" y="4984750"/>
          <p14:tracePt t="33448" x="3587750" y="4972050"/>
          <p14:tracePt t="33465" x="3473450" y="4959350"/>
          <p14:tracePt t="33481" x="3397250" y="4946650"/>
          <p14:tracePt t="33483" x="3384550" y="4946650"/>
          <p14:tracePt t="33498" x="3371850" y="4933950"/>
          <p14:tracePt t="33620" x="3365500" y="4921250"/>
          <p14:tracePt t="33635" x="3365500" y="4908550"/>
          <p14:tracePt t="33644" x="3359150" y="4889500"/>
          <p14:tracePt t="33651" x="3346450" y="4864100"/>
          <p14:tracePt t="33665" x="3333750" y="4806950"/>
          <p14:tracePt t="33681" x="3302000" y="4660900"/>
          <p14:tracePt t="33698" x="3175000" y="4368800"/>
          <p14:tracePt t="33714" x="3060700" y="4171950"/>
          <p14:tracePt t="34308" x="3060700" y="4165600"/>
          <p14:tracePt t="34316" x="3048000" y="4165600"/>
          <p14:tracePt t="34324" x="3035300" y="4165600"/>
          <p14:tracePt t="34332" x="3016250" y="4165600"/>
          <p14:tracePt t="34348" x="2984500" y="4159250"/>
          <p14:tracePt t="34364" x="2946400" y="4159250"/>
          <p14:tracePt t="34381" x="2914650" y="4159250"/>
          <p14:tracePt t="34398" x="2838450" y="4159250"/>
          <p14:tracePt t="34416" x="2736850" y="4159250"/>
          <p14:tracePt t="34431" x="2603500" y="4159250"/>
          <p14:tracePt t="34448" x="2444750" y="4159250"/>
          <p14:tracePt t="34464" x="2254250" y="4184650"/>
          <p14:tracePt t="34481" x="2070100" y="4210050"/>
          <p14:tracePt t="34484" x="1987550" y="4229100"/>
          <p14:tracePt t="34497" x="1898650" y="4248150"/>
          <p14:tracePt t="34515" x="1670050" y="4298950"/>
          <p14:tracePt t="34532" x="1492250" y="4356100"/>
          <p14:tracePt t="34549" x="1346200" y="4400550"/>
          <p14:tracePt t="34566" x="1187450" y="4457700"/>
          <p14:tracePt t="34581" x="1054100" y="4489450"/>
          <p14:tracePt t="34599" x="977900" y="4508500"/>
          <p14:tracePt t="34614" x="927100" y="4527550"/>
          <p14:tracePt t="34632" x="920750" y="4527550"/>
          <p14:tracePt t="34723" x="908050" y="4533900"/>
          <p14:tracePt t="34924" x="901700" y="4533900"/>
          <p14:tracePt t="34932" x="882650" y="4521200"/>
          <p14:tracePt t="34940" x="869950" y="4508500"/>
          <p14:tracePt t="34966" x="819150" y="4432300"/>
          <p14:tracePt t="34982" x="755650" y="4362450"/>
          <p14:tracePt t="34998" x="704850" y="4286250"/>
          <p14:tracePt t="35013" x="654050" y="4197350"/>
          <p14:tracePt t="35030" x="628650" y="4133850"/>
          <p14:tracePt t="35048" x="622300" y="4095750"/>
          <p14:tracePt t="35064" x="615950" y="4064000"/>
          <p14:tracePt t="35082" x="615950" y="4038600"/>
          <p14:tracePt t="35097" x="615950" y="4025900"/>
          <p14:tracePt t="35115" x="641350" y="3994150"/>
          <p14:tracePt t="35132" x="698500" y="3956050"/>
          <p14:tracePt t="35148" x="781050" y="3930650"/>
          <p14:tracePt t="35165" x="882650" y="3924300"/>
          <p14:tracePt t="35182" x="1009650" y="3917950"/>
          <p14:tracePt t="35199" x="1149350" y="3917950"/>
          <p14:tracePt t="35215" x="1295400" y="3917950"/>
          <p14:tracePt t="35232" x="1422400" y="3917950"/>
          <p14:tracePt t="35247" x="1543050" y="3943350"/>
          <p14:tracePt t="35265" x="1638300" y="3975100"/>
          <p14:tracePt t="35281" x="1676400" y="3987800"/>
          <p14:tracePt t="35283" x="1676400" y="3994150"/>
          <p14:tracePt t="35298" x="1676400" y="4006850"/>
          <p14:tracePt t="35300" x="1676400" y="4013200"/>
          <p14:tracePt t="35315" x="1676400" y="4038600"/>
          <p14:tracePt t="35331" x="1663700" y="4070350"/>
          <p14:tracePt t="35348" x="1657350" y="4076700"/>
          <p14:tracePt t="35436" x="1689100" y="4076700"/>
          <p14:tracePt t="35444" x="1739900" y="4070350"/>
          <p14:tracePt t="35451" x="1809750" y="4051300"/>
          <p14:tracePt t="35465" x="1873250" y="4051300"/>
          <p14:tracePt t="35481" x="2044700" y="4051300"/>
          <p14:tracePt t="35499" x="2305050" y="4057650"/>
          <p14:tracePt t="35515" x="2470150" y="4102100"/>
          <p14:tracePt t="35531" x="2552700" y="4133850"/>
          <p14:tracePt t="35547" x="2578100" y="4152900"/>
          <p14:tracePt t="35565" x="2584450" y="4165600"/>
          <p14:tracePt t="35580" x="2584450" y="4191000"/>
          <p14:tracePt t="35596" x="2565400" y="4229100"/>
          <p14:tracePt t="35615" x="2438400" y="4254500"/>
          <p14:tracePt t="35631" x="2279650" y="4254500"/>
          <p14:tracePt t="35648" x="2063750" y="4203700"/>
          <p14:tracePt t="35664" x="1873250" y="4114800"/>
          <p14:tracePt t="35681" x="1733550" y="4051300"/>
          <p14:tracePt t="35684" x="1676400" y="4019550"/>
          <p14:tracePt t="35698" x="1619250" y="3981450"/>
          <p14:tracePt t="35699" x="1587500" y="3968750"/>
          <p14:tracePt t="35716" x="1568450" y="3956050"/>
          <p14:tracePt t="35731" x="1568450" y="3943350"/>
          <p14:tracePt t="35747" x="1574800" y="3930650"/>
          <p14:tracePt t="35764" x="1651000" y="3898900"/>
          <p14:tracePt t="35781" x="1816100" y="3879850"/>
          <p14:tracePt t="35797" x="2127250" y="3841750"/>
          <p14:tracePt t="35815" x="2609850" y="3778250"/>
          <p14:tracePt t="35830" x="3124200" y="3708400"/>
          <p14:tracePt t="35848" x="3651250" y="3670300"/>
          <p14:tracePt t="35864" x="4133850" y="3657600"/>
          <p14:tracePt t="35882" x="4464050" y="3657600"/>
          <p14:tracePt t="35884" x="4622800" y="3657600"/>
          <p14:tracePt t="35898" x="4762500" y="3657600"/>
          <p14:tracePt t="35900" x="4902200" y="3657600"/>
          <p14:tracePt t="35915" x="5194300" y="3657600"/>
          <p14:tracePt t="35931" x="5473700" y="3657600"/>
          <p14:tracePt t="35948" x="5734050" y="3657600"/>
          <p14:tracePt t="35964" x="6013450" y="3651250"/>
          <p14:tracePt t="35981" x="6343650" y="3613150"/>
          <p14:tracePt t="35997" x="6610350" y="3594100"/>
          <p14:tracePt t="36015" x="6864350" y="3581400"/>
          <p14:tracePt t="36030" x="7112000" y="3562350"/>
          <p14:tracePt t="36048" x="7410450" y="3511550"/>
          <p14:tracePt t="36064" x="7759700" y="3467100"/>
          <p14:tracePt t="36082" x="8089900" y="3365500"/>
          <p14:tracePt t="36084" x="8248650" y="3314700"/>
          <p14:tracePt t="36098" x="8337550" y="3276600"/>
          <p14:tracePt t="36100" x="8464550" y="3232150"/>
          <p14:tracePt t="36115" x="8616950" y="3162300"/>
          <p14:tracePt t="36131" x="8699500" y="3124200"/>
          <p14:tracePt t="36147" x="8750300" y="3086100"/>
          <p14:tracePt t="36164" x="8769350" y="3067050"/>
          <p14:tracePt t="36182" x="8775700" y="3041650"/>
          <p14:tracePt t="36198" x="8788400" y="3016250"/>
          <p14:tracePt t="36215" x="8801100" y="3003550"/>
          <p14:tracePt t="36231" x="8813800" y="2984500"/>
          <p14:tracePt t="36248" x="8820150" y="2965450"/>
          <p14:tracePt t="36264" x="8832850" y="2952750"/>
          <p14:tracePt t="36281" x="8839200" y="2946400"/>
          <p14:tracePt t="36355" x="8839200" y="2933700"/>
          <p14:tracePt t="36387" x="8839200" y="2927350"/>
          <p14:tracePt t="36395" x="8839200" y="2921000"/>
          <p14:tracePt t="36418" x="8839200" y="2914650"/>
          <p14:tracePt t="36492" x="8839200" y="2908300"/>
          <p14:tracePt t="36508" x="8845550" y="2895600"/>
          <p14:tracePt t="36515" x="8845550" y="2882900"/>
          <p14:tracePt t="36523" x="8845550" y="2863850"/>
          <p14:tracePt t="36531" x="8851900" y="2838450"/>
          <p14:tracePt t="36547" x="8858250" y="2787650"/>
          <p14:tracePt t="36565" x="8890000" y="2698750"/>
          <p14:tracePt t="36582" x="8953500" y="2584450"/>
          <p14:tracePt t="36596" x="9023350" y="2476500"/>
          <p14:tracePt t="36613" x="9118600" y="2374900"/>
          <p14:tracePt t="36631" x="9245600" y="2286000"/>
          <p14:tracePt t="36648" x="9366250" y="2209800"/>
          <p14:tracePt t="36664" x="9493250" y="2165350"/>
          <p14:tracePt t="36681" x="9588500" y="2159000"/>
          <p14:tracePt t="36684" x="9620250" y="2146300"/>
          <p14:tracePt t="36698" x="9639300" y="2146300"/>
          <p14:tracePt t="36699" x="9664700" y="2146300"/>
          <p14:tracePt t="36715" x="9690100" y="2146300"/>
          <p14:tracePt t="36764" x="9690100" y="2159000"/>
          <p14:tracePt t="36772" x="9690100" y="2171700"/>
          <p14:tracePt t="36781" x="9690100" y="2197100"/>
          <p14:tracePt t="36797" x="9639300" y="2222500"/>
          <p14:tracePt t="36815" x="9588500" y="2228850"/>
          <p14:tracePt t="36831" x="9544050" y="2228850"/>
          <p14:tracePt t="36848" x="9505950" y="2216150"/>
          <p14:tracePt t="36864" x="9474200" y="2190750"/>
          <p14:tracePt t="36882" x="9448800" y="2120900"/>
          <p14:tracePt t="36884" x="9442450" y="2089150"/>
          <p14:tracePt t="36898" x="9442450" y="2051050"/>
          <p14:tracePt t="36899" x="9442450" y="2025650"/>
          <p14:tracePt t="36915" x="9442450" y="2006600"/>
          <p14:tracePt t="36931" x="9442450" y="2000250"/>
          <p14:tracePt t="36962" x="9442450" y="2006600"/>
          <p14:tracePt t="36971" x="9442450" y="2063750"/>
          <p14:tracePt t="36979" x="9442450" y="2139950"/>
          <p14:tracePt t="36996" x="9429750" y="2305050"/>
          <p14:tracePt t="37013" x="9378950" y="2482850"/>
          <p14:tracePt t="37029" x="9302750" y="2597150"/>
          <p14:tracePt t="37046" x="9220200" y="2641600"/>
          <p14:tracePt t="37063" x="9156700" y="2647950"/>
          <p14:tracePt t="37080" x="9093200" y="2609850"/>
          <p14:tracePt t="37097" x="9042400" y="2514600"/>
          <p14:tracePt t="37113" x="9004300" y="2381250"/>
          <p14:tracePt t="37114" x="8997950" y="2286000"/>
          <p14:tracePt t="37130" x="8997950" y="2101850"/>
          <p14:tracePt t="37147" x="9010650" y="2000250"/>
          <p14:tracePt t="37163" x="9042400" y="1955800"/>
          <p14:tracePt t="37180" x="9201150" y="1879600"/>
          <p14:tracePt t="37196" x="9328150" y="1879600"/>
          <p14:tracePt t="37213" x="9467850" y="1898650"/>
          <p14:tracePt t="37230" x="9594850" y="1981200"/>
          <p14:tracePt t="37247" x="9683750" y="2089150"/>
          <p14:tracePt t="37264" x="9696450" y="2159000"/>
          <p14:tracePt t="37281" x="9696450" y="2190750"/>
          <p14:tracePt t="37283" x="9696450" y="2203450"/>
          <p14:tracePt t="37298" x="9690100" y="2216150"/>
          <p14:tracePt t="37299" x="9664700" y="2216150"/>
          <p14:tracePt t="37314" x="9639300" y="2216150"/>
          <p14:tracePt t="37316" x="9601200" y="2216150"/>
          <p14:tracePt t="37331" x="9518650" y="2165350"/>
          <p14:tracePt t="37347" x="9455150" y="2108200"/>
          <p14:tracePt t="37364" x="9410700" y="2051050"/>
          <p14:tracePt t="37380" x="9398000" y="2006600"/>
          <p14:tracePt t="37399" x="9398000" y="1949450"/>
          <p14:tracePt t="37414" x="9404350" y="1898650"/>
          <p14:tracePt t="37431" x="9455150" y="1866900"/>
          <p14:tracePt t="37448" x="9499600" y="1866900"/>
          <p14:tracePt t="37464" x="9556750" y="1866900"/>
          <p14:tracePt t="37481" x="9620250" y="1898650"/>
          <p14:tracePt t="37483" x="9645650" y="1924050"/>
          <p14:tracePt t="37497" x="9677400" y="1974850"/>
          <p14:tracePt t="37515" x="9702800" y="2082800"/>
          <p14:tracePt t="37532" x="9702800" y="2171700"/>
          <p14:tracePt t="37548" x="9664700" y="2266950"/>
          <p14:tracePt t="37563" x="9582150" y="2311400"/>
          <p14:tracePt t="37579" x="9486900" y="2336800"/>
          <p14:tracePt t="37596" x="9385300" y="2336800"/>
          <p14:tracePt t="37613" x="9264650" y="2324100"/>
          <p14:tracePt t="37630" x="9163050" y="2266950"/>
          <p14:tracePt t="37646" x="9105900" y="2209800"/>
          <p14:tracePt t="37663" x="9074150" y="2171700"/>
          <p14:tracePt t="37680" x="9074150" y="2089150"/>
          <p14:tracePt t="37696" x="9124950" y="2006600"/>
          <p14:tracePt t="37713" x="9226550" y="1955800"/>
          <p14:tracePt t="37732" x="9423400" y="1924050"/>
          <p14:tracePt t="37748" x="9525000" y="1930400"/>
          <p14:tracePt t="37764" x="9607550" y="1981200"/>
          <p14:tracePt t="37781" x="9658350" y="2057400"/>
          <p14:tracePt t="37798" x="9664700" y="2114550"/>
          <p14:tracePt t="37815" x="9664700" y="2184400"/>
          <p14:tracePt t="37831" x="9620250" y="2254250"/>
          <p14:tracePt t="37848" x="9525000" y="2305050"/>
          <p14:tracePt t="37864" x="9423400" y="2324100"/>
          <p14:tracePt t="37881" x="9334500" y="2324100"/>
          <p14:tracePt t="37898" x="9271000" y="2260600"/>
          <p14:tracePt t="37900" x="9264650" y="2235200"/>
          <p14:tracePt t="37915" x="9226550" y="2127250"/>
          <p14:tracePt t="37932" x="9220200" y="2000250"/>
          <p14:tracePt t="37948" x="9220200" y="1873250"/>
          <p14:tracePt t="37965" x="9245600" y="1809750"/>
          <p14:tracePt t="37981" x="9290050" y="1771650"/>
          <p14:tracePt t="37997" x="9347200" y="1765300"/>
          <p14:tracePt t="38015" x="9404350" y="1803400"/>
          <p14:tracePt t="38031" x="9455150" y="1924050"/>
          <p14:tracePt t="38047" x="9493250" y="2070100"/>
          <p14:tracePt t="38064" x="9493250" y="2241550"/>
          <p14:tracePt t="38067" x="9493250" y="2311400"/>
          <p14:tracePt t="38081" x="9486900" y="2393950"/>
          <p14:tracePt t="38083" x="9455150" y="2451100"/>
          <p14:tracePt t="38098" x="9410700" y="2527300"/>
          <p14:tracePt t="38100" x="9366250" y="2565400"/>
          <p14:tracePt t="38115" x="9271000" y="2609850"/>
          <p14:tracePt t="38131" x="9156700" y="2616200"/>
          <p14:tracePt t="38148" x="9010650" y="2603500"/>
          <p14:tracePt t="38164" x="8870950" y="2533650"/>
          <p14:tracePt t="38181" x="8788400" y="2457450"/>
          <p14:tracePt t="38197" x="8724900" y="2387600"/>
          <p14:tracePt t="38215" x="8686800" y="2324100"/>
          <p14:tracePt t="38231" x="8686800" y="2292350"/>
          <p14:tracePt t="38247" x="8686800" y="2279650"/>
          <p14:tracePt t="38264" x="8724900" y="2266950"/>
          <p14:tracePt t="38281" x="8807450" y="2266950"/>
          <p14:tracePt t="38284" x="8851900" y="2266950"/>
          <p14:tracePt t="38297" x="8902700" y="2273300"/>
          <p14:tracePt t="38314" x="8978900" y="2324100"/>
          <p14:tracePt t="38316" x="9010650" y="2349500"/>
          <p14:tracePt t="38331" x="9048750" y="2413000"/>
          <p14:tracePt t="38348" x="9048750" y="2489200"/>
          <p14:tracePt t="38364" x="9036050" y="2559050"/>
          <p14:tracePt t="38381" x="8953500" y="2647950"/>
          <p14:tracePt t="38399" x="8845550" y="2711450"/>
          <p14:tracePt t="38414" x="8712200" y="2755900"/>
          <p14:tracePt t="38433" x="8528050" y="2787650"/>
          <p14:tracePt t="38435" x="8420100" y="2794000"/>
          <p14:tracePt t="38448" x="8318500" y="2794000"/>
          <p14:tracePt t="38464" x="8070850" y="2794000"/>
          <p14:tracePt t="38481" x="7886700" y="2794000"/>
          <p14:tracePt t="38483" x="7804150" y="2794000"/>
          <p14:tracePt t="38498" x="7727950" y="2794000"/>
          <p14:tracePt t="38500" x="7677150" y="2794000"/>
          <p14:tracePt t="38514" x="7626350" y="2794000"/>
          <p14:tracePt t="38516" x="7600950" y="2794000"/>
          <p14:tracePt t="38531" x="7581900" y="2794000"/>
          <p14:tracePt t="38549" x="7575550" y="2794000"/>
          <p14:tracePt t="38596" x="7575550" y="2806700"/>
          <p14:tracePt t="38604" x="7575550" y="2813050"/>
          <p14:tracePt t="38616" x="7575550" y="2825750"/>
          <p14:tracePt t="38631" x="7575550" y="2857500"/>
          <p14:tracePt t="38648" x="7575550" y="2914650"/>
          <p14:tracePt t="38651" x="7575550" y="2965450"/>
          <p14:tracePt t="38664" x="7575550" y="3003550"/>
          <p14:tracePt t="38681" x="7575550" y="3092450"/>
          <p14:tracePt t="38684" x="7575550" y="3130550"/>
          <p14:tracePt t="38698" x="7575550" y="3181350"/>
          <p14:tracePt t="38700" x="7569200" y="3225800"/>
          <p14:tracePt t="38715" x="7562850" y="3308350"/>
          <p14:tracePt t="38732" x="7543800" y="3390900"/>
          <p14:tracePt t="38748" x="7531100" y="3454400"/>
          <p14:tracePt t="38764" x="7499350" y="3517900"/>
          <p14:tracePt t="38781" x="7448550" y="3606800"/>
          <p14:tracePt t="38797" x="7391400" y="3689350"/>
          <p14:tracePt t="38815" x="7321550" y="3797300"/>
          <p14:tracePt t="38831" x="7245350" y="3917950"/>
          <p14:tracePt t="38849" x="7169150" y="4019550"/>
          <p14:tracePt t="38851" x="7124700" y="4083050"/>
          <p14:tracePt t="38864" x="7080250" y="4152900"/>
          <p14:tracePt t="38881" x="6991350" y="4248150"/>
          <p14:tracePt t="38883" x="6927850" y="4318000"/>
          <p14:tracePt t="38897" x="6883400" y="4368800"/>
          <p14:tracePt t="38900" x="6819900" y="4432300"/>
          <p14:tracePt t="38914" x="6756400" y="4489450"/>
          <p14:tracePt t="38916" x="6699250" y="4533900"/>
          <p14:tracePt t="38932" x="6572250" y="4616450"/>
          <p14:tracePt t="38949" x="6457950" y="4667250"/>
          <p14:tracePt t="38964" x="6369050" y="4711700"/>
          <p14:tracePt t="38981" x="6267450" y="4737100"/>
          <p14:tracePt t="38998" x="6165850" y="4768850"/>
          <p14:tracePt t="39014" x="6045200" y="4794250"/>
          <p14:tracePt t="39032" x="5905500" y="4819650"/>
          <p14:tracePt t="39049" x="5765800" y="4838700"/>
          <p14:tracePt t="39051" x="5702300" y="4851400"/>
          <p14:tracePt t="39064" x="5638800" y="4857750"/>
          <p14:tracePt t="39080" x="5537200" y="4870450"/>
          <p14:tracePt t="39097" x="5441950" y="4889500"/>
          <p14:tracePt t="39115" x="5327650" y="4895850"/>
          <p14:tracePt t="39131" x="5207000" y="4895850"/>
          <p14:tracePt t="39148" x="5067300" y="4895850"/>
          <p14:tracePt t="39165" x="4914900" y="4889500"/>
          <p14:tracePt t="39182" x="4730750" y="4845050"/>
          <p14:tracePt t="39198" x="4502150" y="4787900"/>
          <p14:tracePt t="39215" x="4356100" y="4724400"/>
          <p14:tracePt t="39231" x="4292600" y="4705350"/>
          <p14:tracePt t="39250" x="4279900" y="4705350"/>
          <p14:tracePt t="39251" x="4273550" y="4705350"/>
          <p14:tracePt t="39264" x="4267200" y="4705350"/>
          <p14:tracePt t="39281" x="4248150" y="4699000"/>
          <p14:tracePt t="39284" x="4229100" y="4699000"/>
          <p14:tracePt t="39297" x="4216400" y="4699000"/>
          <p14:tracePt t="39315" x="4133850" y="4699000"/>
          <p14:tracePt t="39332" x="4032250" y="4699000"/>
          <p14:tracePt t="39347" x="3924300" y="4686300"/>
          <p14:tracePt t="39365" x="3886200" y="4673600"/>
          <p14:tracePt t="39383" x="3860800" y="4667250"/>
          <p14:tracePt t="39397" x="3854450" y="4667250"/>
          <p14:tracePt t="39772" x="3848100" y="4660900"/>
          <p14:tracePt t="39788" x="3835400" y="4654550"/>
          <p14:tracePt t="39820" x="3822700" y="4648200"/>
          <p14:tracePt t="39827" x="3816350" y="4648200"/>
          <p14:tracePt t="39844" x="3803650" y="4641850"/>
          <p14:tracePt t="39851" x="3797300" y="4641850"/>
          <p14:tracePt t="39868" x="3784600" y="4641850"/>
          <p14:tracePt t="39882" x="3778250" y="4641850"/>
          <p14:tracePt t="39898" x="3765550" y="4629150"/>
          <p14:tracePt t="39915" x="3746500" y="4629150"/>
          <p14:tracePt t="39931" x="3721100" y="4629150"/>
          <p14:tracePt t="39948" x="3676650" y="4622800"/>
          <p14:tracePt t="39964" x="3632200" y="4616450"/>
          <p14:tracePt t="39982" x="3587750" y="4603750"/>
          <p14:tracePt t="39998" x="3543300" y="4603750"/>
          <p14:tracePt t="40014" x="3511550" y="4597400"/>
          <p14:tracePt t="40031" x="3486150" y="4591050"/>
          <p14:tracePt t="40049" x="3441700" y="4578350"/>
          <p14:tracePt t="40051" x="3435350" y="4578350"/>
          <p14:tracePt t="40064" x="3416300" y="4578350"/>
          <p14:tracePt t="40067" x="3403600" y="4578350"/>
          <p14:tracePt t="40081" x="3390900" y="4578350"/>
          <p14:tracePt t="40083" x="3371850" y="4572000"/>
          <p14:tracePt t="40098" x="3352800" y="4572000"/>
          <p14:tracePt t="40115" x="3276600" y="4552950"/>
          <p14:tracePt t="40132" x="3206750" y="4540250"/>
          <p14:tracePt t="40147" x="3111500" y="4521200"/>
          <p14:tracePt t="40164" x="2997200" y="4508500"/>
          <p14:tracePt t="40181" x="2882900" y="4457700"/>
          <p14:tracePt t="40198" x="2794000" y="4419600"/>
          <p14:tracePt t="40215" x="2730500" y="4381500"/>
          <p14:tracePt t="40231" x="2692400" y="4330700"/>
          <p14:tracePt t="40249" x="2673350" y="4273550"/>
          <p14:tracePt t="40252" x="2673350" y="4260850"/>
          <p14:tracePt t="40265" x="2673350" y="4235450"/>
          <p14:tracePt t="40268" x="2673350" y="4222750"/>
          <p14:tracePt t="40281" x="2673350" y="4184650"/>
          <p14:tracePt t="40298" x="2673350" y="4121150"/>
          <p14:tracePt t="40314" x="2692400" y="4051300"/>
          <p14:tracePt t="40332" x="2736850" y="3937000"/>
          <p14:tracePt t="40349" x="2768600" y="3886200"/>
          <p14:tracePt t="40366" x="2813050" y="3854450"/>
          <p14:tracePt t="40382" x="2857500" y="3841750"/>
          <p14:tracePt t="40398" x="2882900" y="3841750"/>
          <p14:tracePt t="40414" x="2889250" y="3841750"/>
          <p14:tracePt t="40430" x="2895600" y="3848100"/>
          <p14:tracePt t="40448" x="2895600" y="3892550"/>
          <p14:tracePt t="40464" x="2895600" y="3956050"/>
          <p14:tracePt t="40481" x="2895600" y="3987800"/>
          <p14:tracePt t="40499" x="2851150" y="4032250"/>
          <p14:tracePt t="40515" x="2806700" y="4032250"/>
          <p14:tracePt t="40532" x="2743200" y="4032250"/>
          <p14:tracePt t="40547" x="2654300" y="4006850"/>
          <p14:tracePt t="40565" x="2540000" y="3930650"/>
          <p14:tracePt t="40581" x="2419350" y="3848100"/>
          <p14:tracePt t="40596" x="2324100" y="3778250"/>
          <p14:tracePt t="40614" x="2260600" y="3733800"/>
          <p14:tracePt t="40630" x="2235200" y="3714750"/>
          <p14:tracePt t="40648" x="2222500" y="3702050"/>
          <p14:tracePt t="40651" x="2216150" y="3695700"/>
          <p14:tracePt t="40828" x="2216150" y="3702050"/>
          <p14:tracePt t="40836" x="2216150" y="3708400"/>
          <p14:tracePt t="40848" x="2216150" y="3714750"/>
          <p14:tracePt t="40864" x="2222500" y="3733800"/>
          <p14:tracePt t="40881" x="2228850" y="3752850"/>
          <p14:tracePt t="40897" x="2235200" y="3765550"/>
          <p14:tracePt t="40916" x="2235200" y="3797300"/>
          <p14:tracePt t="40931" x="2235200" y="3816350"/>
          <p14:tracePt t="40949" x="2235200" y="3835400"/>
          <p14:tracePt t="40966" x="2235200" y="3860800"/>
          <p14:tracePt t="40981" x="2235200" y="3886200"/>
          <p14:tracePt t="40999" x="2235200" y="3905250"/>
          <p14:tracePt t="41014" x="2235200" y="3930650"/>
          <p14:tracePt t="41031" x="2222500" y="3956050"/>
          <p14:tracePt t="41047" x="2209800" y="3975100"/>
          <p14:tracePt t="41065" x="2197100" y="3987800"/>
          <p14:tracePt t="41067" x="2184400" y="3987800"/>
          <p14:tracePt t="41140" x="2171700" y="3987800"/>
          <p14:tracePt t="41164" x="2171700" y="3981450"/>
          <p14:tracePt t="41172" x="2171700" y="3968750"/>
          <p14:tracePt t="41182" x="2184400" y="3949700"/>
          <p14:tracePt t="41197" x="2228850" y="3917950"/>
          <p14:tracePt t="41215" x="2286000" y="3905250"/>
          <p14:tracePt t="41231" x="2343150" y="3905250"/>
          <p14:tracePt t="41248" x="2381250" y="3911600"/>
          <p14:tracePt t="41264" x="2387600" y="3943350"/>
          <p14:tracePt t="41281" x="2400300" y="3975100"/>
          <p14:tracePt t="41298" x="2406650" y="4013200"/>
          <p14:tracePt t="41300" x="2406650" y="4025900"/>
          <p14:tracePt t="41315" x="2406650" y="4064000"/>
          <p14:tracePt t="41332" x="2374900" y="4089400"/>
          <p14:tracePt t="41347" x="2343150" y="4095750"/>
          <p14:tracePt t="41365" x="2292350" y="4095750"/>
          <p14:tracePt t="41381" x="2216150" y="4076700"/>
          <p14:tracePt t="41397" x="2127250" y="4038600"/>
          <p14:tracePt t="41415" x="2057400" y="3987800"/>
          <p14:tracePt t="41430" x="2006600" y="3937000"/>
          <p14:tracePt t="41448" x="1987550" y="3911600"/>
          <p14:tracePt t="41451" x="1981200" y="3905250"/>
          <p14:tracePt t="41464" x="1981200" y="3892550"/>
          <p14:tracePt t="41482" x="1993900" y="3854450"/>
          <p14:tracePt t="41484" x="2025650" y="3803650"/>
          <p14:tracePt t="41498" x="2063750" y="3733800"/>
          <p14:tracePt t="41500" x="2127250" y="3625850"/>
          <p14:tracePt t="41515" x="2203450" y="3460750"/>
          <p14:tracePt t="41916" x="2209800" y="3467100"/>
          <p14:tracePt t="41924" x="2228850" y="3473450"/>
          <p14:tracePt t="41939" x="2247900" y="3498850"/>
          <p14:tracePt t="41956" x="2254250" y="3498850"/>
          <p14:tracePt t="42108" x="2254250" y="3517900"/>
          <p14:tracePt t="42115" x="2254250" y="3536950"/>
          <p14:tracePt t="42124" x="2247900" y="3549650"/>
          <p14:tracePt t="42132" x="2228850" y="3575050"/>
          <p14:tracePt t="42148" x="2222500" y="3619500"/>
          <p14:tracePt t="42164" x="2197100" y="3670300"/>
          <p14:tracePt t="42181" x="2165350" y="3702050"/>
          <p14:tracePt t="42197" x="2139950" y="3752850"/>
          <p14:tracePt t="42215" x="2101850" y="3790950"/>
          <p14:tracePt t="42231" x="2044700" y="3848100"/>
          <p14:tracePt t="42248" x="1987550" y="3898900"/>
          <p14:tracePt t="42264" x="1917700" y="3937000"/>
          <p14:tracePt t="42281" x="1873250" y="3968750"/>
          <p14:tracePt t="42284" x="1841500" y="3987800"/>
          <p14:tracePt t="42298" x="1822450" y="4006850"/>
          <p14:tracePt t="42299" x="1797050" y="4019550"/>
          <p14:tracePt t="42315" x="1752600" y="4051300"/>
          <p14:tracePt t="42331" x="1708150" y="4095750"/>
          <p14:tracePt t="42347" x="1663700" y="4127500"/>
          <p14:tracePt t="42365" x="1619250" y="4159250"/>
          <p14:tracePt t="42381" x="1587500" y="4184650"/>
          <p14:tracePt t="42397" x="1568450" y="4191000"/>
          <p14:tracePt t="42415" x="1549400" y="4203700"/>
          <p14:tracePt t="42436" x="1549400" y="4210050"/>
          <p14:tracePt t="42448" x="1543050" y="4210050"/>
          <p14:tracePt t="42464" x="1530350" y="4222750"/>
          <p14:tracePt t="42483" x="1517650" y="4235450"/>
          <p14:tracePt t="42499" x="1511300" y="4241800"/>
          <p14:tracePt t="42516" x="1511300" y="4254500"/>
          <p14:tracePt t="42531" x="1504950" y="4260850"/>
          <p14:tracePt t="42548" x="1498600" y="4260850"/>
          <p14:tracePt t="42572" x="1498600" y="4267200"/>
          <p14:tracePt t="42588" x="1492250" y="4267200"/>
          <p14:tracePt t="42596" x="1485900" y="4267200"/>
          <p14:tracePt t="42613" x="1466850" y="4279900"/>
          <p14:tracePt t="42631" x="1428750" y="4292600"/>
          <p14:tracePt t="42647" x="1371600" y="4311650"/>
          <p14:tracePt t="42665" x="1295400" y="4318000"/>
          <p14:tracePt t="42667" x="1257300" y="4324350"/>
          <p14:tracePt t="42681" x="1231900" y="4324350"/>
          <p14:tracePt t="42683" x="1193800" y="4337050"/>
          <p14:tracePt t="42698" x="1168400" y="4343400"/>
          <p14:tracePt t="42700" x="1136650" y="4349750"/>
          <p14:tracePt t="42715" x="1104900" y="4362450"/>
          <p14:tracePt t="42732" x="1092200" y="4362450"/>
          <p14:tracePt t="42748" x="1079500" y="4368800"/>
          <p14:tracePt t="42765" x="1073150" y="4368800"/>
          <p14:tracePt t="42900" x="1060450" y="4368800"/>
          <p14:tracePt t="42907" x="1054100" y="4368800"/>
          <p14:tracePt t="42915" x="1041400" y="4368800"/>
          <p14:tracePt t="42932" x="1022350" y="4337050"/>
          <p14:tracePt t="42948" x="1009650" y="4273550"/>
          <p14:tracePt t="42964" x="1009650" y="4127500"/>
          <p14:tracePt t="42981" x="1009650" y="3987800"/>
          <p14:tracePt t="42998" x="1009650" y="3886200"/>
          <p14:tracePt t="43014" x="1016000" y="3848100"/>
          <p14:tracePt t="43031" x="1028700" y="3810000"/>
          <p14:tracePt t="43048" x="1035050" y="3797300"/>
          <p14:tracePt t="43065" x="1047750" y="3784600"/>
          <p14:tracePt t="43081" x="1066800" y="3771900"/>
          <p14:tracePt t="43099" x="1092200" y="3765550"/>
          <p14:tracePt t="43115" x="1104900" y="3765550"/>
          <p14:tracePt t="43132" x="1143000" y="3765550"/>
          <p14:tracePt t="43148" x="1187450" y="3765550"/>
          <p14:tracePt t="43165" x="1238250" y="3771900"/>
          <p14:tracePt t="43181" x="1295400" y="3790950"/>
          <p14:tracePt t="43197" x="1390650" y="3822700"/>
          <p14:tracePt t="43215" x="1492250" y="3867150"/>
          <p14:tracePt t="43231" x="1606550" y="3911600"/>
          <p14:tracePt t="43248" x="1701800" y="3962400"/>
          <p14:tracePt t="43264" x="1778000" y="4025900"/>
          <p14:tracePt t="43267" x="1816100" y="4064000"/>
          <p14:tracePt t="43281" x="1847850" y="4089400"/>
          <p14:tracePt t="43283" x="1873250" y="4114800"/>
          <p14:tracePt t="43298" x="1898650" y="4152900"/>
          <p14:tracePt t="43300" x="1911350" y="4191000"/>
          <p14:tracePt t="43315" x="1930400" y="4241800"/>
          <p14:tracePt t="43331" x="1949450" y="4298950"/>
          <p14:tracePt t="43347" x="1955800" y="4337050"/>
          <p14:tracePt t="43365" x="1955800" y="4362450"/>
          <p14:tracePt t="43381" x="1955800" y="4381500"/>
          <p14:tracePt t="43397" x="1955800" y="4400550"/>
          <p14:tracePt t="43415" x="1955800" y="4406900"/>
          <p14:tracePt t="43430" x="1955800" y="4413250"/>
          <p14:tracePt t="43447" x="1955800" y="4419600"/>
          <p14:tracePt t="43468" x="1955800" y="4425950"/>
          <p14:tracePt t="43483" x="1955800" y="4432300"/>
          <p14:tracePt t="43498" x="1955800" y="4438650"/>
          <p14:tracePt t="43516" x="1955800" y="4451350"/>
          <p14:tracePt t="43531" x="1955800" y="4457700"/>
          <p14:tracePt t="43547" x="1955800" y="4464050"/>
          <p14:tracePt t="43565" x="1955800" y="4476750"/>
          <p14:tracePt t="43580" x="1949450" y="4502150"/>
          <p14:tracePt t="43596" x="1930400" y="4527550"/>
          <p14:tracePt t="43613" x="1917700" y="4546600"/>
          <p14:tracePt t="43630" x="1892300" y="4565650"/>
          <p14:tracePt t="43647" x="1860550" y="4597400"/>
          <p14:tracePt t="43664" x="1835150" y="4622800"/>
          <p14:tracePt t="43681" x="1797050" y="4648200"/>
          <p14:tracePt t="43683" x="1784350" y="4654550"/>
          <p14:tracePt t="43698" x="1771650" y="4667250"/>
          <p14:tracePt t="43700" x="1752600" y="4673600"/>
          <p14:tracePt t="43715" x="1714500" y="4692650"/>
          <p14:tracePt t="43731" x="1682750" y="4705350"/>
          <p14:tracePt t="43748" x="1670050" y="4711700"/>
          <p14:tracePt t="43765" x="1657350" y="4718050"/>
          <p14:tracePt t="43781" x="1644650" y="4724400"/>
          <p14:tracePt t="43798" x="1631950" y="4730750"/>
          <p14:tracePt t="43814" x="1619250" y="4737100"/>
          <p14:tracePt t="43831" x="1606550" y="4743450"/>
          <p14:tracePt t="43847" x="1581150" y="4756150"/>
          <p14:tracePt t="43865" x="1555750" y="4768850"/>
          <p14:tracePt t="43881" x="1511300" y="4781550"/>
          <p14:tracePt t="43883" x="1504950" y="4781550"/>
          <p14:tracePt t="43897" x="1485900" y="4787900"/>
          <p14:tracePt t="43900" x="1473200" y="4787900"/>
          <p14:tracePt t="43914" x="1454150" y="4787900"/>
          <p14:tracePt t="43916" x="1435100" y="4794250"/>
          <p14:tracePt t="43931" x="1403350" y="4794250"/>
          <p14:tracePt t="43948" x="1358900" y="4794250"/>
          <p14:tracePt t="43964" x="1314450" y="4794250"/>
          <p14:tracePt t="43982" x="1257300" y="4794250"/>
          <p14:tracePt t="43998" x="1193800" y="4794250"/>
          <p14:tracePt t="44014" x="1111250" y="4768850"/>
          <p14:tracePt t="44031" x="1047750" y="4743450"/>
          <p14:tracePt t="44047" x="1009650" y="4737100"/>
          <p14:tracePt t="44065" x="977900" y="4724400"/>
          <p14:tracePt t="44081" x="958850" y="4718050"/>
          <p14:tracePt t="44171" x="952500" y="4718050"/>
          <p14:tracePt t="44188" x="952500" y="4711700"/>
          <p14:tracePt t="44196" x="946150" y="4699000"/>
          <p14:tracePt t="44204" x="939800" y="4692650"/>
          <p14:tracePt t="44215" x="939800" y="4660900"/>
          <p14:tracePt t="44231" x="977900" y="4546600"/>
          <p14:tracePt t="44248" x="1136650" y="4381500"/>
          <p14:tracePt t="44265" x="1530350" y="4222750"/>
          <p14:tracePt t="44281" x="2095500" y="4159250"/>
          <p14:tracePt t="44298" x="2616200" y="4178300"/>
          <p14:tracePt t="44314" x="3067050" y="4311650"/>
          <p14:tracePt t="44331" x="3384550" y="4521200"/>
          <p14:tracePt t="44347" x="3422650" y="4648200"/>
          <p14:tracePt t="44364" x="3435350" y="4762500"/>
          <p14:tracePt t="44381" x="3390900" y="4864100"/>
          <p14:tracePt t="44400" x="3282950" y="4914900"/>
          <p14:tracePt t="44414" x="3130550" y="4946650"/>
          <p14:tracePt t="44432" x="2959100" y="4933950"/>
          <p14:tracePt t="44447" x="2781300" y="4826000"/>
          <p14:tracePt t="44465" x="2679700" y="4730750"/>
          <p14:tracePt t="44481" x="2641600" y="4622800"/>
          <p14:tracePt t="44483" x="2641600" y="4565650"/>
          <p14:tracePt t="44497" x="2641600" y="4527550"/>
          <p14:tracePt t="44500" x="2660650" y="4483100"/>
          <p14:tracePt t="44515" x="2774950" y="4438650"/>
          <p14:tracePt t="44532" x="2978150" y="4425950"/>
          <p14:tracePt t="44548" x="3257550" y="4425950"/>
          <p14:tracePt t="44565" x="3606800" y="4546600"/>
          <p14:tracePt t="44581" x="3797300" y="4667250"/>
          <p14:tracePt t="44598" x="3860800" y="4775200"/>
          <p14:tracePt t="44614" x="3860800" y="4870450"/>
          <p14:tracePt t="44631" x="3810000" y="4953000"/>
          <p14:tracePt t="44648" x="3676650" y="4978400"/>
          <p14:tracePt t="44664" x="3473450" y="4978400"/>
          <p14:tracePt t="44681" x="3162300" y="4895850"/>
          <p14:tracePt t="44684" x="3009900" y="4819650"/>
          <p14:tracePt t="44697" x="2927350" y="4762500"/>
          <p14:tracePt t="44700" x="2851150" y="4711700"/>
          <p14:tracePt t="44715" x="2806700" y="4635500"/>
          <p14:tracePt t="44731" x="2806700" y="4578350"/>
          <p14:tracePt t="44748" x="2838450" y="4508500"/>
          <p14:tracePt t="44764" x="2971800" y="4483100"/>
          <p14:tracePt t="44781" x="3149600" y="4483100"/>
          <p14:tracePt t="44798" x="3333750" y="4502150"/>
          <p14:tracePt t="44814" x="3435350" y="4565650"/>
          <p14:tracePt t="44831" x="3454400" y="4648200"/>
          <p14:tracePt t="44848" x="3454400" y="4718050"/>
          <p14:tracePt t="44865" x="3403600" y="4762500"/>
          <p14:tracePt t="44867" x="3359150" y="4768850"/>
          <p14:tracePt t="44882" x="3327400" y="4768850"/>
          <p14:tracePt t="44898" x="3270250" y="4756150"/>
          <p14:tracePt t="44900" x="3263900" y="4749800"/>
          <p14:tracePt t="44914" x="3257550" y="4724400"/>
          <p14:tracePt t="44932" x="3257550" y="4603750"/>
          <p14:tracePt t="44949" x="3321050" y="4508500"/>
          <p14:tracePt t="44965" x="3416300" y="4445000"/>
          <p14:tracePt t="44982" x="3511550" y="4425950"/>
          <p14:tracePt t="44998" x="3581400" y="4425950"/>
          <p14:tracePt t="45015" x="3632200" y="4457700"/>
          <p14:tracePt t="45031" x="3638550" y="4572000"/>
          <p14:tracePt t="45049" x="3625850" y="4724400"/>
          <p14:tracePt t="45051" x="3581400" y="4794250"/>
          <p14:tracePt t="45066" x="3530600" y="4864100"/>
          <p14:tracePt t="45067" x="3467100" y="4914900"/>
          <p14:tracePt t="45081" x="3390900" y="4959350"/>
          <p14:tracePt t="45098" x="3257550" y="4984750"/>
          <p14:tracePt t="45100" x="3200400" y="4991100"/>
          <p14:tracePt t="45115" x="3130550" y="4991100"/>
          <p14:tracePt t="45131" x="3111500" y="4984750"/>
          <p14:tracePt t="45148" x="3105150" y="4940300"/>
          <p14:tracePt t="45164" x="3105150" y="4838700"/>
          <p14:tracePt t="45181" x="3181350" y="4724400"/>
          <p14:tracePt t="45197" x="3289300" y="4667250"/>
          <p14:tracePt t="45214" x="3429000" y="4654550"/>
          <p14:tracePt t="45231" x="3575050" y="4654550"/>
          <p14:tracePt t="45247" x="3670300" y="4705350"/>
          <p14:tracePt t="45266" x="3714750" y="4787900"/>
          <p14:tracePt t="45267" x="3714750" y="4832350"/>
          <p14:tracePt t="45281" x="3714750" y="4876800"/>
          <p14:tracePt t="45283" x="3714750" y="4914900"/>
          <p14:tracePt t="45298" x="3708400" y="4953000"/>
          <p14:tracePt t="45300" x="3683000" y="4991100"/>
          <p14:tracePt t="45315" x="3600450" y="5054600"/>
          <p14:tracePt t="45331" x="3511550" y="5073650"/>
          <p14:tracePt t="45348" x="3454400" y="5080000"/>
          <p14:tracePt t="45364" x="3409950" y="5080000"/>
          <p14:tracePt t="45383" x="3378200" y="5060950"/>
          <p14:tracePt t="45399" x="3359150" y="5022850"/>
          <p14:tracePt t="45415" x="3333750" y="4940300"/>
          <p14:tracePt t="45431" x="3327400" y="4876800"/>
          <p14:tracePt t="45447" x="3327400" y="4851400"/>
          <p14:tracePt t="45465" x="3340100" y="4826000"/>
          <p14:tracePt t="45481" x="3346450" y="4819650"/>
          <p14:tracePt t="45497" x="3359150" y="4813300"/>
          <p14:tracePt t="45515" x="3365500" y="4813300"/>
          <p14:tracePt t="45781" x="3378200" y="4800600"/>
          <p14:tracePt t="45788" x="3397250" y="4775200"/>
          <p14:tracePt t="45798" x="3435350" y="4718050"/>
          <p14:tracePt t="45814" x="3524250" y="4635500"/>
          <p14:tracePt t="45831" x="3657600" y="4565650"/>
          <p14:tracePt t="45848" x="3816350" y="4527550"/>
          <p14:tracePt t="45864" x="4083050" y="4514850"/>
          <p14:tracePt t="45882" x="4495800" y="4514850"/>
          <p14:tracePt t="45883" x="4686300" y="4514850"/>
          <p14:tracePt t="45899" x="5080000" y="4514850"/>
          <p14:tracePt t="45915" x="5384800" y="4527550"/>
          <p14:tracePt t="45932" x="5607050" y="4578350"/>
          <p14:tracePt t="45948" x="5721350" y="4610100"/>
          <p14:tracePt t="45964" x="5746750" y="4629150"/>
          <p14:tracePt t="46004" x="5746750" y="4641850"/>
          <p14:tracePt t="46012" x="5734050" y="4654550"/>
          <p14:tracePt t="46020" x="5695950" y="4673600"/>
          <p14:tracePt t="46032" x="5676900" y="4679950"/>
          <p14:tracePt t="46048" x="5568950" y="4705350"/>
          <p14:tracePt t="46064" x="5429250" y="4711700"/>
          <p14:tracePt t="46082" x="5264150" y="4705350"/>
          <p14:tracePt t="46084" x="5181600" y="4686300"/>
          <p14:tracePt t="46097" x="5105400" y="4654550"/>
          <p14:tracePt t="46114" x="4997450" y="4603750"/>
          <p14:tracePt t="46131" x="4946650" y="4540250"/>
          <p14:tracePt t="46147" x="4940300" y="4502150"/>
          <p14:tracePt t="46164" x="4940300" y="4476750"/>
          <p14:tracePt t="46182" x="4972050" y="4451350"/>
          <p14:tracePt t="46197" x="5022850" y="4438650"/>
          <p14:tracePt t="46215" x="5118100" y="4438650"/>
          <p14:tracePt t="46231" x="5213350" y="4438650"/>
          <p14:tracePt t="46248" x="5314950" y="4470400"/>
          <p14:tracePt t="46265" x="5372100" y="4508500"/>
          <p14:tracePt t="46267" x="5391150" y="4533900"/>
          <p14:tracePt t="46282" x="5397500" y="4559300"/>
          <p14:tracePt t="46283" x="5397500" y="4578350"/>
          <p14:tracePt t="46297" x="5397500" y="4610100"/>
          <p14:tracePt t="46315" x="5321300" y="4711700"/>
          <p14:tracePt t="46331" x="5168900" y="4762500"/>
          <p14:tracePt t="46348" x="4902200" y="4781550"/>
          <p14:tracePt t="46364" x="4552950" y="4781550"/>
          <p14:tracePt t="46382" x="4222750" y="4730750"/>
          <p14:tracePt t="46398" x="3994150" y="4654550"/>
          <p14:tracePt t="46414" x="3860800" y="4597400"/>
          <p14:tracePt t="46431" x="3822700" y="4565650"/>
          <p14:tracePt t="46448" x="3822700" y="4540250"/>
          <p14:tracePt t="46465" x="3822700" y="4495800"/>
          <p14:tracePt t="46467" x="3860800" y="4457700"/>
          <p14:tracePt t="46481" x="3905250" y="4438650"/>
          <p14:tracePt t="46484" x="3994150" y="4413250"/>
          <p14:tracePt t="46498" x="4076700" y="4413250"/>
          <p14:tracePt t="46500" x="4165600" y="4413250"/>
          <p14:tracePt t="46516" x="4394200" y="4413250"/>
          <p14:tracePt t="46532" x="4635500" y="4438650"/>
          <p14:tracePt t="46549" x="4832350" y="4508500"/>
          <p14:tracePt t="46565" x="4940300" y="4546600"/>
          <p14:tracePt t="46581" x="4991100" y="4584700"/>
          <p14:tracePt t="46596" x="4991100" y="4591050"/>
          <p14:tracePt t="46613" x="4991100" y="4610100"/>
          <p14:tracePt t="46631" x="4984750" y="4635500"/>
          <p14:tracePt t="46647" x="4914900" y="4667250"/>
          <p14:tracePt t="46665" x="4832350" y="4673600"/>
          <p14:tracePt t="46668" x="4813300" y="4673600"/>
          <p14:tracePt t="46683" x="4800600" y="4673600"/>
          <p14:tracePt t="46740" x="4813300" y="4667250"/>
          <p14:tracePt t="46748" x="4851400" y="4641850"/>
          <p14:tracePt t="46756" x="4895850" y="4610100"/>
          <p14:tracePt t="46765" x="4959350" y="4597400"/>
          <p14:tracePt t="46782" x="5105400" y="4565650"/>
          <p14:tracePt t="46797" x="5264150" y="4559300"/>
          <p14:tracePt t="46814" x="5416550" y="4559300"/>
          <p14:tracePt t="46831" x="5575300" y="4559300"/>
          <p14:tracePt t="46848" x="5702300" y="4559300"/>
          <p14:tracePt t="46864" x="5765800" y="4540250"/>
          <p14:tracePt t="46881" x="5772150" y="4540250"/>
          <p14:tracePt t="46963" x="5778500" y="4540250"/>
          <p14:tracePt t="46970" x="5791200" y="4540250"/>
          <p14:tracePt t="46979" x="5791200" y="4533900"/>
          <p14:tracePt t="46996" x="5842000" y="4533900"/>
          <p14:tracePt t="47013" x="5949950" y="4533900"/>
          <p14:tracePt t="47029" x="6083300" y="4508500"/>
          <p14:tracePt t="47046" x="6216650" y="4502150"/>
          <p14:tracePt t="47063" x="6337300" y="4495800"/>
          <p14:tracePt t="47080" x="6419850" y="4483100"/>
          <p14:tracePt t="47096" x="6457950" y="4476750"/>
          <p14:tracePt t="47195" x="6438900" y="4489450"/>
          <p14:tracePt t="47204" x="6413500" y="4514850"/>
          <p14:tracePt t="47215" x="6362700" y="4546600"/>
          <p14:tracePt t="47231" x="6242050" y="4610100"/>
          <p14:tracePt t="47248" x="5994400" y="4699000"/>
          <p14:tracePt t="47264" x="5619750" y="4800600"/>
          <p14:tracePt t="47283" x="5054600" y="4946650"/>
          <p14:tracePt t="47298" x="4857750" y="5010150"/>
          <p14:tracePt t="47300" x="4660900" y="5035550"/>
          <p14:tracePt t="47315" x="4324350" y="5105400"/>
          <p14:tracePt t="47331" x="4057650" y="5156200"/>
          <p14:tracePt t="47347" x="3860800" y="5187950"/>
          <p14:tracePt t="47365" x="3708400" y="5207000"/>
          <p14:tracePt t="47381" x="3568700" y="5219700"/>
          <p14:tracePt t="47397" x="3448050" y="5226050"/>
          <p14:tracePt t="47414" x="3333750" y="5226050"/>
          <p14:tracePt t="47431" x="3206750" y="5226050"/>
          <p14:tracePt t="47447" x="3073400" y="5226050"/>
          <p14:tracePt t="47465" x="2933700" y="5226050"/>
          <p14:tracePt t="47467" x="2851150" y="5219700"/>
          <p14:tracePt t="47481" x="2781300" y="5213350"/>
          <p14:tracePt t="47484" x="2673350" y="5187950"/>
          <p14:tracePt t="47499" x="2520950" y="5168900"/>
          <p14:tracePt t="47515" x="2406650" y="5137150"/>
          <p14:tracePt t="47532" x="2343150" y="5105400"/>
          <p14:tracePt t="47548" x="2330450" y="5099050"/>
          <p14:tracePt t="47588" x="2330450" y="5086350"/>
          <p14:tracePt t="47596" x="2330450" y="5073650"/>
          <p14:tracePt t="47603" x="2330450" y="5067300"/>
          <p14:tracePt t="47614" x="2336800" y="5048250"/>
          <p14:tracePt t="47631" x="2368550" y="5022850"/>
          <p14:tracePt t="47648" x="2432050" y="4991100"/>
          <p14:tracePt t="47651" x="2476500" y="4978400"/>
          <p14:tracePt t="47664" x="2501900" y="4965700"/>
          <p14:tracePt t="47681" x="2559050" y="4953000"/>
          <p14:tracePt t="47683" x="2565400" y="4953000"/>
          <p14:tracePt t="47698" x="2571750" y="4953000"/>
          <p14:tracePt t="47764" x="2546350" y="4953000"/>
          <p14:tracePt t="47772" x="2508250" y="4953000"/>
          <p14:tracePt t="47781" x="2476500" y="4953000"/>
          <p14:tracePt t="47797" x="2362200" y="4921250"/>
          <p14:tracePt t="47815" x="2260600" y="4883150"/>
          <p14:tracePt t="47830" x="2190750" y="4851400"/>
          <p14:tracePt t="47848" x="2165350" y="4838700"/>
          <p14:tracePt t="47864" x="2159000" y="4838700"/>
          <p14:tracePt t="47892" x="2159000" y="4832350"/>
          <p14:tracePt t="47907" x="2159000" y="4819650"/>
          <p14:tracePt t="47915" x="2171700" y="4813300"/>
          <p14:tracePt t="47931" x="2222500" y="4806950"/>
          <p14:tracePt t="47948" x="2311400" y="4800600"/>
          <p14:tracePt t="47965" x="2444750" y="4775200"/>
          <p14:tracePt t="47981" x="2609850" y="4743450"/>
          <p14:tracePt t="47998" x="2768600" y="4730750"/>
          <p14:tracePt t="48015" x="2889250" y="4711700"/>
          <p14:tracePt t="48031" x="2940050" y="4705350"/>
          <p14:tracePt t="48048" x="2965450" y="4705350"/>
          <p14:tracePt t="48091" x="2965450" y="4692650"/>
          <p14:tracePt t="48099" x="2965450" y="4660900"/>
          <p14:tracePt t="48107" x="2952750" y="4572000"/>
          <p14:tracePt t="48115" x="2940050" y="4527550"/>
          <p14:tracePt t="48412" x="2933700" y="4540250"/>
          <p14:tracePt t="48421" x="2940050" y="4546600"/>
          <p14:tracePt t="48444" x="2946400" y="4546600"/>
          <p14:tracePt t="48484" x="2952750" y="4546600"/>
          <p14:tracePt t="48499" x="2965450" y="4540250"/>
          <p14:tracePt t="48508" x="2971800" y="4533900"/>
          <p14:tracePt t="48515" x="2978150" y="4533900"/>
          <p14:tracePt t="48644" x="2984500" y="4527550"/>
          <p14:tracePt t="48652" x="3003550" y="4527550"/>
          <p14:tracePt t="48665" x="3022600" y="4527550"/>
          <p14:tracePt t="48681" x="3086100" y="4533900"/>
          <p14:tracePt t="48699" x="3168650" y="4565650"/>
          <p14:tracePt t="48715" x="3181350" y="4578350"/>
          <p14:tracePt t="48732" x="3200400" y="4597400"/>
          <p14:tracePt t="48748" x="3200400" y="4629150"/>
          <p14:tracePt t="48764" x="3200400" y="4673600"/>
          <p14:tracePt t="48781" x="3194050" y="4718050"/>
          <p14:tracePt t="48797" x="3155950" y="4768850"/>
          <p14:tracePt t="48815" x="3105150" y="4800600"/>
          <p14:tracePt t="48831" x="3028950" y="4851400"/>
          <p14:tracePt t="48848" x="2927350" y="4889500"/>
          <p14:tracePt t="48864" x="2832100" y="4933950"/>
          <p14:tracePt t="48882" x="2749550" y="4965700"/>
          <p14:tracePt t="48884" x="2711450" y="4978400"/>
          <p14:tracePt t="48898" x="2679700" y="4978400"/>
          <p14:tracePt t="48900" x="2647950" y="4984750"/>
          <p14:tracePt t="48916" x="2603500" y="4984750"/>
          <p14:tracePt t="48932" x="2559050" y="4991100"/>
          <p14:tracePt t="48947" x="2501900" y="4991100"/>
          <p14:tracePt t="48965" x="2406650" y="4991100"/>
          <p14:tracePt t="48981" x="2305050" y="4991100"/>
          <p14:tracePt t="48997" x="2197100" y="4991100"/>
          <p14:tracePt t="49015" x="2101850" y="4991100"/>
          <p14:tracePt t="49031" x="2032000" y="4991100"/>
          <p14:tracePt t="49048" x="1987550" y="4991100"/>
          <p14:tracePt t="49064" x="1943100" y="4991100"/>
          <p14:tracePt t="49081" x="1898650" y="4972050"/>
          <p14:tracePt t="49097" x="1873250" y="4959350"/>
          <p14:tracePt t="49115" x="1847850" y="4933950"/>
          <p14:tracePt t="49132" x="1822450" y="4895850"/>
          <p14:tracePt t="49148" x="1803400" y="4870450"/>
          <p14:tracePt t="49164" x="1784350" y="4851400"/>
          <p14:tracePt t="49181" x="1765300" y="4832350"/>
          <p14:tracePt t="49198" x="1746250" y="4826000"/>
          <p14:tracePt t="49214" x="1733550" y="4819650"/>
          <p14:tracePt t="49231" x="1727200" y="4813300"/>
          <p14:tracePt t="49247" x="1714500" y="4806950"/>
          <p14:tracePt t="49267" x="1708150" y="4806950"/>
          <p14:tracePt t="49283" x="1701800" y="4806950"/>
          <p14:tracePt t="49299" x="1695450" y="4800600"/>
          <p14:tracePt t="49314" x="1689100" y="4800600"/>
          <p14:tracePt t="49332" x="1663700" y="4775200"/>
          <p14:tracePt t="49348" x="1651000" y="4756150"/>
          <p14:tracePt t="49365" x="1638300" y="4737100"/>
          <p14:tracePt t="49382" x="1625600" y="4705350"/>
          <p14:tracePt t="49399" x="1625600" y="4673600"/>
          <p14:tracePt t="49414" x="1625600" y="4635500"/>
          <p14:tracePt t="49431" x="1625600" y="4597400"/>
          <p14:tracePt t="49448" x="1625600" y="4591050"/>
          <p14:tracePt t="49464" x="1625600" y="4565650"/>
          <p14:tracePt t="49481" x="1625600" y="4552950"/>
          <p14:tracePt t="49497" x="1625600" y="4540250"/>
          <p14:tracePt t="49500" x="1625600" y="4533900"/>
          <p14:tracePt t="49515" x="1625600" y="4527550"/>
          <p14:tracePt t="49531" x="1625600" y="4521200"/>
          <p14:tracePt t="49547" x="1619250" y="4508500"/>
          <p14:tracePt t="49565" x="1606550" y="4495800"/>
          <p14:tracePt t="49579" x="1587500" y="4489450"/>
          <p14:tracePt t="49596" x="1568450" y="4470400"/>
          <p14:tracePt t="49613" x="1562100" y="4470400"/>
          <p14:tracePt t="49629" x="1549400" y="4457700"/>
          <p14:tracePt t="49646" x="1543050" y="4451350"/>
          <p14:tracePt t="49836" x="1543050" y="4445000"/>
          <p14:tracePt t="49867" x="1543050" y="4438650"/>
          <p14:tracePt t="49892" x="1543050" y="4425950"/>
          <p14:tracePt t="49899" x="1543050" y="4419600"/>
          <p14:tracePt t="49916" x="1543050" y="4400550"/>
          <p14:tracePt t="49932" x="1543050" y="4381500"/>
          <p14:tracePt t="49948" x="1549400" y="4362450"/>
          <p14:tracePt t="49965" x="1568450" y="4343400"/>
          <p14:tracePt t="49980" x="1574800" y="4324350"/>
          <p14:tracePt t="50012" x="1574800" y="4318000"/>
          <p14:tracePt t="50027" x="1574800" y="4311650"/>
          <p14:tracePt t="50035" x="1562100" y="4311650"/>
          <p14:tracePt t="50049" x="1549400" y="4311650"/>
          <p14:tracePt t="50051" x="1511300" y="4305300"/>
          <p14:tracePt t="50064" x="1479550" y="4298950"/>
          <p14:tracePt t="50080" x="1371600" y="4279900"/>
          <p14:tracePt t="50097" x="1263650" y="4267200"/>
          <p14:tracePt t="50115" x="1104900" y="4229100"/>
          <p14:tracePt t="50131" x="1041400" y="4203700"/>
          <p14:tracePt t="50148" x="1028700" y="4191000"/>
          <p14:tracePt t="50164" x="1022350" y="4184650"/>
          <p14:tracePt t="50181" x="1022350" y="4178300"/>
          <p14:tracePt t="50198" x="1028700" y="4152900"/>
          <p14:tracePt t="50214" x="1098550" y="4114800"/>
          <p14:tracePt t="50232" x="1212850" y="4076700"/>
          <p14:tracePt t="50247" x="1377950" y="4044950"/>
          <p14:tracePt t="50265" x="1657350" y="4044950"/>
          <p14:tracePt t="50267" x="1866900" y="4044950"/>
          <p14:tracePt t="50280" x="2120900" y="4044950"/>
          <p14:tracePt t="50297" x="2628900" y="4070350"/>
          <p14:tracePt t="50315" x="3333750" y="4184650"/>
          <p14:tracePt t="50331" x="3714750" y="4235450"/>
          <p14:tracePt t="50348" x="3892550" y="4267200"/>
          <p14:tracePt t="50364" x="4013200" y="4279900"/>
          <p14:tracePt t="50381" x="4038600" y="4279900"/>
          <p14:tracePt t="50700" x="4044950" y="4286250"/>
          <p14:tracePt t="50708" x="4044950" y="4292600"/>
          <p14:tracePt t="50715" x="4032250" y="4298950"/>
          <p14:tracePt t="50733" x="4000500" y="4311650"/>
          <p14:tracePt t="50749" x="3981450" y="4324350"/>
          <p14:tracePt t="50766" x="3962400" y="4337050"/>
          <p14:tracePt t="50781" x="3949700" y="4343400"/>
          <p14:tracePt t="50797" x="3937000" y="4349750"/>
          <p14:tracePt t="50814" x="3924300" y="4362450"/>
          <p14:tracePt t="50830" x="3917950" y="4362450"/>
          <p14:tracePt t="51092" x="3911600" y="4375150"/>
          <p14:tracePt t="51099" x="3898900" y="4413250"/>
          <p14:tracePt t="51115" x="3803650" y="4432300"/>
          <p14:tracePt t="51132" x="3670300" y="4394200"/>
          <p14:tracePt t="51148" x="3651250" y="4387850"/>
          <p14:tracePt t="51332" x="3651250" y="4394200"/>
          <p14:tracePt t="51339" x="3651250" y="4406900"/>
          <p14:tracePt t="51355" x="3651250" y="4413250"/>
          <p14:tracePt t="51365" x="3651250" y="4425950"/>
          <p14:tracePt t="51381" x="3663950" y="4438650"/>
          <p14:tracePt t="51397" x="3670300" y="4457700"/>
          <p14:tracePt t="51414" x="3676650" y="4457700"/>
          <p14:tracePt t="51444" x="3676650" y="4464050"/>
          <p14:tracePt t="51556" x="3676650" y="4470400"/>
          <p14:tracePt t="51579" x="3676650" y="4476750"/>
          <p14:tracePt t="51611" x="3676650" y="4489450"/>
          <p14:tracePt t="51635" x="3676650" y="4495800"/>
          <p14:tracePt t="51651" x="3670300" y="4502150"/>
          <p14:tracePt t="51667" x="3663950" y="4502150"/>
          <p14:tracePt t="51690" x="3663950" y="4508500"/>
          <p14:tracePt t="51738" x="3663950" y="4514850"/>
          <p14:tracePt t="52020" x="3657600" y="4527550"/>
          <p14:tracePt t="52028" x="3644900" y="4540250"/>
          <p14:tracePt t="52035" x="3638550" y="4540250"/>
          <p14:tracePt t="52048" x="3625850" y="4552950"/>
          <p14:tracePt t="52064" x="3575050" y="4572000"/>
          <p14:tracePt t="52081" x="3473450" y="4603750"/>
          <p14:tracePt t="52083" x="3416300" y="4616450"/>
          <p14:tracePt t="52097" x="3365500" y="4622800"/>
          <p14:tracePt t="52115" x="3219450" y="4635500"/>
          <p14:tracePt t="52132" x="3111500" y="4648200"/>
          <p14:tracePt t="52148" x="3016250" y="4654550"/>
          <p14:tracePt t="52165" x="2889250" y="4654550"/>
          <p14:tracePt t="52182" x="2730500" y="4654550"/>
          <p14:tracePt t="52198" x="2533650" y="4648200"/>
          <p14:tracePt t="52214" x="2343150" y="4622800"/>
          <p14:tracePt t="52231" x="2171700" y="4597400"/>
          <p14:tracePt t="52248" x="2025650" y="4578350"/>
          <p14:tracePt t="52264" x="1885950" y="4565650"/>
          <p14:tracePt t="52282" x="1790700" y="4540250"/>
          <p14:tracePt t="52284" x="1758950" y="4540250"/>
          <p14:tracePt t="52299" x="1670050" y="4533900"/>
          <p14:tracePt t="52314" x="1619250" y="4508500"/>
          <p14:tracePt t="52331" x="1466850" y="4470400"/>
          <p14:tracePt t="52348" x="1295400" y="4432300"/>
          <p14:tracePt t="52364" x="1130300" y="4400550"/>
          <p14:tracePt t="52382" x="1028700" y="4381500"/>
          <p14:tracePt t="52397" x="1003300" y="4381500"/>
          <p14:tracePt t="52485" x="1003300" y="4368800"/>
          <p14:tracePt t="52491" x="1003300" y="4356100"/>
          <p14:tracePt t="52500" x="1003300" y="4343400"/>
          <p14:tracePt t="52514" x="1022350" y="4324350"/>
          <p14:tracePt t="52531" x="1022350" y="4311650"/>
          <p14:tracePt t="52548" x="1022350" y="4305300"/>
          <p14:tracePt t="52564" x="1028700" y="4292600"/>
          <p14:tracePt t="52620" x="1035050" y="4298950"/>
          <p14:tracePt t="52628" x="1047750" y="4311650"/>
          <p14:tracePt t="52635" x="1066800" y="4324350"/>
          <p14:tracePt t="52648" x="1104900" y="4349750"/>
          <p14:tracePt t="52664" x="1219200" y="4381500"/>
          <p14:tracePt t="52681" x="1377950" y="4406900"/>
          <p14:tracePt t="52684" x="1454150" y="4419600"/>
          <p14:tracePt t="52698" x="1524000" y="4425950"/>
          <p14:tracePt t="52700" x="1587500" y="4445000"/>
          <p14:tracePt t="52716" x="1631950" y="4451350"/>
          <p14:tracePt t="52756" x="1638300" y="4457700"/>
          <p14:tracePt t="52787" x="1638300" y="4451350"/>
          <p14:tracePt t="52796" x="1631950" y="4438650"/>
          <p14:tracePt t="52804" x="1631950" y="4413250"/>
          <p14:tracePt t="52815" x="1631950" y="4381500"/>
          <p14:tracePt t="52831" x="1638300" y="4318000"/>
          <p14:tracePt t="52848" x="1752600" y="4260850"/>
          <p14:tracePt t="52864" x="2101850" y="4260850"/>
          <p14:tracePt t="52867" x="2438400" y="4305300"/>
          <p14:tracePt t="52880" x="2832100" y="4413250"/>
          <p14:tracePt t="52899" x="4057650" y="4813300"/>
          <p14:tracePt t="52915" x="4591050" y="5054600"/>
          <p14:tracePt t="52932" x="4800600" y="5187950"/>
          <p14:tracePt t="52948" x="4819650" y="5232400"/>
          <p14:tracePt t="52964" x="4819650" y="5245100"/>
          <p14:tracePt t="52982" x="4775200" y="5257800"/>
          <p14:tracePt t="52998" x="4673600" y="5264150"/>
          <p14:tracePt t="53015" x="4527550" y="5264150"/>
          <p14:tracePt t="53031" x="4273550" y="5232400"/>
          <p14:tracePt t="53048" x="3956050" y="5130800"/>
          <p14:tracePt t="53064" x="3651250" y="5048250"/>
          <p14:tracePt t="53082" x="3409950" y="4940300"/>
          <p14:tracePt t="53084" x="3308350" y="4883150"/>
          <p14:tracePt t="53096" x="3225800" y="4832350"/>
          <p14:tracePt t="53114" x="3048000" y="4711700"/>
          <p14:tracePt t="53130" x="2997200" y="4654550"/>
          <p14:tracePt t="53147" x="2990850" y="4622800"/>
          <p14:tracePt t="53163" x="2990850" y="4572000"/>
          <p14:tracePt t="53180" x="3028950" y="4502150"/>
          <p14:tracePt t="53196" x="3111500" y="4432300"/>
          <p14:tracePt t="53214" x="3219450" y="4368800"/>
          <p14:tracePt t="53230" x="3321050" y="4311650"/>
          <p14:tracePt t="53247" x="3371850" y="4286250"/>
          <p14:tracePt t="53263" x="3384550" y="4279900"/>
          <p14:tracePt t="53364" x="3371850" y="4273550"/>
          <p14:tracePt t="53372" x="3359150" y="4273550"/>
          <p14:tracePt t="53381" x="3352800" y="4267200"/>
          <p14:tracePt t="53397" x="3327400" y="4254500"/>
          <p14:tracePt t="53414" x="3308350" y="4222750"/>
          <p14:tracePt t="58381" x="3308350" y="4216400"/>
          <p14:tracePt t="58388" x="3314700" y="4216400"/>
          <p14:tracePt t="58516" x="4552950" y="4032250"/>
          <p14:tracePt t="58532" x="4832350" y="3987800"/>
          <p14:tracePt t="58550" x="5022850" y="3968750"/>
          <p14:tracePt t="58565" x="5124450" y="3943350"/>
          <p14:tracePt t="58582" x="5168900" y="3943350"/>
          <p14:tracePt t="58596" x="5187950" y="3937000"/>
          <p14:tracePt t="58614" x="5194300" y="3937000"/>
          <p14:tracePt t="58630" x="5200650" y="3937000"/>
          <p14:tracePt t="58648" x="5213350" y="3924300"/>
          <p14:tracePt t="58664" x="5238750" y="3924300"/>
          <p14:tracePt t="58681" x="5314950" y="3911600"/>
          <p14:tracePt t="58699" x="5441950" y="3879850"/>
          <p14:tracePt t="58715" x="5499100" y="3860800"/>
          <p14:tracePt t="58731" x="5524500" y="3848100"/>
          <p14:tracePt t="58748" x="5549900" y="3848100"/>
          <p14:tracePt t="58764" x="5568950" y="3848100"/>
          <p14:tracePt t="58782" x="5581650" y="3848100"/>
          <p14:tracePt t="58797" x="5600700" y="3841750"/>
          <p14:tracePt t="59005" x="5607050" y="3841750"/>
          <p14:tracePt t="59012" x="5613400" y="3841750"/>
          <p14:tracePt t="59020" x="5619750" y="3835400"/>
          <p14:tracePt t="59031" x="5632450" y="3835400"/>
          <p14:tracePt t="59047" x="5676900" y="3829050"/>
          <p14:tracePt t="59064" x="5759450" y="3803650"/>
          <p14:tracePt t="59081" x="5918200" y="3765550"/>
          <p14:tracePt t="59098" x="6470650" y="3663950"/>
          <p14:tracePt t="59115" x="7194550" y="3536950"/>
          <p14:tracePt t="59132" x="8077200" y="3352800"/>
          <p14:tracePt t="59148" x="9175750" y="3181350"/>
          <p14:tracePt t="59165" x="10274300" y="3003550"/>
          <p14:tracePt t="59181" x="11620500" y="2698750"/>
          <p14:tracePt t="59236" x="2230438" y="242888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6A3F9-2ED8-4C14-582A-87C401FA5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826F1CE-7663-8B6E-8581-9CA08DFBA81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5274" y="1069989"/>
                <a:ext cx="6597016" cy="5542683"/>
              </a:xfrm>
            </p:spPr>
            <p:txBody>
              <a:bodyPr>
                <a:normAutofit/>
              </a:bodyPr>
              <a:lstStyle/>
              <a:p>
                <a:pPr lvl="0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Macor - 4 mm diameter, 4 cm length</a:t>
                </a:r>
              </a:p>
              <a:p>
                <a:pPr lvl="0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5 kV, 50 A (1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sz="2000" dirty="0">
                    <a:solidFill>
                      <a:prstClr val="black"/>
                    </a:solidFill>
                  </a:rPr>
                  <a:t>s) peak current</a:t>
                </a:r>
              </a:p>
              <a:p>
                <a:pPr lvl="0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 Argon gas, 100 psi, 1.5 </a:t>
                </a:r>
                <a:r>
                  <a:rPr lang="en-US" sz="2000" dirty="0" err="1">
                    <a:solidFill>
                      <a:prstClr val="black"/>
                    </a:solidFill>
                  </a:rPr>
                  <a:t>ms</a:t>
                </a:r>
                <a:r>
                  <a:rPr lang="en-US" sz="2000" dirty="0">
                    <a:solidFill>
                      <a:prstClr val="black"/>
                    </a:solidFill>
                  </a:rPr>
                  <a:t> injection time</a:t>
                </a:r>
              </a:p>
              <a:p>
                <a:pPr lvl="0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Peak density ~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15</m:t>
                        </m:r>
                      </m:sup>
                    </m:sSup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en-US" sz="2000" b="0" dirty="0">
                  <a:solidFill>
                    <a:prstClr val="black"/>
                  </a:solidFill>
                </a:endParaRPr>
              </a:p>
              <a:p>
                <a:pPr lvl="0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Limited by Camera frame rate : 24.5 us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826F1CE-7663-8B6E-8581-9CA08DFBA81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5274" y="1069989"/>
                <a:ext cx="6597016" cy="5542683"/>
              </a:xfrm>
              <a:blipFill>
                <a:blip r:embed="rId3"/>
                <a:stretch>
                  <a:fillRect l="-769" t="-6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itle 1">
            <a:extLst>
              <a:ext uri="{FF2B5EF4-FFF2-40B4-BE49-F238E27FC236}">
                <a16:creationId xmlns:a16="http://schemas.microsoft.com/office/drawing/2014/main" id="{6C3CB2E2-2371-C240-B10F-7217E8FA1885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Capillary discharge-based plasma source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508B67-F708-74D9-58AE-1E3C26CAF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10</a:t>
            </a:fld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76F3A8F-3ACD-2F9B-DA29-1CAD8201D356}"/>
              </a:ext>
            </a:extLst>
          </p:cNvPr>
          <p:cNvSpPr txBox="1"/>
          <p:nvPr/>
        </p:nvSpPr>
        <p:spPr>
          <a:xfrm>
            <a:off x="7903998" y="4855907"/>
            <a:ext cx="614289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/>
              <a:t>Mach Zehnder based HeNe interferometer</a:t>
            </a:r>
          </a:p>
        </p:txBody>
      </p:sp>
      <p:pic>
        <p:nvPicPr>
          <p:cNvPr id="14" name="Picture 13" descr="A diagram of a machine&#10;&#10;AI-generated content may be incorrect.">
            <a:extLst>
              <a:ext uri="{FF2B5EF4-FFF2-40B4-BE49-F238E27FC236}">
                <a16:creationId xmlns:a16="http://schemas.microsoft.com/office/drawing/2014/main" id="{8C85B50B-0DF7-D1FA-27DA-C528239879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1" y="816610"/>
            <a:ext cx="6705599" cy="3910992"/>
          </a:xfrm>
          <a:prstGeom prst="rect">
            <a:avLst/>
          </a:prstGeo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72B8AD-115B-5FF2-A686-319ABF479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A495E-D7F5-F870-7F68-4B4A20B7F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6239BBF-D416-F0A1-8A19-4004432FDA77}"/>
              </a:ext>
            </a:extLst>
          </p:cNvPr>
          <p:cNvSpPr/>
          <p:nvPr/>
        </p:nvSpPr>
        <p:spPr>
          <a:xfrm>
            <a:off x="7892700" y="4895795"/>
            <a:ext cx="3894917" cy="264698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02BA453-64BA-1B4B-639F-58450EDE85D1}"/>
              </a:ext>
            </a:extLst>
          </p:cNvPr>
          <p:cNvSpPr/>
          <p:nvPr/>
        </p:nvSpPr>
        <p:spPr>
          <a:xfrm>
            <a:off x="7354957" y="2968487"/>
            <a:ext cx="730594" cy="100226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73F903CC-BA91-0A9F-131B-0A7EF4CDEC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5187" y="2905227"/>
            <a:ext cx="1951313" cy="187220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35B1D70-7098-8C79-C6DD-799D8E6F0FF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7688"/>
          <a:stretch>
            <a:fillRect/>
          </a:stretch>
        </p:blipFill>
        <p:spPr>
          <a:xfrm>
            <a:off x="31295" y="3313389"/>
            <a:ext cx="5223053" cy="318266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D936D9E-F640-D2B1-7A67-8110C8AA8A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48745" y="4857853"/>
            <a:ext cx="2301570" cy="1643978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43C63EA0-E13C-92DC-C48B-1643C98988FD}"/>
              </a:ext>
            </a:extLst>
          </p:cNvPr>
          <p:cNvCxnSpPr>
            <a:cxnSpLocks/>
          </p:cNvCxnSpPr>
          <p:nvPr/>
        </p:nvCxnSpPr>
        <p:spPr>
          <a:xfrm>
            <a:off x="6422065" y="3693459"/>
            <a:ext cx="802758" cy="0"/>
          </a:xfrm>
          <a:prstGeom prst="line">
            <a:avLst/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206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50"/>
    </mc:Choice>
    <mc:Fallback xmlns="">
      <p:transition spd="slow" advTm="129850"/>
    </mc:Fallback>
  </mc:AlternateContent>
  <p:extLst>
    <p:ext uri="{3A86A75C-4F4B-4683-9AE1-C65F6400EC91}">
      <p14:laserTraceLst xmlns:p14="http://schemas.microsoft.com/office/powerpoint/2010/main">
        <p14:tracePtLst>
          <p14:tracePt t="27776" x="7118350" y="2660650"/>
          <p14:tracePt t="27807" x="7169150" y="2609850"/>
          <p14:tracePt t="27841" x="7213600" y="2533650"/>
          <p14:tracePt t="27876" x="7315200" y="2317750"/>
          <p14:tracePt t="27909" x="7385050" y="2101850"/>
          <p14:tracePt t="27927" x="7385050" y="1917700"/>
          <p14:tracePt t="27963" x="7258050" y="1746250"/>
          <p14:tracePt t="27993" x="7086600" y="1651000"/>
          <p14:tracePt t="28026" x="6877050" y="1612900"/>
          <p14:tracePt t="28064" x="6743700" y="1574800"/>
          <p14:tracePt t="28095" x="6724650" y="1574800"/>
          <p14:tracePt t="28126" x="6699250" y="1562100"/>
          <p14:tracePt t="28149" x="6654800" y="1562100"/>
          <p14:tracePt t="28179" x="6540500" y="1568450"/>
          <p14:tracePt t="28240" x="6508750" y="1600200"/>
          <p14:tracePt t="28274" x="6546850" y="1644650"/>
          <p14:tracePt t="28308" x="6832600" y="1797050"/>
          <p14:tracePt t="28341" x="7486650" y="2082800"/>
          <p14:tracePt t="28358" x="8045450" y="2260600"/>
          <p14:tracePt t="28391" x="8705850" y="2368550"/>
          <p14:tracePt t="28426" x="9042400" y="2451100"/>
          <p14:tracePt t="28462" x="9093200" y="2470150"/>
          <p14:tracePt t="28548" x="9105900" y="2470150"/>
          <p14:tracePt t="28579" x="9188450" y="2355850"/>
          <p14:tracePt t="28610" x="9194800" y="2349500"/>
          <p14:tracePt t="28664" x="9194800" y="2381250"/>
          <p14:tracePt t="28692" x="9213850" y="2590800"/>
          <p14:tracePt t="28727" x="9385300" y="3117850"/>
          <p14:tracePt t="28748" x="9410700" y="3251200"/>
          <p14:tracePt t="28779" x="9410700" y="3289300"/>
          <p14:tracePt t="28866" x="9315450" y="3086100"/>
          <p14:tracePt t="28895" x="9347200" y="2870200"/>
          <p14:tracePt t="28930" x="9588500" y="2844800"/>
          <p14:tracePt t="28964" x="9848850" y="2965450"/>
          <p14:tracePt t="28995" x="9874250" y="3060700"/>
          <p14:tracePt t="29042" x="9785350" y="3092450"/>
          <p14:tracePt t="29076" x="9632950" y="3016250"/>
          <p14:tracePt t="29109" x="9525000" y="2901950"/>
          <p14:tracePt t="29127" x="9512300" y="2870200"/>
          <p14:tracePt t="29151" x="9626600" y="2857500"/>
          <p14:tracePt t="29176" x="9848850" y="2889250"/>
          <p14:tracePt t="29209" x="9937750" y="2978150"/>
          <p14:tracePt t="29247" x="9886950" y="3060700"/>
          <p14:tracePt t="29276" x="9779000" y="3073400"/>
          <p14:tracePt t="29310" x="9632950" y="3067050"/>
          <p14:tracePt t="29327" x="9575800" y="3022600"/>
          <p14:tracePt t="29349" x="9556750" y="2997200"/>
          <p14:tracePt t="29380" x="9575800" y="2971800"/>
          <p14:tracePt t="29412" x="9747250" y="3035300"/>
          <p14:tracePt t="29459" x="9785350" y="3143250"/>
          <p14:tracePt t="29493" x="9709150" y="3155950"/>
          <p14:tracePt t="29527" x="9626600" y="3111500"/>
          <p14:tracePt t="29549" x="9613900" y="3079750"/>
          <p14:tracePt t="29576" x="9613900" y="3060700"/>
          <p14:tracePt t="29614" x="9645650" y="3067050"/>
          <p14:tracePt t="29648" x="9671050" y="3117850"/>
          <p14:tracePt t="29681" x="9671050" y="3130550"/>
          <p14:tracePt t="29712" x="9658350" y="3130550"/>
          <p14:tracePt t="29759" x="9594850" y="3035300"/>
          <p14:tracePt t="29792" x="9620250" y="2965450"/>
          <p14:tracePt t="29826" x="9683750" y="2959100"/>
          <p14:tracePt t="29858" x="9734550" y="3016250"/>
          <p14:tracePt t="29891" x="9747250" y="3073400"/>
          <p14:tracePt t="29925" x="9740900" y="3092450"/>
          <p14:tracePt t="29958" x="9690100" y="3098800"/>
          <p14:tracePt t="29991" x="9632950" y="3098800"/>
          <p14:tracePt t="30026" x="9601200" y="3092450"/>
          <p14:tracePt t="30067" x="9594850" y="3086100"/>
          <p14:tracePt t="31141" x="9594850" y="3079750"/>
          <p14:tracePt t="31541" x="9582150" y="3086100"/>
          <p14:tracePt t="31586" x="9575800" y="3092450"/>
          <p14:tracePt t="31648" x="9563100" y="3092450"/>
          <p14:tracePt t="31674" x="9556750" y="3092450"/>
          <p14:tracePt t="31941" x="9544050" y="3079750"/>
          <p14:tracePt t="31976" x="9537700" y="3073400"/>
          <p14:tracePt t="32009" x="9531350" y="3067050"/>
          <p14:tracePt t="32025" x="9525000" y="3060700"/>
          <p14:tracePt t="32047" x="9518650" y="3054350"/>
          <p14:tracePt t="32074" x="9518650" y="3048000"/>
          <p14:tracePt t="32108" x="9518650" y="3041650"/>
          <p14:tracePt t="32159" x="9512300" y="3028950"/>
          <p14:tracePt t="32618" x="9512300" y="2984500"/>
          <p14:tracePt t="32650" x="9512300" y="2940050"/>
          <p14:tracePt t="32690" x="9512300" y="2921000"/>
          <p14:tracePt t="32739" x="9512300" y="2914650"/>
          <p14:tracePt t="32758" x="9505950" y="2901950"/>
          <p14:tracePt t="32775" x="9505950" y="2882900"/>
          <p14:tracePt t="32791" x="9505950" y="2876550"/>
          <p14:tracePt t="32808" x="9499600" y="2857500"/>
          <p14:tracePt t="32841" x="9499600" y="2838450"/>
          <p14:tracePt t="33189" x="9391650" y="2832100"/>
          <p14:tracePt t="33208" x="9213850" y="2832100"/>
          <p14:tracePt t="33241" x="8921750" y="2832100"/>
          <p14:tracePt t="33274" x="8820150" y="2832100"/>
          <p14:tracePt t="33441" x="9105900" y="2851150"/>
          <p14:tracePt t="33476" x="9652000" y="2895600"/>
          <p14:tracePt t="33509" x="9963150" y="2901950"/>
          <p14:tracePt t="33547" x="10026650" y="2901950"/>
          <p14:tracePt t="33741" x="9994900" y="2901950"/>
          <p14:tracePt t="33758" x="9956800" y="2908300"/>
          <p14:tracePt t="33807" x="9906000" y="2908300"/>
          <p14:tracePt t="33841" x="9886950" y="2908300"/>
          <p14:tracePt t="33906" x="9880600" y="2921000"/>
          <p14:tracePt t="33958" x="9855200" y="2965450"/>
          <p14:tracePt t="34007" x="9588500" y="3054350"/>
          <p14:tracePt t="34043" x="9505950" y="2978150"/>
          <p14:tracePt t="34328" x="9372600" y="3003550"/>
          <p14:tracePt t="34358" x="9315450" y="2997200"/>
          <p14:tracePt t="34391" x="9302750" y="2984500"/>
          <p14:tracePt t="34424" x="9302750" y="2933700"/>
          <p14:tracePt t="34459" x="9283700" y="2806700"/>
          <p14:tracePt t="34494" x="9271000" y="2787650"/>
          <p14:tracePt t="34563" x="9264650" y="2781300"/>
          <p14:tracePt t="34594" x="9220200" y="2749550"/>
          <p14:tracePt t="34626" x="9194800" y="2736850"/>
          <p14:tracePt t="34659" x="9182100" y="2736850"/>
          <p14:tracePt t="34878" x="9194800" y="2768600"/>
          <p14:tracePt t="34911" x="9239250" y="2819400"/>
          <p14:tracePt t="34927" x="9245600" y="2844800"/>
          <p14:tracePt t="34949" x="9258300" y="2870200"/>
          <p14:tracePt t="34980" x="9264650" y="2889250"/>
          <p14:tracePt t="35011" x="9264650" y="2895600"/>
          <p14:tracePt t="35046" x="9277350" y="2901950"/>
          <p14:tracePt t="35811" x="9112250" y="2908300"/>
          <p14:tracePt t="35858" x="8731250" y="2908300"/>
          <p14:tracePt t="35895" x="8489950" y="2914650"/>
          <p14:tracePt t="35941" x="7715250" y="2946400"/>
          <p14:tracePt t="35958" x="7258050" y="2959100"/>
          <p14:tracePt t="35974" x="7137400" y="2959100"/>
          <p14:tracePt t="35991" x="6788150" y="2959100"/>
          <p14:tracePt t="36008" x="6553200" y="2990850"/>
          <p14:tracePt t="36041" x="5886450" y="2971800"/>
          <p14:tracePt t="36075" x="4826000" y="2800350"/>
          <p14:tracePt t="36108" x="4006850" y="2597150"/>
          <p14:tracePt t="36142" x="3327400" y="2241550"/>
          <p14:tracePt t="36158" x="3048000" y="2032000"/>
          <p14:tracePt t="36191" x="2628900" y="1695450"/>
          <p14:tracePt t="36224" x="2438400" y="1581150"/>
          <p14:tracePt t="36258" x="2387600" y="1549400"/>
          <p14:tracePt t="36466" x="2387600" y="1543050"/>
          <p14:tracePt t="36513" x="2400300" y="1543050"/>
          <p14:tracePt t="36558" x="2419350" y="1543050"/>
          <p14:tracePt t="36845" x="2444750" y="1543050"/>
          <p14:tracePt t="36884" x="2565400" y="1543050"/>
          <p14:tracePt t="36916" x="2787650" y="1543050"/>
          <p14:tracePt t="36959" x="3194050" y="1549400"/>
          <p14:tracePt t="36991" x="3295650" y="1581150"/>
          <p14:tracePt t="37024" x="3302000" y="1581150"/>
          <p14:tracePt t="37241" x="3346450" y="1549400"/>
          <p14:tracePt t="37275" x="3524250" y="1511300"/>
          <p14:tracePt t="37308" x="3943350" y="1511300"/>
          <p14:tracePt t="37343" x="4413250" y="1543050"/>
          <p14:tracePt t="37376" x="4425950" y="1555750"/>
          <p14:tracePt t="37408" x="4318000" y="1593850"/>
          <p14:tracePt t="37443" x="4044950" y="1612900"/>
          <p14:tracePt t="37476" x="3867150" y="1574800"/>
          <p14:tracePt t="37509" x="3860800" y="1555750"/>
          <p14:tracePt t="37527" x="3962400" y="1524000"/>
          <p14:tracePt t="37545" x="4191000" y="1517650"/>
          <p14:tracePt t="37575" x="4787900" y="1562100"/>
          <p14:tracePt t="37609" x="4921250" y="1644650"/>
          <p14:tracePt t="37648" x="4756150" y="1727200"/>
          <p14:tracePt t="37675" x="4514850" y="1733550"/>
          <p14:tracePt t="37708" x="4273550" y="1714500"/>
          <p14:tracePt t="37742" x="4235450" y="1682750"/>
          <p14:tracePt t="37758" x="4235450" y="1657350"/>
          <p14:tracePt t="37775" x="4260850" y="1638300"/>
          <p14:tracePt t="37792" x="4337050" y="1619250"/>
          <p14:tracePt t="37825" x="4432300" y="1619250"/>
          <p14:tracePt t="37858" x="4445000" y="1631950"/>
          <p14:tracePt t="37972" x="4476750" y="1644650"/>
          <p14:tracePt t="38003" x="4845050" y="1695450"/>
          <p14:tracePt t="38046" x="5949950" y="1943100"/>
          <p14:tracePt t="38058" x="6426200" y="2070100"/>
          <p14:tracePt t="38074" x="6858000" y="2190750"/>
          <p14:tracePt t="38108" x="7766050" y="2520950"/>
          <p14:tracePt t="38141" x="8616950" y="2844800"/>
          <p14:tracePt t="38158" x="9093200" y="2978150"/>
          <p14:tracePt t="38175" x="9302750" y="3028950"/>
          <p14:tracePt t="38191" x="9353550" y="3016250"/>
          <p14:tracePt t="38225" x="9347200" y="2895600"/>
          <p14:tracePt t="38471" x="9480550" y="2946400"/>
          <p14:tracePt t="38503" x="9525000" y="2946400"/>
          <p14:tracePt t="38541" x="9531350" y="2946400"/>
          <p14:tracePt t="38587" x="9569450" y="2965450"/>
          <p14:tracePt t="38619" x="9588500" y="2984500"/>
          <p14:tracePt t="38649" x="9607550" y="3016250"/>
          <p14:tracePt t="38688" x="9645650" y="3048000"/>
          <p14:tracePt t="38719" x="9664700" y="3060700"/>
          <p14:tracePt t="38750" x="9683750" y="3079750"/>
          <p14:tracePt t="38866" x="9683750" y="3041650"/>
          <p14:tracePt t="38888" x="9683750" y="3035300"/>
          <p14:tracePt t="39341" x="9690100" y="3035300"/>
          <p14:tracePt t="39389" x="9690100" y="3041650"/>
          <p14:tracePt t="39841" x="9702800" y="3048000"/>
          <p14:tracePt t="39875" x="9715500" y="3054350"/>
          <p14:tracePt t="39909" x="9721850" y="3060700"/>
          <p14:tracePt t="39959" x="9728200" y="3067050"/>
          <p14:tracePt t="45441" x="9677400" y="3098800"/>
          <p14:tracePt t="45477" x="9613900" y="3111500"/>
          <p14:tracePt t="45493" x="9563100" y="3124200"/>
          <p14:tracePt t="45526" x="9429750" y="3149600"/>
          <p14:tracePt t="45549" x="9315450" y="3162300"/>
          <p14:tracePt t="45574" x="9150350" y="3187700"/>
          <p14:tracePt t="45609" x="9042400" y="3200400"/>
          <p14:tracePt t="45647" x="8972550" y="3200400"/>
          <p14:tracePt t="45658" x="8966200" y="3200400"/>
          <p14:tracePt t="45674" x="8959850" y="3200400"/>
          <p14:tracePt t="45941" x="9036050" y="3149600"/>
          <p14:tracePt t="45974" x="9239250" y="3054350"/>
          <p14:tracePt t="46009" x="9366250" y="2997200"/>
          <p14:tracePt t="46046" x="9398000" y="2990850"/>
          <p14:tracePt t="46152" x="9302750" y="2965450"/>
          <p14:tracePt t="46183" x="9207500" y="2914650"/>
          <p14:tracePt t="46208" x="9182100" y="2895600"/>
          <p14:tracePt t="46241" x="9182100" y="2876550"/>
          <p14:tracePt t="46276" x="9194800" y="2838450"/>
          <p14:tracePt t="46309" x="9213850" y="2832100"/>
          <p14:tracePt t="46541" x="9220200" y="2832100"/>
          <p14:tracePt t="46769" x="9220200" y="2844800"/>
          <p14:tracePt t="46806" x="9220200" y="2851150"/>
          <p14:tracePt t="46930" x="9213850" y="2870200"/>
          <p14:tracePt t="46970" x="9213850" y="2876550"/>
          <p14:tracePt t="46992" x="9194800" y="2876550"/>
          <p14:tracePt t="47026" x="9175750" y="2876550"/>
          <p14:tracePt t="47058" x="9150350" y="2825750"/>
          <p14:tracePt t="47093" x="9131300" y="2736850"/>
          <p14:tracePt t="47126" x="9169400" y="2667000"/>
          <p14:tracePt t="47147" x="9258300" y="2667000"/>
          <p14:tracePt t="47176" x="9378950" y="2667000"/>
          <p14:tracePt t="47210" x="9417050" y="2711450"/>
          <p14:tracePt t="47247" x="9417050" y="2762250"/>
          <p14:tracePt t="47276" x="9378950" y="2781300"/>
          <p14:tracePt t="47310" x="9340850" y="2787650"/>
          <p14:tracePt t="47346" x="9328150" y="2781300"/>
          <p14:tracePt t="47359" x="9328150" y="2762250"/>
          <p14:tracePt t="47394" x="9328150" y="2736850"/>
          <p14:tracePt t="47426" x="9334500" y="2730500"/>
          <p14:tracePt t="47448" x="9347200" y="2730500"/>
          <p14:tracePt t="47476" x="9353550" y="2730500"/>
          <p14:tracePt t="47558" x="9353550" y="2755900"/>
          <p14:tracePt t="47591" x="9353550" y="2762250"/>
          <p14:tracePt t="47645" x="9353550" y="2774950"/>
          <p14:tracePt t="47687" x="9347200" y="2774950"/>
          <p14:tracePt t="47711" x="9328150" y="2774950"/>
          <p14:tracePt t="47744" x="9258300" y="2749550"/>
          <p14:tracePt t="47776" x="9226550" y="2711450"/>
          <p14:tracePt t="47810" x="9213850" y="2692400"/>
          <p14:tracePt t="47826" x="9207500" y="2686050"/>
          <p14:tracePt t="48341" x="9207500" y="2679700"/>
          <p14:tracePt t="48843" x="9207500" y="2686050"/>
          <p14:tracePt t="48890" x="9207500" y="2705100"/>
          <p14:tracePt t="48931" x="9213850" y="2711450"/>
          <p14:tracePt t="49231" x="9239250" y="2711450"/>
          <p14:tracePt t="49259" x="9245600" y="2711450"/>
          <p14:tracePt t="49691" x="9232900" y="2711450"/>
          <p14:tracePt t="50232" x="9226550" y="2724150"/>
          <p14:tracePt t="50431" x="9232900" y="2736850"/>
          <p14:tracePt t="50462" x="9277350" y="2794000"/>
          <p14:tracePt t="50493" x="9366250" y="2863850"/>
          <p14:tracePt t="50507" x="9448800" y="2914650"/>
          <p14:tracePt t="50524" x="9544050" y="2997200"/>
          <p14:tracePt t="50558" x="9804400" y="3289300"/>
          <p14:tracePt t="50591" x="9982200" y="3600450"/>
          <p14:tracePt t="50624" x="10115550" y="3937000"/>
          <p14:tracePt t="50658" x="10191750" y="4229100"/>
          <p14:tracePt t="50691" x="10248900" y="4413250"/>
          <p14:tracePt t="50724" x="10299700" y="4559300"/>
          <p14:tracePt t="50758" x="10337800" y="4622800"/>
          <p14:tracePt t="50791" x="10388600" y="4654550"/>
          <p14:tracePt t="50825" x="10452100" y="4692650"/>
          <p14:tracePt t="50858" x="10553700" y="4724400"/>
          <p14:tracePt t="50891" x="10687050" y="4756150"/>
          <p14:tracePt t="50924" x="10820400" y="4775200"/>
          <p14:tracePt t="50958" x="10922000" y="4775200"/>
          <p14:tracePt t="50991" x="10972800" y="4768850"/>
          <p14:tracePt t="51024" x="11017250" y="4730750"/>
          <p14:tracePt t="51058" x="11042650" y="4673600"/>
          <p14:tracePt t="51092" x="11042650" y="4565650"/>
          <p14:tracePt t="51126" x="11042650" y="4438650"/>
          <p14:tracePt t="51148" x="11042650" y="4400550"/>
          <p14:tracePt t="51176" x="11087100" y="4349750"/>
          <p14:tracePt t="51209" x="11303000" y="4330700"/>
          <p14:tracePt t="51247" x="11652250" y="4343400"/>
          <p14:tracePt t="51274" x="11855450" y="4400550"/>
          <p14:tracePt t="51308" x="11957050" y="4457700"/>
          <p14:tracePt t="51342" x="11963400" y="4565650"/>
          <p14:tracePt t="51358" x="11849100" y="4629150"/>
          <p14:tracePt t="51391" x="11518900" y="4679950"/>
          <p14:tracePt t="51424" x="11182350" y="4635500"/>
          <p14:tracePt t="51459" x="11055350" y="4603750"/>
          <p14:tracePt t="51493" x="11036300" y="4552950"/>
          <p14:tracePt t="51526" x="11106150" y="4362450"/>
          <p14:tracePt t="51548" x="11201400" y="4273550"/>
          <p14:tracePt t="51575" x="11455400" y="4114800"/>
          <p14:tracePt t="51608" x="11703050" y="4108450"/>
          <p14:tracePt t="51648" x="12096750" y="4343400"/>
          <p14:tracePt t="51791" x="11906250" y="4953000"/>
          <p14:tracePt t="51824" x="11658600" y="5067300"/>
          <p14:tracePt t="51858" x="11423650" y="5099050"/>
          <p14:tracePt t="51891" x="11283950" y="5099050"/>
          <p14:tracePt t="51926" x="11258550" y="5099050"/>
          <p14:tracePt t="51959" x="11207750" y="5016500"/>
          <p14:tracePt t="51992" x="11106150" y="4832350"/>
          <p14:tracePt t="52025" x="11080750" y="4705350"/>
          <p14:tracePt t="52059" x="11118850" y="4603750"/>
          <p14:tracePt t="52092" x="11226800" y="4533900"/>
          <p14:tracePt t="52126" x="11372850" y="4514850"/>
          <p14:tracePt t="52148" x="11461750" y="4514850"/>
          <p14:tracePt t="52175" x="11525250" y="4514850"/>
          <p14:tracePt t="52208" x="11582400" y="4565650"/>
          <p14:tracePt t="52241" x="11607800" y="4667250"/>
          <p14:tracePt t="52274" x="11601450" y="4768850"/>
          <p14:tracePt t="52308" x="11518900" y="4851400"/>
          <p14:tracePt t="52342" x="11391900" y="4876800"/>
          <p14:tracePt t="52358" x="11360150" y="4876800"/>
          <p14:tracePt t="52391" x="11303000" y="4876800"/>
          <p14:tracePt t="52426" x="11271250" y="4864100"/>
          <p14:tracePt t="52458" x="11252200" y="4845050"/>
          <p14:tracePt t="52491" x="11226800" y="4756150"/>
          <p14:tracePt t="52524" x="11283950" y="4673600"/>
          <p14:tracePt t="52558" x="11468100" y="4686300"/>
          <p14:tracePt t="52591" x="11563350" y="4787900"/>
          <p14:tracePt t="52624" x="11557000" y="4889500"/>
          <p14:tracePt t="52658" x="11436350" y="4965700"/>
          <p14:tracePt t="52692" x="11233150" y="4965700"/>
          <p14:tracePt t="52726" x="11042650" y="4895850"/>
          <p14:tracePt t="52749" x="11010900" y="4857750"/>
          <p14:tracePt t="52774" x="10922000" y="4743450"/>
          <p14:tracePt t="52808" x="10890250" y="4629150"/>
          <p14:tracePt t="52842" x="10915650" y="4584700"/>
          <p14:tracePt t="52875" x="11029950" y="4616450"/>
          <p14:tracePt t="52908" x="11239500" y="4800600"/>
          <p14:tracePt t="52942" x="11264900" y="4946650"/>
          <p14:tracePt t="52958" x="11220450" y="4978400"/>
          <p14:tracePt t="52991" x="11036300" y="4991100"/>
          <p14:tracePt t="53024" x="10775950" y="4927600"/>
          <p14:tracePt t="53059" x="10629900" y="4838700"/>
          <p14:tracePt t="53092" x="10515600" y="4737100"/>
          <p14:tracePt t="53126" x="10496550" y="4654550"/>
          <p14:tracePt t="53146" x="10553700" y="4584700"/>
          <p14:tracePt t="53174" x="10769600" y="4540250"/>
          <p14:tracePt t="53209" x="11074400" y="4527550"/>
          <p14:tracePt t="53246" x="11309350" y="4591050"/>
          <p14:tracePt t="53259" x="11372850" y="4635500"/>
          <p14:tracePt t="53275" x="11404600" y="4667250"/>
          <p14:tracePt t="53309" x="11417300" y="4699000"/>
          <p14:tracePt t="53311" x="11417300" y="4711700"/>
          <p14:tracePt t="53348" x="11385550" y="4781550"/>
          <p14:tracePt t="53375" x="11277600" y="4826000"/>
          <p14:tracePt t="53408" x="11163300" y="4832350"/>
          <p14:tracePt t="53442" x="11049000" y="4832350"/>
          <p14:tracePt t="53476" x="10985500" y="4826000"/>
          <p14:tracePt t="53509" x="10960100" y="4819650"/>
          <p14:tracePt t="53641" x="10947400" y="4813300"/>
          <p14:tracePt t="53732" x="10871200" y="4813300"/>
          <p14:tracePt t="53758" x="10744200" y="4832350"/>
          <p14:tracePt t="53791" x="10629900" y="4864100"/>
          <p14:tracePt t="53824" x="10534650" y="4889500"/>
          <p14:tracePt t="53857" x="10452100" y="4908550"/>
          <p14:tracePt t="53891" x="10388600" y="4921250"/>
          <p14:tracePt t="53925" x="10363200" y="4933950"/>
          <p14:tracePt t="54403" x="10350500" y="4933950"/>
          <p14:tracePt t="54974" x="10344150" y="4933950"/>
          <p14:tracePt t="55105" x="10344150" y="4876800"/>
          <p14:tracePt t="55142" x="10426700" y="4743450"/>
          <p14:tracePt t="55158" x="10464800" y="4692650"/>
          <p14:tracePt t="55176" x="10490200" y="4648200"/>
          <p14:tracePt t="55192" x="10515600" y="4616450"/>
          <p14:tracePt t="55247" x="10642600" y="4559300"/>
          <p14:tracePt t="55292" x="10788650" y="4546600"/>
          <p14:tracePt t="55314" x="10852150" y="4578350"/>
          <p14:tracePt t="55360" x="10915650" y="4660900"/>
          <p14:tracePt t="55392" x="10922000" y="4743450"/>
          <p14:tracePt t="55445" x="10877550" y="4864100"/>
          <p14:tracePt t="55477" x="10769600" y="4921250"/>
          <p14:tracePt t="55509" x="10655300" y="4933950"/>
          <p14:tracePt t="55527" x="10528300" y="4933950"/>
          <p14:tracePt t="55561" x="10433050" y="4927600"/>
          <p14:tracePt t="55593" x="10382250" y="4895850"/>
          <p14:tracePt t="55647" x="10325100" y="4775200"/>
          <p14:tracePt t="55676" x="10299700" y="4718050"/>
          <p14:tracePt t="55735" x="10350500" y="4546600"/>
          <p14:tracePt t="55760" x="10464800" y="4464050"/>
          <p14:tracePt t="55793" x="10750550" y="4356100"/>
          <p14:tracePt t="55825" x="11010900" y="4311650"/>
          <p14:tracePt t="55858" x="11074400" y="4324350"/>
          <p14:tracePt t="55892" x="11106150" y="4381500"/>
          <p14:tracePt t="55945" x="11042650" y="4578350"/>
          <p14:tracePt t="55976" x="10902950" y="4635500"/>
          <p14:tracePt t="56009" x="10750550" y="4641850"/>
          <p14:tracePt t="56047" x="10629900" y="4610100"/>
          <p14:tracePt t="56077" x="10617200" y="4603750"/>
          <p14:tracePt t="56158" x="10617200" y="4648200"/>
          <p14:tracePt t="56193" x="10617200" y="4699000"/>
          <p14:tracePt t="56241" x="10598150" y="4743450"/>
          <p14:tracePt t="56294" x="10591800" y="4749800"/>
          <p14:tracePt t="56334" x="10496550" y="4749800"/>
          <p14:tracePt t="56361" x="10426700" y="4749800"/>
          <p14:tracePt t="56393" x="10312400" y="4724400"/>
          <p14:tracePt t="56441" x="10172700" y="4705350"/>
          <p14:tracePt t="56474" x="10109200" y="4705350"/>
          <p14:tracePt t="56508" x="10064750" y="4724400"/>
          <p14:tracePt t="56549" x="10026650" y="4749800"/>
          <p14:tracePt t="56579" x="10020300" y="4749800"/>
          <p14:tracePt t="56717" x="10007600" y="4749800"/>
          <p14:tracePt t="56758" x="9944100" y="4756150"/>
          <p14:tracePt t="56793" x="9861550" y="4775200"/>
          <p14:tracePt t="56826" x="9798050" y="4781550"/>
          <p14:tracePt t="56858" x="9785350" y="4787900"/>
          <p14:tracePt t="56891" x="9779000" y="4800600"/>
          <p14:tracePt t="56925" x="9772650" y="4800600"/>
          <p14:tracePt t="56957" x="9766300" y="4813300"/>
          <p14:tracePt t="56992" x="9766300" y="4832350"/>
          <p14:tracePt t="57026" x="9766300" y="4851400"/>
          <p14:tracePt t="57059" x="9766300" y="4857750"/>
          <p14:tracePt t="57092" x="9766300" y="4870450"/>
          <p14:tracePt t="57126" x="9766300" y="4876800"/>
          <p14:tracePt t="57148" x="9766300" y="4883150"/>
          <p14:tracePt t="57458" x="9753600" y="4953000"/>
          <p14:tracePt t="57493" x="9690100" y="5029200"/>
          <p14:tracePt t="57519" x="9607550" y="5105400"/>
          <p14:tracePt t="57558" x="9283700" y="5257800"/>
          <p14:tracePt t="57592" x="8845550" y="5391150"/>
          <p14:tracePt t="57626" x="8540750" y="5435600"/>
          <p14:tracePt t="57659" x="8394700" y="5435600"/>
          <p14:tracePt t="57692" x="8305800" y="5435600"/>
          <p14:tracePt t="57727" x="8178800" y="5410200"/>
          <p14:tracePt t="57749" x="8096250" y="5378450"/>
          <p14:tracePt t="57776" x="7981950" y="5321300"/>
          <p14:tracePt t="57809" x="7931150" y="5295900"/>
          <p14:tracePt t="57847" x="7918450" y="5283200"/>
          <p14:tracePt t="57882" x="7905750" y="5270500"/>
          <p14:tracePt t="57913" x="7886700" y="5232400"/>
          <p14:tracePt t="57942" x="7867650" y="5181600"/>
          <p14:tracePt t="57959" x="7867650" y="5137150"/>
          <p14:tracePt t="57975" x="7867650" y="5073650"/>
          <p14:tracePt t="57992" x="7867650" y="5010150"/>
          <p14:tracePt t="58009" x="7899400" y="4927600"/>
          <p14:tracePt t="58045" x="8039100" y="4768850"/>
          <p14:tracePt t="58047" x="8102600" y="4730750"/>
          <p14:tracePt t="58076" x="8362950" y="4641850"/>
          <p14:tracePt t="58109" x="8763000" y="4616450"/>
          <p14:tracePt t="58127" x="9017000" y="4629150"/>
          <p14:tracePt t="58148" x="9182100" y="4660900"/>
          <p14:tracePt t="58175" x="9340850" y="4762500"/>
          <p14:tracePt t="58208" x="9404350" y="4864100"/>
          <p14:tracePt t="58241" x="9410700" y="5003800"/>
          <p14:tracePt t="58275" x="9378950" y="5149850"/>
          <p14:tracePt t="58308" x="9271000" y="5257800"/>
          <p14:tracePt t="58342" x="9188450" y="5283200"/>
          <p14:tracePt t="58358" x="9156700" y="5283200"/>
          <p14:tracePt t="58391" x="9074150" y="5264150"/>
          <p14:tracePt t="58425" x="8959850" y="5162550"/>
          <p14:tracePt t="58458" x="8864600" y="5022850"/>
          <p14:tracePt t="58491" x="8934450" y="4902200"/>
          <p14:tracePt t="58524" x="9271000" y="4870450"/>
          <p14:tracePt t="58558" x="9690100" y="5041900"/>
          <p14:tracePt t="58591" x="9702800" y="5200650"/>
          <p14:tracePt t="58624" x="9556750" y="5372100"/>
          <p14:tracePt t="58658" x="9321800" y="5429250"/>
          <p14:tracePt t="58691" x="9036050" y="5359400"/>
          <p14:tracePt t="58724" x="8807450" y="5168900"/>
          <p14:tracePt t="58758" x="8731250" y="4819650"/>
          <p14:tracePt t="58791" x="8953500" y="4572000"/>
          <p14:tracePt t="58825" x="9391650" y="4597400"/>
          <p14:tracePt t="58858" x="9721850" y="4832350"/>
          <p14:tracePt t="58891" x="9734550" y="4984750"/>
          <p14:tracePt t="58924" x="9664700" y="5162550"/>
          <p14:tracePt t="58958" x="9525000" y="5245100"/>
          <p14:tracePt t="58991" x="9442450" y="5257800"/>
          <p14:tracePt t="59026" x="9378950" y="5245100"/>
          <p14:tracePt t="59058" x="9340850" y="5022850"/>
          <p14:tracePt t="59091" x="9340850" y="4591050"/>
          <p14:tracePt t="59370" x="9340850" y="4584700"/>
          <p14:tracePt t="59401" x="9347200" y="4584700"/>
          <p14:tracePt t="59441" x="9334500" y="4591050"/>
          <p14:tracePt t="59492" x="9277350" y="4622800"/>
          <p14:tracePt t="59524" x="9271000" y="4622800"/>
          <p14:tracePt t="59741" x="9271000" y="4597400"/>
          <p14:tracePt t="59758" x="9271000" y="4578350"/>
          <p14:tracePt t="59791" x="9258300" y="4527550"/>
          <p14:tracePt t="59824" x="9251950" y="4445000"/>
          <p14:tracePt t="59858" x="9232900" y="4349750"/>
          <p14:tracePt t="59891" x="9220200" y="4235450"/>
          <p14:tracePt t="59926" x="9201150" y="4159250"/>
          <p14:tracePt t="59947" x="9201150" y="4140200"/>
          <p14:tracePt t="59975" x="9188450" y="4114800"/>
          <p14:tracePt t="60009" x="9188450" y="4095750"/>
          <p14:tracePt t="60043" x="9194800" y="4051300"/>
          <p14:tracePt t="60074" x="9226550" y="3975100"/>
          <p14:tracePt t="60107" x="9264650" y="3892550"/>
          <p14:tracePt t="60142" x="9283700" y="3822700"/>
          <p14:tracePt t="60158" x="9290050" y="3816350"/>
          <p14:tracePt t="60174" x="9290050" y="3810000"/>
          <p14:tracePt t="60191" x="9290050" y="3803650"/>
          <p14:tracePt t="60488" x="9302750" y="3746500"/>
          <p14:tracePt t="60520" x="9302750" y="3416300"/>
          <p14:tracePt t="60574" x="9340850" y="3079750"/>
          <p14:tracePt t="60591" x="9410700" y="3028950"/>
          <p14:tracePt t="60607" x="9544050" y="2965450"/>
          <p14:tracePt t="60642" x="9721850" y="2959100"/>
          <p14:tracePt t="60674" x="9772650" y="2971800"/>
          <p14:tracePt t="60707" x="9766300" y="3009900"/>
          <p14:tracePt t="60758" x="9448800" y="2876550"/>
          <p14:tracePt t="60791" x="9226550" y="2647950"/>
          <p14:tracePt t="60825" x="9194800" y="2559050"/>
          <p14:tracePt t="60859" x="9213850" y="2533650"/>
          <p14:tracePt t="60891" x="9493250" y="2578100"/>
          <p14:tracePt t="60924" x="9709150" y="2755900"/>
          <p14:tracePt t="60959" x="9639300" y="2990850"/>
          <p14:tracePt t="60991" x="9404350" y="3092450"/>
          <p14:tracePt t="61026" x="9194800" y="3098800"/>
          <p14:tracePt t="61060" x="9048750" y="3098800"/>
          <p14:tracePt t="61122" x="9017000" y="2933700"/>
          <p14:tracePt t="61144" x="9017000" y="2838450"/>
          <p14:tracePt t="61175" x="9156700" y="2717800"/>
          <p14:tracePt t="61209" x="9429750" y="2686050"/>
          <p14:tracePt t="61249" x="9690100" y="2800350"/>
          <p14:tracePt t="61275" x="9702800" y="2901950"/>
          <p14:tracePt t="61308" x="9613900" y="3079750"/>
          <p14:tracePt t="61341" x="9436100" y="3155950"/>
          <p14:tracePt t="61358" x="9321800" y="3155950"/>
          <p14:tracePt t="61391" x="9264650" y="3130550"/>
          <p14:tracePt t="61424" x="9258300" y="3079750"/>
          <p14:tracePt t="61475" x="9550400" y="2959100"/>
          <p14:tracePt t="61507" x="9772650" y="3003550"/>
          <p14:tracePt t="61542" x="9759950" y="3175000"/>
          <p14:tracePt t="61559" x="9664700" y="3289300"/>
          <p14:tracePt t="61593" x="9493250" y="3390900"/>
          <p14:tracePt t="61626" x="9372600" y="3403600"/>
          <p14:tracePt t="61661" x="9239250" y="3263900"/>
          <p14:tracePt t="61693" x="9163050" y="3054350"/>
          <p14:tracePt t="61725" x="9226550" y="2857500"/>
          <p14:tracePt t="61762" x="9594850" y="2774950"/>
          <p14:tracePt t="61794" x="9759950" y="2851150"/>
          <p14:tracePt t="61825" x="9785350" y="2990850"/>
          <p14:tracePt t="61863" x="9645650" y="3181350"/>
          <p14:tracePt t="61892" x="9575800" y="3213100"/>
          <p14:tracePt t="61925" x="9525000" y="3213100"/>
          <p14:tracePt t="61962" x="9461500" y="3175000"/>
          <p14:tracePt t="61993" x="9448800" y="3073400"/>
          <p14:tracePt t="62042" x="9429750" y="3022600"/>
          <p14:tracePt t="62479" x="9398000" y="3022600"/>
          <p14:tracePt t="62510" x="9156700" y="3054350"/>
          <p14:tracePt t="62558" x="8775700" y="3054350"/>
          <p14:tracePt t="62637" x="8769350" y="3054350"/>
          <p14:tracePt t="62734" x="8769350" y="3048000"/>
          <p14:tracePt t="62763" x="8743950" y="3048000"/>
          <p14:tracePt t="62796" x="8712200" y="3048000"/>
          <p14:tracePt t="62847" x="8629650" y="3067050"/>
          <p14:tracePt t="62880" x="8439150" y="3136900"/>
          <p14:tracePt t="62911" x="8343900" y="3149600"/>
          <p14:tracePt t="62958" x="8337550" y="3149600"/>
          <p14:tracePt t="63296" x="8318500" y="3155950"/>
          <p14:tracePt t="63334" x="8299450" y="3181350"/>
          <p14:tracePt t="63396" x="8286750" y="3181350"/>
          <p14:tracePt t="63433" x="8261350" y="3181350"/>
          <p14:tracePt t="63459" x="8235950" y="3181350"/>
          <p14:tracePt t="63491" x="8185150" y="3155950"/>
          <p14:tracePt t="63525" x="8121650" y="3098800"/>
          <p14:tracePt t="63548" x="8064500" y="3003550"/>
          <p14:tracePt t="63574" x="8032750" y="2882900"/>
          <p14:tracePt t="63591" x="8020050" y="2819400"/>
          <p14:tracePt t="63607" x="8020050" y="2787650"/>
          <p14:tracePt t="63641" x="8020050" y="2705100"/>
          <p14:tracePt t="63674" x="8020050" y="2660650"/>
          <p14:tracePt t="63708" x="8051800" y="2590800"/>
          <p14:tracePt t="63754" x="8248650" y="2425700"/>
          <p14:tracePt t="63782" x="8489950" y="2305050"/>
          <p14:tracePt t="63814" x="8807450" y="2209800"/>
          <p14:tracePt t="63841" x="9074150" y="2139950"/>
          <p14:tracePt t="63874" x="9582150" y="2019300"/>
          <p14:tracePt t="63907" x="10293350" y="1917700"/>
          <p14:tracePt t="63946" x="10712450" y="1866900"/>
          <p14:tracePt t="63975" x="10731500" y="1866900"/>
          <p14:tracePt t="64067" x="10737850" y="1866900"/>
          <p14:tracePt t="64098" x="10744200" y="1866900"/>
          <p14:tracePt t="64141" x="10750550" y="1866900"/>
          <p14:tracePt t="64241" x="10775950" y="1917700"/>
          <p14:tracePt t="64276" x="10883900" y="2127250"/>
          <p14:tracePt t="64309" x="11010900" y="2495550"/>
          <p14:tracePt t="64326" x="11112500" y="2921000"/>
          <p14:tracePt t="64349" x="11163300" y="3206750"/>
          <p14:tracePt t="64376" x="11176000" y="3784600"/>
          <p14:tracePt t="64409" x="11176000" y="4178300"/>
          <p14:tracePt t="64447" x="11176000" y="4425950"/>
          <p14:tracePt t="64474" x="11163300" y="4470400"/>
          <p14:tracePt t="64509" x="11150600" y="4489450"/>
          <p14:tracePt t="64526" x="11144250" y="4495800"/>
          <p14:tracePt t="64769" x="11137900" y="4527550"/>
          <p14:tracePt t="64800" x="11112500" y="4686300"/>
          <p14:tracePt t="64835" x="11010900" y="5010150"/>
          <p14:tracePt t="64870" x="10648950" y="5486400"/>
          <p14:tracePt t="64891" x="10420350" y="5638800"/>
          <p14:tracePt t="64924" x="9855200" y="5835650"/>
          <p14:tracePt t="64958" x="9391650" y="5854700"/>
          <p14:tracePt t="64991" x="9245600" y="5829300"/>
          <p14:tracePt t="65024" x="9156700" y="5784850"/>
          <p14:tracePt t="65058" x="9112250" y="5740400"/>
          <p14:tracePt t="65091" x="9074150" y="5702300"/>
          <p14:tracePt t="65124" x="9067800" y="5676900"/>
          <p14:tracePt t="65158" x="9061450" y="5588000"/>
          <p14:tracePt t="65191" x="9080500" y="5099050"/>
          <p14:tracePt t="65224" x="9258300" y="3943350"/>
          <p14:tracePt t="65257" x="9518650" y="3028950"/>
          <p14:tracePt t="65291" x="9772650" y="2476500"/>
          <p14:tracePt t="65324" x="9829800" y="2343150"/>
          <p14:tracePt t="65370" x="9817100" y="2343150"/>
          <p14:tracePt t="65391" x="9702800" y="2387600"/>
          <p14:tracePt t="65424" x="9537700" y="2413000"/>
          <p14:tracePt t="65458" x="9467850" y="2413000"/>
          <p14:tracePt t="65492" x="9436100" y="2349500"/>
          <p14:tracePt t="65525" x="9429750" y="2228850"/>
          <p14:tracePt t="65548" x="9467850" y="2152650"/>
          <p14:tracePt t="65576" x="9861550" y="1993900"/>
          <p14:tracePt t="65609" x="10763250" y="1905000"/>
          <p14:tracePt t="65647" x="11849100" y="1930400"/>
          <p14:tracePt t="65675" x="12001500" y="1993900"/>
          <p14:tracePt t="65708" x="12020550" y="2133600"/>
          <p14:tracePt t="65742" x="11899900" y="2616200"/>
          <p14:tracePt t="65758" x="11785600" y="2901950"/>
          <p14:tracePt t="65791" x="11525250" y="3473450"/>
          <p14:tracePt t="65824" x="11360150" y="3790950"/>
          <p14:tracePt t="65858" x="11226800" y="3943350"/>
          <p14:tracePt t="65892" x="11125200" y="3968750"/>
          <p14:tracePt t="65926" x="11055350" y="3949700"/>
          <p14:tracePt t="65949" x="10991850" y="3867150"/>
          <p14:tracePt t="65958" x="10928350" y="3784600"/>
          <p14:tracePt t="65991" x="10833100" y="3683000"/>
          <p14:tracePt t="66024" x="10807700" y="3644900"/>
          <p14:tracePt t="66272" x="10795000" y="3644900"/>
          <p14:tracePt t="66319" x="10782300" y="3644900"/>
          <p14:tracePt t="66358" x="10750550" y="3676650"/>
          <p14:tracePt t="66391" x="10636250" y="3702050"/>
          <p14:tracePt t="66424" x="10350500" y="3708400"/>
          <p14:tracePt t="66459" x="9817100" y="3600450"/>
          <p14:tracePt t="66492" x="9518650" y="3416300"/>
          <p14:tracePt t="66525" x="9448800" y="3302000"/>
          <p14:tracePt t="66547" x="9448800" y="3244850"/>
          <p14:tracePt t="66575" x="9601200" y="3149600"/>
          <p14:tracePt t="66609" x="9886950" y="3098800"/>
          <p14:tracePt t="66644" x="10191750" y="3086100"/>
          <p14:tracePt t="66674" x="10337800" y="3073400"/>
          <p14:tracePt t="66707" x="10344150" y="3073400"/>
          <p14:tracePt t="66743" x="10350500" y="3111500"/>
          <p14:tracePt t="66759" x="10318750" y="3194050"/>
          <p14:tracePt t="66792" x="10140950" y="3346450"/>
          <p14:tracePt t="66825" x="9823450" y="3416300"/>
          <p14:tracePt t="66860" x="9550400" y="3397250"/>
          <p14:tracePt t="66891" x="9486900" y="3314700"/>
          <p14:tracePt t="66925" x="9601200" y="3117850"/>
          <p14:tracePt t="66959" x="10198100" y="2940050"/>
          <p14:tracePt t="66991" x="10642600" y="2978150"/>
          <p14:tracePt t="67026" x="10858500" y="3149600"/>
          <p14:tracePt t="67060" x="10839450" y="3302000"/>
          <p14:tracePt t="67092" x="10623550" y="3479800"/>
          <p14:tracePt t="67126" x="10293350" y="3524250"/>
          <p14:tracePt t="67148" x="9963150" y="3378200"/>
          <p14:tracePt t="67192" x="9702800" y="2857500"/>
          <p14:tracePt t="67223" x="9880600" y="2597150"/>
          <p14:tracePt t="67260" x="10185400" y="2520950"/>
          <p14:tracePt t="67306" x="10458450" y="2635250"/>
          <p14:tracePt t="67341" x="10439400" y="2870200"/>
          <p14:tracePt t="67358" x="10369550" y="2952750"/>
          <p14:tracePt t="67392" x="10210800" y="3028950"/>
          <p14:tracePt t="67425" x="10052050" y="3009900"/>
          <p14:tracePt t="67459" x="9969500" y="2927350"/>
          <p14:tracePt t="67492" x="9969500" y="2768600"/>
          <p14:tracePt t="67526" x="10064750" y="2641600"/>
          <p14:tracePt t="67549" x="10134600" y="2628900"/>
          <p14:tracePt t="67576" x="10242550" y="2724150"/>
          <p14:tracePt t="67609" x="10274300" y="2870200"/>
          <p14:tracePt t="67646" x="10179050" y="3117850"/>
          <p14:tracePt t="67675" x="10077450" y="3194050"/>
          <p14:tracePt t="67709" x="9963150" y="3219450"/>
          <p14:tracePt t="67726" x="9880600" y="3219450"/>
          <p14:tracePt t="67749" x="9829800" y="3200400"/>
          <p14:tracePt t="67775" x="9779000" y="3136900"/>
          <p14:tracePt t="67791" x="9772650" y="3111500"/>
          <p14:tracePt t="67808" x="9753600" y="3073400"/>
          <p14:tracePt t="67824" x="9753600" y="3060700"/>
          <p14:tracePt t="67858" x="9747250" y="3035300"/>
          <p14:tracePt t="67874" x="9747250" y="3028950"/>
          <p14:tracePt t="67908" x="9747250" y="3016250"/>
          <p14:tracePt t="68008" x="9690100" y="3060700"/>
          <p14:tracePt t="68041" x="9601200" y="3111500"/>
          <p14:tracePt t="68074" x="9486900" y="3124200"/>
          <p14:tracePt t="68107" x="9378950" y="3143250"/>
          <p14:tracePt t="68141" x="9309100" y="3149600"/>
          <p14:tracePt t="68174" x="9296400" y="3149600"/>
          <p14:tracePt t="68208" x="9258300" y="3149600"/>
          <p14:tracePt t="68245" x="9169400" y="3149600"/>
          <p14:tracePt t="68281" x="9029700" y="3149600"/>
          <p14:tracePt t="68311" x="8966200" y="3149600"/>
          <p14:tracePt t="68478" x="8896350" y="3149600"/>
          <p14:tracePt t="68510" x="8636000" y="3054350"/>
          <p14:tracePt t="68542" x="8426450" y="2959100"/>
          <p14:tracePt t="68558" x="8401050" y="2940050"/>
          <p14:tracePt t="68641" x="8394700" y="2940050"/>
          <p14:tracePt t="68678" x="8407400" y="2889250"/>
          <p14:tracePt t="68712" x="8578850" y="2806700"/>
          <p14:tracePt t="68759" x="9061450" y="2870200"/>
          <p14:tracePt t="68792" x="9201150" y="3048000"/>
          <p14:tracePt t="68826" x="9201150" y="3175000"/>
          <p14:tracePt t="68864" x="9055100" y="3219450"/>
          <p14:tracePt t="68895" x="8858250" y="3136900"/>
          <p14:tracePt t="68926" x="8750300" y="2971800"/>
          <p14:tracePt t="68964" x="8769350" y="2838450"/>
          <p14:tracePt t="68996" x="8953500" y="2736850"/>
          <p14:tracePt t="69027" x="9105900" y="2717800"/>
          <p14:tracePt t="69076" x="9207500" y="2813050"/>
          <p14:tracePt t="69109" x="9175750" y="2921000"/>
          <p14:tracePt t="69127" x="9131300" y="2971800"/>
          <p14:tracePt t="69149" x="9099550" y="2984500"/>
          <p14:tracePt t="69176" x="9029700" y="2990850"/>
          <p14:tracePt t="69209" x="8985250" y="2990850"/>
          <p14:tracePt t="69243" x="8953500" y="2990850"/>
          <p14:tracePt t="69275" x="8940800" y="2990850"/>
          <p14:tracePt t="69522" x="8915400" y="2990850"/>
          <p14:tracePt t="69558" x="8864600" y="2990850"/>
          <p14:tracePt t="69591" x="8769350" y="2952750"/>
          <p14:tracePt t="69624" x="8724900" y="2927350"/>
          <p14:tracePt t="69658" x="8718550" y="2908300"/>
          <p14:tracePt t="69691" x="8718550" y="2895600"/>
          <p14:tracePt t="69741" x="8737600" y="2889250"/>
          <p14:tracePt t="69758" x="8775700" y="2889250"/>
          <p14:tracePt t="69774" x="8813800" y="2895600"/>
          <p14:tracePt t="69808" x="8858250" y="2921000"/>
          <p14:tracePt t="69913" x="8858250" y="2927350"/>
          <p14:tracePt t="69959" x="8769350" y="2901950"/>
          <p14:tracePt t="69993" x="8743950" y="2813050"/>
          <p14:tracePt t="70026" x="8743950" y="2717800"/>
          <p14:tracePt t="70067" x="8839200" y="2667000"/>
          <p14:tracePt t="70099" x="8909050" y="2667000"/>
          <p14:tracePt t="70146" x="8953500" y="2686050"/>
          <p14:tracePt t="70183" x="8966200" y="2717800"/>
          <p14:tracePt t="70215" x="8972550" y="2749550"/>
          <p14:tracePt t="70263" x="8972550" y="2774950"/>
          <p14:tracePt t="70291" x="8972550" y="2800350"/>
          <p14:tracePt t="70324" x="8959850" y="2857500"/>
          <p14:tracePt t="70358" x="8902700" y="2946400"/>
          <p14:tracePt t="70391" x="8832850" y="3048000"/>
          <p14:tracePt t="70425" x="8794750" y="3155950"/>
          <p14:tracePt t="70459" x="8750300" y="3257550"/>
          <p14:tracePt t="70492" x="8731250" y="3321050"/>
          <p14:tracePt t="70526" x="8718550" y="3352800"/>
          <p14:tracePt t="70569" x="8718550" y="3378200"/>
          <p14:tracePt t="70600" x="8718550" y="3384550"/>
          <p14:tracePt t="70647" x="8712200" y="3390900"/>
          <p14:tracePt t="71474" x="8705850" y="3397250"/>
          <p14:tracePt t="71634" x="8705850" y="3409950"/>
          <p14:tracePt t="71670" x="8705850" y="3422650"/>
          <p14:tracePt t="71949" x="8693150" y="3429000"/>
          <p14:tracePt t="71987" x="8693150" y="3390900"/>
          <p14:tracePt t="72018" x="8699500" y="3333750"/>
          <p14:tracePt t="72059" x="8813800" y="3187700"/>
          <p14:tracePt t="72093" x="8909050" y="3111500"/>
          <p14:tracePt t="72126" x="8991600" y="3067050"/>
          <p14:tracePt t="72148" x="9017000" y="3054350"/>
          <p14:tracePt t="72175" x="9042400" y="3048000"/>
          <p14:tracePt t="72209" x="9048750" y="3048000"/>
          <p14:tracePt t="72403" x="9074150" y="3048000"/>
          <p14:tracePt t="72435" x="9112250" y="3048000"/>
          <p14:tracePt t="72473" x="9118600" y="3048000"/>
          <p14:tracePt t="72641" x="9137650" y="3035300"/>
          <p14:tracePt t="72675" x="9137650" y="3022600"/>
          <p14:tracePt t="72709" x="9144000" y="2997200"/>
          <p14:tracePt t="72743" x="9156700" y="2978150"/>
          <p14:tracePt t="72775" x="9156700" y="2965450"/>
          <p14:tracePt t="72808" x="9163050" y="2952750"/>
          <p14:tracePt t="72863" x="9163050" y="2940050"/>
          <p14:tracePt t="72892" x="9163050" y="2933700"/>
          <p14:tracePt t="72925" x="9163050" y="2927350"/>
          <p14:tracePt t="72989" x="9163050" y="2914650"/>
          <p14:tracePt t="73206" x="9086850" y="2914650"/>
          <p14:tracePt t="73241" x="8991600" y="2914650"/>
          <p14:tracePt t="73277" x="8915400" y="2914650"/>
          <p14:tracePt t="73292" x="8883650" y="2914650"/>
          <p14:tracePt t="73309" x="8807450" y="2914650"/>
          <p14:tracePt t="73326" x="8686800" y="2914650"/>
          <p14:tracePt t="73358" x="8572500" y="2901950"/>
          <p14:tracePt t="73375" x="8547100" y="2889250"/>
          <p14:tracePt t="73391" x="8528050" y="2889250"/>
          <p14:tracePt t="73458" x="8515350" y="2870200"/>
          <p14:tracePt t="73492" x="8489950" y="2857500"/>
          <p14:tracePt t="73525" x="8477250" y="2844800"/>
          <p14:tracePt t="73547" x="8470900" y="2838450"/>
          <p14:tracePt t="73791" x="8502650" y="2927350"/>
          <p14:tracePt t="73823" x="8540750" y="3073400"/>
          <p14:tracePt t="73858" x="8566150" y="3238500"/>
          <p14:tracePt t="73891" x="8566150" y="3352800"/>
          <p14:tracePt t="73924" x="8566150" y="3454400"/>
          <p14:tracePt t="73958" x="8566150" y="3530600"/>
          <p14:tracePt t="73994" x="8566150" y="3556000"/>
          <p14:tracePt t="74025" x="8566150" y="3562350"/>
          <p14:tracePt t="74046" x="8559800" y="3575050"/>
          <p14:tracePt t="74058" x="8559800" y="3581400"/>
          <p14:tracePt t="74092" x="8559800" y="3587750"/>
          <p14:tracePt t="74158" x="8553450" y="3587750"/>
          <p14:tracePt t="74324" x="8547100" y="3594100"/>
          <p14:tracePt t="75380" x="8540750" y="3594100"/>
          <p14:tracePt t="77522" x="8534400" y="3594100"/>
          <p14:tracePt t="78101" x="8521700" y="3606800"/>
          <p14:tracePt t="78249" x="8509000" y="3613150"/>
          <p14:tracePt t="78288" x="8502650" y="3613150"/>
          <p14:tracePt t="78402" x="8502650" y="3619500"/>
          <p14:tracePt t="78537" x="8496300" y="3625850"/>
          <p14:tracePt t="78574" x="8489950" y="3632200"/>
          <p14:tracePt t="78789" x="8445500" y="3657600"/>
          <p14:tracePt t="78807" x="8382000" y="3568700"/>
          <p14:tracePt t="78841" x="8382000" y="3549650"/>
          <p14:tracePt t="79089" x="8407400" y="3587750"/>
          <p14:tracePt t="79120" x="8407400" y="3632200"/>
          <p14:tracePt t="79236" x="8407400" y="3594100"/>
          <p14:tracePt t="79268" x="8407400" y="3549650"/>
          <p14:tracePt t="79305" x="8394700" y="3486150"/>
          <p14:tracePt t="79342" x="8375650" y="3359150"/>
          <p14:tracePt t="79358" x="8369300" y="3314700"/>
          <p14:tracePt t="79375" x="8362950" y="3270250"/>
          <p14:tracePt t="79408" x="8356600" y="3225800"/>
          <p14:tracePt t="79442" x="8356600" y="3187700"/>
          <p14:tracePt t="79476" x="8356600" y="3143250"/>
          <p14:tracePt t="79509" x="8362950" y="3079750"/>
          <p14:tracePt t="79543" x="8407400" y="2984500"/>
          <p14:tracePt t="79563" x="8420100" y="2946400"/>
          <p14:tracePt t="79591" x="8445500" y="2889250"/>
          <p14:tracePt t="79624" x="8458200" y="2870200"/>
          <p14:tracePt t="79675" x="8477250" y="2870200"/>
          <p14:tracePt t="79708" x="8534400" y="2914650"/>
          <p14:tracePt t="79741" x="8540750" y="2933700"/>
          <p14:tracePt t="79858" x="8521700" y="2876550"/>
          <p14:tracePt t="79892" x="8559800" y="2743200"/>
          <p14:tracePt t="79925" x="8667750" y="2692400"/>
          <p14:tracePt t="79943" x="8712200" y="2692400"/>
          <p14:tracePt t="79975" x="8731250" y="2717800"/>
          <p14:tracePt t="80008" x="8712200" y="2762250"/>
          <p14:tracePt t="80041" x="8667750" y="2774950"/>
          <p14:tracePt t="80076" x="8648700" y="2768600"/>
          <p14:tracePt t="80109" x="8642350" y="2698750"/>
          <p14:tracePt t="80126" x="8655050" y="2635250"/>
          <p14:tracePt t="80144" x="8686800" y="2622550"/>
          <p14:tracePt t="80174" x="8782050" y="2654300"/>
          <p14:tracePt t="80224" x="8794750" y="2921000"/>
          <p14:tracePt t="80263" x="8591550" y="3098800"/>
          <p14:tracePt t="80293" x="8413750" y="3155950"/>
          <p14:tracePt t="80308" x="8369300" y="3168650"/>
          <p14:tracePt t="80324" x="8356600" y="3168650"/>
          <p14:tracePt t="80358" x="8337550" y="3168650"/>
          <p14:tracePt t="80375" x="8337550" y="3098800"/>
          <p14:tracePt t="80391" x="8337550" y="2990850"/>
          <p14:tracePt t="80408" x="8369300" y="2876550"/>
          <p14:tracePt t="80424" x="8445500" y="2800350"/>
          <p14:tracePt t="80457" x="8528050" y="2768600"/>
          <p14:tracePt t="80474" x="8559800" y="2781300"/>
          <p14:tracePt t="80523" x="8585200" y="3149600"/>
          <p14:tracePt t="80558" x="8553450" y="3219450"/>
          <p14:tracePt t="80591" x="8388350" y="2844800"/>
          <p14:tracePt t="80624" x="8172450" y="1809750"/>
          <p14:tracePt t="80658" x="8115300" y="1136650"/>
          <p14:tracePt t="80693" x="8159750" y="984250"/>
          <p14:tracePt t="80724" x="8216900" y="990600"/>
          <p14:tracePt t="80763" x="8401050" y="1390650"/>
          <p14:tracePt t="80794" x="8413750" y="1651000"/>
          <p14:tracePt t="80849" x="8362950" y="1885950"/>
          <p14:tracePt t="80874" x="8337550" y="1943100"/>
          <p14:tracePt t="80907" x="8318500" y="1987550"/>
          <p14:tracePt t="80959" x="8318500" y="2000250"/>
          <p14:tracePt t="80976" x="8318500" y="2044700"/>
          <p14:tracePt t="81009" x="8407400" y="2254250"/>
          <p14:tracePt t="81026" x="8458200" y="2400300"/>
          <p14:tracePt t="81042" x="8496300" y="2520950"/>
          <p14:tracePt t="81066" x="8528050" y="2705100"/>
          <p14:tracePt t="81074" x="8528050" y="2736850"/>
          <p14:tracePt t="81091" x="8534400" y="2806700"/>
          <p14:tracePt t="81107" x="8540750" y="2844800"/>
          <p14:tracePt t="81142" x="8540750" y="2876550"/>
          <p14:tracePt t="81372" x="8540750" y="2882900"/>
          <p14:tracePt t="81410" x="8553450" y="2921000"/>
          <p14:tracePt t="81441" x="8553450" y="2933700"/>
          <p14:tracePt t="81491" x="8553450" y="2940050"/>
          <p14:tracePt t="81657" x="8553450" y="3009900"/>
          <p14:tracePt t="81697" x="8553450" y="3054350"/>
          <p14:tracePt t="82497" x="8509000" y="3054350"/>
          <p14:tracePt t="82537" x="8451850" y="3054350"/>
          <p14:tracePt t="82575" x="8426450" y="3048000"/>
          <p14:tracePt t="82613" x="8407400" y="3028950"/>
          <p14:tracePt t="82642" x="8369300" y="2990850"/>
          <p14:tracePt t="82677" x="8293100" y="2863850"/>
          <p14:tracePt t="82709" x="8229600" y="2711450"/>
          <p14:tracePt t="82743" x="8204200" y="2565400"/>
          <p14:tracePt t="82777" x="8204200" y="2540000"/>
          <p14:tracePt t="82861" x="8331200" y="2755900"/>
          <p14:tracePt t="82898" x="8426450" y="4064000"/>
          <p14:tracePt t="82942" x="7658100" y="5924550"/>
          <p14:tracePt t="82958" x="7378700" y="6369050"/>
          <p14:tracePt t="82974" x="7099300" y="6673850"/>
          <p14:tracePt t="82991" x="6788150" y="6826250"/>
          <p14:tracePt t="83025" x="6019800" y="6826250"/>
          <p14:tracePt t="83058" x="5334000" y="6477000"/>
          <p14:tracePt t="83092" x="5041900" y="6134100"/>
          <p14:tracePt t="83126" x="4826000" y="5441950"/>
          <p14:tracePt t="83569" x="5010150" y="5791200"/>
          <p14:tracePt t="83657" x="4978400" y="5835650"/>
          <p14:tracePt t="83693" x="4927600" y="5880100"/>
          <p14:tracePt t="83725" x="4648200" y="6197600"/>
          <p14:tracePt t="83742" x="4330700" y="6750050"/>
          <p14:tracePt t="83779" x="4095750" y="6851650"/>
          <p14:tracePt t="83808" x="4000500" y="6851650"/>
          <p14:tracePt t="83841" x="3949700" y="6851650"/>
          <p14:tracePt t="83879" x="3917950" y="6838950"/>
          <p14:tracePt t="83917" x="3873500" y="6794500"/>
          <p14:tracePt t="83942" x="3835400" y="6731000"/>
          <p14:tracePt t="83965" x="3829050" y="6699250"/>
          <p14:tracePt t="84001" x="3810000" y="6648450"/>
          <p14:tracePt t="84047" x="3803650" y="6610350"/>
          <p14:tracePt t="84074" x="3803650" y="6578600"/>
          <p14:tracePt t="84108" x="3841750" y="6540500"/>
          <p14:tracePt t="84141" x="3911600" y="6502400"/>
          <p14:tracePt t="84158" x="3949700" y="6489700"/>
          <p14:tracePt t="84191" x="3956050" y="6489700"/>
          <p14:tracePt t="84208" x="3962400" y="6489700"/>
          <p14:tracePt t="84242" x="3822700" y="6604000"/>
          <p14:tracePt t="84275" x="3575050" y="6673850"/>
          <p14:tracePt t="84308" x="3359150" y="6673850"/>
          <p14:tracePt t="84341" x="3257550" y="6584950"/>
          <p14:tracePt t="84358" x="3263900" y="6470650"/>
          <p14:tracePt t="84375" x="3371850" y="6407150"/>
          <p14:tracePt t="84391" x="3517900" y="6381750"/>
          <p14:tracePt t="84425" x="3721100" y="6381750"/>
          <p14:tracePt t="84475" x="3727450" y="6388100"/>
          <p14:tracePt t="84508" x="3714750" y="6413500"/>
          <p14:tracePt t="84541" x="3689350" y="6419850"/>
          <p14:tracePt t="84687" x="3714750" y="6394450"/>
          <p14:tracePt t="84718" x="3810000" y="5911850"/>
          <p14:tracePt t="84757" x="3835400" y="4781550"/>
          <p14:tracePt t="84791" x="3784600" y="4330700"/>
          <p14:tracePt t="84824" x="3752850" y="3975100"/>
          <p14:tracePt t="84857" x="3752850" y="3892550"/>
          <p14:tracePt t="84891" x="3752850" y="3886200"/>
          <p14:tracePt t="84959" x="3797300" y="3956050"/>
          <p14:tracePt t="84992" x="3860800" y="4095750"/>
          <p14:tracePt t="85025" x="3968750" y="4349750"/>
          <p14:tracePt t="85061" x="4140200" y="4648200"/>
          <p14:tracePt t="85076" x="4248150" y="4826000"/>
          <p14:tracePt t="85092" x="4362450" y="5029200"/>
          <p14:tracePt t="85126" x="4679950" y="5543550"/>
          <p14:tracePt t="85148" x="4781550" y="5670550"/>
          <p14:tracePt t="85176" x="5010150" y="5822950"/>
          <p14:tracePt t="85209" x="5168900" y="5886450"/>
          <p14:tracePt t="85242" x="5321300" y="5949950"/>
          <p14:tracePt t="85275" x="5537200" y="6076950"/>
          <p14:tracePt t="85309" x="5708650" y="6165850"/>
          <p14:tracePt t="85326" x="5803900" y="6223000"/>
          <p14:tracePt t="85343" x="5835650" y="6242050"/>
          <p14:tracePt t="85376" x="5848350" y="6248400"/>
          <p14:tracePt t="85659" x="5873750" y="6140450"/>
          <p14:tracePt t="85692" x="5861050" y="5988050"/>
          <p14:tracePt t="85725" x="5803900" y="5892800"/>
          <p14:tracePt t="85743" x="5772150" y="5848350"/>
          <p14:tracePt t="85774" x="5689600" y="5810250"/>
          <p14:tracePt t="85808" x="5619750" y="5810250"/>
          <p14:tracePt t="85842" x="5575300" y="5810250"/>
          <p14:tracePt t="85874" x="5556250" y="5829300"/>
          <p14:tracePt t="85922" x="5556250" y="5835650"/>
          <p14:tracePt t="86023" x="5588000" y="5918200"/>
          <p14:tracePt t="86058" x="5683250" y="6070600"/>
          <p14:tracePt t="86093" x="5791200" y="6210300"/>
          <p14:tracePt t="86126" x="5905500" y="6299200"/>
          <p14:tracePt t="86143" x="5937250" y="6324600"/>
          <p14:tracePt t="86174" x="5969000" y="6356350"/>
          <p14:tracePt t="86207" x="5975350" y="6356350"/>
          <p14:tracePt t="86523" x="5930900" y="6350000"/>
          <p14:tracePt t="86557" x="5911850" y="6337300"/>
          <p14:tracePt t="86639" x="5899150" y="6267450"/>
          <p14:tracePt t="86674" x="5892800" y="6229350"/>
          <p14:tracePt t="86711" x="5892800" y="6172200"/>
          <p14:tracePt t="86742" x="5956300" y="6121400"/>
          <p14:tracePt t="86764" x="6013450" y="6115050"/>
          <p14:tracePt t="86792" x="6089650" y="6153150"/>
          <p14:tracePt t="86851" x="6057900" y="6292850"/>
          <p14:tracePt t="86874" x="6007100" y="6311900"/>
          <p14:tracePt t="86958" x="6007100" y="6292850"/>
          <p14:tracePt t="87011" x="6032500" y="6286500"/>
          <p14:tracePt t="87049" x="6038850" y="6286500"/>
          <p14:tracePt t="87057" x="6051550" y="6286500"/>
          <p14:tracePt t="87259" x="6051550" y="6305550"/>
          <p14:tracePt t="87292" x="6007100" y="6318250"/>
          <p14:tracePt t="87325" x="5930900" y="6330950"/>
          <p14:tracePt t="87343" x="5892800" y="6330950"/>
          <p14:tracePt t="87375" x="5886450" y="6324600"/>
          <p14:tracePt t="90257" x="5822950" y="6280150"/>
          <p14:tracePt t="90291" x="5689600" y="6311900"/>
          <p14:tracePt t="90324" x="5626100" y="6330950"/>
          <p14:tracePt t="90457" x="5613400" y="6330950"/>
          <p14:tracePt t="90497" x="5594350" y="6324600"/>
          <p14:tracePt t="90544" x="5543550" y="6292850"/>
          <p14:tracePt t="90575" x="5511800" y="6292850"/>
          <p14:tracePt t="90609" x="5441950" y="6292850"/>
          <p14:tracePt t="90642" x="5334000" y="6273800"/>
          <p14:tracePt t="90674" x="5251450" y="6235700"/>
          <p14:tracePt t="90709" x="5181600" y="6172200"/>
          <p14:tracePt t="90726" x="5124450" y="6115050"/>
          <p14:tracePt t="90761" x="5060950" y="6000750"/>
          <p14:tracePt t="90776" x="5022850" y="5905500"/>
          <p14:tracePt t="90792" x="4972050" y="5816600"/>
          <p14:tracePt t="90825" x="4845050" y="5600700"/>
          <p14:tracePt t="90863" x="4743450" y="5448300"/>
          <p14:tracePt t="90891" x="4724400" y="5410200"/>
          <p14:tracePt t="90924" x="4667250" y="5334000"/>
          <p14:tracePt t="90963" x="4470400" y="5067300"/>
          <p14:tracePt t="90992" x="4318000" y="4883150"/>
          <p14:tracePt t="91025" x="4216400" y="4775200"/>
          <p14:tracePt t="91061" x="4210050" y="4775200"/>
          <p14:tracePt t="91140" x="4184650" y="4787900"/>
          <p14:tracePt t="91174" x="4165600" y="4845050"/>
          <p14:tracePt t="91191" x="4159250" y="4864100"/>
          <p14:tracePt t="91208" x="4146550" y="4883150"/>
          <p14:tracePt t="91243" x="4127500" y="4902200"/>
          <p14:tracePt t="91283" x="4064000" y="4972050"/>
          <p14:tracePt t="91320" x="3905250" y="5060950"/>
          <p14:tracePt t="91357" x="3657600" y="5149850"/>
          <p14:tracePt t="91391" x="3530600" y="5219700"/>
          <p14:tracePt t="91424" x="3473450" y="5264150"/>
          <p14:tracePt t="91462" x="3473450" y="5270500"/>
          <p14:tracePt t="91543" x="3663950" y="5156200"/>
          <p14:tracePt t="91574" x="3905250" y="4978400"/>
          <p14:tracePt t="91608" x="4527550" y="4546600"/>
          <p14:tracePt t="91641" x="5308600" y="4006850"/>
          <p14:tracePt t="91674" x="6051550" y="3479800"/>
          <p14:tracePt t="91709" x="6591300" y="3175000"/>
          <p14:tracePt t="91728" x="6838950" y="3073400"/>
          <p14:tracePt t="91763" x="7112000" y="2978150"/>
          <p14:tracePt t="91791" x="7296150" y="2952750"/>
          <p14:tracePt t="91824" x="7391400" y="2959100"/>
          <p14:tracePt t="91858" x="7499350" y="3003550"/>
          <p14:tracePt t="91892" x="7581900" y="3022600"/>
          <p14:tracePt t="91925" x="7600950" y="3028950"/>
          <p14:tracePt t="92057" x="7620000" y="3028950"/>
          <p14:tracePt t="92091" x="7645400" y="3009900"/>
          <p14:tracePt t="92125" x="7689850" y="2965450"/>
          <p14:tracePt t="92142" x="7740650" y="2927350"/>
          <p14:tracePt t="92174" x="7854950" y="2882900"/>
          <p14:tracePt t="92191" x="7924800" y="2863850"/>
          <p14:tracePt t="92207" x="8001000" y="2857500"/>
          <p14:tracePt t="92242" x="8223250" y="2851150"/>
          <p14:tracePt t="92265" x="8388350" y="2851150"/>
          <p14:tracePt t="92291" x="8483600" y="2851150"/>
          <p14:tracePt t="92325" x="8534400" y="2857500"/>
          <p14:tracePt t="92374" x="8547100" y="2908300"/>
          <p14:tracePt t="92408" x="8547100" y="2940050"/>
          <p14:tracePt t="92441" x="8489950" y="3003550"/>
          <p14:tracePt t="92475" x="8324850" y="3028950"/>
          <p14:tracePt t="92507" x="8121650" y="2971800"/>
          <p14:tracePt t="92541" x="7886700" y="2813050"/>
          <p14:tracePt t="92558" x="7734300" y="2743200"/>
          <p14:tracePt t="92591" x="7600950" y="2673350"/>
          <p14:tracePt t="92624" x="7562850" y="2654300"/>
          <p14:tracePt t="92675" x="7505700" y="2654300"/>
          <p14:tracePt t="92709" x="7321550" y="2628900"/>
          <p14:tracePt t="92742" x="7029450" y="2584450"/>
          <p14:tracePt t="92764" x="6946900" y="2559050"/>
          <p14:tracePt t="92792" x="6864350" y="2552700"/>
          <p14:tracePt t="92826" x="6794500" y="2552700"/>
          <p14:tracePt t="92863" x="6616700" y="2552700"/>
          <p14:tracePt t="92892" x="6470650" y="2552700"/>
          <p14:tracePt t="92925" x="6210300" y="2501900"/>
          <p14:tracePt t="92943" x="5956300" y="2406650"/>
          <p14:tracePt t="92974" x="5740400" y="2324100"/>
          <p14:tracePt t="92991" x="5740400" y="2317750"/>
          <p14:tracePt t="93158" x="5797550" y="2317750"/>
          <p14:tracePt t="93203" x="5803900" y="2317750"/>
          <p14:tracePt t="93242" x="5778500" y="2324100"/>
          <p14:tracePt t="93275" x="5708650" y="2279650"/>
          <p14:tracePt t="93309" x="5702300" y="2159000"/>
          <p14:tracePt t="93326" x="5797550" y="2076450"/>
          <p14:tracePt t="93342" x="5911850" y="2051050"/>
          <p14:tracePt t="93365" x="6026150" y="2051050"/>
          <p14:tracePt t="93392" x="6064250" y="2051050"/>
          <p14:tracePt t="93428" x="6038850" y="2101850"/>
          <p14:tracePt t="93462" x="5981700" y="2120900"/>
          <p14:tracePt t="93474" x="5975350" y="2120900"/>
          <p14:tracePt t="93546" x="5969000" y="2120900"/>
          <p14:tracePt t="93611" x="5969000" y="2152650"/>
          <p14:tracePt t="93657" x="5969000" y="2273300"/>
          <p14:tracePt t="93692" x="5969000" y="2311400"/>
          <p14:tracePt t="93727" x="5962650" y="2324100"/>
          <p14:tracePt t="93858" x="5962650" y="2266950"/>
          <p14:tracePt t="93890" x="5962650" y="2197100"/>
          <p14:tracePt t="93927" x="5969000" y="2165350"/>
          <p14:tracePt t="93959" x="5956300" y="2152650"/>
          <p14:tracePt t="93974" x="5892800" y="2152650"/>
          <p14:tracePt t="93991" x="5842000" y="2152650"/>
          <p14:tracePt t="94027" x="5740400" y="2152650"/>
          <p14:tracePt t="94075" x="5708650" y="2152650"/>
          <p14:tracePt t="94159" x="5721350" y="2120900"/>
          <p14:tracePt t="94190" x="5873750" y="1993900"/>
          <p14:tracePt t="94229" x="6261100" y="1778000"/>
          <p14:tracePt t="94252" x="6515100" y="1663700"/>
          <p14:tracePt t="94275" x="6692900" y="1574800"/>
          <p14:tracePt t="94307" x="6807200" y="1549400"/>
          <p14:tracePt t="94429" x="6813550" y="1562100"/>
          <p14:tracePt t="94459" x="6781800" y="1612900"/>
          <p14:tracePt t="94506" x="6667500" y="1670050"/>
          <p14:tracePt t="94529" x="6616700" y="1682750"/>
          <p14:tracePt t="94560" x="6604000" y="1682750"/>
          <p14:tracePt t="94607" x="6705600" y="1581150"/>
          <p14:tracePt t="94658" x="6896100" y="1587500"/>
          <p14:tracePt t="94691" x="6902450" y="1695450"/>
          <p14:tracePt t="94729" x="6711950" y="1974850"/>
          <p14:tracePt t="94761" x="6432550" y="2292350"/>
          <p14:tracePt t="94792" x="5803900" y="2952750"/>
          <p14:tracePt t="94824" x="4953000" y="3657600"/>
          <p14:tracePt t="94858" x="4159250" y="4108450"/>
          <p14:tracePt t="94891" x="3733800" y="4273550"/>
          <p14:tracePt t="94930" x="3498850" y="4083050"/>
          <p14:tracePt t="94963" x="3124200" y="3346450"/>
          <p14:tracePt t="94994" x="3105150" y="3251200"/>
          <p14:tracePt t="95208" x="3041650" y="3505200"/>
          <p14:tracePt t="95257" x="2000250" y="3778250"/>
          <p14:tracePt t="95291" x="1460500" y="3797300"/>
          <p14:tracePt t="95326" x="1339850" y="3797300"/>
          <p14:tracePt t="95557" x="1371600" y="3898900"/>
          <p14:tracePt t="95591" x="1435100" y="4019550"/>
          <p14:tracePt t="95624" x="1441450" y="4076700"/>
          <p14:tracePt t="95657" x="1441450" y="4102100"/>
          <p14:tracePt t="95763" x="1473200" y="4133850"/>
          <p14:tracePt t="95793" x="1625600" y="4337050"/>
          <p14:tracePt t="95843" x="1663700" y="4546600"/>
          <p14:tracePt t="95874" x="1651000" y="4559300"/>
          <p14:tracePt t="95907" x="1619250" y="4559300"/>
          <p14:tracePt t="95943" x="1574800" y="4413250"/>
          <p14:tracePt t="95974" x="1606550" y="4235450"/>
          <p14:tracePt t="95991" x="1651000" y="4178300"/>
          <p14:tracePt t="96007" x="1695450" y="4165600"/>
          <p14:tracePt t="96042" x="1752600" y="4184650"/>
          <p14:tracePt t="96079" x="1816100" y="4368800"/>
          <p14:tracePt t="96110" x="1765300" y="4489450"/>
          <p14:tracePt t="96159" x="1682750" y="4514850"/>
          <p14:tracePt t="96192" x="1638300" y="4470400"/>
          <p14:tracePt t="96226" x="1638300" y="4305300"/>
          <p14:tracePt t="96263" x="1733550" y="4197350"/>
          <p14:tracePt t="96290" x="1809750" y="4191000"/>
          <p14:tracePt t="96325" x="1866900" y="4203700"/>
          <p14:tracePt t="96342" x="1879600" y="4229100"/>
          <p14:tracePt t="96374" x="1879600" y="4260850"/>
          <p14:tracePt t="96391" x="1873250" y="4279900"/>
          <p14:tracePt t="96407" x="1860550" y="4286250"/>
          <p14:tracePt t="96440" x="1854200" y="4286250"/>
          <p14:tracePt t="96458" x="1841500" y="4286250"/>
          <p14:tracePt t="96491" x="1816100" y="4267200"/>
          <p14:tracePt t="96525" x="1816100" y="4229100"/>
          <p14:tracePt t="96541" x="1828800" y="4216400"/>
          <p14:tracePt t="96557" x="1835150" y="4210050"/>
          <p14:tracePt t="97267" x="1841500" y="4210050"/>
          <p14:tracePt t="97699" x="1847850" y="4210050"/>
          <p14:tracePt t="97740" x="1854200" y="4210050"/>
          <p14:tracePt t="97957" x="1733550" y="4210050"/>
          <p14:tracePt t="97990" x="1485900" y="4133850"/>
          <p14:tracePt t="98025" x="1301750" y="4000500"/>
          <p14:tracePt t="98064" x="1295400" y="3867150"/>
          <p14:tracePt t="98091" x="1390650" y="3727450"/>
          <p14:tracePt t="98125" x="1631950" y="3575050"/>
          <p14:tracePt t="98141" x="1822450" y="3549650"/>
          <p14:tracePt t="98174" x="2032000" y="3556000"/>
          <p14:tracePt t="98191" x="2101850" y="3594100"/>
          <p14:tracePt t="98207" x="2146300" y="3644900"/>
          <p14:tracePt t="98240" x="2203450" y="3740150"/>
          <p14:tracePt t="98274" x="2203450" y="3822700"/>
          <p14:tracePt t="98307" x="2184400" y="3873500"/>
          <p14:tracePt t="98342" x="2152650" y="3898900"/>
          <p14:tracePt t="98442" x="2146300" y="3879850"/>
          <p14:tracePt t="98474" x="2152650" y="3867150"/>
          <p14:tracePt t="98492" x="2159000" y="3860800"/>
          <p14:tracePt t="98525" x="2165350" y="3860800"/>
          <p14:tracePt t="98543" x="2171700" y="3860800"/>
          <p14:tracePt t="98576" x="2197100" y="3873500"/>
          <p14:tracePt t="98617" x="2203450" y="3879850"/>
          <p14:tracePt t="98661" x="2228850" y="3879850"/>
          <p14:tracePt t="98675" x="2266950" y="3879850"/>
          <p14:tracePt t="98692" x="2311400" y="3835400"/>
          <p14:tracePt t="98725" x="2387600" y="3708400"/>
          <p14:tracePt t="98727" x="2393950" y="3689350"/>
          <p14:tracePt t="98761" x="2419350" y="3613150"/>
          <p14:tracePt t="98792" x="2438400" y="3594100"/>
          <p14:tracePt t="98886" x="2501900" y="3613150"/>
          <p14:tracePt t="98918" x="2692400" y="3702050"/>
          <p14:tracePt t="98958" x="2946400" y="3790950"/>
          <p14:tracePt t="98991" x="3054350" y="3829050"/>
          <p14:tracePt t="99025" x="3073400" y="3841750"/>
          <p14:tracePt t="99075" x="2457450" y="3892550"/>
          <p14:tracePt t="99109" x="1263650" y="3860800"/>
          <p14:tracePt t="99127" x="520700" y="3708400"/>
          <p14:tracePt t="99162" x="400050" y="3651250"/>
          <p14:tracePt t="99175" x="393700" y="3638550"/>
          <p14:tracePt t="99209" x="558800" y="3575050"/>
          <p14:tracePt t="99242" x="990600" y="3511550"/>
          <p14:tracePt t="99274" x="1466850" y="3505200"/>
          <p14:tracePt t="99309" x="1828800" y="3543300"/>
          <p14:tracePt t="99343" x="2114550" y="3689350"/>
          <p14:tracePt t="99376" x="2190750" y="3771900"/>
          <p14:tracePt t="99409" x="2190750" y="3810000"/>
          <p14:tracePt t="99442" x="2165350" y="3873500"/>
          <p14:tracePt t="99475" x="1968500" y="3930650"/>
          <p14:tracePt t="99509" x="1651000" y="3905250"/>
          <p14:tracePt t="99525" x="1524000" y="3854450"/>
          <p14:tracePt t="99562" x="1460500" y="3740150"/>
          <p14:tracePt t="99574" x="1460500" y="3714750"/>
          <p14:tracePt t="99591" x="1543050" y="3676650"/>
          <p14:tracePt t="99624" x="1803400" y="3657600"/>
          <p14:tracePt t="99663" x="2120900" y="3784600"/>
          <p14:tracePt t="99692" x="2184400" y="3879850"/>
          <p14:tracePt t="99725" x="2178050" y="3994150"/>
          <p14:tracePt t="99762" x="2000250" y="4064000"/>
          <p14:tracePt t="99792" x="1828800" y="4044950"/>
          <p14:tracePt t="99826" x="1739900" y="3987800"/>
          <p14:tracePt t="99864" x="1714500" y="3924300"/>
          <p14:tracePt t="99905" x="1784350" y="3911600"/>
          <p14:tracePt t="99943" x="1981200" y="4102100"/>
          <p14:tracePt t="99991" x="2006600" y="4298950"/>
          <p14:tracePt t="100023" x="1955800" y="4337050"/>
          <p14:tracePt t="100076" x="1854200" y="4343400"/>
          <p14:tracePt t="100109" x="1784350" y="4298950"/>
          <p14:tracePt t="100126" x="1733550" y="4254500"/>
          <p14:tracePt t="100144" x="1720850" y="4241800"/>
          <p14:tracePt t="100174" x="1714500" y="4241800"/>
          <p14:tracePt t="100322" x="1701800" y="4203700"/>
          <p14:tracePt t="100359" x="1695450" y="4159250"/>
          <p14:tracePt t="100409" x="1689100" y="4146550"/>
          <p14:tracePt t="100506" x="1670050" y="4146550"/>
          <p14:tracePt t="100529" x="1651000" y="4159250"/>
          <p14:tracePt t="100574" x="1631950" y="4165600"/>
          <p14:tracePt t="100691" x="1612900" y="4159250"/>
          <p14:tracePt t="100723" x="1612900" y="4146550"/>
          <p14:tracePt t="100978" x="1644650" y="4165600"/>
          <p14:tracePt t="101008" x="1720850" y="4254500"/>
          <p14:tracePt t="101031" x="1727200" y="4311650"/>
          <p14:tracePt t="101061" x="1739900" y="4349750"/>
          <p14:tracePt t="101092" x="1727200" y="4362450"/>
          <p14:tracePt t="101151" x="1657350" y="4337050"/>
          <p14:tracePt t="101176" x="1606550" y="4184650"/>
          <p14:tracePt t="101208" x="1549400" y="3994150"/>
          <p14:tracePt t="101258" x="1543050" y="3917950"/>
          <p14:tracePt t="101291" x="1543050" y="3911600"/>
          <p14:tracePt t="101307" x="1555750" y="3917950"/>
          <p14:tracePt t="101324" x="1600200" y="3968750"/>
          <p14:tracePt t="101341" x="1619250" y="4032250"/>
          <p14:tracePt t="101377" x="1638300" y="4171950"/>
          <p14:tracePt t="101410" x="1638300" y="4222750"/>
          <p14:tracePt t="101524" x="1612900" y="4178300"/>
          <p14:tracePt t="101575" x="1612900" y="4171950"/>
          <p14:tracePt t="102326" x="1600200" y="4159250"/>
          <p14:tracePt t="102376" x="1587500" y="4146550"/>
          <p14:tracePt t="102413" x="1581150" y="4140200"/>
          <p14:tracePt t="102442" x="1574800" y="4121150"/>
          <p14:tracePt t="102475" x="1574800" y="4114800"/>
          <p14:tracePt t="102509" x="1574800" y="4108450"/>
          <p14:tracePt t="102574" x="1562100" y="4089400"/>
          <p14:tracePt t="102612" x="1562100" y="4083050"/>
          <p14:tracePt t="102675" x="1555750" y="4076700"/>
          <p14:tracePt t="102709" x="1555750" y="4064000"/>
          <p14:tracePt t="102783" x="1549400" y="4057650"/>
          <p14:tracePt t="102813" x="1543050" y="4044950"/>
          <p14:tracePt t="102842" x="1530350" y="4025900"/>
          <p14:tracePt t="102874" x="1530350" y="4013200"/>
          <p14:tracePt t="102907" x="1530350" y="4000500"/>
          <p14:tracePt t="102941" x="1530350" y="3994150"/>
          <p14:tracePt t="102957" x="1530350" y="3987800"/>
          <p14:tracePt t="103066" x="1555750" y="3987800"/>
          <p14:tracePt t="103098" x="1676400" y="3987800"/>
          <p14:tracePt t="103130" x="1765300" y="3987800"/>
          <p14:tracePt t="103167" x="1778000" y="3987800"/>
          <p14:tracePt t="103230" x="1752600" y="3975100"/>
          <p14:tracePt t="103258" x="1727200" y="3975100"/>
          <p14:tracePt t="103291" x="1714500" y="3975100"/>
          <p14:tracePt t="103382" x="1708150" y="3975100"/>
          <p14:tracePt t="103416" x="1733550" y="3975100"/>
          <p14:tracePt t="103452" x="1739900" y="3975100"/>
          <p14:tracePt t="103458" x="1746250" y="3975100"/>
          <p14:tracePt t="103492" x="1771650" y="4000500"/>
          <p14:tracePt t="103509" x="1816100" y="4044950"/>
          <p14:tracePt t="103526" x="1968500" y="4152900"/>
          <p14:tracePt t="103543" x="2133600" y="4235450"/>
          <p14:tracePt t="103576" x="2597150" y="4445000"/>
          <p14:tracePt t="103609" x="3308350" y="4648200"/>
          <p14:tracePt t="103642" x="4089400" y="4838700"/>
          <p14:tracePt t="103675" x="4673600" y="4978400"/>
          <p14:tracePt t="103709" x="5041900" y="5092700"/>
          <p14:tracePt t="103743" x="5327650" y="5238750"/>
          <p14:tracePt t="103774" x="5403850" y="5302250"/>
          <p14:tracePt t="103808" x="5410200" y="5321300"/>
          <p14:tracePt t="103841" x="5422900" y="5359400"/>
          <p14:tracePt t="103874" x="5429250" y="5441950"/>
          <p14:tracePt t="103907" x="5441950" y="5619750"/>
          <p14:tracePt t="103941" x="5403850" y="5905500"/>
          <p14:tracePt t="103958" x="5372100" y="6000750"/>
          <p14:tracePt t="103974" x="5327650" y="6108700"/>
          <p14:tracePt t="103991" x="5289550" y="6184900"/>
          <p14:tracePt t="104007" x="5238750" y="6261100"/>
          <p14:tracePt t="104040" x="5181600" y="6350000"/>
          <p14:tracePt t="104074" x="5143500" y="6369050"/>
          <p14:tracePt t="104109" x="5003800" y="6369050"/>
          <p14:tracePt t="104143" x="4273550" y="5988050"/>
          <p14:tracePt t="104176" x="3321050" y="5518150"/>
          <p14:tracePt t="104209" x="2787650" y="5283200"/>
          <p14:tracePt t="104242" x="2660650" y="5232400"/>
          <p14:tracePt t="104416" x="2654300" y="5232400"/>
          <p14:tracePt t="104442" x="2628900" y="5238750"/>
          <p14:tracePt t="104474" x="2609850" y="5257800"/>
          <p14:tracePt t="104508" x="2597150" y="5257800"/>
          <p14:tracePt t="104525" x="2578100" y="5270500"/>
          <p14:tracePt t="104575" x="2419350" y="5264150"/>
          <p14:tracePt t="104609" x="2235200" y="5175250"/>
          <p14:tracePt t="104642" x="2057400" y="5073650"/>
          <p14:tracePt t="104674" x="1949450" y="4965700"/>
          <p14:tracePt t="104707" x="1879600" y="4876800"/>
          <p14:tracePt t="104742" x="1803400" y="4737100"/>
          <p14:tracePt t="104763" x="1765300" y="4692650"/>
          <p14:tracePt t="104792" x="1701800" y="4597400"/>
          <p14:tracePt t="104825" x="1663700" y="4521200"/>
          <p14:tracePt t="104861" x="1638300" y="4438650"/>
          <p14:tracePt t="104874" x="1638300" y="4419600"/>
          <p14:tracePt t="104891" x="1638300" y="4400550"/>
          <p14:tracePt t="104908" x="1638300" y="4375150"/>
          <p14:tracePt t="104941" x="1695450" y="4292600"/>
          <p14:tracePt t="104942" x="1733550" y="4273550"/>
          <p14:tracePt t="104958" x="1885950" y="4222750"/>
          <p14:tracePt t="104991" x="2444750" y="4216400"/>
          <p14:tracePt t="105024" x="3448050" y="4292600"/>
          <p14:tracePt t="105059" x="4121150" y="4375150"/>
          <p14:tracePt t="105092" x="4330700" y="4413250"/>
          <p14:tracePt t="105125" x="4343400" y="4413250"/>
          <p14:tracePt t="105143" x="4337050" y="4413250"/>
          <p14:tracePt t="105164" x="4279900" y="4419600"/>
          <p14:tracePt t="105192" x="4083050" y="4438650"/>
          <p14:tracePt t="105225" x="3746500" y="4438650"/>
          <p14:tracePt t="105263" x="3384550" y="4413250"/>
          <p14:tracePt t="105292" x="3295650" y="4400550"/>
          <p14:tracePt t="105326" x="3282950" y="4394200"/>
          <p14:tracePt t="105458" x="3346450" y="4432300"/>
          <p14:tracePt t="105492" x="3390900" y="4457700"/>
          <p14:tracePt t="105525" x="3409950" y="4470400"/>
          <p14:tracePt t="105543" x="3422650" y="4476750"/>
          <p14:tracePt t="105563" x="3429000" y="4483100"/>
          <p14:tracePt t="105575" x="3435350" y="4495800"/>
          <p14:tracePt t="105591" x="3441700" y="4508500"/>
          <p14:tracePt t="105624" x="3454400" y="4552950"/>
          <p14:tracePt t="105659" x="3460750" y="4584700"/>
          <p14:tracePt t="105692" x="3467100" y="4597400"/>
          <p14:tracePt t="105708" x="3473450" y="4610100"/>
          <p14:tracePt t="105820" x="3473450" y="4616450"/>
          <p14:tracePt t="105858" x="3473450" y="4629150"/>
          <p14:tracePt t="105905" x="3473450" y="4635500"/>
          <p14:tracePt t="105958" x="3530600" y="4660900"/>
          <p14:tracePt t="105974" x="3575050" y="4667250"/>
          <p14:tracePt t="105992" x="3663950" y="4673600"/>
          <p14:tracePt t="106025" x="3943350" y="4686300"/>
          <p14:tracePt t="106061" x="4260850" y="4692650"/>
          <p14:tracePt t="106076" x="4387850" y="4692650"/>
          <p14:tracePt t="106092" x="4483100" y="4692650"/>
          <p14:tracePt t="106109" x="4521200" y="4699000"/>
          <p14:tracePt t="106642" x="4527550" y="4699000"/>
          <p14:tracePt t="106676" x="4527550" y="4692650"/>
          <p14:tracePt t="106791" x="4521200" y="4686300"/>
          <p14:tracePt t="106844" x="4483100" y="4845050"/>
          <p14:tracePt t="106874" x="4438650" y="5080000"/>
          <p14:tracePt t="106907" x="4406900" y="5283200"/>
          <p14:tracePt t="106940" x="4400550" y="5397500"/>
          <p14:tracePt t="106976" x="4400550" y="5422900"/>
          <p14:tracePt t="107208" x="4419600" y="5486400"/>
          <p14:tracePt t="107242" x="4502150" y="5594350"/>
          <p14:tracePt t="107277" x="4692650" y="5784850"/>
          <p14:tracePt t="107308" x="4991100" y="6026150"/>
          <p14:tracePt t="107341" x="5283200" y="6165850"/>
          <p14:tracePt t="107358" x="5480050" y="6254750"/>
          <p14:tracePt t="107374" x="5575300" y="6286500"/>
          <p14:tracePt t="107407" x="5734050" y="6343650"/>
          <p14:tracePt t="107441" x="5784850" y="6369050"/>
          <p14:tracePt t="108426" x="5848350" y="6197600"/>
          <p14:tracePt t="108967" x="5880100" y="6203950"/>
          <p14:tracePt t="108998" x="5886450" y="6203950"/>
          <p14:tracePt t="111371" x="5886450" y="6184900"/>
          <p14:tracePt t="111403" x="5886450" y="6159500"/>
          <p14:tracePt t="111446" x="5880100" y="6108700"/>
          <p14:tracePt t="111474" x="5880100" y="6076950"/>
          <p14:tracePt t="111507" x="5867400" y="6045200"/>
          <p14:tracePt t="111543" x="5835650" y="5988050"/>
          <p14:tracePt t="111576" x="5803900" y="5918200"/>
          <p14:tracePt t="111609" x="5740400" y="5848350"/>
          <p14:tracePt t="111642" x="5670550" y="5803900"/>
          <p14:tracePt t="111674" x="5594350" y="5772150"/>
          <p14:tracePt t="111707" x="5518150" y="5759450"/>
          <p14:tracePt t="111741" x="5441950" y="5759450"/>
          <p14:tracePt t="111759" x="5359400" y="5759450"/>
          <p14:tracePt t="111792" x="5219700" y="5797550"/>
          <p14:tracePt t="111825" x="5111750" y="5861050"/>
          <p14:tracePt t="111867" x="4997450" y="5956300"/>
          <p14:tracePt t="111890" x="4889500" y="6019800"/>
          <p14:tracePt t="111924" x="4743450" y="6070600"/>
          <p14:tracePt t="111958" x="4591050" y="6096000"/>
          <p14:tracePt t="111974" x="4533900" y="6096000"/>
          <p14:tracePt t="111991" x="4464050" y="6096000"/>
          <p14:tracePt t="112007" x="4400550" y="6096000"/>
          <p14:tracePt t="112040" x="4311650" y="6096000"/>
          <p14:tracePt t="112074" x="4235450" y="6096000"/>
          <p14:tracePt t="112107" x="4184650" y="6108700"/>
          <p14:tracePt t="112141" x="4140200" y="6121400"/>
          <p14:tracePt t="112158" x="4114800" y="6121400"/>
          <p14:tracePt t="112191" x="4032250" y="6140450"/>
          <p14:tracePt t="112225" x="3930650" y="6140450"/>
          <p14:tracePt t="112260" x="3854450" y="6140450"/>
          <p14:tracePt t="112292" x="3835400" y="6140450"/>
          <p14:tracePt t="112326" x="3816350" y="6140450"/>
          <p14:tracePt t="112375" x="3803650" y="6140450"/>
          <p14:tracePt t="112421" x="3797300" y="6140450"/>
          <p14:tracePt t="112461" x="3784600" y="6127750"/>
          <p14:tracePt t="112492" x="3778250" y="6108700"/>
          <p14:tracePt t="112525" x="3771900" y="6096000"/>
          <p14:tracePt t="112859" x="3771900" y="6115050"/>
          <p14:tracePt t="112891" x="3771900" y="6159500"/>
          <p14:tracePt t="112924" x="3771900" y="6184900"/>
          <p14:tracePt t="113007" x="3790950" y="6140450"/>
          <p14:tracePt t="113046" x="3810000" y="5753100"/>
          <p14:tracePt t="113075" x="3810000" y="5511800"/>
          <p14:tracePt t="113107" x="3822700" y="5245100"/>
          <p14:tracePt t="113141" x="3822700" y="5130800"/>
          <p14:tracePt t="113158" x="3835400" y="5080000"/>
          <p14:tracePt t="113192" x="3835400" y="5048250"/>
          <p14:tracePt t="113558" x="3854450" y="5022850"/>
          <p14:tracePt t="113590" x="3860800" y="5022850"/>
          <p14:tracePt t="113608" x="3873500" y="5016500"/>
          <p14:tracePt t="113624" x="3898900" y="5016500"/>
          <p14:tracePt t="113640" x="3943350" y="5016500"/>
          <p14:tracePt t="113658" x="4013200" y="5016500"/>
          <p14:tracePt t="113692" x="4273550" y="5016500"/>
          <p14:tracePt t="113693" x="4343400" y="5041900"/>
          <p14:tracePt t="113724" x="4546600" y="5105400"/>
          <p14:tracePt t="113741" x="4686300" y="5162550"/>
          <p14:tracePt t="113758" x="4781550" y="5200650"/>
          <p14:tracePt t="113790" x="5010150" y="5283200"/>
          <p14:tracePt t="113825" x="5238750" y="5353050"/>
          <p14:tracePt t="113863" x="5524500" y="5435600"/>
          <p14:tracePt t="113894" x="5740400" y="5530850"/>
          <p14:tracePt t="113945" x="6007100" y="5613400"/>
          <p14:tracePt t="113977" x="6134100" y="5670550"/>
          <p14:tracePt t="114009" x="6242050" y="5727700"/>
          <p14:tracePt t="114061" x="6496050" y="5842000"/>
          <p14:tracePt t="114075" x="6578600" y="5873750"/>
          <p14:tracePt t="114092" x="6642100" y="5886450"/>
          <p14:tracePt t="114126" x="6750050" y="5905500"/>
          <p14:tracePt t="114180" x="6762750" y="5905500"/>
          <p14:tracePt t="114258" x="6769100" y="5905500"/>
          <p14:tracePt t="114295" x="6775450" y="5924550"/>
          <p14:tracePt t="114326" x="6788150" y="5981700"/>
          <p14:tracePt t="114358" x="6788150" y="6045200"/>
          <p14:tracePt t="114395" x="6788150" y="6089650"/>
          <p14:tracePt t="114427" x="6750050" y="6108700"/>
          <p14:tracePt t="114464" x="6731000" y="6108700"/>
          <p14:tracePt t="114495" x="6724650" y="6108700"/>
          <p14:tracePt t="115183" x="6692900" y="6108700"/>
          <p14:tracePt t="115212" x="6680200" y="6108700"/>
          <p14:tracePt t="115227" x="6673850" y="6115050"/>
          <p14:tracePt t="115275" x="6667500" y="6115050"/>
          <p14:tracePt t="115345" x="6661150" y="6115050"/>
          <p14:tracePt t="115383" x="6635750" y="6121400"/>
          <p14:tracePt t="115414" x="6591300" y="6127750"/>
          <p14:tracePt t="115442" x="6483350" y="6134100"/>
          <p14:tracePt t="115474" x="6318250" y="6134100"/>
          <p14:tracePt t="115507" x="6146800" y="6134100"/>
          <p14:tracePt t="115543" x="6032500" y="6134100"/>
          <p14:tracePt t="115574" x="5918200" y="6108700"/>
          <p14:tracePt t="115608" x="5772150" y="6083300"/>
          <p14:tracePt t="115642" x="5619750" y="6064250"/>
          <p14:tracePt t="115683" x="5403850" y="6064250"/>
          <p14:tracePt t="115714" x="5295900" y="6070600"/>
          <p14:tracePt t="115762" x="5238750" y="6096000"/>
          <p14:tracePt t="115791" x="5232400" y="6127750"/>
          <p14:tracePt t="115824" x="5226050" y="6134100"/>
          <p14:tracePt t="115960" x="5156200" y="6076950"/>
          <p14:tracePt t="115991" x="5029200" y="5930900"/>
          <p14:tracePt t="116024" x="4533900" y="5708650"/>
          <p14:tracePt t="116057" x="3930650" y="5588000"/>
          <p14:tracePt t="116090" x="3498850" y="5543550"/>
          <p14:tracePt t="116125" x="3346450" y="5549900"/>
          <p14:tracePt t="116161" x="3314700" y="5600700"/>
          <p14:tracePt t="116192" x="3314700" y="5664200"/>
          <p14:tracePt t="116225" x="3314700" y="5689600"/>
          <p14:tracePt t="116260" x="3327400" y="5708650"/>
          <p14:tracePt t="116292" x="3390900" y="5727700"/>
          <p14:tracePt t="116325" x="3454400" y="5727700"/>
          <p14:tracePt t="116342" x="3486150" y="5740400"/>
          <p14:tracePt t="116383" x="3498850" y="5740400"/>
          <p14:tracePt t="116468" x="3505200" y="5740400"/>
          <p14:tracePt t="116499" x="3568700" y="5803900"/>
          <p14:tracePt t="116531" x="3638550" y="5905500"/>
          <p14:tracePt t="116574" x="3683000" y="5994400"/>
          <p14:tracePt t="116607" x="3689350" y="6000750"/>
          <p14:tracePt t="116686" x="3714750" y="5994400"/>
          <p14:tracePt t="116708" x="3740150" y="5924550"/>
          <p14:tracePt t="116742" x="3803650" y="5588000"/>
          <p14:tracePt t="116770" x="3810000" y="5441950"/>
          <p14:tracePt t="116801" x="3841750" y="5264150"/>
          <p14:tracePt t="116833" x="3860800" y="5181600"/>
          <p14:tracePt t="116874" x="3867150" y="5149850"/>
          <p14:tracePt t="116908" x="3879850" y="5137150"/>
          <p14:tracePt t="116943" x="3924300" y="5137150"/>
          <p14:tracePt t="116974" x="4133850" y="5245100"/>
          <p14:tracePt t="117008" x="4464050" y="5461000"/>
          <p14:tracePt t="117042" x="4883150" y="5753100"/>
          <p14:tracePt t="117074" x="5168900" y="5930900"/>
          <p14:tracePt t="117107" x="5435600" y="6038850"/>
          <p14:tracePt t="117141" x="5784850" y="6121400"/>
          <p14:tracePt t="117158" x="5924550" y="6153150"/>
          <p14:tracePt t="117191" x="6172200" y="6191250"/>
          <p14:tracePt t="117224" x="6369050" y="6216650"/>
          <p14:tracePt t="117258" x="6515100" y="6248400"/>
          <p14:tracePt t="117291" x="6610350" y="6248400"/>
          <p14:tracePt t="117324" x="6648450" y="6248400"/>
          <p14:tracePt t="117358" x="6673850" y="6242050"/>
          <p14:tracePt t="117391" x="6692900" y="6216650"/>
          <p14:tracePt t="117424" x="6718300" y="6172200"/>
          <p14:tracePt t="117458" x="6769100" y="6051550"/>
          <p14:tracePt t="117491" x="6800850" y="5956300"/>
          <p14:tracePt t="117524" x="6807200" y="5949950"/>
          <p14:tracePt t="117587" x="6762750" y="6051550"/>
          <p14:tracePt t="117617" x="6604000" y="6134100"/>
          <p14:tracePt t="117658" x="6318250" y="6153150"/>
          <p14:tracePt t="117691" x="6191250" y="6083300"/>
          <p14:tracePt t="117724" x="6165850" y="5975350"/>
          <p14:tracePt t="117758" x="6413500" y="5905500"/>
          <p14:tracePt t="117791" x="6616700" y="5943600"/>
          <p14:tracePt t="117824" x="6623050" y="5981700"/>
          <p14:tracePt t="117858" x="6521450" y="6032500"/>
          <p14:tracePt t="117890" x="6324600" y="6045200"/>
          <p14:tracePt t="117924" x="6267450" y="6045200"/>
          <p14:tracePt t="117974" x="6267450" y="6064250"/>
          <p14:tracePt t="118007" x="6330950" y="6172200"/>
          <p14:tracePt t="118040" x="6337300" y="6273800"/>
          <p14:tracePt t="118074" x="6324600" y="6318250"/>
          <p14:tracePt t="118108" x="6311900" y="6324600"/>
          <p14:tracePt t="118142" x="6311900" y="6273800"/>
          <p14:tracePt t="118163" x="6324600" y="6191250"/>
          <p14:tracePt t="118191" x="6369050" y="6121400"/>
          <p14:tracePt t="118266" x="6203950" y="6184900"/>
          <p14:tracePt t="118305" x="5492750" y="6235700"/>
          <p14:tracePt t="118335" x="5175250" y="6216650"/>
          <p14:tracePt t="118366" x="5099050" y="5969000"/>
          <p14:tracePt t="118567" x="5041900" y="6108700"/>
          <p14:tracePt t="118606" x="4654550" y="6096000"/>
          <p14:tracePt t="118654" x="3625850" y="6197600"/>
          <p14:tracePt t="118689" x="2895600" y="6305550"/>
          <p14:tracePt t="118720" x="2578100" y="6343650"/>
          <p14:tracePt t="118757" x="2482850" y="6362700"/>
          <p14:tracePt t="118792" x="2438400" y="6362700"/>
          <p14:tracePt t="118825" x="2374900" y="6267450"/>
          <p14:tracePt t="118858" x="2286000" y="6057900"/>
          <p14:tracePt t="118891" x="2254250" y="5886450"/>
          <p14:tracePt t="118924" x="2235200" y="5765800"/>
          <p14:tracePt t="118958" x="2171700" y="5721350"/>
          <p14:tracePt t="118974" x="2101850" y="5715000"/>
          <p14:tracePt t="119008" x="1898650" y="5746750"/>
          <p14:tracePt t="119041" x="1695450" y="5791200"/>
          <p14:tracePt t="119075" x="1612900" y="5810250"/>
          <p14:tracePt t="119168" x="1574800" y="5822950"/>
          <p14:tracePt t="119206" x="1447800" y="5848350"/>
          <p14:tracePt t="119253" x="1314450" y="5854700"/>
          <p14:tracePt t="119258" x="1308100" y="5854700"/>
          <p14:tracePt t="119274" x="1295400" y="5854700"/>
          <p14:tracePt t="119347" x="1257300" y="5848350"/>
          <p14:tracePt t="119374" x="1244600" y="5816600"/>
          <p14:tracePt t="119408" x="1250950" y="5797550"/>
          <p14:tracePt t="119441" x="1422400" y="5791200"/>
          <p14:tracePt t="119474" x="1695450" y="5937250"/>
          <p14:tracePt t="119507" x="1758950" y="6057900"/>
          <p14:tracePt t="119541" x="1758950" y="6146800"/>
          <p14:tracePt t="119558" x="1720850" y="6203950"/>
          <p14:tracePt t="119591" x="1638300" y="6242050"/>
          <p14:tracePt t="119624" x="1530350" y="6261100"/>
          <p14:tracePt t="119658" x="1428750" y="6248400"/>
          <p14:tracePt t="119692" x="1346200" y="6159500"/>
          <p14:tracePt t="119724" x="1289050" y="6083300"/>
          <p14:tracePt t="119758" x="1244600" y="6000750"/>
          <p14:tracePt t="119793" x="1231900" y="5892800"/>
          <p14:tracePt t="119857" x="1282700" y="5607050"/>
          <p14:tracePt t="119891" x="1365250" y="5511800"/>
          <p14:tracePt t="119924" x="1524000" y="5435600"/>
          <p14:tracePt t="119957" x="1708150" y="5403850"/>
          <p14:tracePt t="119993" x="1771650" y="5397500"/>
          <p14:tracePt t="120047" x="1790700" y="5397500"/>
          <p14:tracePt t="120077" x="1803400" y="5397500"/>
          <p14:tracePt t="120107" x="1873250" y="5403850"/>
          <p14:tracePt t="120140" x="2057400" y="5467350"/>
          <p14:tracePt t="120174" x="2241550" y="5562600"/>
          <p14:tracePt t="120209" x="2298700" y="5594350"/>
          <p14:tracePt t="120259" x="2343150" y="5683250"/>
          <p14:tracePt t="120294" x="2393950" y="5822950"/>
          <p14:tracePt t="120327" x="2400300" y="5886450"/>
          <p14:tracePt t="120362" x="2406650" y="5930900"/>
          <p14:tracePt t="120392" x="2406650" y="5962650"/>
          <p14:tracePt t="120425" x="2406650" y="6000750"/>
          <p14:tracePt t="120462" x="2406650" y="6019800"/>
          <p14:tracePt t="120512" x="2400300" y="6051550"/>
          <p14:tracePt t="120547" x="2381250" y="6076950"/>
          <p14:tracePt t="120574" x="2349500" y="6096000"/>
          <p14:tracePt t="120591" x="2336800" y="6108700"/>
          <p14:tracePt t="120607" x="2305050" y="6127750"/>
          <p14:tracePt t="120641" x="2241550" y="6153150"/>
          <p14:tracePt t="120658" x="2216150" y="6165850"/>
          <p14:tracePt t="120674" x="2184400" y="6178550"/>
          <p14:tracePt t="120707" x="2025650" y="6229350"/>
          <p14:tracePt t="120724" x="1949450" y="6248400"/>
          <p14:tracePt t="120758" x="1689100" y="6286500"/>
          <p14:tracePt t="120791" x="1530350" y="6299200"/>
          <p14:tracePt t="120824" x="1371600" y="6299200"/>
          <p14:tracePt t="120857" x="1181100" y="6261100"/>
          <p14:tracePt t="120895" x="927100" y="6096000"/>
          <p14:tracePt t="120926" x="755650" y="5899150"/>
          <p14:tracePt t="120974" x="660400" y="5588000"/>
          <p14:tracePt t="121011" x="660400" y="5441950"/>
          <p14:tracePt t="121057" x="711200" y="5295900"/>
          <p14:tracePt t="121092" x="749300" y="5257800"/>
          <p14:tracePt t="121126" x="838200" y="5207000"/>
          <p14:tracePt t="121143" x="895350" y="5187950"/>
          <p14:tracePt t="121175" x="1079500" y="5156200"/>
          <p14:tracePt t="121212" x="1276350" y="5149850"/>
          <p14:tracePt t="121262" x="1619250" y="5149850"/>
          <p14:tracePt t="121275" x="1663700" y="5149850"/>
          <p14:tracePt t="121291" x="1746250" y="5149850"/>
          <p14:tracePt t="121324" x="1917700" y="5149850"/>
          <p14:tracePt t="121325" x="1943100" y="5149850"/>
          <p14:tracePt t="121357" x="2012950" y="5149850"/>
          <p14:tracePt t="121397" x="2025650" y="5149850"/>
          <p14:tracePt t="121459" x="2044700" y="5156200"/>
          <p14:tracePt t="121492" x="2063750" y="5175250"/>
          <p14:tracePt t="121524" x="2089150" y="5207000"/>
          <p14:tracePt t="121557" x="2139950" y="5289550"/>
          <p14:tracePt t="121591" x="2209800" y="5429250"/>
          <p14:tracePt t="121624" x="2292350" y="5600700"/>
          <p14:tracePt t="121657" x="2349500" y="5740400"/>
          <p14:tracePt t="121690" x="2368550" y="5816600"/>
          <p14:tracePt t="121724" x="2381250" y="5873750"/>
          <p14:tracePt t="121757" x="2381250" y="5943600"/>
          <p14:tracePt t="121791" x="2381250" y="6032500"/>
          <p14:tracePt t="121825" x="2381250" y="6108700"/>
          <p14:tracePt t="121863" x="2355850" y="6203950"/>
          <p14:tracePt t="121898" x="2324100" y="6273800"/>
          <p14:tracePt t="121930" x="2273300" y="6337300"/>
          <p14:tracePt t="121975" x="2178050" y="6388100"/>
          <p14:tracePt t="122008" x="2120900" y="6407150"/>
          <p14:tracePt t="122042" x="1955800" y="6413500"/>
          <p14:tracePt t="122076" x="1676400" y="6413500"/>
          <p14:tracePt t="122114" x="1346200" y="6413500"/>
          <p14:tracePt t="122162" x="1200150" y="6400800"/>
          <p14:tracePt t="122198" x="1181100" y="6394450"/>
          <p14:tracePt t="122230" x="1168400" y="6388100"/>
          <p14:tracePt t="122257" x="1162050" y="6381750"/>
          <p14:tracePt t="122290" x="1162050" y="6375400"/>
          <p14:tracePt t="122530" x="1130300" y="6311900"/>
          <p14:tracePt t="122574" x="1117600" y="5975350"/>
          <p14:tracePt t="122590" x="1181100" y="5861050"/>
          <p14:tracePt t="122608" x="1263650" y="5734050"/>
          <p14:tracePt t="122642" x="1606550" y="5505450"/>
          <p14:tracePt t="122678" x="2006600" y="5391150"/>
          <p14:tracePt t="122716" x="2108200" y="5397500"/>
          <p14:tracePt t="122758" x="2133600" y="5562600"/>
          <p14:tracePt t="122791" x="2133600" y="5772150"/>
          <p14:tracePt t="122825" x="2038350" y="5943600"/>
          <p14:tracePt t="122862" x="1778000" y="6038850"/>
          <p14:tracePt t="122890" x="1720850" y="6026150"/>
          <p14:tracePt t="122924" x="1670050" y="5962650"/>
          <p14:tracePt t="122958" x="1670050" y="5880100"/>
          <p14:tracePt t="122992" x="1797050" y="5861050"/>
          <p14:tracePt t="123025" x="1936750" y="5899150"/>
          <p14:tracePt t="123063" x="1962150" y="6038850"/>
          <p14:tracePt t="123092" x="1936750" y="6146800"/>
          <p14:tracePt t="123125" x="1803400" y="6235700"/>
          <p14:tracePt t="123143" x="1727200" y="6248400"/>
          <p14:tracePt t="123179" x="1657350" y="6210300"/>
          <p14:tracePt t="123207" x="1638300" y="6057900"/>
          <p14:tracePt t="123241" x="1733550" y="5899150"/>
          <p14:tracePt t="123274" x="1936750" y="5848350"/>
          <p14:tracePt t="123307" x="2082800" y="5867400"/>
          <p14:tracePt t="123341" x="2108200" y="5962650"/>
          <p14:tracePt t="123358" x="2070100" y="6045200"/>
          <p14:tracePt t="123390" x="1968500" y="6064250"/>
          <p14:tracePt t="123425" x="1879600" y="5962650"/>
          <p14:tracePt t="123461" x="1841500" y="5645150"/>
          <p14:tracePt t="123474" x="1841500" y="5607050"/>
          <p14:tracePt t="123492" x="1905000" y="5486400"/>
          <p14:tracePt t="123509" x="2025650" y="5410200"/>
          <p14:tracePt t="123542" x="2374900" y="5359400"/>
          <p14:tracePt t="123564" x="2470150" y="5422900"/>
          <p14:tracePt t="123575" x="2546350" y="5524500"/>
          <p14:tracePt t="123592" x="2578100" y="5638800"/>
          <p14:tracePt t="123625" x="2546350" y="5829300"/>
          <p14:tracePt t="123662" x="2330450" y="5924550"/>
          <p14:tracePt t="123675" x="2305050" y="5924550"/>
          <p14:tracePt t="123693" x="2254250" y="5899150"/>
          <p14:tracePt t="123709" x="2222500" y="5873750"/>
          <p14:tracePt t="123742" x="2190750" y="5746750"/>
          <p14:tracePt t="123763" x="2228850" y="5676900"/>
          <p14:tracePt t="123774" x="2343150" y="5638800"/>
          <p14:tracePt t="123791" x="2463800" y="5619750"/>
          <p14:tracePt t="123824" x="2660650" y="5689600"/>
          <p14:tracePt t="123857" x="2768600" y="6013450"/>
          <p14:tracePt t="123890" x="2679700" y="6648450"/>
          <p14:tracePt t="123924" x="2241550" y="6851650"/>
          <p14:tracePt t="123957" x="1993900" y="6851650"/>
          <p14:tracePt t="124003" x="1987550" y="6819900"/>
          <p14:tracePt t="124035" x="2063750" y="6610350"/>
          <p14:tracePt t="124074" x="2178050" y="6438900"/>
          <p14:tracePt t="124107" x="2273300" y="6375400"/>
          <p14:tracePt t="124141" x="2305050" y="6375400"/>
          <p14:tracePt t="124182" x="2311400" y="6350000"/>
          <p14:tracePt t="124389" x="2343150" y="6400800"/>
          <p14:tracePt t="124407" x="2362200" y="6407150"/>
          <p14:tracePt t="124424" x="2362200" y="6413500"/>
          <p14:tracePt t="124440" x="2374900" y="6413500"/>
          <p14:tracePt t="124458" x="2374900" y="6400800"/>
          <p14:tracePt t="124492" x="2381250" y="6381750"/>
          <p14:tracePt t="124689" x="2393950" y="6362700"/>
          <p14:tracePt t="127130" x="2489200" y="6299200"/>
          <p14:tracePt t="127174" x="2965450" y="5829300"/>
          <p14:tracePt t="127207" x="3181350" y="5689600"/>
          <p14:tracePt t="127242" x="3321050" y="5607050"/>
          <p14:tracePt t="127275" x="3397250" y="5568950"/>
          <p14:tracePt t="127308" x="3422650" y="5549900"/>
          <p14:tracePt t="127407" x="3429000" y="5549900"/>
          <p14:tracePt t="127515" x="3422650" y="5568950"/>
          <p14:tracePt t="127557" x="3416300" y="5575300"/>
          <p14:tracePt t="128331" x="3435350" y="5575300"/>
          <p14:tracePt t="128374" x="3473450" y="5575300"/>
          <p14:tracePt t="128390" x="3581400" y="5556250"/>
          <p14:tracePt t="128424" x="3873500" y="5435600"/>
          <p14:tracePt t="128441" x="3987800" y="5353050"/>
          <p14:tracePt t="128457" x="4121150" y="5219700"/>
          <p14:tracePt t="128491" x="4552950" y="4857750"/>
          <p14:tracePt t="128507" x="4826000" y="4679950"/>
          <p14:tracePt t="128524" x="5168900" y="4451350"/>
          <p14:tracePt t="128541" x="5759450" y="4121150"/>
          <p14:tracePt t="128558" x="6153150" y="3886200"/>
          <p14:tracePt t="128592" x="7099300" y="3441700"/>
          <p14:tracePt t="128608" x="7664450" y="3194050"/>
          <p14:tracePt t="128642" x="9061450" y="2628900"/>
          <p14:tracePt t="128676" x="10877550" y="178435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B1911-C5D8-7508-BF95-0BBF67694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249559-B390-B0D6-CB24-952CDB5DB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11</a:t>
            </a:fld>
            <a:endParaRPr lang="en-US" dirty="0"/>
          </a:p>
        </p:txBody>
      </p:sp>
      <p:pic>
        <p:nvPicPr>
          <p:cNvPr id="9" name="Picture 8" descr="A table with many objects on it&#10;&#10;AI-generated content may be incorrect.">
            <a:extLst>
              <a:ext uri="{FF2B5EF4-FFF2-40B4-BE49-F238E27FC236}">
                <a16:creationId xmlns:a16="http://schemas.microsoft.com/office/drawing/2014/main" id="{0E80C0A0-BAD2-7C9F-CCCC-E35F4B8CC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40" y="2810137"/>
            <a:ext cx="4794114" cy="36096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37C0C69-D907-CFF4-156B-A2A1E77271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4601" y="2568757"/>
            <a:ext cx="5146964" cy="38602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E9EA682-8C9F-F5DB-4422-5BA5D6A027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9083143" y="1285263"/>
            <a:ext cx="3422651" cy="256698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8F2020C-2EEE-6F59-22A4-B6EEB062DAD8}"/>
              </a:ext>
            </a:extLst>
          </p:cNvPr>
          <p:cNvSpPr txBox="1"/>
          <p:nvPr/>
        </p:nvSpPr>
        <p:spPr>
          <a:xfrm>
            <a:off x="1371600" y="6400099"/>
            <a:ext cx="253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Plasma source @ UCLA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9BD4261-4A35-9AC2-5F94-5202AD399C41}"/>
              </a:ext>
            </a:extLst>
          </p:cNvPr>
          <p:cNvSpPr txBox="1"/>
          <p:nvPr/>
        </p:nvSpPr>
        <p:spPr>
          <a:xfrm>
            <a:off x="7227952" y="6419823"/>
            <a:ext cx="2434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Plasma source @ AWA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F8E89E99-383A-A577-574A-1B403FCD454F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Capillary discharge-based plasma source - Photos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3" name="Content Placeholder 2">
                <a:extLst>
                  <a:ext uri="{FF2B5EF4-FFF2-40B4-BE49-F238E27FC236}">
                    <a16:creationId xmlns:a16="http://schemas.microsoft.com/office/drawing/2014/main" id="{7D46308F-08FD-E725-B762-1B24C8A6561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5274" y="953367"/>
                <a:ext cx="8493126" cy="5542683"/>
              </a:xfrm>
            </p:spPr>
            <p:txBody>
              <a:bodyPr>
                <a:normAutofit/>
              </a:bodyPr>
              <a:lstStyle/>
              <a:p>
                <a:pPr lvl="0">
                  <a:lnSpc>
                    <a:spcPct val="100000"/>
                  </a:lnSpc>
                </a:pPr>
                <a:r>
                  <a:rPr lang="en-US" sz="2400" dirty="0">
                    <a:solidFill>
                      <a:prstClr val="black"/>
                    </a:solidFill>
                  </a:rPr>
                  <a:t>Plasma source (Recommissioned at AWA)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External rack for power and diagnostics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XYZ mount was added for movement of capillary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xyz</m:t>
                    </m:r>
                    <m:r>
                      <a:rPr lang="en-US" sz="20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: 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±0.5,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0.5,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sz="2000" dirty="0">
                    <a:solidFill>
                      <a:prstClr val="black"/>
                    </a:solidFill>
                  </a:rPr>
                  <a:t> in) 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Interferometer measurements were reconducted</a:t>
                </a:r>
              </a:p>
            </p:txBody>
          </p:sp>
        </mc:Choice>
        <mc:Fallback>
          <p:sp>
            <p:nvSpPr>
              <p:cNvPr id="33" name="Content Placeholder 2">
                <a:extLst>
                  <a:ext uri="{FF2B5EF4-FFF2-40B4-BE49-F238E27FC236}">
                    <a16:creationId xmlns:a16="http://schemas.microsoft.com/office/drawing/2014/main" id="{7D46308F-08FD-E725-B762-1B24C8A656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5274" y="953367"/>
                <a:ext cx="8493126" cy="5542683"/>
              </a:xfrm>
              <a:blipFill>
                <a:blip r:embed="rId5"/>
                <a:stretch>
                  <a:fillRect l="-1045" t="-6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5" name="Picture 34">
            <a:extLst>
              <a:ext uri="{FF2B5EF4-FFF2-40B4-BE49-F238E27FC236}">
                <a16:creationId xmlns:a16="http://schemas.microsoft.com/office/drawing/2014/main" id="{AA63A865-C186-F3AF-57E4-3C7FD45318C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52852" t="26025" b="7754"/>
          <a:stretch>
            <a:fillRect/>
          </a:stretch>
        </p:blipFill>
        <p:spPr>
          <a:xfrm>
            <a:off x="9998576" y="4368797"/>
            <a:ext cx="2103629" cy="221596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6" name="Up Arrow 35">
            <a:extLst>
              <a:ext uri="{FF2B5EF4-FFF2-40B4-BE49-F238E27FC236}">
                <a16:creationId xmlns:a16="http://schemas.microsoft.com/office/drawing/2014/main" id="{24AB6327-5EFB-F235-C673-D7F75E61875B}"/>
              </a:ext>
            </a:extLst>
          </p:cNvPr>
          <p:cNvSpPr/>
          <p:nvPr/>
        </p:nvSpPr>
        <p:spPr>
          <a:xfrm rot="5400000">
            <a:off x="5110454" y="4368797"/>
            <a:ext cx="484147" cy="355603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329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0164D-28D4-540D-F0C7-0141FA93E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C2017D-26E6-FEB3-C9AF-780F257DB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2A939D47-971B-058A-5B61-1FC011072E08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Beamline install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789DC8A9-FBE3-D3F8-EC15-4478D1B29FE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5274" y="953368"/>
                <a:ext cx="5486788" cy="4857280"/>
              </a:xfrm>
            </p:spPr>
            <p:txBody>
              <a:bodyPr>
                <a:normAutofit fontScale="85000" lnSpcReduction="20000"/>
              </a:bodyPr>
              <a:lstStyle/>
              <a:p>
                <a:pPr lvl="0">
                  <a:lnSpc>
                    <a:spcPct val="100000"/>
                  </a:lnSpc>
                </a:pPr>
                <a:r>
                  <a:rPr lang="en-US" sz="2400" dirty="0">
                    <a:solidFill>
                      <a:prstClr val="black"/>
                    </a:solidFill>
                  </a:rPr>
                  <a:t>Strong focus required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lit/>
                      </m:rP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~ 1 </m:t>
                    </m:r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𝑐𝑚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</a:rPr>
                  <a:t>)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sz="1900" dirty="0">
                    <a:solidFill>
                      <a:prstClr val="black"/>
                    </a:solidFill>
                  </a:rPr>
                  <a:t>Upstream quads are close to chamber</a:t>
                </a:r>
              </a:p>
              <a:p>
                <a:pPr lvl="0">
                  <a:lnSpc>
                    <a:spcPct val="100000"/>
                  </a:lnSpc>
                </a:pPr>
                <a:endParaRPr lang="en-US" sz="2400" dirty="0">
                  <a:solidFill>
                    <a:prstClr val="black"/>
                  </a:solidFill>
                </a:endParaRPr>
              </a:p>
              <a:p>
                <a:r>
                  <a:rPr lang="en-US" sz="2200" dirty="0"/>
                  <a:t>Be window (50 um) was added</a:t>
                </a:r>
                <a:endParaRPr lang="en-US" sz="1900" dirty="0"/>
              </a:p>
              <a:p>
                <a:pPr lvl="1"/>
                <a:r>
                  <a:rPr lang="en-US" sz="1900" dirty="0"/>
                  <a:t>Used for gas-vacuum separation</a:t>
                </a:r>
              </a:p>
              <a:p>
                <a:pPr lvl="1"/>
                <a:r>
                  <a:rPr lang="en-US" sz="1900" dirty="0"/>
                  <a:t>Disproportionate emittance increase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900" b="0" i="0" smtClean="0">
                        <a:latin typeface="Cambria Math" panose="02040503050406030204" pitchFamily="18" charset="0"/>
                      </a:rPr>
                      <m:t>Δ</m:t>
                    </m:r>
                    <m:sSub>
                      <m:sSubPr>
                        <m:ctrlPr>
                          <a:rPr lang="en-US" sz="19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1900" b="0" i="1" smtClean="0">
                        <a:latin typeface="Cambria Math" panose="02040503050406030204" pitchFamily="18" charset="0"/>
                      </a:rPr>
                      <m:t>≫</m:t>
                    </m:r>
                    <m:r>
                      <m:rPr>
                        <m:sty m:val="p"/>
                      </m:rPr>
                      <a:rPr lang="en-US" sz="1900">
                        <a:latin typeface="Cambria Math" panose="02040503050406030204" pitchFamily="18" charset="0"/>
                      </a:rPr>
                      <m:t>Δ</m:t>
                    </m:r>
                    <m:sSub>
                      <m:sSubPr>
                        <m:ctrlPr>
                          <a:rPr lang="en-US" sz="19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9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9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1900" dirty="0"/>
                  <a:t>)</a:t>
                </a:r>
              </a:p>
              <a:p>
                <a:pPr lvl="0">
                  <a:lnSpc>
                    <a:spcPct val="100000"/>
                  </a:lnSpc>
                </a:pPr>
                <a:endParaRPr lang="en-US" sz="2400" dirty="0">
                  <a:solidFill>
                    <a:prstClr val="black"/>
                  </a:solidFill>
                </a:endParaRPr>
              </a:p>
              <a:p>
                <a:pPr lvl="0">
                  <a:lnSpc>
                    <a:spcPct val="100000"/>
                  </a:lnSpc>
                </a:pPr>
                <a:r>
                  <a:rPr lang="en-US" sz="2400" dirty="0">
                    <a:solidFill>
                      <a:prstClr val="black"/>
                    </a:solidFill>
                  </a:rPr>
                  <a:t>Discharge current and voltage for each plasma shot were recorded</a:t>
                </a:r>
              </a:p>
              <a:p>
                <a:pPr lvl="0">
                  <a:lnSpc>
                    <a:spcPct val="100000"/>
                  </a:lnSpc>
                </a:pPr>
                <a:endParaRPr lang="en-US" sz="2400" dirty="0">
                  <a:solidFill>
                    <a:prstClr val="black"/>
                  </a:solidFill>
                </a:endParaRPr>
              </a:p>
              <a:p>
                <a:pPr lvl="0">
                  <a:lnSpc>
                    <a:spcPct val="100000"/>
                  </a:lnSpc>
                </a:pPr>
                <a:r>
                  <a:rPr lang="en-US" sz="2400" dirty="0">
                    <a:solidFill>
                      <a:prstClr val="black"/>
                    </a:solidFill>
                  </a:rPr>
                  <a:t>Beam Diagnostics were added (Three screens)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sz="1900" dirty="0">
                    <a:solidFill>
                      <a:prstClr val="black"/>
                    </a:solidFill>
                  </a:rPr>
                  <a:t>Two OTR screens were added inside chamber</a:t>
                </a:r>
              </a:p>
              <a:p>
                <a:pPr lvl="2">
                  <a:lnSpc>
                    <a:spcPct val="100000"/>
                  </a:lnSpc>
                </a:pPr>
                <a:r>
                  <a:rPr lang="en-US" sz="1600" dirty="0">
                    <a:solidFill>
                      <a:prstClr val="black"/>
                    </a:solidFill>
                  </a:rPr>
                  <a:t>OTR1: 45 degree foil</a:t>
                </a:r>
              </a:p>
              <a:p>
                <a:pPr lvl="2">
                  <a:lnSpc>
                    <a:spcPct val="100000"/>
                  </a:lnSpc>
                </a:pPr>
                <a:r>
                  <a:rPr lang="en-US" sz="1600" dirty="0">
                    <a:solidFill>
                      <a:prstClr val="black"/>
                    </a:solidFill>
                  </a:rPr>
                  <a:t>OTR2: Foil + Mirror to block off plasma light</a:t>
                </a:r>
              </a:p>
              <a:p>
                <a:pPr lvl="1">
                  <a:lnSpc>
                    <a:spcPct val="100000"/>
                  </a:lnSpc>
                </a:pPr>
                <a:r>
                  <a:rPr lang="en-US" sz="2000" dirty="0">
                    <a:solidFill>
                      <a:prstClr val="black"/>
                    </a:solidFill>
                  </a:rPr>
                  <a:t>Two YAGs were added downstream of the plasma chamber</a:t>
                </a:r>
              </a:p>
              <a:p>
                <a:pPr lvl="1">
                  <a:lnSpc>
                    <a:spcPct val="100000"/>
                  </a:lnSpc>
                </a:pPr>
                <a:endParaRPr lang="en-US" sz="1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789DC8A9-FBE3-D3F8-EC15-4478D1B29FE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5274" y="953368"/>
                <a:ext cx="5486788" cy="4857280"/>
              </a:xfrm>
              <a:blipFill>
                <a:blip r:embed="rId3"/>
                <a:stretch>
                  <a:fillRect l="-924" t="-1302" r="-6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" name="Picture 25">
            <a:extLst>
              <a:ext uri="{FF2B5EF4-FFF2-40B4-BE49-F238E27FC236}">
                <a16:creationId xmlns:a16="http://schemas.microsoft.com/office/drawing/2014/main" id="{0F421FEA-0D37-CEF7-D825-990605084A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0335" y="1132606"/>
            <a:ext cx="6241665" cy="4681250"/>
          </a:xfrm>
          <a:prstGeom prst="rect">
            <a:avLst/>
          </a:prstGeom>
        </p:spPr>
      </p:pic>
      <p:pic>
        <p:nvPicPr>
          <p:cNvPr id="25" name="Content Placeholder 6">
            <a:extLst>
              <a:ext uri="{FF2B5EF4-FFF2-40B4-BE49-F238E27FC236}">
                <a16:creationId xmlns:a16="http://schemas.microsoft.com/office/drawing/2014/main" id="{D832886F-5610-53DA-885D-125A1A87E5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5899" y="136526"/>
            <a:ext cx="2917827" cy="218837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B7B7B78-3784-6552-872D-6F4529922A04}"/>
              </a:ext>
            </a:extLst>
          </p:cNvPr>
          <p:cNvSpPr txBox="1"/>
          <p:nvPr/>
        </p:nvSpPr>
        <p:spPr>
          <a:xfrm>
            <a:off x="8118667" y="4750220"/>
            <a:ext cx="15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Plasma chamber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6A42A0-F467-E781-DF4A-12492E61D3DD}"/>
              </a:ext>
            </a:extLst>
          </p:cNvPr>
          <p:cNvSpPr txBox="1"/>
          <p:nvPr/>
        </p:nvSpPr>
        <p:spPr>
          <a:xfrm>
            <a:off x="6937663" y="4132482"/>
            <a:ext cx="15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Upstream quads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3237A2-74F1-1B8A-30D0-F46CFDD55908}"/>
              </a:ext>
            </a:extLst>
          </p:cNvPr>
          <p:cNvSpPr txBox="1"/>
          <p:nvPr/>
        </p:nvSpPr>
        <p:spPr>
          <a:xfrm>
            <a:off x="10564812" y="4750219"/>
            <a:ext cx="1571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Downstream quads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C2A8A0F-FEC4-E68A-271A-891EBF30AB6E}"/>
              </a:ext>
            </a:extLst>
          </p:cNvPr>
          <p:cNvSpPr txBox="1"/>
          <p:nvPr/>
        </p:nvSpPr>
        <p:spPr>
          <a:xfrm>
            <a:off x="8983662" y="4431197"/>
            <a:ext cx="157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YAG1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0B0D2FD-BEAF-AE2A-BCBB-57574503EB60}"/>
              </a:ext>
            </a:extLst>
          </p:cNvPr>
          <p:cNvSpPr txBox="1"/>
          <p:nvPr/>
        </p:nvSpPr>
        <p:spPr>
          <a:xfrm>
            <a:off x="9774237" y="4397861"/>
            <a:ext cx="157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YAG2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85A7301-D08F-CF94-92F4-AE0BF15E5EFB}"/>
              </a:ext>
            </a:extLst>
          </p:cNvPr>
          <p:cNvSpPr txBox="1"/>
          <p:nvPr/>
        </p:nvSpPr>
        <p:spPr>
          <a:xfrm>
            <a:off x="9105899" y="1797814"/>
            <a:ext cx="157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OTR1  (IP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DA58A6F-756A-5637-CA5B-51FA116A66F8}"/>
              </a:ext>
            </a:extLst>
          </p:cNvPr>
          <p:cNvSpPr txBox="1"/>
          <p:nvPr/>
        </p:nvSpPr>
        <p:spPr>
          <a:xfrm>
            <a:off x="10564812" y="1349777"/>
            <a:ext cx="1144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</a:rPr>
              <a:t>OTR2</a:t>
            </a:r>
          </a:p>
          <a:p>
            <a:pPr algn="ctr"/>
            <a:r>
              <a:rPr lang="en-US" sz="1400" dirty="0">
                <a:solidFill>
                  <a:schemeClr val="bg1"/>
                </a:solidFill>
              </a:rPr>
              <a:t>(</a:t>
            </a:r>
            <a:r>
              <a:rPr lang="en-US" sz="1400" dirty="0" err="1">
                <a:solidFill>
                  <a:schemeClr val="bg1"/>
                </a:solidFill>
              </a:rPr>
              <a:t>Foil+Mirror</a:t>
            </a:r>
            <a:r>
              <a:rPr lang="en-US" sz="1400" dirty="0">
                <a:solidFill>
                  <a:schemeClr val="bg1"/>
                </a:solidFill>
              </a:rPr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D1C6049-82DC-2783-7C84-96A3F21EB7C9}"/>
              </a:ext>
            </a:extLst>
          </p:cNvPr>
          <p:cNvSpPr txBox="1"/>
          <p:nvPr/>
        </p:nvSpPr>
        <p:spPr>
          <a:xfrm>
            <a:off x="7105048" y="145188"/>
            <a:ext cx="1571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Plasma chamber</a:t>
            </a:r>
          </a:p>
          <a:p>
            <a:pPr algn="ctr"/>
            <a:r>
              <a:rPr lang="en-US" dirty="0"/>
              <a:t>interior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528779B-3E75-B9E8-68A1-2043EE569BAD}"/>
              </a:ext>
            </a:extLst>
          </p:cNvPr>
          <p:cNvCxnSpPr>
            <a:cxnSpLocks/>
          </p:cNvCxnSpPr>
          <p:nvPr/>
        </p:nvCxnSpPr>
        <p:spPr>
          <a:xfrm>
            <a:off x="8369300" y="670763"/>
            <a:ext cx="61436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96709175-A89C-55B6-77EC-199CD753072B}"/>
              </a:ext>
            </a:extLst>
          </p:cNvPr>
          <p:cNvSpPr txBox="1"/>
          <p:nvPr/>
        </p:nvSpPr>
        <p:spPr>
          <a:xfrm>
            <a:off x="5776575" y="2760727"/>
            <a:ext cx="12453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Be window</a:t>
            </a:r>
          </a:p>
          <a:p>
            <a:pPr algn="ctr"/>
            <a:r>
              <a:rPr lang="en-US" dirty="0">
                <a:solidFill>
                  <a:schemeClr val="bg1"/>
                </a:solidFill>
                <a:sym typeface="Wingdings" pitchFamily="2" charset="2"/>
              </a:rPr>
              <a:t> </a:t>
            </a:r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F6B8ADA6-6AE2-EE42-6493-2A648A7FFD67}"/>
              </a:ext>
            </a:extLst>
          </p:cNvPr>
          <p:cNvCxnSpPr>
            <a:cxnSpLocks/>
          </p:cNvCxnSpPr>
          <p:nvPr/>
        </p:nvCxnSpPr>
        <p:spPr>
          <a:xfrm flipV="1">
            <a:off x="8904383" y="3429000"/>
            <a:ext cx="0" cy="322708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BDA8D702-86BC-C00F-4E56-E58BEE56BCD8}"/>
              </a:ext>
            </a:extLst>
          </p:cNvPr>
          <p:cNvCxnSpPr>
            <a:cxnSpLocks/>
          </p:cNvCxnSpPr>
          <p:nvPr/>
        </p:nvCxnSpPr>
        <p:spPr>
          <a:xfrm flipV="1">
            <a:off x="9690100" y="430654"/>
            <a:ext cx="0" cy="1180733"/>
          </a:xfrm>
          <a:prstGeom prst="straightConnector1">
            <a:avLst/>
          </a:prstGeom>
          <a:ln>
            <a:solidFill>
              <a:schemeClr val="bg1"/>
            </a:solidFill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CAD5B949-361A-D786-7B61-763BA53A90AD}"/>
              </a:ext>
            </a:extLst>
          </p:cNvPr>
          <p:cNvSpPr/>
          <p:nvPr/>
        </p:nvSpPr>
        <p:spPr>
          <a:xfrm>
            <a:off x="9146015" y="5845863"/>
            <a:ext cx="63479" cy="58148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12D379-9383-E779-9745-55C720FB457F}"/>
              </a:ext>
            </a:extLst>
          </p:cNvPr>
          <p:cNvSpPr/>
          <p:nvPr/>
        </p:nvSpPr>
        <p:spPr>
          <a:xfrm>
            <a:off x="9774237" y="5845863"/>
            <a:ext cx="84720" cy="58148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7C75D249-8CFF-913D-7C43-C83BEF66B759}"/>
              </a:ext>
            </a:extLst>
          </p:cNvPr>
          <p:cNvSpPr/>
          <p:nvPr/>
        </p:nvSpPr>
        <p:spPr>
          <a:xfrm>
            <a:off x="6422426" y="5855386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iamond 11">
            <a:extLst>
              <a:ext uri="{FF2B5EF4-FFF2-40B4-BE49-F238E27FC236}">
                <a16:creationId xmlns:a16="http://schemas.microsoft.com/office/drawing/2014/main" id="{64E53D23-33B4-155A-5871-5117B62BF676}"/>
              </a:ext>
            </a:extLst>
          </p:cNvPr>
          <p:cNvSpPr/>
          <p:nvPr/>
        </p:nvSpPr>
        <p:spPr>
          <a:xfrm>
            <a:off x="7309684" y="5855386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iamond 12">
            <a:extLst>
              <a:ext uri="{FF2B5EF4-FFF2-40B4-BE49-F238E27FC236}">
                <a16:creationId xmlns:a16="http://schemas.microsoft.com/office/drawing/2014/main" id="{8708A78D-3DCC-2A40-5CFB-BF1E03AE8D3D}"/>
              </a:ext>
            </a:extLst>
          </p:cNvPr>
          <p:cNvSpPr/>
          <p:nvPr/>
        </p:nvSpPr>
        <p:spPr>
          <a:xfrm>
            <a:off x="7972529" y="5855386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iamond 13">
            <a:extLst>
              <a:ext uri="{FF2B5EF4-FFF2-40B4-BE49-F238E27FC236}">
                <a16:creationId xmlns:a16="http://schemas.microsoft.com/office/drawing/2014/main" id="{F947C4AF-60D7-1BA6-FE09-51D5433B8D9E}"/>
              </a:ext>
            </a:extLst>
          </p:cNvPr>
          <p:cNvSpPr/>
          <p:nvPr/>
        </p:nvSpPr>
        <p:spPr>
          <a:xfrm>
            <a:off x="10843591" y="5845863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Diamond 14">
            <a:extLst>
              <a:ext uri="{FF2B5EF4-FFF2-40B4-BE49-F238E27FC236}">
                <a16:creationId xmlns:a16="http://schemas.microsoft.com/office/drawing/2014/main" id="{A8B867CE-246B-67D6-D0BE-FCB0DD00A17E}"/>
              </a:ext>
            </a:extLst>
          </p:cNvPr>
          <p:cNvSpPr/>
          <p:nvPr/>
        </p:nvSpPr>
        <p:spPr>
          <a:xfrm>
            <a:off x="11336325" y="5845863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iamond 15">
            <a:extLst>
              <a:ext uri="{FF2B5EF4-FFF2-40B4-BE49-F238E27FC236}">
                <a16:creationId xmlns:a16="http://schemas.microsoft.com/office/drawing/2014/main" id="{144D2BD8-F15F-CDD1-0FDA-D0415995BD59}"/>
              </a:ext>
            </a:extLst>
          </p:cNvPr>
          <p:cNvSpPr/>
          <p:nvPr/>
        </p:nvSpPr>
        <p:spPr>
          <a:xfrm>
            <a:off x="11734633" y="5845863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1DAD46-14D7-91D4-4B41-26618F6AF84E}"/>
              </a:ext>
            </a:extLst>
          </p:cNvPr>
          <p:cNvSpPr/>
          <p:nvPr/>
        </p:nvSpPr>
        <p:spPr>
          <a:xfrm>
            <a:off x="8936070" y="5845863"/>
            <a:ext cx="63479" cy="58148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E375414-DC6D-508E-EE60-0D2535BC82B8}"/>
              </a:ext>
            </a:extLst>
          </p:cNvPr>
          <p:cNvSpPr/>
          <p:nvPr/>
        </p:nvSpPr>
        <p:spPr>
          <a:xfrm>
            <a:off x="10214932" y="5855386"/>
            <a:ext cx="84720" cy="58148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1FEF6D9-DADB-BBE2-4F44-DA7E1BA6AA1A}"/>
              </a:ext>
            </a:extLst>
          </p:cNvPr>
          <p:cNvSpPr/>
          <p:nvPr/>
        </p:nvSpPr>
        <p:spPr>
          <a:xfrm>
            <a:off x="5759876" y="5845863"/>
            <a:ext cx="63479" cy="581483"/>
          </a:xfrm>
          <a:prstGeom prst="rect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FDCFF3-0489-9D77-0715-337E332177F3}"/>
              </a:ext>
            </a:extLst>
          </p:cNvPr>
          <p:cNvSpPr txBox="1"/>
          <p:nvPr/>
        </p:nvSpPr>
        <p:spPr>
          <a:xfrm>
            <a:off x="5338125" y="6477626"/>
            <a:ext cx="8435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Be window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1C4E9C5-1A64-54A0-7A2A-32BDB25A13BD}"/>
              </a:ext>
            </a:extLst>
          </p:cNvPr>
          <p:cNvSpPr txBox="1"/>
          <p:nvPr/>
        </p:nvSpPr>
        <p:spPr>
          <a:xfrm>
            <a:off x="6617449" y="6486525"/>
            <a:ext cx="119776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Upstream quads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458D296-6428-EF00-BC9A-8729667AA8AD}"/>
              </a:ext>
            </a:extLst>
          </p:cNvPr>
          <p:cNvSpPr txBox="1"/>
          <p:nvPr/>
        </p:nvSpPr>
        <p:spPr>
          <a:xfrm>
            <a:off x="8662869" y="6451202"/>
            <a:ext cx="5148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OTR1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76CF25F-8564-3CEE-DB79-0061D0C158E2}"/>
              </a:ext>
            </a:extLst>
          </p:cNvPr>
          <p:cNvSpPr txBox="1"/>
          <p:nvPr/>
        </p:nvSpPr>
        <p:spPr>
          <a:xfrm>
            <a:off x="8936070" y="6617330"/>
            <a:ext cx="5148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OTR2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C1E344D-77D1-672A-5138-7F3776C6E258}"/>
              </a:ext>
            </a:extLst>
          </p:cNvPr>
          <p:cNvSpPr txBox="1"/>
          <p:nvPr/>
        </p:nvSpPr>
        <p:spPr>
          <a:xfrm>
            <a:off x="9540990" y="6481320"/>
            <a:ext cx="5180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YAG1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038E3F1-AC73-C04F-B0EA-C425FE456A89}"/>
              </a:ext>
            </a:extLst>
          </p:cNvPr>
          <p:cNvSpPr txBox="1"/>
          <p:nvPr/>
        </p:nvSpPr>
        <p:spPr>
          <a:xfrm>
            <a:off x="10004634" y="6481226"/>
            <a:ext cx="5180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YAG2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D47DEBF-57D9-01D9-6647-487C84CAE15D}"/>
              </a:ext>
            </a:extLst>
          </p:cNvPr>
          <p:cNvSpPr txBox="1"/>
          <p:nvPr/>
        </p:nvSpPr>
        <p:spPr>
          <a:xfrm>
            <a:off x="10775991" y="6451202"/>
            <a:ext cx="13773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Downstream quads</a:t>
            </a:r>
          </a:p>
        </p:txBody>
      </p:sp>
    </p:spTree>
    <p:extLst>
      <p:ext uri="{BB962C8B-B14F-4D97-AF65-F5344CB8AC3E}">
        <p14:creationId xmlns:p14="http://schemas.microsoft.com/office/powerpoint/2010/main" val="281259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850"/>
    </mc:Choice>
    <mc:Fallback xmlns="">
      <p:transition spd="slow" advTm="129850"/>
    </mc:Fallback>
  </mc:AlternateContent>
  <p:extLst>
    <p:ext uri="{3A86A75C-4F4B-4683-9AE1-C65F6400EC91}">
      <p14:laserTraceLst xmlns:p14="http://schemas.microsoft.com/office/powerpoint/2010/main">
        <p14:tracePtLst>
          <p14:tracePt t="27776" x="7118350" y="2660650"/>
          <p14:tracePt t="27807" x="7169150" y="2609850"/>
          <p14:tracePt t="27841" x="7213600" y="2533650"/>
          <p14:tracePt t="27876" x="7315200" y="2317750"/>
          <p14:tracePt t="27909" x="7385050" y="2101850"/>
          <p14:tracePt t="27927" x="7385050" y="1917700"/>
          <p14:tracePt t="27963" x="7258050" y="1746250"/>
          <p14:tracePt t="27993" x="7086600" y="1651000"/>
          <p14:tracePt t="28026" x="6877050" y="1612900"/>
          <p14:tracePt t="28064" x="6743700" y="1574800"/>
          <p14:tracePt t="28095" x="6724650" y="1574800"/>
          <p14:tracePt t="28126" x="6699250" y="1562100"/>
          <p14:tracePt t="28149" x="6654800" y="1562100"/>
          <p14:tracePt t="28179" x="6540500" y="1568450"/>
          <p14:tracePt t="28240" x="6508750" y="1600200"/>
          <p14:tracePt t="28274" x="6546850" y="1644650"/>
          <p14:tracePt t="28308" x="6832600" y="1797050"/>
          <p14:tracePt t="28341" x="7486650" y="2082800"/>
          <p14:tracePt t="28358" x="8045450" y="2260600"/>
          <p14:tracePt t="28391" x="8705850" y="2368550"/>
          <p14:tracePt t="28426" x="9042400" y="2451100"/>
          <p14:tracePt t="28462" x="9093200" y="2470150"/>
          <p14:tracePt t="28548" x="9105900" y="2470150"/>
          <p14:tracePt t="28579" x="9188450" y="2355850"/>
          <p14:tracePt t="28610" x="9194800" y="2349500"/>
          <p14:tracePt t="28664" x="9194800" y="2381250"/>
          <p14:tracePt t="28692" x="9213850" y="2590800"/>
          <p14:tracePt t="28727" x="9385300" y="3117850"/>
          <p14:tracePt t="28748" x="9410700" y="3251200"/>
          <p14:tracePt t="28779" x="9410700" y="3289300"/>
          <p14:tracePt t="28866" x="9315450" y="3086100"/>
          <p14:tracePt t="28895" x="9347200" y="2870200"/>
          <p14:tracePt t="28930" x="9588500" y="2844800"/>
          <p14:tracePt t="28964" x="9848850" y="2965450"/>
          <p14:tracePt t="28995" x="9874250" y="3060700"/>
          <p14:tracePt t="29042" x="9785350" y="3092450"/>
          <p14:tracePt t="29076" x="9632950" y="3016250"/>
          <p14:tracePt t="29109" x="9525000" y="2901950"/>
          <p14:tracePt t="29127" x="9512300" y="2870200"/>
          <p14:tracePt t="29151" x="9626600" y="2857500"/>
          <p14:tracePt t="29176" x="9848850" y="2889250"/>
          <p14:tracePt t="29209" x="9937750" y="2978150"/>
          <p14:tracePt t="29247" x="9886950" y="3060700"/>
          <p14:tracePt t="29276" x="9779000" y="3073400"/>
          <p14:tracePt t="29310" x="9632950" y="3067050"/>
          <p14:tracePt t="29327" x="9575800" y="3022600"/>
          <p14:tracePt t="29349" x="9556750" y="2997200"/>
          <p14:tracePt t="29380" x="9575800" y="2971800"/>
          <p14:tracePt t="29412" x="9747250" y="3035300"/>
          <p14:tracePt t="29459" x="9785350" y="3143250"/>
          <p14:tracePt t="29493" x="9709150" y="3155950"/>
          <p14:tracePt t="29527" x="9626600" y="3111500"/>
          <p14:tracePt t="29549" x="9613900" y="3079750"/>
          <p14:tracePt t="29576" x="9613900" y="3060700"/>
          <p14:tracePt t="29614" x="9645650" y="3067050"/>
          <p14:tracePt t="29648" x="9671050" y="3117850"/>
          <p14:tracePt t="29681" x="9671050" y="3130550"/>
          <p14:tracePt t="29712" x="9658350" y="3130550"/>
          <p14:tracePt t="29759" x="9594850" y="3035300"/>
          <p14:tracePt t="29792" x="9620250" y="2965450"/>
          <p14:tracePt t="29826" x="9683750" y="2959100"/>
          <p14:tracePt t="29858" x="9734550" y="3016250"/>
          <p14:tracePt t="29891" x="9747250" y="3073400"/>
          <p14:tracePt t="29925" x="9740900" y="3092450"/>
          <p14:tracePt t="29958" x="9690100" y="3098800"/>
          <p14:tracePt t="29991" x="9632950" y="3098800"/>
          <p14:tracePt t="30026" x="9601200" y="3092450"/>
          <p14:tracePt t="30067" x="9594850" y="3086100"/>
          <p14:tracePt t="31141" x="9594850" y="3079750"/>
          <p14:tracePt t="31541" x="9582150" y="3086100"/>
          <p14:tracePt t="31586" x="9575800" y="3092450"/>
          <p14:tracePt t="31648" x="9563100" y="3092450"/>
          <p14:tracePt t="31674" x="9556750" y="3092450"/>
          <p14:tracePt t="31941" x="9544050" y="3079750"/>
          <p14:tracePt t="31976" x="9537700" y="3073400"/>
          <p14:tracePt t="32009" x="9531350" y="3067050"/>
          <p14:tracePt t="32025" x="9525000" y="3060700"/>
          <p14:tracePt t="32047" x="9518650" y="3054350"/>
          <p14:tracePt t="32074" x="9518650" y="3048000"/>
          <p14:tracePt t="32108" x="9518650" y="3041650"/>
          <p14:tracePt t="32159" x="9512300" y="3028950"/>
          <p14:tracePt t="32618" x="9512300" y="2984500"/>
          <p14:tracePt t="32650" x="9512300" y="2940050"/>
          <p14:tracePt t="32690" x="9512300" y="2921000"/>
          <p14:tracePt t="32739" x="9512300" y="2914650"/>
          <p14:tracePt t="32758" x="9505950" y="2901950"/>
          <p14:tracePt t="32775" x="9505950" y="2882900"/>
          <p14:tracePt t="32791" x="9505950" y="2876550"/>
          <p14:tracePt t="32808" x="9499600" y="2857500"/>
          <p14:tracePt t="32841" x="9499600" y="2838450"/>
          <p14:tracePt t="33189" x="9391650" y="2832100"/>
          <p14:tracePt t="33208" x="9213850" y="2832100"/>
          <p14:tracePt t="33241" x="8921750" y="2832100"/>
          <p14:tracePt t="33274" x="8820150" y="2832100"/>
          <p14:tracePt t="33441" x="9105900" y="2851150"/>
          <p14:tracePt t="33476" x="9652000" y="2895600"/>
          <p14:tracePt t="33509" x="9963150" y="2901950"/>
          <p14:tracePt t="33547" x="10026650" y="2901950"/>
          <p14:tracePt t="33741" x="9994900" y="2901950"/>
          <p14:tracePt t="33758" x="9956800" y="2908300"/>
          <p14:tracePt t="33807" x="9906000" y="2908300"/>
          <p14:tracePt t="33841" x="9886950" y="2908300"/>
          <p14:tracePt t="33906" x="9880600" y="2921000"/>
          <p14:tracePt t="33958" x="9855200" y="2965450"/>
          <p14:tracePt t="34007" x="9588500" y="3054350"/>
          <p14:tracePt t="34043" x="9505950" y="2978150"/>
          <p14:tracePt t="34328" x="9372600" y="3003550"/>
          <p14:tracePt t="34358" x="9315450" y="2997200"/>
          <p14:tracePt t="34391" x="9302750" y="2984500"/>
          <p14:tracePt t="34424" x="9302750" y="2933700"/>
          <p14:tracePt t="34459" x="9283700" y="2806700"/>
          <p14:tracePt t="34494" x="9271000" y="2787650"/>
          <p14:tracePt t="34563" x="9264650" y="2781300"/>
          <p14:tracePt t="34594" x="9220200" y="2749550"/>
          <p14:tracePt t="34626" x="9194800" y="2736850"/>
          <p14:tracePt t="34659" x="9182100" y="2736850"/>
          <p14:tracePt t="34878" x="9194800" y="2768600"/>
          <p14:tracePt t="34911" x="9239250" y="2819400"/>
          <p14:tracePt t="34927" x="9245600" y="2844800"/>
          <p14:tracePt t="34949" x="9258300" y="2870200"/>
          <p14:tracePt t="34980" x="9264650" y="2889250"/>
          <p14:tracePt t="35011" x="9264650" y="2895600"/>
          <p14:tracePt t="35046" x="9277350" y="2901950"/>
          <p14:tracePt t="35811" x="9112250" y="2908300"/>
          <p14:tracePt t="35858" x="8731250" y="2908300"/>
          <p14:tracePt t="35895" x="8489950" y="2914650"/>
          <p14:tracePt t="35941" x="7715250" y="2946400"/>
          <p14:tracePt t="35958" x="7258050" y="2959100"/>
          <p14:tracePt t="35974" x="7137400" y="2959100"/>
          <p14:tracePt t="35991" x="6788150" y="2959100"/>
          <p14:tracePt t="36008" x="6553200" y="2990850"/>
          <p14:tracePt t="36041" x="5886450" y="2971800"/>
          <p14:tracePt t="36075" x="4826000" y="2800350"/>
          <p14:tracePt t="36108" x="4006850" y="2597150"/>
          <p14:tracePt t="36142" x="3327400" y="2241550"/>
          <p14:tracePt t="36158" x="3048000" y="2032000"/>
          <p14:tracePt t="36191" x="2628900" y="1695450"/>
          <p14:tracePt t="36224" x="2438400" y="1581150"/>
          <p14:tracePt t="36258" x="2387600" y="1549400"/>
          <p14:tracePt t="36466" x="2387600" y="1543050"/>
          <p14:tracePt t="36513" x="2400300" y="1543050"/>
          <p14:tracePt t="36558" x="2419350" y="1543050"/>
          <p14:tracePt t="36845" x="2444750" y="1543050"/>
          <p14:tracePt t="36884" x="2565400" y="1543050"/>
          <p14:tracePt t="36916" x="2787650" y="1543050"/>
          <p14:tracePt t="36959" x="3194050" y="1549400"/>
          <p14:tracePt t="36991" x="3295650" y="1581150"/>
          <p14:tracePt t="37024" x="3302000" y="1581150"/>
          <p14:tracePt t="37241" x="3346450" y="1549400"/>
          <p14:tracePt t="37275" x="3524250" y="1511300"/>
          <p14:tracePt t="37308" x="3943350" y="1511300"/>
          <p14:tracePt t="37343" x="4413250" y="1543050"/>
          <p14:tracePt t="37376" x="4425950" y="1555750"/>
          <p14:tracePt t="37408" x="4318000" y="1593850"/>
          <p14:tracePt t="37443" x="4044950" y="1612900"/>
          <p14:tracePt t="37476" x="3867150" y="1574800"/>
          <p14:tracePt t="37509" x="3860800" y="1555750"/>
          <p14:tracePt t="37527" x="3962400" y="1524000"/>
          <p14:tracePt t="37545" x="4191000" y="1517650"/>
          <p14:tracePt t="37575" x="4787900" y="1562100"/>
          <p14:tracePt t="37609" x="4921250" y="1644650"/>
          <p14:tracePt t="37648" x="4756150" y="1727200"/>
          <p14:tracePt t="37675" x="4514850" y="1733550"/>
          <p14:tracePt t="37708" x="4273550" y="1714500"/>
          <p14:tracePt t="37742" x="4235450" y="1682750"/>
          <p14:tracePt t="37758" x="4235450" y="1657350"/>
          <p14:tracePt t="37775" x="4260850" y="1638300"/>
          <p14:tracePt t="37792" x="4337050" y="1619250"/>
          <p14:tracePt t="37825" x="4432300" y="1619250"/>
          <p14:tracePt t="37858" x="4445000" y="1631950"/>
          <p14:tracePt t="37972" x="4476750" y="1644650"/>
          <p14:tracePt t="38003" x="4845050" y="1695450"/>
          <p14:tracePt t="38046" x="5949950" y="1943100"/>
          <p14:tracePt t="38058" x="6426200" y="2070100"/>
          <p14:tracePt t="38074" x="6858000" y="2190750"/>
          <p14:tracePt t="38108" x="7766050" y="2520950"/>
          <p14:tracePt t="38141" x="8616950" y="2844800"/>
          <p14:tracePt t="38158" x="9093200" y="2978150"/>
          <p14:tracePt t="38175" x="9302750" y="3028950"/>
          <p14:tracePt t="38191" x="9353550" y="3016250"/>
          <p14:tracePt t="38225" x="9347200" y="2895600"/>
          <p14:tracePt t="38471" x="9480550" y="2946400"/>
          <p14:tracePt t="38503" x="9525000" y="2946400"/>
          <p14:tracePt t="38541" x="9531350" y="2946400"/>
          <p14:tracePt t="38587" x="9569450" y="2965450"/>
          <p14:tracePt t="38619" x="9588500" y="2984500"/>
          <p14:tracePt t="38649" x="9607550" y="3016250"/>
          <p14:tracePt t="38688" x="9645650" y="3048000"/>
          <p14:tracePt t="38719" x="9664700" y="3060700"/>
          <p14:tracePt t="38750" x="9683750" y="3079750"/>
          <p14:tracePt t="38866" x="9683750" y="3041650"/>
          <p14:tracePt t="38888" x="9683750" y="3035300"/>
          <p14:tracePt t="39341" x="9690100" y="3035300"/>
          <p14:tracePt t="39389" x="9690100" y="3041650"/>
          <p14:tracePt t="39841" x="9702800" y="3048000"/>
          <p14:tracePt t="39875" x="9715500" y="3054350"/>
          <p14:tracePt t="39909" x="9721850" y="3060700"/>
          <p14:tracePt t="39959" x="9728200" y="3067050"/>
          <p14:tracePt t="45441" x="9677400" y="3098800"/>
          <p14:tracePt t="45477" x="9613900" y="3111500"/>
          <p14:tracePt t="45493" x="9563100" y="3124200"/>
          <p14:tracePt t="45526" x="9429750" y="3149600"/>
          <p14:tracePt t="45549" x="9315450" y="3162300"/>
          <p14:tracePt t="45574" x="9150350" y="3187700"/>
          <p14:tracePt t="45609" x="9042400" y="3200400"/>
          <p14:tracePt t="45647" x="8972550" y="3200400"/>
          <p14:tracePt t="45658" x="8966200" y="3200400"/>
          <p14:tracePt t="45674" x="8959850" y="3200400"/>
          <p14:tracePt t="45941" x="9036050" y="3149600"/>
          <p14:tracePt t="45974" x="9239250" y="3054350"/>
          <p14:tracePt t="46009" x="9366250" y="2997200"/>
          <p14:tracePt t="46046" x="9398000" y="2990850"/>
          <p14:tracePt t="46152" x="9302750" y="2965450"/>
          <p14:tracePt t="46183" x="9207500" y="2914650"/>
          <p14:tracePt t="46208" x="9182100" y="2895600"/>
          <p14:tracePt t="46241" x="9182100" y="2876550"/>
          <p14:tracePt t="46276" x="9194800" y="2838450"/>
          <p14:tracePt t="46309" x="9213850" y="2832100"/>
          <p14:tracePt t="46541" x="9220200" y="2832100"/>
          <p14:tracePt t="46769" x="9220200" y="2844800"/>
          <p14:tracePt t="46806" x="9220200" y="2851150"/>
          <p14:tracePt t="46930" x="9213850" y="2870200"/>
          <p14:tracePt t="46970" x="9213850" y="2876550"/>
          <p14:tracePt t="46992" x="9194800" y="2876550"/>
          <p14:tracePt t="47026" x="9175750" y="2876550"/>
          <p14:tracePt t="47058" x="9150350" y="2825750"/>
          <p14:tracePt t="47093" x="9131300" y="2736850"/>
          <p14:tracePt t="47126" x="9169400" y="2667000"/>
          <p14:tracePt t="47147" x="9258300" y="2667000"/>
          <p14:tracePt t="47176" x="9378950" y="2667000"/>
          <p14:tracePt t="47210" x="9417050" y="2711450"/>
          <p14:tracePt t="47247" x="9417050" y="2762250"/>
          <p14:tracePt t="47276" x="9378950" y="2781300"/>
          <p14:tracePt t="47310" x="9340850" y="2787650"/>
          <p14:tracePt t="47346" x="9328150" y="2781300"/>
          <p14:tracePt t="47359" x="9328150" y="2762250"/>
          <p14:tracePt t="47394" x="9328150" y="2736850"/>
          <p14:tracePt t="47426" x="9334500" y="2730500"/>
          <p14:tracePt t="47448" x="9347200" y="2730500"/>
          <p14:tracePt t="47476" x="9353550" y="2730500"/>
          <p14:tracePt t="47558" x="9353550" y="2755900"/>
          <p14:tracePt t="47591" x="9353550" y="2762250"/>
          <p14:tracePt t="47645" x="9353550" y="2774950"/>
          <p14:tracePt t="47687" x="9347200" y="2774950"/>
          <p14:tracePt t="47711" x="9328150" y="2774950"/>
          <p14:tracePt t="47744" x="9258300" y="2749550"/>
          <p14:tracePt t="47776" x="9226550" y="2711450"/>
          <p14:tracePt t="47810" x="9213850" y="2692400"/>
          <p14:tracePt t="47826" x="9207500" y="2686050"/>
          <p14:tracePt t="48341" x="9207500" y="2679700"/>
          <p14:tracePt t="48843" x="9207500" y="2686050"/>
          <p14:tracePt t="48890" x="9207500" y="2705100"/>
          <p14:tracePt t="48931" x="9213850" y="2711450"/>
          <p14:tracePt t="49231" x="9239250" y="2711450"/>
          <p14:tracePt t="49259" x="9245600" y="2711450"/>
          <p14:tracePt t="49691" x="9232900" y="2711450"/>
          <p14:tracePt t="50232" x="9226550" y="2724150"/>
          <p14:tracePt t="50431" x="9232900" y="2736850"/>
          <p14:tracePt t="50462" x="9277350" y="2794000"/>
          <p14:tracePt t="50493" x="9366250" y="2863850"/>
          <p14:tracePt t="50507" x="9448800" y="2914650"/>
          <p14:tracePt t="50524" x="9544050" y="2997200"/>
          <p14:tracePt t="50558" x="9804400" y="3289300"/>
          <p14:tracePt t="50591" x="9982200" y="3600450"/>
          <p14:tracePt t="50624" x="10115550" y="3937000"/>
          <p14:tracePt t="50658" x="10191750" y="4229100"/>
          <p14:tracePt t="50691" x="10248900" y="4413250"/>
          <p14:tracePt t="50724" x="10299700" y="4559300"/>
          <p14:tracePt t="50758" x="10337800" y="4622800"/>
          <p14:tracePt t="50791" x="10388600" y="4654550"/>
          <p14:tracePt t="50825" x="10452100" y="4692650"/>
          <p14:tracePt t="50858" x="10553700" y="4724400"/>
          <p14:tracePt t="50891" x="10687050" y="4756150"/>
          <p14:tracePt t="50924" x="10820400" y="4775200"/>
          <p14:tracePt t="50958" x="10922000" y="4775200"/>
          <p14:tracePt t="50991" x="10972800" y="4768850"/>
          <p14:tracePt t="51024" x="11017250" y="4730750"/>
          <p14:tracePt t="51058" x="11042650" y="4673600"/>
          <p14:tracePt t="51092" x="11042650" y="4565650"/>
          <p14:tracePt t="51126" x="11042650" y="4438650"/>
          <p14:tracePt t="51148" x="11042650" y="4400550"/>
          <p14:tracePt t="51176" x="11087100" y="4349750"/>
          <p14:tracePt t="51209" x="11303000" y="4330700"/>
          <p14:tracePt t="51247" x="11652250" y="4343400"/>
          <p14:tracePt t="51274" x="11855450" y="4400550"/>
          <p14:tracePt t="51308" x="11957050" y="4457700"/>
          <p14:tracePt t="51342" x="11963400" y="4565650"/>
          <p14:tracePt t="51358" x="11849100" y="4629150"/>
          <p14:tracePt t="51391" x="11518900" y="4679950"/>
          <p14:tracePt t="51424" x="11182350" y="4635500"/>
          <p14:tracePt t="51459" x="11055350" y="4603750"/>
          <p14:tracePt t="51493" x="11036300" y="4552950"/>
          <p14:tracePt t="51526" x="11106150" y="4362450"/>
          <p14:tracePt t="51548" x="11201400" y="4273550"/>
          <p14:tracePt t="51575" x="11455400" y="4114800"/>
          <p14:tracePt t="51608" x="11703050" y="4108450"/>
          <p14:tracePt t="51648" x="12096750" y="4343400"/>
          <p14:tracePt t="51791" x="11906250" y="4953000"/>
          <p14:tracePt t="51824" x="11658600" y="5067300"/>
          <p14:tracePt t="51858" x="11423650" y="5099050"/>
          <p14:tracePt t="51891" x="11283950" y="5099050"/>
          <p14:tracePt t="51926" x="11258550" y="5099050"/>
          <p14:tracePt t="51959" x="11207750" y="5016500"/>
          <p14:tracePt t="51992" x="11106150" y="4832350"/>
          <p14:tracePt t="52025" x="11080750" y="4705350"/>
          <p14:tracePt t="52059" x="11118850" y="4603750"/>
          <p14:tracePt t="52092" x="11226800" y="4533900"/>
          <p14:tracePt t="52126" x="11372850" y="4514850"/>
          <p14:tracePt t="52148" x="11461750" y="4514850"/>
          <p14:tracePt t="52175" x="11525250" y="4514850"/>
          <p14:tracePt t="52208" x="11582400" y="4565650"/>
          <p14:tracePt t="52241" x="11607800" y="4667250"/>
          <p14:tracePt t="52274" x="11601450" y="4768850"/>
          <p14:tracePt t="52308" x="11518900" y="4851400"/>
          <p14:tracePt t="52342" x="11391900" y="4876800"/>
          <p14:tracePt t="52358" x="11360150" y="4876800"/>
          <p14:tracePt t="52391" x="11303000" y="4876800"/>
          <p14:tracePt t="52426" x="11271250" y="4864100"/>
          <p14:tracePt t="52458" x="11252200" y="4845050"/>
          <p14:tracePt t="52491" x="11226800" y="4756150"/>
          <p14:tracePt t="52524" x="11283950" y="4673600"/>
          <p14:tracePt t="52558" x="11468100" y="4686300"/>
          <p14:tracePt t="52591" x="11563350" y="4787900"/>
          <p14:tracePt t="52624" x="11557000" y="4889500"/>
          <p14:tracePt t="52658" x="11436350" y="4965700"/>
          <p14:tracePt t="52692" x="11233150" y="4965700"/>
          <p14:tracePt t="52726" x="11042650" y="4895850"/>
          <p14:tracePt t="52749" x="11010900" y="4857750"/>
          <p14:tracePt t="52774" x="10922000" y="4743450"/>
          <p14:tracePt t="52808" x="10890250" y="4629150"/>
          <p14:tracePt t="52842" x="10915650" y="4584700"/>
          <p14:tracePt t="52875" x="11029950" y="4616450"/>
          <p14:tracePt t="52908" x="11239500" y="4800600"/>
          <p14:tracePt t="52942" x="11264900" y="4946650"/>
          <p14:tracePt t="52958" x="11220450" y="4978400"/>
          <p14:tracePt t="52991" x="11036300" y="4991100"/>
          <p14:tracePt t="53024" x="10775950" y="4927600"/>
          <p14:tracePt t="53059" x="10629900" y="4838700"/>
          <p14:tracePt t="53092" x="10515600" y="4737100"/>
          <p14:tracePt t="53126" x="10496550" y="4654550"/>
          <p14:tracePt t="53146" x="10553700" y="4584700"/>
          <p14:tracePt t="53174" x="10769600" y="4540250"/>
          <p14:tracePt t="53209" x="11074400" y="4527550"/>
          <p14:tracePt t="53246" x="11309350" y="4591050"/>
          <p14:tracePt t="53259" x="11372850" y="4635500"/>
          <p14:tracePt t="53275" x="11404600" y="4667250"/>
          <p14:tracePt t="53309" x="11417300" y="4699000"/>
          <p14:tracePt t="53311" x="11417300" y="4711700"/>
          <p14:tracePt t="53348" x="11385550" y="4781550"/>
          <p14:tracePt t="53375" x="11277600" y="4826000"/>
          <p14:tracePt t="53408" x="11163300" y="4832350"/>
          <p14:tracePt t="53442" x="11049000" y="4832350"/>
          <p14:tracePt t="53476" x="10985500" y="4826000"/>
          <p14:tracePt t="53509" x="10960100" y="4819650"/>
          <p14:tracePt t="53641" x="10947400" y="4813300"/>
          <p14:tracePt t="53732" x="10871200" y="4813300"/>
          <p14:tracePt t="53758" x="10744200" y="4832350"/>
          <p14:tracePt t="53791" x="10629900" y="4864100"/>
          <p14:tracePt t="53824" x="10534650" y="4889500"/>
          <p14:tracePt t="53857" x="10452100" y="4908550"/>
          <p14:tracePt t="53891" x="10388600" y="4921250"/>
          <p14:tracePt t="53925" x="10363200" y="4933950"/>
          <p14:tracePt t="54403" x="10350500" y="4933950"/>
          <p14:tracePt t="54974" x="10344150" y="4933950"/>
          <p14:tracePt t="55105" x="10344150" y="4876800"/>
          <p14:tracePt t="55142" x="10426700" y="4743450"/>
          <p14:tracePt t="55158" x="10464800" y="4692650"/>
          <p14:tracePt t="55176" x="10490200" y="4648200"/>
          <p14:tracePt t="55192" x="10515600" y="4616450"/>
          <p14:tracePt t="55247" x="10642600" y="4559300"/>
          <p14:tracePt t="55292" x="10788650" y="4546600"/>
          <p14:tracePt t="55314" x="10852150" y="4578350"/>
          <p14:tracePt t="55360" x="10915650" y="4660900"/>
          <p14:tracePt t="55392" x="10922000" y="4743450"/>
          <p14:tracePt t="55445" x="10877550" y="4864100"/>
          <p14:tracePt t="55477" x="10769600" y="4921250"/>
          <p14:tracePt t="55509" x="10655300" y="4933950"/>
          <p14:tracePt t="55527" x="10528300" y="4933950"/>
          <p14:tracePt t="55561" x="10433050" y="4927600"/>
          <p14:tracePt t="55593" x="10382250" y="4895850"/>
          <p14:tracePt t="55647" x="10325100" y="4775200"/>
          <p14:tracePt t="55676" x="10299700" y="4718050"/>
          <p14:tracePt t="55735" x="10350500" y="4546600"/>
          <p14:tracePt t="55760" x="10464800" y="4464050"/>
          <p14:tracePt t="55793" x="10750550" y="4356100"/>
          <p14:tracePt t="55825" x="11010900" y="4311650"/>
          <p14:tracePt t="55858" x="11074400" y="4324350"/>
          <p14:tracePt t="55892" x="11106150" y="4381500"/>
          <p14:tracePt t="55945" x="11042650" y="4578350"/>
          <p14:tracePt t="55976" x="10902950" y="4635500"/>
          <p14:tracePt t="56009" x="10750550" y="4641850"/>
          <p14:tracePt t="56047" x="10629900" y="4610100"/>
          <p14:tracePt t="56077" x="10617200" y="4603750"/>
          <p14:tracePt t="56158" x="10617200" y="4648200"/>
          <p14:tracePt t="56193" x="10617200" y="4699000"/>
          <p14:tracePt t="56241" x="10598150" y="4743450"/>
          <p14:tracePt t="56294" x="10591800" y="4749800"/>
          <p14:tracePt t="56334" x="10496550" y="4749800"/>
          <p14:tracePt t="56361" x="10426700" y="4749800"/>
          <p14:tracePt t="56393" x="10312400" y="4724400"/>
          <p14:tracePt t="56441" x="10172700" y="4705350"/>
          <p14:tracePt t="56474" x="10109200" y="4705350"/>
          <p14:tracePt t="56508" x="10064750" y="4724400"/>
          <p14:tracePt t="56549" x="10026650" y="4749800"/>
          <p14:tracePt t="56579" x="10020300" y="4749800"/>
          <p14:tracePt t="56717" x="10007600" y="4749800"/>
          <p14:tracePt t="56758" x="9944100" y="4756150"/>
          <p14:tracePt t="56793" x="9861550" y="4775200"/>
          <p14:tracePt t="56826" x="9798050" y="4781550"/>
          <p14:tracePt t="56858" x="9785350" y="4787900"/>
          <p14:tracePt t="56891" x="9779000" y="4800600"/>
          <p14:tracePt t="56925" x="9772650" y="4800600"/>
          <p14:tracePt t="56957" x="9766300" y="4813300"/>
          <p14:tracePt t="56992" x="9766300" y="4832350"/>
          <p14:tracePt t="57026" x="9766300" y="4851400"/>
          <p14:tracePt t="57059" x="9766300" y="4857750"/>
          <p14:tracePt t="57092" x="9766300" y="4870450"/>
          <p14:tracePt t="57126" x="9766300" y="4876800"/>
          <p14:tracePt t="57148" x="9766300" y="4883150"/>
          <p14:tracePt t="57458" x="9753600" y="4953000"/>
          <p14:tracePt t="57493" x="9690100" y="5029200"/>
          <p14:tracePt t="57519" x="9607550" y="5105400"/>
          <p14:tracePt t="57558" x="9283700" y="5257800"/>
          <p14:tracePt t="57592" x="8845550" y="5391150"/>
          <p14:tracePt t="57626" x="8540750" y="5435600"/>
          <p14:tracePt t="57659" x="8394700" y="5435600"/>
          <p14:tracePt t="57692" x="8305800" y="5435600"/>
          <p14:tracePt t="57727" x="8178800" y="5410200"/>
          <p14:tracePt t="57749" x="8096250" y="5378450"/>
          <p14:tracePt t="57776" x="7981950" y="5321300"/>
          <p14:tracePt t="57809" x="7931150" y="5295900"/>
          <p14:tracePt t="57847" x="7918450" y="5283200"/>
          <p14:tracePt t="57882" x="7905750" y="5270500"/>
          <p14:tracePt t="57913" x="7886700" y="5232400"/>
          <p14:tracePt t="57942" x="7867650" y="5181600"/>
          <p14:tracePt t="57959" x="7867650" y="5137150"/>
          <p14:tracePt t="57975" x="7867650" y="5073650"/>
          <p14:tracePt t="57992" x="7867650" y="5010150"/>
          <p14:tracePt t="58009" x="7899400" y="4927600"/>
          <p14:tracePt t="58045" x="8039100" y="4768850"/>
          <p14:tracePt t="58047" x="8102600" y="4730750"/>
          <p14:tracePt t="58076" x="8362950" y="4641850"/>
          <p14:tracePt t="58109" x="8763000" y="4616450"/>
          <p14:tracePt t="58127" x="9017000" y="4629150"/>
          <p14:tracePt t="58148" x="9182100" y="4660900"/>
          <p14:tracePt t="58175" x="9340850" y="4762500"/>
          <p14:tracePt t="58208" x="9404350" y="4864100"/>
          <p14:tracePt t="58241" x="9410700" y="5003800"/>
          <p14:tracePt t="58275" x="9378950" y="5149850"/>
          <p14:tracePt t="58308" x="9271000" y="5257800"/>
          <p14:tracePt t="58342" x="9188450" y="5283200"/>
          <p14:tracePt t="58358" x="9156700" y="5283200"/>
          <p14:tracePt t="58391" x="9074150" y="5264150"/>
          <p14:tracePt t="58425" x="8959850" y="5162550"/>
          <p14:tracePt t="58458" x="8864600" y="5022850"/>
          <p14:tracePt t="58491" x="8934450" y="4902200"/>
          <p14:tracePt t="58524" x="9271000" y="4870450"/>
          <p14:tracePt t="58558" x="9690100" y="5041900"/>
          <p14:tracePt t="58591" x="9702800" y="5200650"/>
          <p14:tracePt t="58624" x="9556750" y="5372100"/>
          <p14:tracePt t="58658" x="9321800" y="5429250"/>
          <p14:tracePt t="58691" x="9036050" y="5359400"/>
          <p14:tracePt t="58724" x="8807450" y="5168900"/>
          <p14:tracePt t="58758" x="8731250" y="4819650"/>
          <p14:tracePt t="58791" x="8953500" y="4572000"/>
          <p14:tracePt t="58825" x="9391650" y="4597400"/>
          <p14:tracePt t="58858" x="9721850" y="4832350"/>
          <p14:tracePt t="58891" x="9734550" y="4984750"/>
          <p14:tracePt t="58924" x="9664700" y="5162550"/>
          <p14:tracePt t="58958" x="9525000" y="5245100"/>
          <p14:tracePt t="58991" x="9442450" y="5257800"/>
          <p14:tracePt t="59026" x="9378950" y="5245100"/>
          <p14:tracePt t="59058" x="9340850" y="5022850"/>
          <p14:tracePt t="59091" x="9340850" y="4591050"/>
          <p14:tracePt t="59370" x="9340850" y="4584700"/>
          <p14:tracePt t="59401" x="9347200" y="4584700"/>
          <p14:tracePt t="59441" x="9334500" y="4591050"/>
          <p14:tracePt t="59492" x="9277350" y="4622800"/>
          <p14:tracePt t="59524" x="9271000" y="4622800"/>
          <p14:tracePt t="59741" x="9271000" y="4597400"/>
          <p14:tracePt t="59758" x="9271000" y="4578350"/>
          <p14:tracePt t="59791" x="9258300" y="4527550"/>
          <p14:tracePt t="59824" x="9251950" y="4445000"/>
          <p14:tracePt t="59858" x="9232900" y="4349750"/>
          <p14:tracePt t="59891" x="9220200" y="4235450"/>
          <p14:tracePt t="59926" x="9201150" y="4159250"/>
          <p14:tracePt t="59947" x="9201150" y="4140200"/>
          <p14:tracePt t="59975" x="9188450" y="4114800"/>
          <p14:tracePt t="60009" x="9188450" y="4095750"/>
          <p14:tracePt t="60043" x="9194800" y="4051300"/>
          <p14:tracePt t="60074" x="9226550" y="3975100"/>
          <p14:tracePt t="60107" x="9264650" y="3892550"/>
          <p14:tracePt t="60142" x="9283700" y="3822700"/>
          <p14:tracePt t="60158" x="9290050" y="3816350"/>
          <p14:tracePt t="60174" x="9290050" y="3810000"/>
          <p14:tracePt t="60191" x="9290050" y="3803650"/>
          <p14:tracePt t="60488" x="9302750" y="3746500"/>
          <p14:tracePt t="60520" x="9302750" y="3416300"/>
          <p14:tracePt t="60574" x="9340850" y="3079750"/>
          <p14:tracePt t="60591" x="9410700" y="3028950"/>
          <p14:tracePt t="60607" x="9544050" y="2965450"/>
          <p14:tracePt t="60642" x="9721850" y="2959100"/>
          <p14:tracePt t="60674" x="9772650" y="2971800"/>
          <p14:tracePt t="60707" x="9766300" y="3009900"/>
          <p14:tracePt t="60758" x="9448800" y="2876550"/>
          <p14:tracePt t="60791" x="9226550" y="2647950"/>
          <p14:tracePt t="60825" x="9194800" y="2559050"/>
          <p14:tracePt t="60859" x="9213850" y="2533650"/>
          <p14:tracePt t="60891" x="9493250" y="2578100"/>
          <p14:tracePt t="60924" x="9709150" y="2755900"/>
          <p14:tracePt t="60959" x="9639300" y="2990850"/>
          <p14:tracePt t="60991" x="9404350" y="3092450"/>
          <p14:tracePt t="61026" x="9194800" y="3098800"/>
          <p14:tracePt t="61060" x="9048750" y="3098800"/>
          <p14:tracePt t="61122" x="9017000" y="2933700"/>
          <p14:tracePt t="61144" x="9017000" y="2838450"/>
          <p14:tracePt t="61175" x="9156700" y="2717800"/>
          <p14:tracePt t="61209" x="9429750" y="2686050"/>
          <p14:tracePt t="61249" x="9690100" y="2800350"/>
          <p14:tracePt t="61275" x="9702800" y="2901950"/>
          <p14:tracePt t="61308" x="9613900" y="3079750"/>
          <p14:tracePt t="61341" x="9436100" y="3155950"/>
          <p14:tracePt t="61358" x="9321800" y="3155950"/>
          <p14:tracePt t="61391" x="9264650" y="3130550"/>
          <p14:tracePt t="61424" x="9258300" y="3079750"/>
          <p14:tracePt t="61475" x="9550400" y="2959100"/>
          <p14:tracePt t="61507" x="9772650" y="3003550"/>
          <p14:tracePt t="61542" x="9759950" y="3175000"/>
          <p14:tracePt t="61559" x="9664700" y="3289300"/>
          <p14:tracePt t="61593" x="9493250" y="3390900"/>
          <p14:tracePt t="61626" x="9372600" y="3403600"/>
          <p14:tracePt t="61661" x="9239250" y="3263900"/>
          <p14:tracePt t="61693" x="9163050" y="3054350"/>
          <p14:tracePt t="61725" x="9226550" y="2857500"/>
          <p14:tracePt t="61762" x="9594850" y="2774950"/>
          <p14:tracePt t="61794" x="9759950" y="2851150"/>
          <p14:tracePt t="61825" x="9785350" y="2990850"/>
          <p14:tracePt t="61863" x="9645650" y="3181350"/>
          <p14:tracePt t="61892" x="9575800" y="3213100"/>
          <p14:tracePt t="61925" x="9525000" y="3213100"/>
          <p14:tracePt t="61962" x="9461500" y="3175000"/>
          <p14:tracePt t="61993" x="9448800" y="3073400"/>
          <p14:tracePt t="62042" x="9429750" y="3022600"/>
          <p14:tracePt t="62479" x="9398000" y="3022600"/>
          <p14:tracePt t="62510" x="9156700" y="3054350"/>
          <p14:tracePt t="62558" x="8775700" y="3054350"/>
          <p14:tracePt t="62637" x="8769350" y="3054350"/>
          <p14:tracePt t="62734" x="8769350" y="3048000"/>
          <p14:tracePt t="62763" x="8743950" y="3048000"/>
          <p14:tracePt t="62796" x="8712200" y="3048000"/>
          <p14:tracePt t="62847" x="8629650" y="3067050"/>
          <p14:tracePt t="62880" x="8439150" y="3136900"/>
          <p14:tracePt t="62911" x="8343900" y="3149600"/>
          <p14:tracePt t="62958" x="8337550" y="3149600"/>
          <p14:tracePt t="63296" x="8318500" y="3155950"/>
          <p14:tracePt t="63334" x="8299450" y="3181350"/>
          <p14:tracePt t="63396" x="8286750" y="3181350"/>
          <p14:tracePt t="63433" x="8261350" y="3181350"/>
          <p14:tracePt t="63459" x="8235950" y="3181350"/>
          <p14:tracePt t="63491" x="8185150" y="3155950"/>
          <p14:tracePt t="63525" x="8121650" y="3098800"/>
          <p14:tracePt t="63548" x="8064500" y="3003550"/>
          <p14:tracePt t="63574" x="8032750" y="2882900"/>
          <p14:tracePt t="63591" x="8020050" y="2819400"/>
          <p14:tracePt t="63607" x="8020050" y="2787650"/>
          <p14:tracePt t="63641" x="8020050" y="2705100"/>
          <p14:tracePt t="63674" x="8020050" y="2660650"/>
          <p14:tracePt t="63708" x="8051800" y="2590800"/>
          <p14:tracePt t="63754" x="8248650" y="2425700"/>
          <p14:tracePt t="63782" x="8489950" y="2305050"/>
          <p14:tracePt t="63814" x="8807450" y="2209800"/>
          <p14:tracePt t="63841" x="9074150" y="2139950"/>
          <p14:tracePt t="63874" x="9582150" y="2019300"/>
          <p14:tracePt t="63907" x="10293350" y="1917700"/>
          <p14:tracePt t="63946" x="10712450" y="1866900"/>
          <p14:tracePt t="63975" x="10731500" y="1866900"/>
          <p14:tracePt t="64067" x="10737850" y="1866900"/>
          <p14:tracePt t="64098" x="10744200" y="1866900"/>
          <p14:tracePt t="64141" x="10750550" y="1866900"/>
          <p14:tracePt t="64241" x="10775950" y="1917700"/>
          <p14:tracePt t="64276" x="10883900" y="2127250"/>
          <p14:tracePt t="64309" x="11010900" y="2495550"/>
          <p14:tracePt t="64326" x="11112500" y="2921000"/>
          <p14:tracePt t="64349" x="11163300" y="3206750"/>
          <p14:tracePt t="64376" x="11176000" y="3784600"/>
          <p14:tracePt t="64409" x="11176000" y="4178300"/>
          <p14:tracePt t="64447" x="11176000" y="4425950"/>
          <p14:tracePt t="64474" x="11163300" y="4470400"/>
          <p14:tracePt t="64509" x="11150600" y="4489450"/>
          <p14:tracePt t="64526" x="11144250" y="4495800"/>
          <p14:tracePt t="64769" x="11137900" y="4527550"/>
          <p14:tracePt t="64800" x="11112500" y="4686300"/>
          <p14:tracePt t="64835" x="11010900" y="5010150"/>
          <p14:tracePt t="64870" x="10648950" y="5486400"/>
          <p14:tracePt t="64891" x="10420350" y="5638800"/>
          <p14:tracePt t="64924" x="9855200" y="5835650"/>
          <p14:tracePt t="64958" x="9391650" y="5854700"/>
          <p14:tracePt t="64991" x="9245600" y="5829300"/>
          <p14:tracePt t="65024" x="9156700" y="5784850"/>
          <p14:tracePt t="65058" x="9112250" y="5740400"/>
          <p14:tracePt t="65091" x="9074150" y="5702300"/>
          <p14:tracePt t="65124" x="9067800" y="5676900"/>
          <p14:tracePt t="65158" x="9061450" y="5588000"/>
          <p14:tracePt t="65191" x="9080500" y="5099050"/>
          <p14:tracePt t="65224" x="9258300" y="3943350"/>
          <p14:tracePt t="65257" x="9518650" y="3028950"/>
          <p14:tracePt t="65291" x="9772650" y="2476500"/>
          <p14:tracePt t="65324" x="9829800" y="2343150"/>
          <p14:tracePt t="65370" x="9817100" y="2343150"/>
          <p14:tracePt t="65391" x="9702800" y="2387600"/>
          <p14:tracePt t="65424" x="9537700" y="2413000"/>
          <p14:tracePt t="65458" x="9467850" y="2413000"/>
          <p14:tracePt t="65492" x="9436100" y="2349500"/>
          <p14:tracePt t="65525" x="9429750" y="2228850"/>
          <p14:tracePt t="65548" x="9467850" y="2152650"/>
          <p14:tracePt t="65576" x="9861550" y="1993900"/>
          <p14:tracePt t="65609" x="10763250" y="1905000"/>
          <p14:tracePt t="65647" x="11849100" y="1930400"/>
          <p14:tracePt t="65675" x="12001500" y="1993900"/>
          <p14:tracePt t="65708" x="12020550" y="2133600"/>
          <p14:tracePt t="65742" x="11899900" y="2616200"/>
          <p14:tracePt t="65758" x="11785600" y="2901950"/>
          <p14:tracePt t="65791" x="11525250" y="3473450"/>
          <p14:tracePt t="65824" x="11360150" y="3790950"/>
          <p14:tracePt t="65858" x="11226800" y="3943350"/>
          <p14:tracePt t="65892" x="11125200" y="3968750"/>
          <p14:tracePt t="65926" x="11055350" y="3949700"/>
          <p14:tracePt t="65949" x="10991850" y="3867150"/>
          <p14:tracePt t="65958" x="10928350" y="3784600"/>
          <p14:tracePt t="65991" x="10833100" y="3683000"/>
          <p14:tracePt t="66024" x="10807700" y="3644900"/>
          <p14:tracePt t="66272" x="10795000" y="3644900"/>
          <p14:tracePt t="66319" x="10782300" y="3644900"/>
          <p14:tracePt t="66358" x="10750550" y="3676650"/>
          <p14:tracePt t="66391" x="10636250" y="3702050"/>
          <p14:tracePt t="66424" x="10350500" y="3708400"/>
          <p14:tracePt t="66459" x="9817100" y="3600450"/>
          <p14:tracePt t="66492" x="9518650" y="3416300"/>
          <p14:tracePt t="66525" x="9448800" y="3302000"/>
          <p14:tracePt t="66547" x="9448800" y="3244850"/>
          <p14:tracePt t="66575" x="9601200" y="3149600"/>
          <p14:tracePt t="66609" x="9886950" y="3098800"/>
          <p14:tracePt t="66644" x="10191750" y="3086100"/>
          <p14:tracePt t="66674" x="10337800" y="3073400"/>
          <p14:tracePt t="66707" x="10344150" y="3073400"/>
          <p14:tracePt t="66743" x="10350500" y="3111500"/>
          <p14:tracePt t="66759" x="10318750" y="3194050"/>
          <p14:tracePt t="66792" x="10140950" y="3346450"/>
          <p14:tracePt t="66825" x="9823450" y="3416300"/>
          <p14:tracePt t="66860" x="9550400" y="3397250"/>
          <p14:tracePt t="66891" x="9486900" y="3314700"/>
          <p14:tracePt t="66925" x="9601200" y="3117850"/>
          <p14:tracePt t="66959" x="10198100" y="2940050"/>
          <p14:tracePt t="66991" x="10642600" y="2978150"/>
          <p14:tracePt t="67026" x="10858500" y="3149600"/>
          <p14:tracePt t="67060" x="10839450" y="3302000"/>
          <p14:tracePt t="67092" x="10623550" y="3479800"/>
          <p14:tracePt t="67126" x="10293350" y="3524250"/>
          <p14:tracePt t="67148" x="9963150" y="3378200"/>
          <p14:tracePt t="67192" x="9702800" y="2857500"/>
          <p14:tracePt t="67223" x="9880600" y="2597150"/>
          <p14:tracePt t="67260" x="10185400" y="2520950"/>
          <p14:tracePt t="67306" x="10458450" y="2635250"/>
          <p14:tracePt t="67341" x="10439400" y="2870200"/>
          <p14:tracePt t="67358" x="10369550" y="2952750"/>
          <p14:tracePt t="67392" x="10210800" y="3028950"/>
          <p14:tracePt t="67425" x="10052050" y="3009900"/>
          <p14:tracePt t="67459" x="9969500" y="2927350"/>
          <p14:tracePt t="67492" x="9969500" y="2768600"/>
          <p14:tracePt t="67526" x="10064750" y="2641600"/>
          <p14:tracePt t="67549" x="10134600" y="2628900"/>
          <p14:tracePt t="67576" x="10242550" y="2724150"/>
          <p14:tracePt t="67609" x="10274300" y="2870200"/>
          <p14:tracePt t="67646" x="10179050" y="3117850"/>
          <p14:tracePt t="67675" x="10077450" y="3194050"/>
          <p14:tracePt t="67709" x="9963150" y="3219450"/>
          <p14:tracePt t="67726" x="9880600" y="3219450"/>
          <p14:tracePt t="67749" x="9829800" y="3200400"/>
          <p14:tracePt t="67775" x="9779000" y="3136900"/>
          <p14:tracePt t="67791" x="9772650" y="3111500"/>
          <p14:tracePt t="67808" x="9753600" y="3073400"/>
          <p14:tracePt t="67824" x="9753600" y="3060700"/>
          <p14:tracePt t="67858" x="9747250" y="3035300"/>
          <p14:tracePt t="67874" x="9747250" y="3028950"/>
          <p14:tracePt t="67908" x="9747250" y="3016250"/>
          <p14:tracePt t="68008" x="9690100" y="3060700"/>
          <p14:tracePt t="68041" x="9601200" y="3111500"/>
          <p14:tracePt t="68074" x="9486900" y="3124200"/>
          <p14:tracePt t="68107" x="9378950" y="3143250"/>
          <p14:tracePt t="68141" x="9309100" y="3149600"/>
          <p14:tracePt t="68174" x="9296400" y="3149600"/>
          <p14:tracePt t="68208" x="9258300" y="3149600"/>
          <p14:tracePt t="68245" x="9169400" y="3149600"/>
          <p14:tracePt t="68281" x="9029700" y="3149600"/>
          <p14:tracePt t="68311" x="8966200" y="3149600"/>
          <p14:tracePt t="68478" x="8896350" y="3149600"/>
          <p14:tracePt t="68510" x="8636000" y="3054350"/>
          <p14:tracePt t="68542" x="8426450" y="2959100"/>
          <p14:tracePt t="68558" x="8401050" y="2940050"/>
          <p14:tracePt t="68641" x="8394700" y="2940050"/>
          <p14:tracePt t="68678" x="8407400" y="2889250"/>
          <p14:tracePt t="68712" x="8578850" y="2806700"/>
          <p14:tracePt t="68759" x="9061450" y="2870200"/>
          <p14:tracePt t="68792" x="9201150" y="3048000"/>
          <p14:tracePt t="68826" x="9201150" y="3175000"/>
          <p14:tracePt t="68864" x="9055100" y="3219450"/>
          <p14:tracePt t="68895" x="8858250" y="3136900"/>
          <p14:tracePt t="68926" x="8750300" y="2971800"/>
          <p14:tracePt t="68964" x="8769350" y="2838450"/>
          <p14:tracePt t="68996" x="8953500" y="2736850"/>
          <p14:tracePt t="69027" x="9105900" y="2717800"/>
          <p14:tracePt t="69076" x="9207500" y="2813050"/>
          <p14:tracePt t="69109" x="9175750" y="2921000"/>
          <p14:tracePt t="69127" x="9131300" y="2971800"/>
          <p14:tracePt t="69149" x="9099550" y="2984500"/>
          <p14:tracePt t="69176" x="9029700" y="2990850"/>
          <p14:tracePt t="69209" x="8985250" y="2990850"/>
          <p14:tracePt t="69243" x="8953500" y="2990850"/>
          <p14:tracePt t="69275" x="8940800" y="2990850"/>
          <p14:tracePt t="69522" x="8915400" y="2990850"/>
          <p14:tracePt t="69558" x="8864600" y="2990850"/>
          <p14:tracePt t="69591" x="8769350" y="2952750"/>
          <p14:tracePt t="69624" x="8724900" y="2927350"/>
          <p14:tracePt t="69658" x="8718550" y="2908300"/>
          <p14:tracePt t="69691" x="8718550" y="2895600"/>
          <p14:tracePt t="69741" x="8737600" y="2889250"/>
          <p14:tracePt t="69758" x="8775700" y="2889250"/>
          <p14:tracePt t="69774" x="8813800" y="2895600"/>
          <p14:tracePt t="69808" x="8858250" y="2921000"/>
          <p14:tracePt t="69913" x="8858250" y="2927350"/>
          <p14:tracePt t="69959" x="8769350" y="2901950"/>
          <p14:tracePt t="69993" x="8743950" y="2813050"/>
          <p14:tracePt t="70026" x="8743950" y="2717800"/>
          <p14:tracePt t="70067" x="8839200" y="2667000"/>
          <p14:tracePt t="70099" x="8909050" y="2667000"/>
          <p14:tracePt t="70146" x="8953500" y="2686050"/>
          <p14:tracePt t="70183" x="8966200" y="2717800"/>
          <p14:tracePt t="70215" x="8972550" y="2749550"/>
          <p14:tracePt t="70263" x="8972550" y="2774950"/>
          <p14:tracePt t="70291" x="8972550" y="2800350"/>
          <p14:tracePt t="70324" x="8959850" y="2857500"/>
          <p14:tracePt t="70358" x="8902700" y="2946400"/>
          <p14:tracePt t="70391" x="8832850" y="3048000"/>
          <p14:tracePt t="70425" x="8794750" y="3155950"/>
          <p14:tracePt t="70459" x="8750300" y="3257550"/>
          <p14:tracePt t="70492" x="8731250" y="3321050"/>
          <p14:tracePt t="70526" x="8718550" y="3352800"/>
          <p14:tracePt t="70569" x="8718550" y="3378200"/>
          <p14:tracePt t="70600" x="8718550" y="3384550"/>
          <p14:tracePt t="70647" x="8712200" y="3390900"/>
          <p14:tracePt t="71474" x="8705850" y="3397250"/>
          <p14:tracePt t="71634" x="8705850" y="3409950"/>
          <p14:tracePt t="71670" x="8705850" y="3422650"/>
          <p14:tracePt t="71949" x="8693150" y="3429000"/>
          <p14:tracePt t="71987" x="8693150" y="3390900"/>
          <p14:tracePt t="72018" x="8699500" y="3333750"/>
          <p14:tracePt t="72059" x="8813800" y="3187700"/>
          <p14:tracePt t="72093" x="8909050" y="3111500"/>
          <p14:tracePt t="72126" x="8991600" y="3067050"/>
          <p14:tracePt t="72148" x="9017000" y="3054350"/>
          <p14:tracePt t="72175" x="9042400" y="3048000"/>
          <p14:tracePt t="72209" x="9048750" y="3048000"/>
          <p14:tracePt t="72403" x="9074150" y="3048000"/>
          <p14:tracePt t="72435" x="9112250" y="3048000"/>
          <p14:tracePt t="72473" x="9118600" y="3048000"/>
          <p14:tracePt t="72641" x="9137650" y="3035300"/>
          <p14:tracePt t="72675" x="9137650" y="3022600"/>
          <p14:tracePt t="72709" x="9144000" y="2997200"/>
          <p14:tracePt t="72743" x="9156700" y="2978150"/>
          <p14:tracePt t="72775" x="9156700" y="2965450"/>
          <p14:tracePt t="72808" x="9163050" y="2952750"/>
          <p14:tracePt t="72863" x="9163050" y="2940050"/>
          <p14:tracePt t="72892" x="9163050" y="2933700"/>
          <p14:tracePt t="72925" x="9163050" y="2927350"/>
          <p14:tracePt t="72989" x="9163050" y="2914650"/>
          <p14:tracePt t="73206" x="9086850" y="2914650"/>
          <p14:tracePt t="73241" x="8991600" y="2914650"/>
          <p14:tracePt t="73277" x="8915400" y="2914650"/>
          <p14:tracePt t="73292" x="8883650" y="2914650"/>
          <p14:tracePt t="73309" x="8807450" y="2914650"/>
          <p14:tracePt t="73326" x="8686800" y="2914650"/>
          <p14:tracePt t="73358" x="8572500" y="2901950"/>
          <p14:tracePt t="73375" x="8547100" y="2889250"/>
          <p14:tracePt t="73391" x="8528050" y="2889250"/>
          <p14:tracePt t="73458" x="8515350" y="2870200"/>
          <p14:tracePt t="73492" x="8489950" y="2857500"/>
          <p14:tracePt t="73525" x="8477250" y="2844800"/>
          <p14:tracePt t="73547" x="8470900" y="2838450"/>
          <p14:tracePt t="73791" x="8502650" y="2927350"/>
          <p14:tracePt t="73823" x="8540750" y="3073400"/>
          <p14:tracePt t="73858" x="8566150" y="3238500"/>
          <p14:tracePt t="73891" x="8566150" y="3352800"/>
          <p14:tracePt t="73924" x="8566150" y="3454400"/>
          <p14:tracePt t="73958" x="8566150" y="3530600"/>
          <p14:tracePt t="73994" x="8566150" y="3556000"/>
          <p14:tracePt t="74025" x="8566150" y="3562350"/>
          <p14:tracePt t="74046" x="8559800" y="3575050"/>
          <p14:tracePt t="74058" x="8559800" y="3581400"/>
          <p14:tracePt t="74092" x="8559800" y="3587750"/>
          <p14:tracePt t="74158" x="8553450" y="3587750"/>
          <p14:tracePt t="74324" x="8547100" y="3594100"/>
          <p14:tracePt t="75380" x="8540750" y="3594100"/>
          <p14:tracePt t="77522" x="8534400" y="3594100"/>
          <p14:tracePt t="78101" x="8521700" y="3606800"/>
          <p14:tracePt t="78249" x="8509000" y="3613150"/>
          <p14:tracePt t="78288" x="8502650" y="3613150"/>
          <p14:tracePt t="78402" x="8502650" y="3619500"/>
          <p14:tracePt t="78537" x="8496300" y="3625850"/>
          <p14:tracePt t="78574" x="8489950" y="3632200"/>
          <p14:tracePt t="78789" x="8445500" y="3657600"/>
          <p14:tracePt t="78807" x="8382000" y="3568700"/>
          <p14:tracePt t="78841" x="8382000" y="3549650"/>
          <p14:tracePt t="79089" x="8407400" y="3587750"/>
          <p14:tracePt t="79120" x="8407400" y="3632200"/>
          <p14:tracePt t="79236" x="8407400" y="3594100"/>
          <p14:tracePt t="79268" x="8407400" y="3549650"/>
          <p14:tracePt t="79305" x="8394700" y="3486150"/>
          <p14:tracePt t="79342" x="8375650" y="3359150"/>
          <p14:tracePt t="79358" x="8369300" y="3314700"/>
          <p14:tracePt t="79375" x="8362950" y="3270250"/>
          <p14:tracePt t="79408" x="8356600" y="3225800"/>
          <p14:tracePt t="79442" x="8356600" y="3187700"/>
          <p14:tracePt t="79476" x="8356600" y="3143250"/>
          <p14:tracePt t="79509" x="8362950" y="3079750"/>
          <p14:tracePt t="79543" x="8407400" y="2984500"/>
          <p14:tracePt t="79563" x="8420100" y="2946400"/>
          <p14:tracePt t="79591" x="8445500" y="2889250"/>
          <p14:tracePt t="79624" x="8458200" y="2870200"/>
          <p14:tracePt t="79675" x="8477250" y="2870200"/>
          <p14:tracePt t="79708" x="8534400" y="2914650"/>
          <p14:tracePt t="79741" x="8540750" y="2933700"/>
          <p14:tracePt t="79858" x="8521700" y="2876550"/>
          <p14:tracePt t="79892" x="8559800" y="2743200"/>
          <p14:tracePt t="79925" x="8667750" y="2692400"/>
          <p14:tracePt t="79943" x="8712200" y="2692400"/>
          <p14:tracePt t="79975" x="8731250" y="2717800"/>
          <p14:tracePt t="80008" x="8712200" y="2762250"/>
          <p14:tracePt t="80041" x="8667750" y="2774950"/>
          <p14:tracePt t="80076" x="8648700" y="2768600"/>
          <p14:tracePt t="80109" x="8642350" y="2698750"/>
          <p14:tracePt t="80126" x="8655050" y="2635250"/>
          <p14:tracePt t="80144" x="8686800" y="2622550"/>
          <p14:tracePt t="80174" x="8782050" y="2654300"/>
          <p14:tracePt t="80224" x="8794750" y="2921000"/>
          <p14:tracePt t="80263" x="8591550" y="3098800"/>
          <p14:tracePt t="80293" x="8413750" y="3155950"/>
          <p14:tracePt t="80308" x="8369300" y="3168650"/>
          <p14:tracePt t="80324" x="8356600" y="3168650"/>
          <p14:tracePt t="80358" x="8337550" y="3168650"/>
          <p14:tracePt t="80375" x="8337550" y="3098800"/>
          <p14:tracePt t="80391" x="8337550" y="2990850"/>
          <p14:tracePt t="80408" x="8369300" y="2876550"/>
          <p14:tracePt t="80424" x="8445500" y="2800350"/>
          <p14:tracePt t="80457" x="8528050" y="2768600"/>
          <p14:tracePt t="80474" x="8559800" y="2781300"/>
          <p14:tracePt t="80523" x="8585200" y="3149600"/>
          <p14:tracePt t="80558" x="8553450" y="3219450"/>
          <p14:tracePt t="80591" x="8388350" y="2844800"/>
          <p14:tracePt t="80624" x="8172450" y="1809750"/>
          <p14:tracePt t="80658" x="8115300" y="1136650"/>
          <p14:tracePt t="80693" x="8159750" y="984250"/>
          <p14:tracePt t="80724" x="8216900" y="990600"/>
          <p14:tracePt t="80763" x="8401050" y="1390650"/>
          <p14:tracePt t="80794" x="8413750" y="1651000"/>
          <p14:tracePt t="80849" x="8362950" y="1885950"/>
          <p14:tracePt t="80874" x="8337550" y="1943100"/>
          <p14:tracePt t="80907" x="8318500" y="1987550"/>
          <p14:tracePt t="80959" x="8318500" y="2000250"/>
          <p14:tracePt t="80976" x="8318500" y="2044700"/>
          <p14:tracePt t="81009" x="8407400" y="2254250"/>
          <p14:tracePt t="81026" x="8458200" y="2400300"/>
          <p14:tracePt t="81042" x="8496300" y="2520950"/>
          <p14:tracePt t="81066" x="8528050" y="2705100"/>
          <p14:tracePt t="81074" x="8528050" y="2736850"/>
          <p14:tracePt t="81091" x="8534400" y="2806700"/>
          <p14:tracePt t="81107" x="8540750" y="2844800"/>
          <p14:tracePt t="81142" x="8540750" y="2876550"/>
          <p14:tracePt t="81372" x="8540750" y="2882900"/>
          <p14:tracePt t="81410" x="8553450" y="2921000"/>
          <p14:tracePt t="81441" x="8553450" y="2933700"/>
          <p14:tracePt t="81491" x="8553450" y="2940050"/>
          <p14:tracePt t="81657" x="8553450" y="3009900"/>
          <p14:tracePt t="81697" x="8553450" y="3054350"/>
          <p14:tracePt t="82497" x="8509000" y="3054350"/>
          <p14:tracePt t="82537" x="8451850" y="3054350"/>
          <p14:tracePt t="82575" x="8426450" y="3048000"/>
          <p14:tracePt t="82613" x="8407400" y="3028950"/>
          <p14:tracePt t="82642" x="8369300" y="2990850"/>
          <p14:tracePt t="82677" x="8293100" y="2863850"/>
          <p14:tracePt t="82709" x="8229600" y="2711450"/>
          <p14:tracePt t="82743" x="8204200" y="2565400"/>
          <p14:tracePt t="82777" x="8204200" y="2540000"/>
          <p14:tracePt t="82861" x="8331200" y="2755900"/>
          <p14:tracePt t="82898" x="8426450" y="4064000"/>
          <p14:tracePt t="82942" x="7658100" y="5924550"/>
          <p14:tracePt t="82958" x="7378700" y="6369050"/>
          <p14:tracePt t="82974" x="7099300" y="6673850"/>
          <p14:tracePt t="82991" x="6788150" y="6826250"/>
          <p14:tracePt t="83025" x="6019800" y="6826250"/>
          <p14:tracePt t="83058" x="5334000" y="6477000"/>
          <p14:tracePt t="83092" x="5041900" y="6134100"/>
          <p14:tracePt t="83126" x="4826000" y="5441950"/>
          <p14:tracePt t="83569" x="5010150" y="5791200"/>
          <p14:tracePt t="83657" x="4978400" y="5835650"/>
          <p14:tracePt t="83693" x="4927600" y="5880100"/>
          <p14:tracePt t="83725" x="4648200" y="6197600"/>
          <p14:tracePt t="83742" x="4330700" y="6750050"/>
          <p14:tracePt t="83779" x="4095750" y="6851650"/>
          <p14:tracePt t="83808" x="4000500" y="6851650"/>
          <p14:tracePt t="83841" x="3949700" y="6851650"/>
          <p14:tracePt t="83879" x="3917950" y="6838950"/>
          <p14:tracePt t="83917" x="3873500" y="6794500"/>
          <p14:tracePt t="83942" x="3835400" y="6731000"/>
          <p14:tracePt t="83965" x="3829050" y="6699250"/>
          <p14:tracePt t="84001" x="3810000" y="6648450"/>
          <p14:tracePt t="84047" x="3803650" y="6610350"/>
          <p14:tracePt t="84074" x="3803650" y="6578600"/>
          <p14:tracePt t="84108" x="3841750" y="6540500"/>
          <p14:tracePt t="84141" x="3911600" y="6502400"/>
          <p14:tracePt t="84158" x="3949700" y="6489700"/>
          <p14:tracePt t="84191" x="3956050" y="6489700"/>
          <p14:tracePt t="84208" x="3962400" y="6489700"/>
          <p14:tracePt t="84242" x="3822700" y="6604000"/>
          <p14:tracePt t="84275" x="3575050" y="6673850"/>
          <p14:tracePt t="84308" x="3359150" y="6673850"/>
          <p14:tracePt t="84341" x="3257550" y="6584950"/>
          <p14:tracePt t="84358" x="3263900" y="6470650"/>
          <p14:tracePt t="84375" x="3371850" y="6407150"/>
          <p14:tracePt t="84391" x="3517900" y="6381750"/>
          <p14:tracePt t="84425" x="3721100" y="6381750"/>
          <p14:tracePt t="84475" x="3727450" y="6388100"/>
          <p14:tracePt t="84508" x="3714750" y="6413500"/>
          <p14:tracePt t="84541" x="3689350" y="6419850"/>
          <p14:tracePt t="84687" x="3714750" y="6394450"/>
          <p14:tracePt t="84718" x="3810000" y="5911850"/>
          <p14:tracePt t="84757" x="3835400" y="4781550"/>
          <p14:tracePt t="84791" x="3784600" y="4330700"/>
          <p14:tracePt t="84824" x="3752850" y="3975100"/>
          <p14:tracePt t="84857" x="3752850" y="3892550"/>
          <p14:tracePt t="84891" x="3752850" y="3886200"/>
          <p14:tracePt t="84959" x="3797300" y="3956050"/>
          <p14:tracePt t="84992" x="3860800" y="4095750"/>
          <p14:tracePt t="85025" x="3968750" y="4349750"/>
          <p14:tracePt t="85061" x="4140200" y="4648200"/>
          <p14:tracePt t="85076" x="4248150" y="4826000"/>
          <p14:tracePt t="85092" x="4362450" y="5029200"/>
          <p14:tracePt t="85126" x="4679950" y="5543550"/>
          <p14:tracePt t="85148" x="4781550" y="5670550"/>
          <p14:tracePt t="85176" x="5010150" y="5822950"/>
          <p14:tracePt t="85209" x="5168900" y="5886450"/>
          <p14:tracePt t="85242" x="5321300" y="5949950"/>
          <p14:tracePt t="85275" x="5537200" y="6076950"/>
          <p14:tracePt t="85309" x="5708650" y="6165850"/>
          <p14:tracePt t="85326" x="5803900" y="6223000"/>
          <p14:tracePt t="85343" x="5835650" y="6242050"/>
          <p14:tracePt t="85376" x="5848350" y="6248400"/>
          <p14:tracePt t="85659" x="5873750" y="6140450"/>
          <p14:tracePt t="85692" x="5861050" y="5988050"/>
          <p14:tracePt t="85725" x="5803900" y="5892800"/>
          <p14:tracePt t="85743" x="5772150" y="5848350"/>
          <p14:tracePt t="85774" x="5689600" y="5810250"/>
          <p14:tracePt t="85808" x="5619750" y="5810250"/>
          <p14:tracePt t="85842" x="5575300" y="5810250"/>
          <p14:tracePt t="85874" x="5556250" y="5829300"/>
          <p14:tracePt t="85922" x="5556250" y="5835650"/>
          <p14:tracePt t="86023" x="5588000" y="5918200"/>
          <p14:tracePt t="86058" x="5683250" y="6070600"/>
          <p14:tracePt t="86093" x="5791200" y="6210300"/>
          <p14:tracePt t="86126" x="5905500" y="6299200"/>
          <p14:tracePt t="86143" x="5937250" y="6324600"/>
          <p14:tracePt t="86174" x="5969000" y="6356350"/>
          <p14:tracePt t="86207" x="5975350" y="6356350"/>
          <p14:tracePt t="86523" x="5930900" y="6350000"/>
          <p14:tracePt t="86557" x="5911850" y="6337300"/>
          <p14:tracePt t="86639" x="5899150" y="6267450"/>
          <p14:tracePt t="86674" x="5892800" y="6229350"/>
          <p14:tracePt t="86711" x="5892800" y="6172200"/>
          <p14:tracePt t="86742" x="5956300" y="6121400"/>
          <p14:tracePt t="86764" x="6013450" y="6115050"/>
          <p14:tracePt t="86792" x="6089650" y="6153150"/>
          <p14:tracePt t="86851" x="6057900" y="6292850"/>
          <p14:tracePt t="86874" x="6007100" y="6311900"/>
          <p14:tracePt t="86958" x="6007100" y="6292850"/>
          <p14:tracePt t="87011" x="6032500" y="6286500"/>
          <p14:tracePt t="87049" x="6038850" y="6286500"/>
          <p14:tracePt t="87057" x="6051550" y="6286500"/>
          <p14:tracePt t="87259" x="6051550" y="6305550"/>
          <p14:tracePt t="87292" x="6007100" y="6318250"/>
          <p14:tracePt t="87325" x="5930900" y="6330950"/>
          <p14:tracePt t="87343" x="5892800" y="6330950"/>
          <p14:tracePt t="87375" x="5886450" y="6324600"/>
          <p14:tracePt t="90257" x="5822950" y="6280150"/>
          <p14:tracePt t="90291" x="5689600" y="6311900"/>
          <p14:tracePt t="90324" x="5626100" y="6330950"/>
          <p14:tracePt t="90457" x="5613400" y="6330950"/>
          <p14:tracePt t="90497" x="5594350" y="6324600"/>
          <p14:tracePt t="90544" x="5543550" y="6292850"/>
          <p14:tracePt t="90575" x="5511800" y="6292850"/>
          <p14:tracePt t="90609" x="5441950" y="6292850"/>
          <p14:tracePt t="90642" x="5334000" y="6273800"/>
          <p14:tracePt t="90674" x="5251450" y="6235700"/>
          <p14:tracePt t="90709" x="5181600" y="6172200"/>
          <p14:tracePt t="90726" x="5124450" y="6115050"/>
          <p14:tracePt t="90761" x="5060950" y="6000750"/>
          <p14:tracePt t="90776" x="5022850" y="5905500"/>
          <p14:tracePt t="90792" x="4972050" y="5816600"/>
          <p14:tracePt t="90825" x="4845050" y="5600700"/>
          <p14:tracePt t="90863" x="4743450" y="5448300"/>
          <p14:tracePt t="90891" x="4724400" y="5410200"/>
          <p14:tracePt t="90924" x="4667250" y="5334000"/>
          <p14:tracePt t="90963" x="4470400" y="5067300"/>
          <p14:tracePt t="90992" x="4318000" y="4883150"/>
          <p14:tracePt t="91025" x="4216400" y="4775200"/>
          <p14:tracePt t="91061" x="4210050" y="4775200"/>
          <p14:tracePt t="91140" x="4184650" y="4787900"/>
          <p14:tracePt t="91174" x="4165600" y="4845050"/>
          <p14:tracePt t="91191" x="4159250" y="4864100"/>
          <p14:tracePt t="91208" x="4146550" y="4883150"/>
          <p14:tracePt t="91243" x="4127500" y="4902200"/>
          <p14:tracePt t="91283" x="4064000" y="4972050"/>
          <p14:tracePt t="91320" x="3905250" y="5060950"/>
          <p14:tracePt t="91357" x="3657600" y="5149850"/>
          <p14:tracePt t="91391" x="3530600" y="5219700"/>
          <p14:tracePt t="91424" x="3473450" y="5264150"/>
          <p14:tracePt t="91462" x="3473450" y="5270500"/>
          <p14:tracePt t="91543" x="3663950" y="5156200"/>
          <p14:tracePt t="91574" x="3905250" y="4978400"/>
          <p14:tracePt t="91608" x="4527550" y="4546600"/>
          <p14:tracePt t="91641" x="5308600" y="4006850"/>
          <p14:tracePt t="91674" x="6051550" y="3479800"/>
          <p14:tracePt t="91709" x="6591300" y="3175000"/>
          <p14:tracePt t="91728" x="6838950" y="3073400"/>
          <p14:tracePt t="91763" x="7112000" y="2978150"/>
          <p14:tracePt t="91791" x="7296150" y="2952750"/>
          <p14:tracePt t="91824" x="7391400" y="2959100"/>
          <p14:tracePt t="91858" x="7499350" y="3003550"/>
          <p14:tracePt t="91892" x="7581900" y="3022600"/>
          <p14:tracePt t="91925" x="7600950" y="3028950"/>
          <p14:tracePt t="92057" x="7620000" y="3028950"/>
          <p14:tracePt t="92091" x="7645400" y="3009900"/>
          <p14:tracePt t="92125" x="7689850" y="2965450"/>
          <p14:tracePt t="92142" x="7740650" y="2927350"/>
          <p14:tracePt t="92174" x="7854950" y="2882900"/>
          <p14:tracePt t="92191" x="7924800" y="2863850"/>
          <p14:tracePt t="92207" x="8001000" y="2857500"/>
          <p14:tracePt t="92242" x="8223250" y="2851150"/>
          <p14:tracePt t="92265" x="8388350" y="2851150"/>
          <p14:tracePt t="92291" x="8483600" y="2851150"/>
          <p14:tracePt t="92325" x="8534400" y="2857500"/>
          <p14:tracePt t="92374" x="8547100" y="2908300"/>
          <p14:tracePt t="92408" x="8547100" y="2940050"/>
          <p14:tracePt t="92441" x="8489950" y="3003550"/>
          <p14:tracePt t="92475" x="8324850" y="3028950"/>
          <p14:tracePt t="92507" x="8121650" y="2971800"/>
          <p14:tracePt t="92541" x="7886700" y="2813050"/>
          <p14:tracePt t="92558" x="7734300" y="2743200"/>
          <p14:tracePt t="92591" x="7600950" y="2673350"/>
          <p14:tracePt t="92624" x="7562850" y="2654300"/>
          <p14:tracePt t="92675" x="7505700" y="2654300"/>
          <p14:tracePt t="92709" x="7321550" y="2628900"/>
          <p14:tracePt t="92742" x="7029450" y="2584450"/>
          <p14:tracePt t="92764" x="6946900" y="2559050"/>
          <p14:tracePt t="92792" x="6864350" y="2552700"/>
          <p14:tracePt t="92826" x="6794500" y="2552700"/>
          <p14:tracePt t="92863" x="6616700" y="2552700"/>
          <p14:tracePt t="92892" x="6470650" y="2552700"/>
          <p14:tracePt t="92925" x="6210300" y="2501900"/>
          <p14:tracePt t="92943" x="5956300" y="2406650"/>
          <p14:tracePt t="92974" x="5740400" y="2324100"/>
          <p14:tracePt t="92991" x="5740400" y="2317750"/>
          <p14:tracePt t="93158" x="5797550" y="2317750"/>
          <p14:tracePt t="93203" x="5803900" y="2317750"/>
          <p14:tracePt t="93242" x="5778500" y="2324100"/>
          <p14:tracePt t="93275" x="5708650" y="2279650"/>
          <p14:tracePt t="93309" x="5702300" y="2159000"/>
          <p14:tracePt t="93326" x="5797550" y="2076450"/>
          <p14:tracePt t="93342" x="5911850" y="2051050"/>
          <p14:tracePt t="93365" x="6026150" y="2051050"/>
          <p14:tracePt t="93392" x="6064250" y="2051050"/>
          <p14:tracePt t="93428" x="6038850" y="2101850"/>
          <p14:tracePt t="93462" x="5981700" y="2120900"/>
          <p14:tracePt t="93474" x="5975350" y="2120900"/>
          <p14:tracePt t="93546" x="5969000" y="2120900"/>
          <p14:tracePt t="93611" x="5969000" y="2152650"/>
          <p14:tracePt t="93657" x="5969000" y="2273300"/>
          <p14:tracePt t="93692" x="5969000" y="2311400"/>
          <p14:tracePt t="93727" x="5962650" y="2324100"/>
          <p14:tracePt t="93858" x="5962650" y="2266950"/>
          <p14:tracePt t="93890" x="5962650" y="2197100"/>
          <p14:tracePt t="93927" x="5969000" y="2165350"/>
          <p14:tracePt t="93959" x="5956300" y="2152650"/>
          <p14:tracePt t="93974" x="5892800" y="2152650"/>
          <p14:tracePt t="93991" x="5842000" y="2152650"/>
          <p14:tracePt t="94027" x="5740400" y="2152650"/>
          <p14:tracePt t="94075" x="5708650" y="2152650"/>
          <p14:tracePt t="94159" x="5721350" y="2120900"/>
          <p14:tracePt t="94190" x="5873750" y="1993900"/>
          <p14:tracePt t="94229" x="6261100" y="1778000"/>
          <p14:tracePt t="94252" x="6515100" y="1663700"/>
          <p14:tracePt t="94275" x="6692900" y="1574800"/>
          <p14:tracePt t="94307" x="6807200" y="1549400"/>
          <p14:tracePt t="94429" x="6813550" y="1562100"/>
          <p14:tracePt t="94459" x="6781800" y="1612900"/>
          <p14:tracePt t="94506" x="6667500" y="1670050"/>
          <p14:tracePt t="94529" x="6616700" y="1682750"/>
          <p14:tracePt t="94560" x="6604000" y="1682750"/>
          <p14:tracePt t="94607" x="6705600" y="1581150"/>
          <p14:tracePt t="94658" x="6896100" y="1587500"/>
          <p14:tracePt t="94691" x="6902450" y="1695450"/>
          <p14:tracePt t="94729" x="6711950" y="1974850"/>
          <p14:tracePt t="94761" x="6432550" y="2292350"/>
          <p14:tracePt t="94792" x="5803900" y="2952750"/>
          <p14:tracePt t="94824" x="4953000" y="3657600"/>
          <p14:tracePt t="94858" x="4159250" y="4108450"/>
          <p14:tracePt t="94891" x="3733800" y="4273550"/>
          <p14:tracePt t="94930" x="3498850" y="4083050"/>
          <p14:tracePt t="94963" x="3124200" y="3346450"/>
          <p14:tracePt t="94994" x="3105150" y="3251200"/>
          <p14:tracePt t="95208" x="3041650" y="3505200"/>
          <p14:tracePt t="95257" x="2000250" y="3778250"/>
          <p14:tracePt t="95291" x="1460500" y="3797300"/>
          <p14:tracePt t="95326" x="1339850" y="3797300"/>
          <p14:tracePt t="95557" x="1371600" y="3898900"/>
          <p14:tracePt t="95591" x="1435100" y="4019550"/>
          <p14:tracePt t="95624" x="1441450" y="4076700"/>
          <p14:tracePt t="95657" x="1441450" y="4102100"/>
          <p14:tracePt t="95763" x="1473200" y="4133850"/>
          <p14:tracePt t="95793" x="1625600" y="4337050"/>
          <p14:tracePt t="95843" x="1663700" y="4546600"/>
          <p14:tracePt t="95874" x="1651000" y="4559300"/>
          <p14:tracePt t="95907" x="1619250" y="4559300"/>
          <p14:tracePt t="95943" x="1574800" y="4413250"/>
          <p14:tracePt t="95974" x="1606550" y="4235450"/>
          <p14:tracePt t="95991" x="1651000" y="4178300"/>
          <p14:tracePt t="96007" x="1695450" y="4165600"/>
          <p14:tracePt t="96042" x="1752600" y="4184650"/>
          <p14:tracePt t="96079" x="1816100" y="4368800"/>
          <p14:tracePt t="96110" x="1765300" y="4489450"/>
          <p14:tracePt t="96159" x="1682750" y="4514850"/>
          <p14:tracePt t="96192" x="1638300" y="4470400"/>
          <p14:tracePt t="96226" x="1638300" y="4305300"/>
          <p14:tracePt t="96263" x="1733550" y="4197350"/>
          <p14:tracePt t="96290" x="1809750" y="4191000"/>
          <p14:tracePt t="96325" x="1866900" y="4203700"/>
          <p14:tracePt t="96342" x="1879600" y="4229100"/>
          <p14:tracePt t="96374" x="1879600" y="4260850"/>
          <p14:tracePt t="96391" x="1873250" y="4279900"/>
          <p14:tracePt t="96407" x="1860550" y="4286250"/>
          <p14:tracePt t="96440" x="1854200" y="4286250"/>
          <p14:tracePt t="96458" x="1841500" y="4286250"/>
          <p14:tracePt t="96491" x="1816100" y="4267200"/>
          <p14:tracePt t="96525" x="1816100" y="4229100"/>
          <p14:tracePt t="96541" x="1828800" y="4216400"/>
          <p14:tracePt t="96557" x="1835150" y="4210050"/>
          <p14:tracePt t="97267" x="1841500" y="4210050"/>
          <p14:tracePt t="97699" x="1847850" y="4210050"/>
          <p14:tracePt t="97740" x="1854200" y="4210050"/>
          <p14:tracePt t="97957" x="1733550" y="4210050"/>
          <p14:tracePt t="97990" x="1485900" y="4133850"/>
          <p14:tracePt t="98025" x="1301750" y="4000500"/>
          <p14:tracePt t="98064" x="1295400" y="3867150"/>
          <p14:tracePt t="98091" x="1390650" y="3727450"/>
          <p14:tracePt t="98125" x="1631950" y="3575050"/>
          <p14:tracePt t="98141" x="1822450" y="3549650"/>
          <p14:tracePt t="98174" x="2032000" y="3556000"/>
          <p14:tracePt t="98191" x="2101850" y="3594100"/>
          <p14:tracePt t="98207" x="2146300" y="3644900"/>
          <p14:tracePt t="98240" x="2203450" y="3740150"/>
          <p14:tracePt t="98274" x="2203450" y="3822700"/>
          <p14:tracePt t="98307" x="2184400" y="3873500"/>
          <p14:tracePt t="98342" x="2152650" y="3898900"/>
          <p14:tracePt t="98442" x="2146300" y="3879850"/>
          <p14:tracePt t="98474" x="2152650" y="3867150"/>
          <p14:tracePt t="98492" x="2159000" y="3860800"/>
          <p14:tracePt t="98525" x="2165350" y="3860800"/>
          <p14:tracePt t="98543" x="2171700" y="3860800"/>
          <p14:tracePt t="98576" x="2197100" y="3873500"/>
          <p14:tracePt t="98617" x="2203450" y="3879850"/>
          <p14:tracePt t="98661" x="2228850" y="3879850"/>
          <p14:tracePt t="98675" x="2266950" y="3879850"/>
          <p14:tracePt t="98692" x="2311400" y="3835400"/>
          <p14:tracePt t="98725" x="2387600" y="3708400"/>
          <p14:tracePt t="98727" x="2393950" y="3689350"/>
          <p14:tracePt t="98761" x="2419350" y="3613150"/>
          <p14:tracePt t="98792" x="2438400" y="3594100"/>
          <p14:tracePt t="98886" x="2501900" y="3613150"/>
          <p14:tracePt t="98918" x="2692400" y="3702050"/>
          <p14:tracePt t="98958" x="2946400" y="3790950"/>
          <p14:tracePt t="98991" x="3054350" y="3829050"/>
          <p14:tracePt t="99025" x="3073400" y="3841750"/>
          <p14:tracePt t="99075" x="2457450" y="3892550"/>
          <p14:tracePt t="99109" x="1263650" y="3860800"/>
          <p14:tracePt t="99127" x="520700" y="3708400"/>
          <p14:tracePt t="99162" x="400050" y="3651250"/>
          <p14:tracePt t="99175" x="393700" y="3638550"/>
          <p14:tracePt t="99209" x="558800" y="3575050"/>
          <p14:tracePt t="99242" x="990600" y="3511550"/>
          <p14:tracePt t="99274" x="1466850" y="3505200"/>
          <p14:tracePt t="99309" x="1828800" y="3543300"/>
          <p14:tracePt t="99343" x="2114550" y="3689350"/>
          <p14:tracePt t="99376" x="2190750" y="3771900"/>
          <p14:tracePt t="99409" x="2190750" y="3810000"/>
          <p14:tracePt t="99442" x="2165350" y="3873500"/>
          <p14:tracePt t="99475" x="1968500" y="3930650"/>
          <p14:tracePt t="99509" x="1651000" y="3905250"/>
          <p14:tracePt t="99525" x="1524000" y="3854450"/>
          <p14:tracePt t="99562" x="1460500" y="3740150"/>
          <p14:tracePt t="99574" x="1460500" y="3714750"/>
          <p14:tracePt t="99591" x="1543050" y="3676650"/>
          <p14:tracePt t="99624" x="1803400" y="3657600"/>
          <p14:tracePt t="99663" x="2120900" y="3784600"/>
          <p14:tracePt t="99692" x="2184400" y="3879850"/>
          <p14:tracePt t="99725" x="2178050" y="3994150"/>
          <p14:tracePt t="99762" x="2000250" y="4064000"/>
          <p14:tracePt t="99792" x="1828800" y="4044950"/>
          <p14:tracePt t="99826" x="1739900" y="3987800"/>
          <p14:tracePt t="99864" x="1714500" y="3924300"/>
          <p14:tracePt t="99905" x="1784350" y="3911600"/>
          <p14:tracePt t="99943" x="1981200" y="4102100"/>
          <p14:tracePt t="99991" x="2006600" y="4298950"/>
          <p14:tracePt t="100023" x="1955800" y="4337050"/>
          <p14:tracePt t="100076" x="1854200" y="4343400"/>
          <p14:tracePt t="100109" x="1784350" y="4298950"/>
          <p14:tracePt t="100126" x="1733550" y="4254500"/>
          <p14:tracePt t="100144" x="1720850" y="4241800"/>
          <p14:tracePt t="100174" x="1714500" y="4241800"/>
          <p14:tracePt t="100322" x="1701800" y="4203700"/>
          <p14:tracePt t="100359" x="1695450" y="4159250"/>
          <p14:tracePt t="100409" x="1689100" y="4146550"/>
          <p14:tracePt t="100506" x="1670050" y="4146550"/>
          <p14:tracePt t="100529" x="1651000" y="4159250"/>
          <p14:tracePt t="100574" x="1631950" y="4165600"/>
          <p14:tracePt t="100691" x="1612900" y="4159250"/>
          <p14:tracePt t="100723" x="1612900" y="4146550"/>
          <p14:tracePt t="100978" x="1644650" y="4165600"/>
          <p14:tracePt t="101008" x="1720850" y="4254500"/>
          <p14:tracePt t="101031" x="1727200" y="4311650"/>
          <p14:tracePt t="101061" x="1739900" y="4349750"/>
          <p14:tracePt t="101092" x="1727200" y="4362450"/>
          <p14:tracePt t="101151" x="1657350" y="4337050"/>
          <p14:tracePt t="101176" x="1606550" y="4184650"/>
          <p14:tracePt t="101208" x="1549400" y="3994150"/>
          <p14:tracePt t="101258" x="1543050" y="3917950"/>
          <p14:tracePt t="101291" x="1543050" y="3911600"/>
          <p14:tracePt t="101307" x="1555750" y="3917950"/>
          <p14:tracePt t="101324" x="1600200" y="3968750"/>
          <p14:tracePt t="101341" x="1619250" y="4032250"/>
          <p14:tracePt t="101377" x="1638300" y="4171950"/>
          <p14:tracePt t="101410" x="1638300" y="4222750"/>
          <p14:tracePt t="101524" x="1612900" y="4178300"/>
          <p14:tracePt t="101575" x="1612900" y="4171950"/>
          <p14:tracePt t="102326" x="1600200" y="4159250"/>
          <p14:tracePt t="102376" x="1587500" y="4146550"/>
          <p14:tracePt t="102413" x="1581150" y="4140200"/>
          <p14:tracePt t="102442" x="1574800" y="4121150"/>
          <p14:tracePt t="102475" x="1574800" y="4114800"/>
          <p14:tracePt t="102509" x="1574800" y="4108450"/>
          <p14:tracePt t="102574" x="1562100" y="4089400"/>
          <p14:tracePt t="102612" x="1562100" y="4083050"/>
          <p14:tracePt t="102675" x="1555750" y="4076700"/>
          <p14:tracePt t="102709" x="1555750" y="4064000"/>
          <p14:tracePt t="102783" x="1549400" y="4057650"/>
          <p14:tracePt t="102813" x="1543050" y="4044950"/>
          <p14:tracePt t="102842" x="1530350" y="4025900"/>
          <p14:tracePt t="102874" x="1530350" y="4013200"/>
          <p14:tracePt t="102907" x="1530350" y="4000500"/>
          <p14:tracePt t="102941" x="1530350" y="3994150"/>
          <p14:tracePt t="102957" x="1530350" y="3987800"/>
          <p14:tracePt t="103066" x="1555750" y="3987800"/>
          <p14:tracePt t="103098" x="1676400" y="3987800"/>
          <p14:tracePt t="103130" x="1765300" y="3987800"/>
          <p14:tracePt t="103167" x="1778000" y="3987800"/>
          <p14:tracePt t="103230" x="1752600" y="3975100"/>
          <p14:tracePt t="103258" x="1727200" y="3975100"/>
          <p14:tracePt t="103291" x="1714500" y="3975100"/>
          <p14:tracePt t="103382" x="1708150" y="3975100"/>
          <p14:tracePt t="103416" x="1733550" y="3975100"/>
          <p14:tracePt t="103452" x="1739900" y="3975100"/>
          <p14:tracePt t="103458" x="1746250" y="3975100"/>
          <p14:tracePt t="103492" x="1771650" y="4000500"/>
          <p14:tracePt t="103509" x="1816100" y="4044950"/>
          <p14:tracePt t="103526" x="1968500" y="4152900"/>
          <p14:tracePt t="103543" x="2133600" y="4235450"/>
          <p14:tracePt t="103576" x="2597150" y="4445000"/>
          <p14:tracePt t="103609" x="3308350" y="4648200"/>
          <p14:tracePt t="103642" x="4089400" y="4838700"/>
          <p14:tracePt t="103675" x="4673600" y="4978400"/>
          <p14:tracePt t="103709" x="5041900" y="5092700"/>
          <p14:tracePt t="103743" x="5327650" y="5238750"/>
          <p14:tracePt t="103774" x="5403850" y="5302250"/>
          <p14:tracePt t="103808" x="5410200" y="5321300"/>
          <p14:tracePt t="103841" x="5422900" y="5359400"/>
          <p14:tracePt t="103874" x="5429250" y="5441950"/>
          <p14:tracePt t="103907" x="5441950" y="5619750"/>
          <p14:tracePt t="103941" x="5403850" y="5905500"/>
          <p14:tracePt t="103958" x="5372100" y="6000750"/>
          <p14:tracePt t="103974" x="5327650" y="6108700"/>
          <p14:tracePt t="103991" x="5289550" y="6184900"/>
          <p14:tracePt t="104007" x="5238750" y="6261100"/>
          <p14:tracePt t="104040" x="5181600" y="6350000"/>
          <p14:tracePt t="104074" x="5143500" y="6369050"/>
          <p14:tracePt t="104109" x="5003800" y="6369050"/>
          <p14:tracePt t="104143" x="4273550" y="5988050"/>
          <p14:tracePt t="104176" x="3321050" y="5518150"/>
          <p14:tracePt t="104209" x="2787650" y="5283200"/>
          <p14:tracePt t="104242" x="2660650" y="5232400"/>
          <p14:tracePt t="104416" x="2654300" y="5232400"/>
          <p14:tracePt t="104442" x="2628900" y="5238750"/>
          <p14:tracePt t="104474" x="2609850" y="5257800"/>
          <p14:tracePt t="104508" x="2597150" y="5257800"/>
          <p14:tracePt t="104525" x="2578100" y="5270500"/>
          <p14:tracePt t="104575" x="2419350" y="5264150"/>
          <p14:tracePt t="104609" x="2235200" y="5175250"/>
          <p14:tracePt t="104642" x="2057400" y="5073650"/>
          <p14:tracePt t="104674" x="1949450" y="4965700"/>
          <p14:tracePt t="104707" x="1879600" y="4876800"/>
          <p14:tracePt t="104742" x="1803400" y="4737100"/>
          <p14:tracePt t="104763" x="1765300" y="4692650"/>
          <p14:tracePt t="104792" x="1701800" y="4597400"/>
          <p14:tracePt t="104825" x="1663700" y="4521200"/>
          <p14:tracePt t="104861" x="1638300" y="4438650"/>
          <p14:tracePt t="104874" x="1638300" y="4419600"/>
          <p14:tracePt t="104891" x="1638300" y="4400550"/>
          <p14:tracePt t="104908" x="1638300" y="4375150"/>
          <p14:tracePt t="104941" x="1695450" y="4292600"/>
          <p14:tracePt t="104942" x="1733550" y="4273550"/>
          <p14:tracePt t="104958" x="1885950" y="4222750"/>
          <p14:tracePt t="104991" x="2444750" y="4216400"/>
          <p14:tracePt t="105024" x="3448050" y="4292600"/>
          <p14:tracePt t="105059" x="4121150" y="4375150"/>
          <p14:tracePt t="105092" x="4330700" y="4413250"/>
          <p14:tracePt t="105125" x="4343400" y="4413250"/>
          <p14:tracePt t="105143" x="4337050" y="4413250"/>
          <p14:tracePt t="105164" x="4279900" y="4419600"/>
          <p14:tracePt t="105192" x="4083050" y="4438650"/>
          <p14:tracePt t="105225" x="3746500" y="4438650"/>
          <p14:tracePt t="105263" x="3384550" y="4413250"/>
          <p14:tracePt t="105292" x="3295650" y="4400550"/>
          <p14:tracePt t="105326" x="3282950" y="4394200"/>
          <p14:tracePt t="105458" x="3346450" y="4432300"/>
          <p14:tracePt t="105492" x="3390900" y="4457700"/>
          <p14:tracePt t="105525" x="3409950" y="4470400"/>
          <p14:tracePt t="105543" x="3422650" y="4476750"/>
          <p14:tracePt t="105563" x="3429000" y="4483100"/>
          <p14:tracePt t="105575" x="3435350" y="4495800"/>
          <p14:tracePt t="105591" x="3441700" y="4508500"/>
          <p14:tracePt t="105624" x="3454400" y="4552950"/>
          <p14:tracePt t="105659" x="3460750" y="4584700"/>
          <p14:tracePt t="105692" x="3467100" y="4597400"/>
          <p14:tracePt t="105708" x="3473450" y="4610100"/>
          <p14:tracePt t="105820" x="3473450" y="4616450"/>
          <p14:tracePt t="105858" x="3473450" y="4629150"/>
          <p14:tracePt t="105905" x="3473450" y="4635500"/>
          <p14:tracePt t="105958" x="3530600" y="4660900"/>
          <p14:tracePt t="105974" x="3575050" y="4667250"/>
          <p14:tracePt t="105992" x="3663950" y="4673600"/>
          <p14:tracePt t="106025" x="3943350" y="4686300"/>
          <p14:tracePt t="106061" x="4260850" y="4692650"/>
          <p14:tracePt t="106076" x="4387850" y="4692650"/>
          <p14:tracePt t="106092" x="4483100" y="4692650"/>
          <p14:tracePt t="106109" x="4521200" y="4699000"/>
          <p14:tracePt t="106642" x="4527550" y="4699000"/>
          <p14:tracePt t="106676" x="4527550" y="4692650"/>
          <p14:tracePt t="106791" x="4521200" y="4686300"/>
          <p14:tracePt t="106844" x="4483100" y="4845050"/>
          <p14:tracePt t="106874" x="4438650" y="5080000"/>
          <p14:tracePt t="106907" x="4406900" y="5283200"/>
          <p14:tracePt t="106940" x="4400550" y="5397500"/>
          <p14:tracePt t="106976" x="4400550" y="5422900"/>
          <p14:tracePt t="107208" x="4419600" y="5486400"/>
          <p14:tracePt t="107242" x="4502150" y="5594350"/>
          <p14:tracePt t="107277" x="4692650" y="5784850"/>
          <p14:tracePt t="107308" x="4991100" y="6026150"/>
          <p14:tracePt t="107341" x="5283200" y="6165850"/>
          <p14:tracePt t="107358" x="5480050" y="6254750"/>
          <p14:tracePt t="107374" x="5575300" y="6286500"/>
          <p14:tracePt t="107407" x="5734050" y="6343650"/>
          <p14:tracePt t="107441" x="5784850" y="6369050"/>
          <p14:tracePt t="108426" x="5848350" y="6197600"/>
          <p14:tracePt t="108967" x="5880100" y="6203950"/>
          <p14:tracePt t="108998" x="5886450" y="6203950"/>
          <p14:tracePt t="111371" x="5886450" y="6184900"/>
          <p14:tracePt t="111403" x="5886450" y="6159500"/>
          <p14:tracePt t="111446" x="5880100" y="6108700"/>
          <p14:tracePt t="111474" x="5880100" y="6076950"/>
          <p14:tracePt t="111507" x="5867400" y="6045200"/>
          <p14:tracePt t="111543" x="5835650" y="5988050"/>
          <p14:tracePt t="111576" x="5803900" y="5918200"/>
          <p14:tracePt t="111609" x="5740400" y="5848350"/>
          <p14:tracePt t="111642" x="5670550" y="5803900"/>
          <p14:tracePt t="111674" x="5594350" y="5772150"/>
          <p14:tracePt t="111707" x="5518150" y="5759450"/>
          <p14:tracePt t="111741" x="5441950" y="5759450"/>
          <p14:tracePt t="111759" x="5359400" y="5759450"/>
          <p14:tracePt t="111792" x="5219700" y="5797550"/>
          <p14:tracePt t="111825" x="5111750" y="5861050"/>
          <p14:tracePt t="111867" x="4997450" y="5956300"/>
          <p14:tracePt t="111890" x="4889500" y="6019800"/>
          <p14:tracePt t="111924" x="4743450" y="6070600"/>
          <p14:tracePt t="111958" x="4591050" y="6096000"/>
          <p14:tracePt t="111974" x="4533900" y="6096000"/>
          <p14:tracePt t="111991" x="4464050" y="6096000"/>
          <p14:tracePt t="112007" x="4400550" y="6096000"/>
          <p14:tracePt t="112040" x="4311650" y="6096000"/>
          <p14:tracePt t="112074" x="4235450" y="6096000"/>
          <p14:tracePt t="112107" x="4184650" y="6108700"/>
          <p14:tracePt t="112141" x="4140200" y="6121400"/>
          <p14:tracePt t="112158" x="4114800" y="6121400"/>
          <p14:tracePt t="112191" x="4032250" y="6140450"/>
          <p14:tracePt t="112225" x="3930650" y="6140450"/>
          <p14:tracePt t="112260" x="3854450" y="6140450"/>
          <p14:tracePt t="112292" x="3835400" y="6140450"/>
          <p14:tracePt t="112326" x="3816350" y="6140450"/>
          <p14:tracePt t="112375" x="3803650" y="6140450"/>
          <p14:tracePt t="112421" x="3797300" y="6140450"/>
          <p14:tracePt t="112461" x="3784600" y="6127750"/>
          <p14:tracePt t="112492" x="3778250" y="6108700"/>
          <p14:tracePt t="112525" x="3771900" y="6096000"/>
          <p14:tracePt t="112859" x="3771900" y="6115050"/>
          <p14:tracePt t="112891" x="3771900" y="6159500"/>
          <p14:tracePt t="112924" x="3771900" y="6184900"/>
          <p14:tracePt t="113007" x="3790950" y="6140450"/>
          <p14:tracePt t="113046" x="3810000" y="5753100"/>
          <p14:tracePt t="113075" x="3810000" y="5511800"/>
          <p14:tracePt t="113107" x="3822700" y="5245100"/>
          <p14:tracePt t="113141" x="3822700" y="5130800"/>
          <p14:tracePt t="113158" x="3835400" y="5080000"/>
          <p14:tracePt t="113192" x="3835400" y="5048250"/>
          <p14:tracePt t="113558" x="3854450" y="5022850"/>
          <p14:tracePt t="113590" x="3860800" y="5022850"/>
          <p14:tracePt t="113608" x="3873500" y="5016500"/>
          <p14:tracePt t="113624" x="3898900" y="5016500"/>
          <p14:tracePt t="113640" x="3943350" y="5016500"/>
          <p14:tracePt t="113658" x="4013200" y="5016500"/>
          <p14:tracePt t="113692" x="4273550" y="5016500"/>
          <p14:tracePt t="113693" x="4343400" y="5041900"/>
          <p14:tracePt t="113724" x="4546600" y="5105400"/>
          <p14:tracePt t="113741" x="4686300" y="5162550"/>
          <p14:tracePt t="113758" x="4781550" y="5200650"/>
          <p14:tracePt t="113790" x="5010150" y="5283200"/>
          <p14:tracePt t="113825" x="5238750" y="5353050"/>
          <p14:tracePt t="113863" x="5524500" y="5435600"/>
          <p14:tracePt t="113894" x="5740400" y="5530850"/>
          <p14:tracePt t="113945" x="6007100" y="5613400"/>
          <p14:tracePt t="113977" x="6134100" y="5670550"/>
          <p14:tracePt t="114009" x="6242050" y="5727700"/>
          <p14:tracePt t="114061" x="6496050" y="5842000"/>
          <p14:tracePt t="114075" x="6578600" y="5873750"/>
          <p14:tracePt t="114092" x="6642100" y="5886450"/>
          <p14:tracePt t="114126" x="6750050" y="5905500"/>
          <p14:tracePt t="114180" x="6762750" y="5905500"/>
          <p14:tracePt t="114258" x="6769100" y="5905500"/>
          <p14:tracePt t="114295" x="6775450" y="5924550"/>
          <p14:tracePt t="114326" x="6788150" y="5981700"/>
          <p14:tracePt t="114358" x="6788150" y="6045200"/>
          <p14:tracePt t="114395" x="6788150" y="6089650"/>
          <p14:tracePt t="114427" x="6750050" y="6108700"/>
          <p14:tracePt t="114464" x="6731000" y="6108700"/>
          <p14:tracePt t="114495" x="6724650" y="6108700"/>
          <p14:tracePt t="115183" x="6692900" y="6108700"/>
          <p14:tracePt t="115212" x="6680200" y="6108700"/>
          <p14:tracePt t="115227" x="6673850" y="6115050"/>
          <p14:tracePt t="115275" x="6667500" y="6115050"/>
          <p14:tracePt t="115345" x="6661150" y="6115050"/>
          <p14:tracePt t="115383" x="6635750" y="6121400"/>
          <p14:tracePt t="115414" x="6591300" y="6127750"/>
          <p14:tracePt t="115442" x="6483350" y="6134100"/>
          <p14:tracePt t="115474" x="6318250" y="6134100"/>
          <p14:tracePt t="115507" x="6146800" y="6134100"/>
          <p14:tracePt t="115543" x="6032500" y="6134100"/>
          <p14:tracePt t="115574" x="5918200" y="6108700"/>
          <p14:tracePt t="115608" x="5772150" y="6083300"/>
          <p14:tracePt t="115642" x="5619750" y="6064250"/>
          <p14:tracePt t="115683" x="5403850" y="6064250"/>
          <p14:tracePt t="115714" x="5295900" y="6070600"/>
          <p14:tracePt t="115762" x="5238750" y="6096000"/>
          <p14:tracePt t="115791" x="5232400" y="6127750"/>
          <p14:tracePt t="115824" x="5226050" y="6134100"/>
          <p14:tracePt t="115960" x="5156200" y="6076950"/>
          <p14:tracePt t="115991" x="5029200" y="5930900"/>
          <p14:tracePt t="116024" x="4533900" y="5708650"/>
          <p14:tracePt t="116057" x="3930650" y="5588000"/>
          <p14:tracePt t="116090" x="3498850" y="5543550"/>
          <p14:tracePt t="116125" x="3346450" y="5549900"/>
          <p14:tracePt t="116161" x="3314700" y="5600700"/>
          <p14:tracePt t="116192" x="3314700" y="5664200"/>
          <p14:tracePt t="116225" x="3314700" y="5689600"/>
          <p14:tracePt t="116260" x="3327400" y="5708650"/>
          <p14:tracePt t="116292" x="3390900" y="5727700"/>
          <p14:tracePt t="116325" x="3454400" y="5727700"/>
          <p14:tracePt t="116342" x="3486150" y="5740400"/>
          <p14:tracePt t="116383" x="3498850" y="5740400"/>
          <p14:tracePt t="116468" x="3505200" y="5740400"/>
          <p14:tracePt t="116499" x="3568700" y="5803900"/>
          <p14:tracePt t="116531" x="3638550" y="5905500"/>
          <p14:tracePt t="116574" x="3683000" y="5994400"/>
          <p14:tracePt t="116607" x="3689350" y="6000750"/>
          <p14:tracePt t="116686" x="3714750" y="5994400"/>
          <p14:tracePt t="116708" x="3740150" y="5924550"/>
          <p14:tracePt t="116742" x="3803650" y="5588000"/>
          <p14:tracePt t="116770" x="3810000" y="5441950"/>
          <p14:tracePt t="116801" x="3841750" y="5264150"/>
          <p14:tracePt t="116833" x="3860800" y="5181600"/>
          <p14:tracePt t="116874" x="3867150" y="5149850"/>
          <p14:tracePt t="116908" x="3879850" y="5137150"/>
          <p14:tracePt t="116943" x="3924300" y="5137150"/>
          <p14:tracePt t="116974" x="4133850" y="5245100"/>
          <p14:tracePt t="117008" x="4464050" y="5461000"/>
          <p14:tracePt t="117042" x="4883150" y="5753100"/>
          <p14:tracePt t="117074" x="5168900" y="5930900"/>
          <p14:tracePt t="117107" x="5435600" y="6038850"/>
          <p14:tracePt t="117141" x="5784850" y="6121400"/>
          <p14:tracePt t="117158" x="5924550" y="6153150"/>
          <p14:tracePt t="117191" x="6172200" y="6191250"/>
          <p14:tracePt t="117224" x="6369050" y="6216650"/>
          <p14:tracePt t="117258" x="6515100" y="6248400"/>
          <p14:tracePt t="117291" x="6610350" y="6248400"/>
          <p14:tracePt t="117324" x="6648450" y="6248400"/>
          <p14:tracePt t="117358" x="6673850" y="6242050"/>
          <p14:tracePt t="117391" x="6692900" y="6216650"/>
          <p14:tracePt t="117424" x="6718300" y="6172200"/>
          <p14:tracePt t="117458" x="6769100" y="6051550"/>
          <p14:tracePt t="117491" x="6800850" y="5956300"/>
          <p14:tracePt t="117524" x="6807200" y="5949950"/>
          <p14:tracePt t="117587" x="6762750" y="6051550"/>
          <p14:tracePt t="117617" x="6604000" y="6134100"/>
          <p14:tracePt t="117658" x="6318250" y="6153150"/>
          <p14:tracePt t="117691" x="6191250" y="6083300"/>
          <p14:tracePt t="117724" x="6165850" y="5975350"/>
          <p14:tracePt t="117758" x="6413500" y="5905500"/>
          <p14:tracePt t="117791" x="6616700" y="5943600"/>
          <p14:tracePt t="117824" x="6623050" y="5981700"/>
          <p14:tracePt t="117858" x="6521450" y="6032500"/>
          <p14:tracePt t="117890" x="6324600" y="6045200"/>
          <p14:tracePt t="117924" x="6267450" y="6045200"/>
          <p14:tracePt t="117974" x="6267450" y="6064250"/>
          <p14:tracePt t="118007" x="6330950" y="6172200"/>
          <p14:tracePt t="118040" x="6337300" y="6273800"/>
          <p14:tracePt t="118074" x="6324600" y="6318250"/>
          <p14:tracePt t="118108" x="6311900" y="6324600"/>
          <p14:tracePt t="118142" x="6311900" y="6273800"/>
          <p14:tracePt t="118163" x="6324600" y="6191250"/>
          <p14:tracePt t="118191" x="6369050" y="6121400"/>
          <p14:tracePt t="118266" x="6203950" y="6184900"/>
          <p14:tracePt t="118305" x="5492750" y="6235700"/>
          <p14:tracePt t="118335" x="5175250" y="6216650"/>
          <p14:tracePt t="118366" x="5099050" y="5969000"/>
          <p14:tracePt t="118567" x="5041900" y="6108700"/>
          <p14:tracePt t="118606" x="4654550" y="6096000"/>
          <p14:tracePt t="118654" x="3625850" y="6197600"/>
          <p14:tracePt t="118689" x="2895600" y="6305550"/>
          <p14:tracePt t="118720" x="2578100" y="6343650"/>
          <p14:tracePt t="118757" x="2482850" y="6362700"/>
          <p14:tracePt t="118792" x="2438400" y="6362700"/>
          <p14:tracePt t="118825" x="2374900" y="6267450"/>
          <p14:tracePt t="118858" x="2286000" y="6057900"/>
          <p14:tracePt t="118891" x="2254250" y="5886450"/>
          <p14:tracePt t="118924" x="2235200" y="5765800"/>
          <p14:tracePt t="118958" x="2171700" y="5721350"/>
          <p14:tracePt t="118974" x="2101850" y="5715000"/>
          <p14:tracePt t="119008" x="1898650" y="5746750"/>
          <p14:tracePt t="119041" x="1695450" y="5791200"/>
          <p14:tracePt t="119075" x="1612900" y="5810250"/>
          <p14:tracePt t="119168" x="1574800" y="5822950"/>
          <p14:tracePt t="119206" x="1447800" y="5848350"/>
          <p14:tracePt t="119253" x="1314450" y="5854700"/>
          <p14:tracePt t="119258" x="1308100" y="5854700"/>
          <p14:tracePt t="119274" x="1295400" y="5854700"/>
          <p14:tracePt t="119347" x="1257300" y="5848350"/>
          <p14:tracePt t="119374" x="1244600" y="5816600"/>
          <p14:tracePt t="119408" x="1250950" y="5797550"/>
          <p14:tracePt t="119441" x="1422400" y="5791200"/>
          <p14:tracePt t="119474" x="1695450" y="5937250"/>
          <p14:tracePt t="119507" x="1758950" y="6057900"/>
          <p14:tracePt t="119541" x="1758950" y="6146800"/>
          <p14:tracePt t="119558" x="1720850" y="6203950"/>
          <p14:tracePt t="119591" x="1638300" y="6242050"/>
          <p14:tracePt t="119624" x="1530350" y="6261100"/>
          <p14:tracePt t="119658" x="1428750" y="6248400"/>
          <p14:tracePt t="119692" x="1346200" y="6159500"/>
          <p14:tracePt t="119724" x="1289050" y="6083300"/>
          <p14:tracePt t="119758" x="1244600" y="6000750"/>
          <p14:tracePt t="119793" x="1231900" y="5892800"/>
          <p14:tracePt t="119857" x="1282700" y="5607050"/>
          <p14:tracePt t="119891" x="1365250" y="5511800"/>
          <p14:tracePt t="119924" x="1524000" y="5435600"/>
          <p14:tracePt t="119957" x="1708150" y="5403850"/>
          <p14:tracePt t="119993" x="1771650" y="5397500"/>
          <p14:tracePt t="120047" x="1790700" y="5397500"/>
          <p14:tracePt t="120077" x="1803400" y="5397500"/>
          <p14:tracePt t="120107" x="1873250" y="5403850"/>
          <p14:tracePt t="120140" x="2057400" y="5467350"/>
          <p14:tracePt t="120174" x="2241550" y="5562600"/>
          <p14:tracePt t="120209" x="2298700" y="5594350"/>
          <p14:tracePt t="120259" x="2343150" y="5683250"/>
          <p14:tracePt t="120294" x="2393950" y="5822950"/>
          <p14:tracePt t="120327" x="2400300" y="5886450"/>
          <p14:tracePt t="120362" x="2406650" y="5930900"/>
          <p14:tracePt t="120392" x="2406650" y="5962650"/>
          <p14:tracePt t="120425" x="2406650" y="6000750"/>
          <p14:tracePt t="120462" x="2406650" y="6019800"/>
          <p14:tracePt t="120512" x="2400300" y="6051550"/>
          <p14:tracePt t="120547" x="2381250" y="6076950"/>
          <p14:tracePt t="120574" x="2349500" y="6096000"/>
          <p14:tracePt t="120591" x="2336800" y="6108700"/>
          <p14:tracePt t="120607" x="2305050" y="6127750"/>
          <p14:tracePt t="120641" x="2241550" y="6153150"/>
          <p14:tracePt t="120658" x="2216150" y="6165850"/>
          <p14:tracePt t="120674" x="2184400" y="6178550"/>
          <p14:tracePt t="120707" x="2025650" y="6229350"/>
          <p14:tracePt t="120724" x="1949450" y="6248400"/>
          <p14:tracePt t="120758" x="1689100" y="6286500"/>
          <p14:tracePt t="120791" x="1530350" y="6299200"/>
          <p14:tracePt t="120824" x="1371600" y="6299200"/>
          <p14:tracePt t="120857" x="1181100" y="6261100"/>
          <p14:tracePt t="120895" x="927100" y="6096000"/>
          <p14:tracePt t="120926" x="755650" y="5899150"/>
          <p14:tracePt t="120974" x="660400" y="5588000"/>
          <p14:tracePt t="121011" x="660400" y="5441950"/>
          <p14:tracePt t="121057" x="711200" y="5295900"/>
          <p14:tracePt t="121092" x="749300" y="5257800"/>
          <p14:tracePt t="121126" x="838200" y="5207000"/>
          <p14:tracePt t="121143" x="895350" y="5187950"/>
          <p14:tracePt t="121175" x="1079500" y="5156200"/>
          <p14:tracePt t="121212" x="1276350" y="5149850"/>
          <p14:tracePt t="121262" x="1619250" y="5149850"/>
          <p14:tracePt t="121275" x="1663700" y="5149850"/>
          <p14:tracePt t="121291" x="1746250" y="5149850"/>
          <p14:tracePt t="121324" x="1917700" y="5149850"/>
          <p14:tracePt t="121325" x="1943100" y="5149850"/>
          <p14:tracePt t="121357" x="2012950" y="5149850"/>
          <p14:tracePt t="121397" x="2025650" y="5149850"/>
          <p14:tracePt t="121459" x="2044700" y="5156200"/>
          <p14:tracePt t="121492" x="2063750" y="5175250"/>
          <p14:tracePt t="121524" x="2089150" y="5207000"/>
          <p14:tracePt t="121557" x="2139950" y="5289550"/>
          <p14:tracePt t="121591" x="2209800" y="5429250"/>
          <p14:tracePt t="121624" x="2292350" y="5600700"/>
          <p14:tracePt t="121657" x="2349500" y="5740400"/>
          <p14:tracePt t="121690" x="2368550" y="5816600"/>
          <p14:tracePt t="121724" x="2381250" y="5873750"/>
          <p14:tracePt t="121757" x="2381250" y="5943600"/>
          <p14:tracePt t="121791" x="2381250" y="6032500"/>
          <p14:tracePt t="121825" x="2381250" y="6108700"/>
          <p14:tracePt t="121863" x="2355850" y="6203950"/>
          <p14:tracePt t="121898" x="2324100" y="6273800"/>
          <p14:tracePt t="121930" x="2273300" y="6337300"/>
          <p14:tracePt t="121975" x="2178050" y="6388100"/>
          <p14:tracePt t="122008" x="2120900" y="6407150"/>
          <p14:tracePt t="122042" x="1955800" y="6413500"/>
          <p14:tracePt t="122076" x="1676400" y="6413500"/>
          <p14:tracePt t="122114" x="1346200" y="6413500"/>
          <p14:tracePt t="122162" x="1200150" y="6400800"/>
          <p14:tracePt t="122198" x="1181100" y="6394450"/>
          <p14:tracePt t="122230" x="1168400" y="6388100"/>
          <p14:tracePt t="122257" x="1162050" y="6381750"/>
          <p14:tracePt t="122290" x="1162050" y="6375400"/>
          <p14:tracePt t="122530" x="1130300" y="6311900"/>
          <p14:tracePt t="122574" x="1117600" y="5975350"/>
          <p14:tracePt t="122590" x="1181100" y="5861050"/>
          <p14:tracePt t="122608" x="1263650" y="5734050"/>
          <p14:tracePt t="122642" x="1606550" y="5505450"/>
          <p14:tracePt t="122678" x="2006600" y="5391150"/>
          <p14:tracePt t="122716" x="2108200" y="5397500"/>
          <p14:tracePt t="122758" x="2133600" y="5562600"/>
          <p14:tracePt t="122791" x="2133600" y="5772150"/>
          <p14:tracePt t="122825" x="2038350" y="5943600"/>
          <p14:tracePt t="122862" x="1778000" y="6038850"/>
          <p14:tracePt t="122890" x="1720850" y="6026150"/>
          <p14:tracePt t="122924" x="1670050" y="5962650"/>
          <p14:tracePt t="122958" x="1670050" y="5880100"/>
          <p14:tracePt t="122992" x="1797050" y="5861050"/>
          <p14:tracePt t="123025" x="1936750" y="5899150"/>
          <p14:tracePt t="123063" x="1962150" y="6038850"/>
          <p14:tracePt t="123092" x="1936750" y="6146800"/>
          <p14:tracePt t="123125" x="1803400" y="6235700"/>
          <p14:tracePt t="123143" x="1727200" y="6248400"/>
          <p14:tracePt t="123179" x="1657350" y="6210300"/>
          <p14:tracePt t="123207" x="1638300" y="6057900"/>
          <p14:tracePt t="123241" x="1733550" y="5899150"/>
          <p14:tracePt t="123274" x="1936750" y="5848350"/>
          <p14:tracePt t="123307" x="2082800" y="5867400"/>
          <p14:tracePt t="123341" x="2108200" y="5962650"/>
          <p14:tracePt t="123358" x="2070100" y="6045200"/>
          <p14:tracePt t="123390" x="1968500" y="6064250"/>
          <p14:tracePt t="123425" x="1879600" y="5962650"/>
          <p14:tracePt t="123461" x="1841500" y="5645150"/>
          <p14:tracePt t="123474" x="1841500" y="5607050"/>
          <p14:tracePt t="123492" x="1905000" y="5486400"/>
          <p14:tracePt t="123509" x="2025650" y="5410200"/>
          <p14:tracePt t="123542" x="2374900" y="5359400"/>
          <p14:tracePt t="123564" x="2470150" y="5422900"/>
          <p14:tracePt t="123575" x="2546350" y="5524500"/>
          <p14:tracePt t="123592" x="2578100" y="5638800"/>
          <p14:tracePt t="123625" x="2546350" y="5829300"/>
          <p14:tracePt t="123662" x="2330450" y="5924550"/>
          <p14:tracePt t="123675" x="2305050" y="5924550"/>
          <p14:tracePt t="123693" x="2254250" y="5899150"/>
          <p14:tracePt t="123709" x="2222500" y="5873750"/>
          <p14:tracePt t="123742" x="2190750" y="5746750"/>
          <p14:tracePt t="123763" x="2228850" y="5676900"/>
          <p14:tracePt t="123774" x="2343150" y="5638800"/>
          <p14:tracePt t="123791" x="2463800" y="5619750"/>
          <p14:tracePt t="123824" x="2660650" y="5689600"/>
          <p14:tracePt t="123857" x="2768600" y="6013450"/>
          <p14:tracePt t="123890" x="2679700" y="6648450"/>
          <p14:tracePt t="123924" x="2241550" y="6851650"/>
          <p14:tracePt t="123957" x="1993900" y="6851650"/>
          <p14:tracePt t="124003" x="1987550" y="6819900"/>
          <p14:tracePt t="124035" x="2063750" y="6610350"/>
          <p14:tracePt t="124074" x="2178050" y="6438900"/>
          <p14:tracePt t="124107" x="2273300" y="6375400"/>
          <p14:tracePt t="124141" x="2305050" y="6375400"/>
          <p14:tracePt t="124182" x="2311400" y="6350000"/>
          <p14:tracePt t="124389" x="2343150" y="6400800"/>
          <p14:tracePt t="124407" x="2362200" y="6407150"/>
          <p14:tracePt t="124424" x="2362200" y="6413500"/>
          <p14:tracePt t="124440" x="2374900" y="6413500"/>
          <p14:tracePt t="124458" x="2374900" y="6400800"/>
          <p14:tracePt t="124492" x="2381250" y="6381750"/>
          <p14:tracePt t="124689" x="2393950" y="6362700"/>
          <p14:tracePt t="127130" x="2489200" y="6299200"/>
          <p14:tracePt t="127174" x="2965450" y="5829300"/>
          <p14:tracePt t="127207" x="3181350" y="5689600"/>
          <p14:tracePt t="127242" x="3321050" y="5607050"/>
          <p14:tracePt t="127275" x="3397250" y="5568950"/>
          <p14:tracePt t="127308" x="3422650" y="5549900"/>
          <p14:tracePt t="127407" x="3429000" y="5549900"/>
          <p14:tracePt t="127515" x="3422650" y="5568950"/>
          <p14:tracePt t="127557" x="3416300" y="5575300"/>
          <p14:tracePt t="128331" x="3435350" y="5575300"/>
          <p14:tracePt t="128374" x="3473450" y="5575300"/>
          <p14:tracePt t="128390" x="3581400" y="5556250"/>
          <p14:tracePt t="128424" x="3873500" y="5435600"/>
          <p14:tracePt t="128441" x="3987800" y="5353050"/>
          <p14:tracePt t="128457" x="4121150" y="5219700"/>
          <p14:tracePt t="128491" x="4552950" y="4857750"/>
          <p14:tracePt t="128507" x="4826000" y="4679950"/>
          <p14:tracePt t="128524" x="5168900" y="4451350"/>
          <p14:tracePt t="128541" x="5759450" y="4121150"/>
          <p14:tracePt t="128558" x="6153150" y="3886200"/>
          <p14:tracePt t="128592" x="7099300" y="3441700"/>
          <p14:tracePt t="128608" x="7664450" y="3194050"/>
          <p14:tracePt t="128642" x="9061450" y="2628900"/>
          <p14:tracePt t="128676" x="10877550" y="178435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B0392-2267-23A8-0D68-BD60E9CEF8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47BA584-3A86-1CE9-6ABB-75539FE7A81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5274" y="1069989"/>
                <a:ext cx="7207496" cy="5542683"/>
              </a:xfrm>
            </p:spPr>
            <p:txBody>
              <a:bodyPr>
                <a:normAutofit/>
              </a:bodyPr>
              <a:lstStyle/>
              <a:p>
                <a:r>
                  <a:rPr lang="en-US" sz="2400" dirty="0"/>
                  <a:t>Axial magnetic field at photocathode inside solenoid results in a magnetized beam :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ℒ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𝑒</m:t>
                        </m:r>
                        <m:sSub>
                          <m:sSub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𝐵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sSubSup>
                          <m:sSubSup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𝑐</m:t>
                            </m:r>
                          </m:sub>
                          <m:sup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sSub>
                          <m:sSub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</m:sub>
                        </m:s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endParaRPr lang="en-US" sz="2400" dirty="0"/>
              </a:p>
              <a:p>
                <a:r>
                  <a:rPr lang="en-US" sz="2400" dirty="0"/>
                  <a:t>This is converted to mechanical angular momentum </a:t>
                </a:r>
                <a:r>
                  <a:rPr lang="en-US" sz="2400" dirty="0">
                    <a:sym typeface="Wingdings" panose="05000000000000000000" pitchFamily="2" charset="2"/>
                  </a:rPr>
                  <a:t> CAM dominated beam</a:t>
                </a:r>
                <a:r>
                  <a:rPr lang="en-US" sz="2400" dirty="0"/>
                  <a:t> </a:t>
                </a:r>
                <a:endParaRPr lang="en-US" sz="1800" dirty="0"/>
              </a:p>
              <a:p>
                <a:r>
                  <a:rPr lang="en-US" sz="2400" dirty="0">
                    <a:latin typeface="Cambria Math" panose="02040503050406030204" pitchFamily="18" charset="0"/>
                  </a:rPr>
                  <a:t>Three skew quads remove the correlation and split the emittances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133" i="1">
                            <a:latin typeface="Cambria Math" charset="0"/>
                          </a:rPr>
                          <m:t>𝜀</m:t>
                        </m:r>
                      </m:e>
                      <m:sub>
                        <m:r>
                          <a:rPr lang="en-US" sz="2133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  <m:r>
                      <a:rPr lang="en-US" sz="2133" i="1">
                        <a:latin typeface="Cambria Math" panose="02040503050406030204" pitchFamily="18" charset="0"/>
                      </a:rPr>
                      <m:t>→ </m:t>
                    </m:r>
                    <m:sSub>
                      <m:sSub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133" i="1">
                            <a:latin typeface="Cambria Math" charset="0"/>
                          </a:rPr>
                          <m:t>𝜀</m:t>
                        </m:r>
                      </m:e>
                      <m:sub>
                        <m:r>
                          <a:rPr lang="en-US" sz="2133" i="1">
                            <a:latin typeface="Cambria Math" charset="0"/>
                          </a:rPr>
                          <m:t>+</m:t>
                        </m:r>
                      </m:sub>
                    </m:sSub>
                    <m:r>
                      <a:rPr lang="en-US" sz="2133" i="1">
                        <a:latin typeface="Cambria Math" charset="0"/>
                      </a:rPr>
                      <m:t>=</m:t>
                    </m:r>
                    <m:sSub>
                      <m:sSub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133" i="1">
                            <a:latin typeface="Cambria Math" charset="0"/>
                          </a:rPr>
                          <m:t>𝜀</m:t>
                        </m:r>
                      </m:e>
                      <m:sub>
                        <m:r>
                          <a:rPr lang="en-US" sz="2133" i="1">
                            <a:latin typeface="Cambria Math" charset="0"/>
                          </a:rPr>
                          <m:t>𝑒𝑓𝑓</m:t>
                        </m:r>
                      </m:sub>
                    </m:sSub>
                    <m:r>
                      <a:rPr lang="en-US" sz="2133" i="1">
                        <a:latin typeface="Cambria Math" charset="0"/>
                      </a:rPr>
                      <m:t>+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ℒ</m:t>
                    </m:r>
                    <m:r>
                      <a:rPr lang="en-US" sz="2133" i="1">
                        <a:latin typeface="Cambria Math" charset="0"/>
                      </a:rPr>
                      <m:t>≃2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ℒ</m:t>
                    </m:r>
                  </m:oMath>
                </a14:m>
                <a:r>
                  <a:rPr lang="en-US" sz="2133" dirty="0"/>
                  <a:t>, </a:t>
                </a:r>
                <a:endParaRPr lang="en-US" sz="2133" i="1" dirty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133" i="1">
                            <a:latin typeface="Cambria Math" charset="0"/>
                          </a:rPr>
                          <m:t>𝜀</m:t>
                        </m:r>
                      </m:e>
                      <m:sub>
                        <m:r>
                          <a:rPr lang="en-US" sz="2133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  <m:r>
                      <a:rPr lang="en-US" sz="2133" i="1">
                        <a:latin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133" i="1">
                            <a:latin typeface="Cambria Math" charset="0"/>
                          </a:rPr>
                          <m:t>𝜀</m:t>
                        </m:r>
                      </m:e>
                      <m:sub>
                        <m:r>
                          <a:rPr lang="en-US" sz="2133" i="1">
                            <a:latin typeface="Cambria Math" panose="02040503050406030204" pitchFamily="18" charset="0"/>
                          </a:rPr>
                          <m:t>−</m:t>
                        </m:r>
                      </m:sub>
                    </m:sSub>
                    <m:r>
                      <a:rPr lang="en-US" sz="2133" i="1">
                        <a:latin typeface="Cambria Math" charset="0"/>
                      </a:rPr>
                      <m:t>=</m:t>
                    </m:r>
                    <m:sSub>
                      <m:sSub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133" i="1">
                            <a:latin typeface="Cambria Math" charset="0"/>
                          </a:rPr>
                          <m:t>𝜀</m:t>
                        </m:r>
                      </m:e>
                      <m:sub>
                        <m:r>
                          <a:rPr lang="en-US" sz="2133" i="1">
                            <a:latin typeface="Cambria Math" charset="0"/>
                          </a:rPr>
                          <m:t>𝑒𝑓𝑓</m:t>
                        </m:r>
                      </m:sub>
                    </m:sSub>
                    <m:r>
                      <a:rPr lang="en-US" sz="2133" i="1">
                        <a:latin typeface="Cambria Math" charset="0"/>
                      </a:rPr>
                      <m:t>−</m:t>
                    </m:r>
                    <m:r>
                      <a:rPr lang="en-US" sz="2133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ℒ</m:t>
                    </m:r>
                    <m:r>
                      <a:rPr lang="en-US" sz="2133" i="1">
                        <a:latin typeface="Cambria Math" charset="0"/>
                      </a:rPr>
                      <m:t>≃</m:t>
                    </m:r>
                    <m:f>
                      <m:fPr>
                        <m:ctrlPr>
                          <a:rPr lang="en-US" sz="2133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133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133" i="1">
                                <a:latin typeface="Cambria Math" charset="0"/>
                              </a:rPr>
                              <m:t>𝜀</m:t>
                            </m:r>
                          </m:e>
                          <m:sub>
                            <m:r>
                              <a:rPr lang="en-US" sz="2133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sub>
                          <m:sup>
                            <m:r>
                              <a:rPr lang="en-US" sz="2133" i="1">
                                <a:latin typeface="Cambria Math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sz="2133" i="1">
                            <a:latin typeface="Cambria Math" charset="0"/>
                          </a:rPr>
                          <m:t>2</m:t>
                        </m:r>
                        <m:r>
                          <a:rPr lang="en-US" sz="2133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ℒ</m:t>
                        </m:r>
                      </m:den>
                    </m:f>
                  </m:oMath>
                </a14:m>
                <a:endParaRPr lang="en-US" sz="2000" dirty="0">
                  <a:latin typeface="Cambria Math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35AC669-D463-974F-DFF7-4F8F3F53CA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5274" y="1069989"/>
                <a:ext cx="7207496" cy="5542683"/>
              </a:xfrm>
              <a:blipFill>
                <a:blip r:embed="rId3"/>
                <a:stretch>
                  <a:fillRect l="-1232" t="-16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itle 1">
            <a:extLst>
              <a:ext uri="{FF2B5EF4-FFF2-40B4-BE49-F238E27FC236}">
                <a16:creationId xmlns:a16="http://schemas.microsoft.com/office/drawing/2014/main" id="{533A0DE3-792D-9EED-0DF6-B0066B82CFFE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Experimental runs - Flat beam generation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061BDA-2E0A-B2A4-77F5-BAEFB733B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13</a:t>
            </a:fld>
            <a:endParaRPr lang="en-US" dirty="0"/>
          </a:p>
        </p:txBody>
      </p:sp>
      <p:sp>
        <p:nvSpPr>
          <p:cNvPr id="16" name="Footer Placeholder 1">
            <a:extLst>
              <a:ext uri="{FF2B5EF4-FFF2-40B4-BE49-F238E27FC236}">
                <a16:creationId xmlns:a16="http://schemas.microsoft.com/office/drawing/2014/main" id="{EB1A19FE-60D4-EB04-675F-C1B3980EC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07368" y="6295122"/>
            <a:ext cx="4114800" cy="365125"/>
          </a:xfrm>
        </p:spPr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28" name="Diamond 27">
            <a:extLst>
              <a:ext uri="{FF2B5EF4-FFF2-40B4-BE49-F238E27FC236}">
                <a16:creationId xmlns:a16="http://schemas.microsoft.com/office/drawing/2014/main" id="{D9BB1327-84D9-AC80-E859-5F801C6808B3}"/>
              </a:ext>
            </a:extLst>
          </p:cNvPr>
          <p:cNvSpPr/>
          <p:nvPr/>
        </p:nvSpPr>
        <p:spPr>
          <a:xfrm rot="1208395">
            <a:off x="2925581" y="5309516"/>
            <a:ext cx="342900" cy="1085851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Diamond 28">
            <a:extLst>
              <a:ext uri="{FF2B5EF4-FFF2-40B4-BE49-F238E27FC236}">
                <a16:creationId xmlns:a16="http://schemas.microsoft.com/office/drawing/2014/main" id="{43890EF6-2F48-93E6-E4F5-FE282340BD75}"/>
              </a:ext>
            </a:extLst>
          </p:cNvPr>
          <p:cNvSpPr/>
          <p:nvPr/>
        </p:nvSpPr>
        <p:spPr>
          <a:xfrm rot="1208395">
            <a:off x="3703338" y="5306714"/>
            <a:ext cx="342900" cy="1085851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Diamond 29">
            <a:extLst>
              <a:ext uri="{FF2B5EF4-FFF2-40B4-BE49-F238E27FC236}">
                <a16:creationId xmlns:a16="http://schemas.microsoft.com/office/drawing/2014/main" id="{7F723710-311F-0C6A-A106-AB5ABD710C3E}"/>
              </a:ext>
            </a:extLst>
          </p:cNvPr>
          <p:cNvSpPr/>
          <p:nvPr/>
        </p:nvSpPr>
        <p:spPr>
          <a:xfrm rot="1208395">
            <a:off x="4994837" y="5339042"/>
            <a:ext cx="342900" cy="1085851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1E61282-4F90-E6FC-71CD-CB24C4C8C1F5}"/>
              </a:ext>
            </a:extLst>
          </p:cNvPr>
          <p:cNvSpPr txBox="1"/>
          <p:nvPr/>
        </p:nvSpPr>
        <p:spPr>
          <a:xfrm>
            <a:off x="2815544" y="4985784"/>
            <a:ext cx="60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SQ1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BB7D873-0E89-6371-C373-25C742561DEE}"/>
              </a:ext>
            </a:extLst>
          </p:cNvPr>
          <p:cNvSpPr txBox="1"/>
          <p:nvPr/>
        </p:nvSpPr>
        <p:spPr>
          <a:xfrm>
            <a:off x="3629541" y="4988576"/>
            <a:ext cx="60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SQ2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78AA39B-6997-C04C-9E1E-56882E1B17F7}"/>
              </a:ext>
            </a:extLst>
          </p:cNvPr>
          <p:cNvSpPr txBox="1"/>
          <p:nvPr/>
        </p:nvSpPr>
        <p:spPr>
          <a:xfrm>
            <a:off x="4926826" y="4985784"/>
            <a:ext cx="60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SQ3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7AE30AB-D2C1-9C33-74D9-CD0A3ED6AC6B}"/>
              </a:ext>
            </a:extLst>
          </p:cNvPr>
          <p:cNvCxnSpPr>
            <a:cxnSpLocks/>
          </p:cNvCxnSpPr>
          <p:nvPr/>
        </p:nvCxnSpPr>
        <p:spPr>
          <a:xfrm>
            <a:off x="2513518" y="5804815"/>
            <a:ext cx="33900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CD5C4EA1-E236-D9BC-6F3C-55BA5F0F7682}"/>
              </a:ext>
            </a:extLst>
          </p:cNvPr>
          <p:cNvCxnSpPr>
            <a:cxnSpLocks/>
          </p:cNvCxnSpPr>
          <p:nvPr/>
        </p:nvCxnSpPr>
        <p:spPr>
          <a:xfrm>
            <a:off x="1863583" y="5593689"/>
            <a:ext cx="54085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0C8C6780-41C9-A978-8C20-635B00BC0561}"/>
              </a:ext>
            </a:extLst>
          </p:cNvPr>
          <p:cNvSpPr txBox="1"/>
          <p:nvPr/>
        </p:nvSpPr>
        <p:spPr>
          <a:xfrm>
            <a:off x="2999856" y="4692370"/>
            <a:ext cx="22300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/>
              <a:t>Skew quadrupoles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74A9463B-9F47-D175-71BA-3166E0A680C4}"/>
              </a:ext>
            </a:extLst>
          </p:cNvPr>
          <p:cNvCxnSpPr>
            <a:cxnSpLocks/>
          </p:cNvCxnSpPr>
          <p:nvPr/>
        </p:nvCxnSpPr>
        <p:spPr>
          <a:xfrm>
            <a:off x="5514191" y="5593689"/>
            <a:ext cx="45503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EB4825EA-BF5A-AC16-34AA-86AA82C4C347}"/>
              </a:ext>
            </a:extLst>
          </p:cNvPr>
          <p:cNvSpPr txBox="1"/>
          <p:nvPr/>
        </p:nvSpPr>
        <p:spPr>
          <a:xfrm>
            <a:off x="605274" y="6266063"/>
            <a:ext cx="715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YAG4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FE4304C-3189-8204-0239-85A97884AEA1}"/>
                  </a:ext>
                </a:extLst>
              </p:cNvPr>
              <p:cNvSpPr txBox="1"/>
              <p:nvPr/>
            </p:nvSpPr>
            <p:spPr>
              <a:xfrm>
                <a:off x="8085967" y="1068874"/>
                <a:ext cx="179995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i="1" u="sng" dirty="0"/>
                  <a:t>Magnetization</a:t>
                </a:r>
                <a:endParaRPr lang="en-US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83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𝑢𝑚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𝑟𝑎𝑑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FE4304C-3189-8204-0239-85A97884AE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5967" y="1068874"/>
                <a:ext cx="1799952" cy="646331"/>
              </a:xfrm>
              <a:prstGeom prst="rect">
                <a:avLst/>
              </a:prstGeom>
              <a:blipFill>
                <a:blip r:embed="rId4"/>
                <a:stretch>
                  <a:fillRect l="-2797" t="-3922" b="-98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356B93A6-5F2F-28F6-9B3D-DFDEE799B9DD}"/>
              </a:ext>
            </a:extLst>
          </p:cNvPr>
          <p:cNvSpPr txBox="1"/>
          <p:nvPr/>
        </p:nvSpPr>
        <p:spPr>
          <a:xfrm>
            <a:off x="4380359" y="3714809"/>
            <a:ext cx="24164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rgbClr val="0E6199"/>
                </a:solidFill>
              </a:rPr>
              <a:t>Y. Sun et al, </a:t>
            </a:r>
          </a:p>
          <a:p>
            <a:r>
              <a:rPr lang="en-US" i="1" dirty="0">
                <a:solidFill>
                  <a:srgbClr val="0E6199"/>
                </a:solidFill>
              </a:rPr>
              <a:t>PRSTAB (2004)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0AA70C-B5A6-389B-F610-DEC3DCC259CC}"/>
              </a:ext>
            </a:extLst>
          </p:cNvPr>
          <p:cNvSpPr txBox="1"/>
          <p:nvPr/>
        </p:nvSpPr>
        <p:spPr>
          <a:xfrm>
            <a:off x="9725242" y="110133"/>
            <a:ext cx="2409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CAM dominated beam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AD364E4-C067-9EEB-52C8-7EDB34E07F5C}"/>
              </a:ext>
            </a:extLst>
          </p:cNvPr>
          <p:cNvSpPr/>
          <p:nvPr/>
        </p:nvSpPr>
        <p:spPr>
          <a:xfrm>
            <a:off x="8083659" y="1097524"/>
            <a:ext cx="1707637" cy="612976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9839D85-7B90-47F4-48E2-686C1F147E4F}"/>
              </a:ext>
            </a:extLst>
          </p:cNvPr>
          <p:cNvSpPr/>
          <p:nvPr/>
        </p:nvSpPr>
        <p:spPr>
          <a:xfrm>
            <a:off x="9725241" y="127753"/>
            <a:ext cx="2298485" cy="301379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ADEFA6-1D17-6AE0-07AB-4C5C7DFCBE7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6737" t="41896" r="22698" b="46362"/>
          <a:stretch>
            <a:fillRect/>
          </a:stretch>
        </p:blipFill>
        <p:spPr>
          <a:xfrm>
            <a:off x="9757382" y="2055376"/>
            <a:ext cx="2375646" cy="5703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944B67-E321-E387-687A-DF9E80622EC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8195" t="17449" r="18613" b="31247"/>
          <a:stretch>
            <a:fillRect/>
          </a:stretch>
        </p:blipFill>
        <p:spPr>
          <a:xfrm>
            <a:off x="10014504" y="473081"/>
            <a:ext cx="1799953" cy="176576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6592E2E-9C5E-B23B-64D9-95CD973B024A}"/>
                  </a:ext>
                </a:extLst>
              </p:cNvPr>
              <p:cNvSpPr txBox="1"/>
              <p:nvPr/>
            </p:nvSpPr>
            <p:spPr>
              <a:xfrm>
                <a:off x="7486407" y="1981898"/>
                <a:ext cx="2375646" cy="6042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i="1" u="sng" dirty="0"/>
                  <a:t>Quad scan</a:t>
                </a:r>
                <a:endParaRPr lang="en-US" sz="160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n-US" sz="160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n-US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600" i="1" smtClean="0">
                              <a:latin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n-US" sz="160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→129, 4.1 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𝑢𝑚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𝑟𝑎𝑑</m:t>
                      </m:r>
                    </m:oMath>
                  </m:oMathPara>
                </a14:m>
                <a:endParaRPr lang="en-US" sz="2000" i="1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6592E2E-9C5E-B23B-64D9-95CD973B02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6407" y="1981898"/>
                <a:ext cx="2375646" cy="604204"/>
              </a:xfrm>
              <a:prstGeom prst="rect">
                <a:avLst/>
              </a:prstGeom>
              <a:blipFill>
                <a:blip r:embed="rId7"/>
                <a:stretch>
                  <a:fillRect l="-1064" t="-4167" b="-4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C48FAD30-5548-DEAF-D1D8-97B1C2570213}"/>
              </a:ext>
            </a:extLst>
          </p:cNvPr>
          <p:cNvSpPr/>
          <p:nvPr/>
        </p:nvSpPr>
        <p:spPr>
          <a:xfrm>
            <a:off x="7451203" y="2010572"/>
            <a:ext cx="2375646" cy="604204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4F6B92D-3F0B-0C77-295A-ADCE64ACD41E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41101" t="42765" r="17775" b="31674"/>
          <a:stretch>
            <a:fillRect/>
          </a:stretch>
        </p:blipFill>
        <p:spPr>
          <a:xfrm>
            <a:off x="6191196" y="5230922"/>
            <a:ext cx="2230098" cy="103552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9007B7E-F210-3B04-87B9-8C2A145AD7B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0000" t="36267" r="29433" b="38816"/>
          <a:stretch>
            <a:fillRect/>
          </a:stretch>
        </p:blipFill>
        <p:spPr>
          <a:xfrm>
            <a:off x="295274" y="4985784"/>
            <a:ext cx="1476006" cy="132915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BB82DFA-D1CB-5953-AB22-296105E7580D}"/>
              </a:ext>
            </a:extLst>
          </p:cNvPr>
          <p:cNvSpPr txBox="1"/>
          <p:nvPr/>
        </p:nvSpPr>
        <p:spPr>
          <a:xfrm>
            <a:off x="6908098" y="6233735"/>
            <a:ext cx="715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YAG5</a:t>
            </a:r>
          </a:p>
        </p:txBody>
      </p:sp>
      <p:pic>
        <p:nvPicPr>
          <p:cNvPr id="25" name="Picture 24" descr="Image preview">
            <a:extLst>
              <a:ext uri="{FF2B5EF4-FFF2-40B4-BE49-F238E27FC236}">
                <a16:creationId xmlns:a16="http://schemas.microsoft.com/office/drawing/2014/main" id="{DC8B4F30-28A5-3A26-45A2-904D81F011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88899" y="2717309"/>
            <a:ext cx="3544129" cy="381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0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35"/>
    </mc:Choice>
    <mc:Fallback xmlns="">
      <p:transition spd="slow" advTm="106735"/>
    </mc:Fallback>
  </mc:AlternateContent>
  <p:extLst>
    <p:ext uri="{3A86A75C-4F4B-4683-9AE1-C65F6400EC91}">
      <p14:laserTraceLst xmlns:p14="http://schemas.microsoft.com/office/powerpoint/2010/main">
        <p14:tracePtLst>
          <p14:tracePt t="66191" x="7461250" y="1333500"/>
          <p14:tracePt t="66449" x="7448550" y="1327150"/>
          <p14:tracePt t="66455" x="7366000" y="1320800"/>
          <p14:tracePt t="66464" x="7315200" y="1320800"/>
          <p14:tracePt t="66480" x="7258050" y="1320800"/>
          <p14:tracePt t="66497" x="7258050" y="1333500"/>
          <p14:tracePt t="66513" x="7258050" y="1422400"/>
          <p14:tracePt t="66529" x="7296150" y="1638300"/>
          <p14:tracePt t="66546" x="7404100" y="2038350"/>
          <p14:tracePt t="66563" x="7454900" y="2432050"/>
          <p14:tracePt t="66579" x="7467600" y="2870200"/>
          <p14:tracePt t="66596" x="7467600" y="3517900"/>
          <p14:tracePt t="66599" x="7467600" y="3898900"/>
          <p14:tracePt t="66613" x="7467600" y="4260850"/>
          <p14:tracePt t="66629" x="7467600" y="4724400"/>
          <p14:tracePt t="66631" x="7505700" y="4876800"/>
          <p14:tracePt t="66646" x="7524750" y="4953000"/>
          <p14:tracePt t="66648" x="7575550" y="5010150"/>
          <p14:tracePt t="66662" x="7683500" y="5041900"/>
          <p14:tracePt t="66679" x="7772400" y="5041900"/>
          <p14:tracePt t="66694" x="7854950" y="4978400"/>
          <p14:tracePt t="66711" x="7918450" y="4819650"/>
          <p14:tracePt t="66727" x="7937500" y="4667250"/>
          <p14:tracePt t="66744" x="7937500" y="4540250"/>
          <p14:tracePt t="66761" x="7924800" y="4470400"/>
          <p14:tracePt t="66777" x="7924800" y="4387850"/>
          <p14:tracePt t="66794" x="7924800" y="4286250"/>
          <p14:tracePt t="66810" x="7924800" y="4248150"/>
          <p14:tracePt t="66871" x="7918450" y="4210050"/>
          <p14:tracePt t="66880" x="7740650" y="4165600"/>
          <p14:tracePt t="66887" x="7454900" y="4121150"/>
          <p14:tracePt t="66897" x="7131050" y="4108450"/>
          <p14:tracePt t="66912" x="6692900" y="4095750"/>
          <p14:tracePt t="66928" x="6635750" y="4076700"/>
          <p14:tracePt t="66946" x="6788150" y="4076700"/>
          <p14:tracePt t="66963" x="6800850" y="4076700"/>
          <p14:tracePt t="67136" x="6813550" y="4076700"/>
          <p14:tracePt t="67143" x="6807200" y="4051300"/>
          <p14:tracePt t="67152" x="6762750" y="4000500"/>
          <p14:tracePt t="67162" x="6692900" y="3956050"/>
          <p14:tracePt t="67178" x="6610350" y="3917950"/>
          <p14:tracePt t="67196" x="6546850" y="3911600"/>
          <p14:tracePt t="67199" x="6515100" y="3911600"/>
          <p14:tracePt t="67212" x="6438900" y="3911600"/>
          <p14:tracePt t="67230" x="6197600" y="3898900"/>
          <p14:tracePt t="67232" x="5988050" y="3898900"/>
          <p14:tracePt t="67246" x="5556250" y="3898900"/>
          <p14:tracePt t="67263" x="5143500" y="3898900"/>
          <p14:tracePt t="67278" x="4730750" y="3848100"/>
          <p14:tracePt t="67295" x="4229100" y="3771900"/>
          <p14:tracePt t="67311" x="3695700" y="3695700"/>
          <p14:tracePt t="67328" x="3257550" y="3632200"/>
          <p14:tracePt t="67344" x="2990850" y="3581400"/>
          <p14:tracePt t="67360" x="2895600" y="3536950"/>
          <p14:tracePt t="67378" x="2870200" y="3505200"/>
          <p14:tracePt t="67395" x="2870200" y="3473450"/>
          <p14:tracePt t="67411" x="2857500" y="3435350"/>
          <p14:tracePt t="67428" x="2844800" y="3416300"/>
          <p14:tracePt t="67445" x="2838450" y="3416300"/>
          <p14:tracePt t="67461" x="2825750" y="3416300"/>
          <p14:tracePt t="67575" x="2825750" y="3403600"/>
          <p14:tracePt t="67583" x="2806700" y="3371850"/>
          <p14:tracePt t="67597" x="2800350" y="3352800"/>
          <p14:tracePt t="67612" x="2762250" y="3270250"/>
          <p14:tracePt t="67629" x="2755900" y="3263900"/>
          <p14:tracePt t="67655" x="2755900" y="3251200"/>
          <p14:tracePt t="67663" x="2755900" y="3244850"/>
          <p14:tracePt t="67680" x="2755900" y="3225800"/>
          <p14:tracePt t="67697" x="2755900" y="3200400"/>
          <p14:tracePt t="67714" x="2755900" y="3187700"/>
          <p14:tracePt t="67729" x="2794000" y="3143250"/>
          <p14:tracePt t="67746" x="2895600" y="3092450"/>
          <p14:tracePt t="67763" x="2965450" y="3073400"/>
          <p14:tracePt t="67780" x="2971800" y="3073400"/>
          <p14:tracePt t="67815" x="2959100" y="3098800"/>
          <p14:tracePt t="67823" x="2940050" y="3130550"/>
          <p14:tracePt t="67831" x="2908300" y="3162300"/>
          <p14:tracePt t="67846" x="2813050" y="3213100"/>
          <p14:tracePt t="67861" x="2762250" y="3238500"/>
          <p14:tracePt t="67862" x="2705100" y="3251200"/>
          <p14:tracePt t="67879" x="2609850" y="3270250"/>
          <p14:tracePt t="67895" x="2527300" y="3270250"/>
          <p14:tracePt t="67911" x="2463800" y="3257550"/>
          <p14:tracePt t="67928" x="2419350" y="3175000"/>
          <p14:tracePt t="67944" x="2393950" y="3086100"/>
          <p14:tracePt t="67961" x="2387600" y="2959100"/>
          <p14:tracePt t="67977" x="2387600" y="2882900"/>
          <p14:tracePt t="67995" x="2413000" y="2825750"/>
          <p14:tracePt t="68011" x="2470150" y="2794000"/>
          <p14:tracePt t="68029" x="2616200" y="2787650"/>
          <p14:tracePt t="68030" x="2698750" y="2787650"/>
          <p14:tracePt t="68045" x="2825750" y="2813050"/>
          <p14:tracePt t="68062" x="3397250" y="3143250"/>
          <p14:tracePt t="68078" x="3600450" y="3384550"/>
          <p14:tracePt t="68095" x="3651250" y="3530600"/>
          <p14:tracePt t="68112" x="3651250" y="3663950"/>
          <p14:tracePt t="68129" x="3575050" y="3759200"/>
          <p14:tracePt t="68145" x="3479800" y="3810000"/>
          <p14:tracePt t="68162" x="3378200" y="3829050"/>
          <p14:tracePt t="68178" x="3308350" y="3835400"/>
          <p14:tracePt t="68194" x="3257550" y="3810000"/>
          <p14:tracePt t="68212" x="3238500" y="3784600"/>
          <p14:tracePt t="68228" x="3238500" y="3714750"/>
          <p14:tracePt t="68245" x="3282950" y="3587750"/>
          <p14:tracePt t="68246" x="3359150" y="3524250"/>
          <p14:tracePt t="68262" x="3663950" y="3352800"/>
          <p14:tracePt t="68279" x="4051300" y="3213100"/>
          <p14:tracePt t="68295" x="4552950" y="3117850"/>
          <p14:tracePt t="68311" x="4972050" y="3098800"/>
          <p14:tracePt t="68327" x="5270500" y="3098800"/>
          <p14:tracePt t="68345" x="5359400" y="3098800"/>
          <p14:tracePt t="68374" x="5353050" y="3105150"/>
          <p14:tracePt t="68383" x="5327650" y="3117850"/>
          <p14:tracePt t="68395" x="5264150" y="3143250"/>
          <p14:tracePt t="68411" x="5124450" y="3175000"/>
          <p14:tracePt t="68428" x="4965700" y="3187700"/>
          <p14:tracePt t="68430" x="4889500" y="3194050"/>
          <p14:tracePt t="68444" x="4787900" y="3194050"/>
          <p14:tracePt t="68462" x="4483100" y="3194050"/>
          <p14:tracePt t="68478" x="4222750" y="3194050"/>
          <p14:tracePt t="68495" x="4013200" y="3194050"/>
          <p14:tracePt t="68511" x="3867150" y="3181350"/>
          <p14:tracePt t="68527" x="3816350" y="3162300"/>
          <p14:tracePt t="68598" x="3810000" y="3155950"/>
          <p14:tracePt t="68614" x="3797300" y="3155950"/>
          <p14:tracePt t="68622" x="3784600" y="3155950"/>
          <p14:tracePt t="68631" x="3771900" y="3155950"/>
          <p14:tracePt t="68645" x="3740150" y="3155950"/>
          <p14:tracePt t="68646" x="3708400" y="3155950"/>
          <p14:tracePt t="68661" x="3638550" y="3155950"/>
          <p14:tracePt t="68678" x="3384550" y="3181350"/>
          <p14:tracePt t="68695" x="3219450" y="3232150"/>
          <p14:tracePt t="68711" x="3105150" y="3276600"/>
          <p14:tracePt t="68727" x="2978150" y="3327400"/>
          <p14:tracePt t="68745" x="2876550" y="3371850"/>
          <p14:tracePt t="68761" x="2730500" y="3435350"/>
          <p14:tracePt t="68778" x="2552700" y="3498850"/>
          <p14:tracePt t="68794" x="2374900" y="3556000"/>
          <p14:tracePt t="68812" x="2235200" y="3581400"/>
          <p14:tracePt t="68828" x="2120900" y="3594100"/>
          <p14:tracePt t="68845" x="2019300" y="3613150"/>
          <p14:tracePt t="68846" x="1968500" y="3619500"/>
          <p14:tracePt t="68861" x="1936750" y="3625850"/>
          <p14:tracePt t="68862" x="1879600" y="3644900"/>
          <p14:tracePt t="68878" x="1778000" y="3657600"/>
          <p14:tracePt t="68895" x="1651000" y="3657600"/>
          <p14:tracePt t="68911" x="1498600" y="3657600"/>
          <p14:tracePt t="68928" x="1371600" y="3657600"/>
          <p14:tracePt t="68944" x="1301750" y="3638550"/>
          <p14:tracePt t="68961" x="1276350" y="3632200"/>
          <p14:tracePt t="68982" x="1270000" y="3632200"/>
          <p14:tracePt t="68994" x="1270000" y="3625850"/>
          <p14:tracePt t="69011" x="1231900" y="3625850"/>
          <p14:tracePt t="69028" x="1136650" y="3613150"/>
          <p14:tracePt t="69044" x="1054100" y="3594100"/>
          <p14:tracePt t="69062" x="1009650" y="3587750"/>
          <p14:tracePt t="69175" x="1009650" y="3581400"/>
          <p14:tracePt t="69200" x="1009650" y="3575050"/>
          <p14:tracePt t="69215" x="1009650" y="3568700"/>
          <p14:tracePt t="69457" x="984250" y="3568700"/>
          <p14:tracePt t="69462" x="946150" y="3568700"/>
          <p14:tracePt t="69479" x="844550" y="3543300"/>
          <p14:tracePt t="69496" x="723900" y="3530600"/>
          <p14:tracePt t="69513" x="647700" y="3505200"/>
          <p14:tracePt t="69529" x="596900" y="3479800"/>
          <p14:tracePt t="69546" x="577850" y="3479800"/>
          <p14:tracePt t="69687" x="571500" y="3479800"/>
          <p14:tracePt t="69703" x="577850" y="3467100"/>
          <p14:tracePt t="69712" x="603250" y="3460750"/>
          <p14:tracePt t="69728" x="704850" y="3448050"/>
          <p14:tracePt t="69746" x="857250" y="3448050"/>
          <p14:tracePt t="69762" x="1009650" y="3448050"/>
          <p14:tracePt t="69779" x="1136650" y="3460750"/>
          <p14:tracePt t="69795" x="1238250" y="3492500"/>
          <p14:tracePt t="69813" x="1301750" y="3505200"/>
          <p14:tracePt t="69815" x="1327150" y="3511550"/>
          <p14:tracePt t="69829" x="1346200" y="3517900"/>
          <p14:tracePt t="69831" x="1358900" y="3517900"/>
          <p14:tracePt t="69847" x="1384300" y="3524250"/>
          <p14:tracePt t="69888" x="1390650" y="3530600"/>
          <p14:tracePt t="69896" x="1390650" y="3536950"/>
          <p14:tracePt t="69904" x="1390650" y="3549650"/>
          <p14:tracePt t="69913" x="1390650" y="3562350"/>
          <p14:tracePt t="69930" x="1377950" y="3581400"/>
          <p14:tracePt t="69946" x="1371600" y="3587750"/>
          <p14:tracePt t="69962" x="1365250" y="3600450"/>
          <p14:tracePt t="69980" x="1346200" y="3619500"/>
          <p14:tracePt t="69996" x="1327150" y="3632200"/>
          <p14:tracePt t="70013" x="1301750" y="3644900"/>
          <p14:tracePt t="70015" x="1301750" y="3651250"/>
          <p14:tracePt t="70030" x="1295400" y="3651250"/>
          <p14:tracePt t="70095" x="1295400" y="3644900"/>
          <p14:tracePt t="70104" x="1295400" y="3632200"/>
          <p14:tracePt t="70113" x="1295400" y="3606800"/>
          <p14:tracePt t="70129" x="1320800" y="3568700"/>
          <p14:tracePt t="70146" x="1403350" y="3517900"/>
          <p14:tracePt t="70163" x="1498600" y="3486150"/>
          <p14:tracePt t="70179" x="1651000" y="3486150"/>
          <p14:tracePt t="70196" x="1993900" y="3486150"/>
          <p14:tracePt t="70198" x="2203450" y="3556000"/>
          <p14:tracePt t="70212" x="2438400" y="3600450"/>
          <p14:tracePt t="70228" x="2832100" y="3778250"/>
          <p14:tracePt t="70246" x="3111500" y="3911600"/>
          <p14:tracePt t="70247" x="3194050" y="3956050"/>
          <p14:tracePt t="70263" x="3257550" y="3987800"/>
          <p14:tracePt t="70279" x="3263900" y="4000500"/>
          <p14:tracePt t="70295" x="3263900" y="4019550"/>
          <p14:tracePt t="70312" x="3244850" y="4051300"/>
          <p14:tracePt t="70329" x="3213100" y="4057650"/>
          <p14:tracePt t="70345" x="3175000" y="4057650"/>
          <p14:tracePt t="70363" x="3130550" y="4057650"/>
          <p14:tracePt t="70378" x="3092450" y="4057650"/>
          <p14:tracePt t="70396" x="3054350" y="4057650"/>
          <p14:tracePt t="70398" x="3035300" y="4038600"/>
          <p14:tracePt t="70415" x="3028950" y="4032250"/>
          <p14:tracePt t="70430" x="3022600" y="4019550"/>
          <p14:tracePt t="70447" x="3022600" y="4000500"/>
          <p14:tracePt t="70462" x="3022600" y="3994150"/>
          <p14:tracePt t="70479" x="3016250" y="3981450"/>
          <p14:tracePt t="70495" x="3016250" y="3968750"/>
          <p14:tracePt t="70520" x="3016250" y="3962400"/>
          <p14:tracePt t="70529" x="3016250" y="3943350"/>
          <p14:tracePt t="70545" x="3136900" y="3930650"/>
          <p14:tracePt t="70562" x="3378200" y="3930650"/>
          <p14:tracePt t="70578" x="3771900" y="3930650"/>
          <p14:tracePt t="70596" x="4165600" y="4013200"/>
          <p14:tracePt t="70612" x="4495800" y="4108450"/>
          <p14:tracePt t="70629" x="4679950" y="4178300"/>
          <p14:tracePt t="70631" x="4724400" y="4197350"/>
          <p14:tracePt t="70646" x="4775200" y="4235450"/>
          <p14:tracePt t="70823" x="4756150" y="4235450"/>
          <p14:tracePt t="70831" x="4749800" y="4235450"/>
          <p14:tracePt t="70845" x="4730750" y="4229100"/>
          <p14:tracePt t="70862" x="4679950" y="4222750"/>
          <p14:tracePt t="70879" x="4654550" y="4222750"/>
          <p14:tracePt t="70895" x="4616450" y="4216400"/>
          <p14:tracePt t="70912" x="4565650" y="4197350"/>
          <p14:tracePt t="70928" x="4540250" y="4191000"/>
          <p14:tracePt t="70946" x="4533900" y="4184650"/>
          <p14:tracePt t="70992" x="4527550" y="4184650"/>
          <p14:tracePt t="71176" x="4508500" y="4165600"/>
          <p14:tracePt t="71183" x="4438650" y="4127500"/>
          <p14:tracePt t="71197" x="4381500" y="4102100"/>
          <p14:tracePt t="71199" x="4298950" y="4095750"/>
          <p14:tracePt t="71212" x="4241800" y="4076700"/>
          <p14:tracePt t="71229" x="4095750" y="4051300"/>
          <p14:tracePt t="71246" x="3860800" y="4006850"/>
          <p14:tracePt t="71262" x="3657600" y="3987800"/>
          <p14:tracePt t="71279" x="3333750" y="3987800"/>
          <p14:tracePt t="71296" x="2952750" y="3987800"/>
          <p14:tracePt t="71312" x="2667000" y="3943350"/>
          <p14:tracePt t="71328" x="2540000" y="3917950"/>
          <p14:tracePt t="71347" x="2527300" y="3873500"/>
          <p14:tracePt t="71361" x="2527300" y="3835400"/>
          <p14:tracePt t="71672" x="2527300" y="3854450"/>
          <p14:tracePt t="71678" x="2527300" y="3873500"/>
          <p14:tracePt t="71686" x="2501900" y="3867150"/>
          <p14:tracePt t="71694" x="2495550" y="3860800"/>
          <p14:tracePt t="71751" x="2489200" y="3860800"/>
          <p14:tracePt t="71759" x="2482850" y="3860800"/>
          <p14:tracePt t="71767" x="2470150" y="3860800"/>
          <p14:tracePt t="71779" x="2451100" y="3860800"/>
          <p14:tracePt t="71795" x="2381250" y="3848100"/>
          <p14:tracePt t="71812" x="2260600" y="3829050"/>
          <p14:tracePt t="71829" x="2127250" y="3778250"/>
          <p14:tracePt t="71831" x="2082800" y="3759200"/>
          <p14:tracePt t="71845" x="2044700" y="3740150"/>
          <p14:tracePt t="71847" x="2012950" y="3727450"/>
          <p14:tracePt t="71862" x="1962150" y="3689350"/>
          <p14:tracePt t="71878" x="1955800" y="3683000"/>
          <p14:tracePt t="71895" x="1949450" y="3676650"/>
          <p14:tracePt t="72279" x="1949450" y="3670300"/>
          <p14:tracePt t="72296" x="1949450" y="3663950"/>
          <p14:tracePt t="72303" x="1949450" y="3651250"/>
          <p14:tracePt t="72313" x="1949450" y="3644900"/>
          <p14:tracePt t="72330" x="1968500" y="3625850"/>
          <p14:tracePt t="72346" x="1974850" y="3594100"/>
          <p14:tracePt t="72363" x="2000250" y="3556000"/>
          <p14:tracePt t="72380" x="2012950" y="3530600"/>
          <p14:tracePt t="72395" x="2019300" y="3486150"/>
          <p14:tracePt t="72412" x="2025650" y="3429000"/>
          <p14:tracePt t="72429" x="2051050" y="3359150"/>
          <p14:tracePt t="72431" x="2057400" y="3340100"/>
          <p14:tracePt t="72445" x="2057400" y="3321050"/>
          <p14:tracePt t="72447" x="2070100" y="3295650"/>
          <p14:tracePt t="72463" x="2082800" y="3257550"/>
          <p14:tracePt t="72480" x="2095500" y="3232150"/>
          <p14:tracePt t="72496" x="2101850" y="3206750"/>
          <p14:tracePt t="72512" x="2120900" y="3175000"/>
          <p14:tracePt t="72607" x="2114550" y="3175000"/>
          <p14:tracePt t="72615" x="2089150" y="3175000"/>
          <p14:tracePt t="72629" x="2063750" y="3175000"/>
          <p14:tracePt t="72646" x="1943100" y="3168650"/>
          <p14:tracePt t="72663" x="1847850" y="3155950"/>
          <p14:tracePt t="72679" x="1733550" y="3124200"/>
          <p14:tracePt t="72695" x="1644650" y="3086100"/>
          <p14:tracePt t="72712" x="1606550" y="3054350"/>
          <p14:tracePt t="72729" x="1600200" y="3022600"/>
          <p14:tracePt t="72746" x="1600200" y="2978150"/>
          <p14:tracePt t="72762" x="1644650" y="2908300"/>
          <p14:tracePt t="72780" x="1739900" y="2844800"/>
          <p14:tracePt t="72795" x="1885950" y="2800350"/>
          <p14:tracePt t="72813" x="2051050" y="2774950"/>
          <p14:tracePt t="72815" x="2152650" y="2774950"/>
          <p14:tracePt t="72829" x="2247900" y="2774950"/>
          <p14:tracePt t="72845" x="2527300" y="2774950"/>
          <p14:tracePt t="72847" x="2673350" y="2781300"/>
          <p14:tracePt t="72863" x="2978150" y="2901950"/>
          <p14:tracePt t="72879" x="3232150" y="3060700"/>
          <p14:tracePt t="72897" x="3371850" y="3181350"/>
          <p14:tracePt t="72912" x="3397250" y="3270250"/>
          <p14:tracePt t="72929" x="3384550" y="3352800"/>
          <p14:tracePt t="72946" x="3282950" y="3448050"/>
          <p14:tracePt t="72962" x="3162300" y="3505200"/>
          <p14:tracePt t="72979" x="3022600" y="3517900"/>
          <p14:tracePt t="72996" x="2882900" y="3517900"/>
          <p14:tracePt t="73012" x="2736850" y="3517900"/>
          <p14:tracePt t="73029" x="2616200" y="3492500"/>
          <p14:tracePt t="73045" x="2546350" y="3435350"/>
          <p14:tracePt t="73047" x="2520950" y="3409950"/>
          <p14:tracePt t="73063" x="2482850" y="3346450"/>
          <p14:tracePt t="73079" x="2476500" y="3257550"/>
          <p14:tracePt t="73096" x="2489200" y="3168650"/>
          <p14:tracePt t="73112" x="2590800" y="3092450"/>
          <p14:tracePt t="73129" x="2819400" y="3009900"/>
          <p14:tracePt t="73145" x="3181350" y="2959100"/>
          <p14:tracePt t="73162" x="3562350" y="2959100"/>
          <p14:tracePt t="73179" x="3854450" y="2978150"/>
          <p14:tracePt t="73182" x="3949700" y="3016250"/>
          <p14:tracePt t="73196" x="3994150" y="3048000"/>
          <p14:tracePt t="73212" x="4032250" y="3117850"/>
          <p14:tracePt t="73229" x="4032250" y="3194050"/>
          <p14:tracePt t="73231" x="4000500" y="3244850"/>
          <p14:tracePt t="73245" x="3949700" y="3295650"/>
          <p14:tracePt t="73247" x="3905250" y="3333750"/>
          <p14:tracePt t="73262" x="3771900" y="3390900"/>
          <p14:tracePt t="73280" x="3683000" y="3397250"/>
          <p14:tracePt t="73295" x="3632200" y="3397250"/>
          <p14:tracePt t="73312" x="3625850" y="3397250"/>
          <p14:tracePt t="73329" x="3619500" y="3397250"/>
          <p14:tracePt t="73348" x="3619500" y="3346450"/>
          <p14:tracePt t="73362" x="3651250" y="3244850"/>
          <p14:tracePt t="73379" x="3765550" y="3175000"/>
          <p14:tracePt t="73383" x="3822700" y="3143250"/>
          <p14:tracePt t="73395" x="3892550" y="3136900"/>
          <p14:tracePt t="73413" x="4006850" y="3124200"/>
          <p14:tracePt t="73415" x="4044950" y="3124200"/>
          <p14:tracePt t="73428" x="4070350" y="3124200"/>
          <p14:tracePt t="73445" x="4121150" y="3162300"/>
          <p14:tracePt t="73461" x="4127500" y="3244850"/>
          <p14:tracePt t="73479" x="4089400" y="3359150"/>
          <p14:tracePt t="73497" x="4019550" y="3409950"/>
          <p14:tracePt t="73513" x="3930650" y="3441700"/>
          <p14:tracePt t="73530" x="3841750" y="3441700"/>
          <p14:tracePt t="73547" x="3771900" y="3435350"/>
          <p14:tracePt t="73563" x="3721100" y="3416300"/>
          <p14:tracePt t="73579" x="3695700" y="3378200"/>
          <p14:tracePt t="73597" x="3651250" y="3302000"/>
          <p14:tracePt t="73598" x="3625850" y="3251200"/>
          <p14:tracePt t="73612" x="3619500" y="3225800"/>
          <p14:tracePt t="73629" x="3587750" y="3124200"/>
          <p14:tracePt t="73646" x="3606800" y="3041650"/>
          <p14:tracePt t="73662" x="3651250" y="2997200"/>
          <p14:tracePt t="73678" x="3702050" y="2997200"/>
          <p14:tracePt t="73695" x="3752850" y="2997200"/>
          <p14:tracePt t="73711" x="3829050" y="3028950"/>
          <p14:tracePt t="73727" x="3898900" y="3092450"/>
          <p14:tracePt t="73745" x="3924300" y="3155950"/>
          <p14:tracePt t="73761" x="3943350" y="3232150"/>
          <p14:tracePt t="73778" x="3943350" y="3308350"/>
          <p14:tracePt t="73794" x="3886200" y="3384550"/>
          <p14:tracePt t="73811" x="3797300" y="3441700"/>
          <p14:tracePt t="73828" x="3721100" y="3473450"/>
          <p14:tracePt t="73844" x="3632200" y="3486150"/>
          <p14:tracePt t="73862" x="3575050" y="3486150"/>
          <p14:tracePt t="73878" x="3556000" y="3479800"/>
          <p14:tracePt t="73895" x="3543300" y="3429000"/>
          <p14:tracePt t="73911" x="3517900" y="3321050"/>
          <p14:tracePt t="73927" x="3517900" y="3200400"/>
          <p14:tracePt t="73945" x="3543300" y="3105150"/>
          <p14:tracePt t="73961" x="3632200" y="3016250"/>
          <p14:tracePt t="73978" x="3752850" y="2984500"/>
          <p14:tracePt t="73994" x="3841750" y="2971800"/>
          <p14:tracePt t="74011" x="3924300" y="2978150"/>
          <p14:tracePt t="74027" x="3994150" y="3067050"/>
          <p14:tracePt t="74045" x="4019550" y="3187700"/>
          <p14:tracePt t="74046" x="4019550" y="3257550"/>
          <p14:tracePt t="74062" x="4013200" y="3365500"/>
          <p14:tracePt t="74078" x="3937000" y="3498850"/>
          <p14:tracePt t="74095" x="3835400" y="3581400"/>
          <p14:tracePt t="74112" x="3752850" y="3606800"/>
          <p14:tracePt t="74128" x="3702050" y="3606800"/>
          <p14:tracePt t="74144" x="3683000" y="3606800"/>
          <p14:tracePt t="74161" x="3663950" y="3575050"/>
          <p14:tracePt t="74178" x="3644900" y="3486150"/>
          <p14:tracePt t="74195" x="3613150" y="3352800"/>
          <p14:tracePt t="74211" x="3613150" y="3219450"/>
          <p14:tracePt t="74228" x="3663950" y="3117850"/>
          <p14:tracePt t="74230" x="3708400" y="3079750"/>
          <p14:tracePt t="74244" x="3765550" y="3054350"/>
          <p14:tracePt t="74262" x="3949700" y="3041650"/>
          <p14:tracePt t="74278" x="4044950" y="3067050"/>
          <p14:tracePt t="74295" x="4095750" y="3117850"/>
          <p14:tracePt t="74312" x="4108450" y="3181350"/>
          <p14:tracePt t="74328" x="4108450" y="3263900"/>
          <p14:tracePt t="74345" x="4064000" y="3314700"/>
          <p14:tracePt t="74362" x="4013200" y="3340100"/>
          <p14:tracePt t="74377" x="3994150" y="3346450"/>
          <p14:tracePt t="74395" x="3968750" y="3346450"/>
          <p14:tracePt t="74411" x="3956050" y="3346450"/>
          <p14:tracePt t="74428" x="3930650" y="3327400"/>
          <p14:tracePt t="74430" x="3905250" y="3289300"/>
          <p14:tracePt t="74445" x="3886200" y="3251200"/>
          <p14:tracePt t="74446" x="3867150" y="3213100"/>
          <p14:tracePt t="74462" x="3860800" y="3168650"/>
          <p14:tracePt t="74478" x="3860800" y="3155950"/>
          <p14:tracePt t="74494" x="3867150" y="3130550"/>
          <p14:tracePt t="74511" x="3886200" y="3124200"/>
          <p14:tracePt t="74527" x="3911600" y="3105150"/>
          <p14:tracePt t="75279" x="3917950" y="3098800"/>
          <p14:tracePt t="75784" x="3917950" y="3092450"/>
          <p14:tracePt t="75807" x="3917950" y="3079750"/>
          <p14:tracePt t="75815" x="3917950" y="3073400"/>
          <p14:tracePt t="75823" x="3917950" y="3067050"/>
          <p14:tracePt t="75863" x="3917950" y="3060700"/>
          <p14:tracePt t="75879" x="3917950" y="3054350"/>
          <p14:tracePt t="75887" x="3917950" y="3048000"/>
          <p14:tracePt t="75903" x="3917950" y="3041650"/>
          <p14:tracePt t="75912" x="3917950" y="3028950"/>
          <p14:tracePt t="75929" x="3917950" y="3016250"/>
          <p14:tracePt t="75945" x="3930650" y="3009900"/>
          <p14:tracePt t="75963" x="3930650" y="2990850"/>
          <p14:tracePt t="75978" x="3937000" y="2984500"/>
          <p14:tracePt t="75995" x="3937000" y="2978150"/>
          <p14:tracePt t="76647" x="3943350" y="2978150"/>
          <p14:tracePt t="76655" x="3956050" y="2965450"/>
          <p14:tracePt t="76663" x="3962400" y="2946400"/>
          <p14:tracePt t="76679" x="3981450" y="2914650"/>
          <p14:tracePt t="76695" x="4006850" y="2889250"/>
          <p14:tracePt t="76711" x="4032250" y="2876550"/>
          <p14:tracePt t="76727" x="4044950" y="2876550"/>
          <p14:tracePt t="76745" x="4076700" y="2895600"/>
          <p14:tracePt t="76761" x="4095750" y="2927350"/>
          <p14:tracePt t="76778" x="4102100" y="2952750"/>
          <p14:tracePt t="76794" x="4102100" y="2984500"/>
          <p14:tracePt t="76812" x="4102100" y="3016250"/>
          <p14:tracePt t="76829" x="4095750" y="3028950"/>
          <p14:tracePt t="76845" x="4083050" y="3041650"/>
          <p14:tracePt t="76863" x="4070350" y="3041650"/>
          <p14:tracePt t="76879" x="4057650" y="3041650"/>
          <p14:tracePt t="76895" x="4044950" y="3009900"/>
          <p14:tracePt t="76912" x="4025900" y="2952750"/>
          <p14:tracePt t="76929" x="4025900" y="2933700"/>
          <p14:tracePt t="76946" x="4025900" y="2908300"/>
          <p14:tracePt t="76962" x="4038600" y="2908300"/>
          <p14:tracePt t="76978" x="4051300" y="2908300"/>
          <p14:tracePt t="76995" x="4083050" y="2908300"/>
          <p14:tracePt t="77012" x="4102100" y="2940050"/>
          <p14:tracePt t="77014" x="4108450" y="2959100"/>
          <p14:tracePt t="77029" x="4114800" y="2978150"/>
          <p14:tracePt t="77045" x="4114800" y="3009900"/>
          <p14:tracePt t="77063" x="4108450" y="3035300"/>
          <p14:tracePt t="77080" x="4070350" y="3035300"/>
          <p14:tracePt t="77096" x="4032250" y="3035300"/>
          <p14:tracePt t="77112" x="3994150" y="3003550"/>
          <p14:tracePt t="77129" x="3956050" y="2927350"/>
          <p14:tracePt t="77145" x="3937000" y="2857500"/>
          <p14:tracePt t="77162" x="3937000" y="2819400"/>
          <p14:tracePt t="77179" x="3937000" y="2806700"/>
          <p14:tracePt t="77195" x="3937000" y="2800350"/>
          <p14:tracePt t="77223" x="3949700" y="2800350"/>
          <p14:tracePt t="77231" x="3956050" y="2800350"/>
          <p14:tracePt t="77247" x="3981450" y="2800350"/>
          <p14:tracePt t="77262" x="4013200" y="2800350"/>
          <p14:tracePt t="77280" x="4044950" y="2806700"/>
          <p14:tracePt t="77295" x="4064000" y="2806700"/>
          <p14:tracePt t="77311" x="4076700" y="2813050"/>
          <p14:tracePt t="77327" x="4083050" y="2813050"/>
          <p14:tracePt t="77344" x="4089400" y="2819400"/>
          <p14:tracePt t="77551" x="4095750" y="2825750"/>
          <p14:tracePt t="77712" x="4102100" y="2832100"/>
          <p14:tracePt t="77719" x="4121150" y="2832100"/>
          <p14:tracePt t="77729" x="4140200" y="2832100"/>
          <p14:tracePt t="77745" x="4178300" y="2832100"/>
          <p14:tracePt t="77762" x="4216400" y="2832100"/>
          <p14:tracePt t="77778" x="4241800" y="2832100"/>
          <p14:tracePt t="77847" x="4248150" y="2838450"/>
          <p14:tracePt t="77863" x="4248150" y="2844800"/>
          <p14:tracePt t="77871" x="4248150" y="2851150"/>
          <p14:tracePt t="77887" x="4229100" y="2857500"/>
          <p14:tracePt t="77903" x="4222750" y="2857500"/>
          <p14:tracePt t="77913" x="4210050" y="2857500"/>
          <p14:tracePt t="77943" x="4203700" y="2857500"/>
          <p14:tracePt t="78151" x="4203700" y="2870200"/>
          <p14:tracePt t="78167" x="4203700" y="2876550"/>
          <p14:tracePt t="78175" x="4203700" y="2882900"/>
          <p14:tracePt t="78182" x="4203700" y="2889250"/>
          <p14:tracePt t="78196" x="4191000" y="2908300"/>
          <p14:tracePt t="78213" x="4165600" y="2927350"/>
          <p14:tracePt t="78228" x="4133850" y="2940050"/>
          <p14:tracePt t="78246" x="4057650" y="2965450"/>
          <p14:tracePt t="78263" x="4025900" y="2990850"/>
          <p14:tracePt t="78279" x="3987800" y="2990850"/>
          <p14:tracePt t="78297" x="3975100" y="3003550"/>
          <p14:tracePt t="78312" x="3968750" y="3003550"/>
          <p14:tracePt t="78751" x="3956050" y="3003550"/>
          <p14:tracePt t="78760" x="3943350" y="3003550"/>
          <p14:tracePt t="78767" x="3937000" y="3003550"/>
          <p14:tracePt t="78778" x="3930650" y="3003550"/>
          <p14:tracePt t="78795" x="3917950" y="2997200"/>
          <p14:tracePt t="78812" x="3892550" y="2997200"/>
          <p14:tracePt t="78829" x="3879850" y="2997200"/>
          <p14:tracePt t="78846" x="3841750" y="2997200"/>
          <p14:tracePt t="78862" x="3816350" y="2997200"/>
          <p14:tracePt t="78880" x="3784600" y="2997200"/>
          <p14:tracePt t="78897" x="3752850" y="2997200"/>
          <p14:tracePt t="78913" x="3721100" y="2997200"/>
          <p14:tracePt t="78929" x="3708400" y="3009900"/>
          <p14:tracePt t="78946" x="3695700" y="3035300"/>
          <p14:tracePt t="78963" x="3695700" y="3054350"/>
          <p14:tracePt t="78978" x="3695700" y="3098800"/>
          <p14:tracePt t="78994" x="3695700" y="3143250"/>
          <p14:tracePt t="79011" x="3689350" y="3194050"/>
          <p14:tracePt t="79027" x="3676650" y="3225800"/>
          <p14:tracePt t="79044" x="3663950" y="3244850"/>
          <p14:tracePt t="79045" x="3663950" y="3251200"/>
          <p14:tracePt t="79061" x="3651250" y="3270250"/>
          <p14:tracePt t="79078" x="3651250" y="3282950"/>
          <p14:tracePt t="79094" x="3651250" y="3289300"/>
          <p14:tracePt t="79174" x="3644900" y="3295650"/>
          <p14:tracePt t="79246" x="3644900" y="3302000"/>
          <p14:tracePt t="79270" x="3638550" y="3308350"/>
          <p14:tracePt t="79302" x="3632200" y="3308350"/>
          <p14:tracePt t="79350" x="3619500" y="3314700"/>
          <p14:tracePt t="79366" x="3606800" y="3321050"/>
          <p14:tracePt t="79374" x="3600450" y="3321050"/>
          <p14:tracePt t="79382" x="3587750" y="3321050"/>
          <p14:tracePt t="79394" x="3562350" y="3321050"/>
          <p14:tracePt t="79410" x="3467100" y="3321050"/>
          <p14:tracePt t="79428" x="3378200" y="3321050"/>
          <p14:tracePt t="79431" x="3321050" y="3308350"/>
          <p14:tracePt t="79445" x="3263900" y="3289300"/>
          <p14:tracePt t="79462" x="3105150" y="3251200"/>
          <p14:tracePt t="79479" x="3035300" y="3232150"/>
          <p14:tracePt t="79495" x="2997200" y="3219450"/>
          <p14:tracePt t="79512" x="2990850" y="3219450"/>
          <p14:tracePt t="79529" x="2984500" y="3206750"/>
          <p14:tracePt t="79546" x="3022600" y="3136900"/>
          <p14:tracePt t="79562" x="3213100" y="3016250"/>
          <p14:tracePt t="79579" x="3409950" y="2933700"/>
          <p14:tracePt t="79595" x="3619500" y="2876550"/>
          <p14:tracePt t="79613" x="3860800" y="2857500"/>
          <p14:tracePt t="79615" x="3956050" y="2838450"/>
          <p14:tracePt t="79630" x="4235450" y="2838450"/>
          <p14:tracePt t="79646" x="4425950" y="2857500"/>
          <p14:tracePt t="79663" x="4559300" y="2908300"/>
          <p14:tracePt t="79679" x="4629150" y="2946400"/>
          <p14:tracePt t="79695" x="4641850" y="2965450"/>
          <p14:tracePt t="79711" x="4641850" y="2971800"/>
          <p14:tracePt t="79728" x="4635500" y="2990850"/>
          <p14:tracePt t="79745" x="4603750" y="3016250"/>
          <p14:tracePt t="79762" x="4572000" y="3028950"/>
          <p14:tracePt t="79779" x="4546600" y="3041650"/>
          <p14:tracePt t="79795" x="4489450" y="3067050"/>
          <p14:tracePt t="79813" x="4419600" y="3086100"/>
          <p14:tracePt t="79815" x="4387850" y="3092450"/>
          <p14:tracePt t="79829" x="4356100" y="3105150"/>
          <p14:tracePt t="79831" x="4330700" y="3105150"/>
          <p14:tracePt t="79846" x="4311650" y="3105150"/>
          <p14:tracePt t="79847" x="4298950" y="3105150"/>
          <p14:tracePt t="79863" x="4286250" y="3105150"/>
          <p14:tracePt t="79879" x="4279900" y="3105150"/>
          <p14:tracePt t="80095" x="4273550" y="3105150"/>
          <p14:tracePt t="80103" x="4260850" y="3105150"/>
          <p14:tracePt t="80119" x="4254500" y="3105150"/>
          <p14:tracePt t="80135" x="4248150" y="3105150"/>
          <p14:tracePt t="80151" x="4241800" y="3105150"/>
          <p14:tracePt t="80167" x="4235450" y="3105150"/>
          <p14:tracePt t="80180" x="4229100" y="3105150"/>
          <p14:tracePt t="80195" x="4222750" y="3105150"/>
          <p14:tracePt t="80239" x="4216400" y="3098800"/>
          <p14:tracePt t="80248" x="4216400" y="3092450"/>
          <p14:tracePt t="80263" x="4216400" y="3079750"/>
          <p14:tracePt t="80272" x="4216400" y="3073400"/>
          <p14:tracePt t="80279" x="4216400" y="3060700"/>
          <p14:tracePt t="80296" x="4216400" y="3048000"/>
          <p14:tracePt t="80313" x="4222750" y="3028950"/>
          <p14:tracePt t="80328" x="4235450" y="3003550"/>
          <p14:tracePt t="80347" x="4241800" y="2971800"/>
          <p14:tracePt t="80361" x="4254500" y="2940050"/>
          <p14:tracePt t="80379" x="4260850" y="2914650"/>
          <p14:tracePt t="80396" x="4273550" y="2895600"/>
          <p14:tracePt t="80412" x="4273550" y="2889250"/>
          <p14:tracePt t="80519" x="4267200" y="2889250"/>
          <p14:tracePt t="80527" x="4260850" y="2895600"/>
          <p14:tracePt t="80543" x="4254500" y="2908300"/>
          <p14:tracePt t="80551" x="4248150" y="2914650"/>
          <p14:tracePt t="80563" x="4241800" y="2933700"/>
          <p14:tracePt t="80578" x="4216400" y="2971800"/>
          <p14:tracePt t="80596" x="4197350" y="3009900"/>
          <p14:tracePt t="80598" x="4191000" y="3028950"/>
          <p14:tracePt t="80613" x="4171950" y="3067050"/>
          <p14:tracePt t="80615" x="4165600" y="3098800"/>
          <p14:tracePt t="80630" x="4159250" y="3175000"/>
          <p14:tracePt t="80646" x="4133850" y="3276600"/>
          <p14:tracePt t="80663" x="4102100" y="3390900"/>
          <p14:tracePt t="80680" x="4076700" y="3498850"/>
          <p14:tracePt t="80695" x="4038600" y="3568700"/>
          <p14:tracePt t="80711" x="4000500" y="3625850"/>
          <p14:tracePt t="80728" x="3962400" y="3663950"/>
          <p14:tracePt t="80745" x="3924300" y="3695700"/>
          <p14:tracePt t="80762" x="3898900" y="3714750"/>
          <p14:tracePt t="80779" x="3860800" y="3733800"/>
          <p14:tracePt t="80795" x="3803650" y="3752850"/>
          <p14:tracePt t="80813" x="3752850" y="3771900"/>
          <p14:tracePt t="80815" x="3727450" y="3784600"/>
          <p14:tracePt t="80829" x="3714750" y="3784600"/>
          <p14:tracePt t="80831" x="3695700" y="3784600"/>
          <p14:tracePt t="80847" x="3657600" y="3784600"/>
          <p14:tracePt t="80863" x="3587750" y="3778250"/>
          <p14:tracePt t="80880" x="3486150" y="3765550"/>
          <p14:tracePt t="80896" x="3232150" y="3727450"/>
          <p14:tracePt t="80912" x="2844800" y="3708400"/>
          <p14:tracePt t="80928" x="2578100" y="3708400"/>
          <p14:tracePt t="80946" x="2336800" y="3733800"/>
          <p14:tracePt t="80962" x="2184400" y="3733800"/>
          <p14:tracePt t="80980" x="2114550" y="3733800"/>
          <p14:tracePt t="80995" x="2095500" y="3708400"/>
          <p14:tracePt t="81013" x="2089150" y="3683000"/>
          <p14:tracePt t="81029" x="2089150" y="3670300"/>
          <p14:tracePt t="81031" x="2089150" y="3663950"/>
          <p14:tracePt t="81239" x="2089150" y="3657600"/>
          <p14:tracePt t="81248" x="2101850" y="3657600"/>
          <p14:tracePt t="81255" x="2120900" y="3651250"/>
          <p14:tracePt t="81264" x="2152650" y="3644900"/>
          <p14:tracePt t="81280" x="2216150" y="3632200"/>
          <p14:tracePt t="81295" x="2279650" y="3606800"/>
          <p14:tracePt t="81312" x="2336800" y="3587750"/>
          <p14:tracePt t="81329" x="2400300" y="3587750"/>
          <p14:tracePt t="81347" x="2451100" y="3575050"/>
          <p14:tracePt t="81362" x="2501900" y="3562350"/>
          <p14:tracePt t="81379" x="2552700" y="3556000"/>
          <p14:tracePt t="81395" x="2590800" y="3556000"/>
          <p14:tracePt t="81413" x="2628900" y="3549650"/>
          <p14:tracePt t="81415" x="2647950" y="3549650"/>
          <p14:tracePt t="81429" x="2673350" y="3530600"/>
          <p14:tracePt t="81431" x="2698750" y="3524250"/>
          <p14:tracePt t="81447" x="2743200" y="3524250"/>
          <p14:tracePt t="81463" x="2794000" y="3524250"/>
          <p14:tracePt t="81480" x="2857500" y="3524250"/>
          <p14:tracePt t="81497" x="2914650" y="3524250"/>
          <p14:tracePt t="81512" x="2978150" y="3524250"/>
          <p14:tracePt t="81529" x="3054350" y="3524250"/>
          <p14:tracePt t="81546" x="3155950" y="3524250"/>
          <p14:tracePt t="81562" x="3282950" y="3524250"/>
          <p14:tracePt t="81579" x="3390900" y="3524250"/>
          <p14:tracePt t="81595" x="3505200" y="3524250"/>
          <p14:tracePt t="81613" x="3600450" y="3543300"/>
          <p14:tracePt t="81615" x="3644900" y="3549650"/>
          <p14:tracePt t="81629" x="3670300" y="3549650"/>
          <p14:tracePt t="81631" x="3689350" y="3549650"/>
          <p14:tracePt t="81647" x="3733800" y="3575050"/>
          <p14:tracePt t="81663" x="3746500" y="3575050"/>
          <p14:tracePt t="81679" x="3771900" y="3594100"/>
          <p14:tracePt t="81695" x="3797300" y="3600450"/>
          <p14:tracePt t="81711" x="3810000" y="3613150"/>
          <p14:tracePt t="81759" x="3810000" y="3619500"/>
          <p14:tracePt t="81847" x="3810000" y="3625850"/>
          <p14:tracePt t="81966" x="3816350" y="3619500"/>
          <p14:tracePt t="81974" x="3822700" y="3619500"/>
          <p14:tracePt t="81982" x="3835400" y="3613150"/>
          <p14:tracePt t="81994" x="3848100" y="3613150"/>
          <p14:tracePt t="82010" x="3867150" y="3606800"/>
          <p14:tracePt t="82027" x="3873500" y="3606800"/>
          <p14:tracePt t="82045" x="3886200" y="3600450"/>
          <p14:tracePt t="82111" x="3886200" y="3613150"/>
          <p14:tracePt t="82119" x="3848100" y="3613150"/>
          <p14:tracePt t="82130" x="3778250" y="3613150"/>
          <p14:tracePt t="82146" x="3536950" y="3486150"/>
          <p14:tracePt t="82163" x="3435350" y="3371850"/>
          <p14:tracePt t="82487" x="3505200" y="3397250"/>
          <p14:tracePt t="82496" x="3587750" y="3448050"/>
          <p14:tracePt t="82503" x="3657600" y="3492500"/>
          <p14:tracePt t="82512" x="3727450" y="3517900"/>
          <p14:tracePt t="82528" x="3784600" y="3517900"/>
          <p14:tracePt t="82546" x="3810000" y="3517900"/>
          <p14:tracePt t="82562" x="3829050" y="3517900"/>
          <p14:tracePt t="82599" x="3835400" y="3511550"/>
          <p14:tracePt t="82704" x="3835400" y="3505200"/>
          <p14:tracePt t="82734" x="3841750" y="3498850"/>
          <p14:tracePt t="82742" x="3848100" y="3492500"/>
          <p14:tracePt t="82750" x="3848100" y="3486150"/>
          <p14:tracePt t="82763" x="3854450" y="3486150"/>
          <p14:tracePt t="82779" x="3854450" y="3479800"/>
          <p14:tracePt t="82796" x="3854450" y="3473450"/>
          <p14:tracePt t="82812" x="3854450" y="3467100"/>
          <p14:tracePt t="82829" x="3854450" y="3460750"/>
          <p14:tracePt t="82863" x="3854450" y="3454400"/>
          <p14:tracePt t="82871" x="3854450" y="3441700"/>
          <p14:tracePt t="82880" x="3848100" y="3441700"/>
          <p14:tracePt t="82967" x="3848100" y="3435350"/>
          <p14:tracePt t="82991" x="3854450" y="3435350"/>
          <p14:tracePt t="82999" x="3905250" y="3441700"/>
          <p14:tracePt t="83013" x="3975100" y="3441700"/>
          <p14:tracePt t="83015" x="4038600" y="3441700"/>
          <p14:tracePt t="83027" x="4108450" y="3441700"/>
          <p14:tracePt t="83044" x="4254500" y="3441700"/>
          <p14:tracePt t="83063" x="4692650" y="3390900"/>
          <p14:tracePt t="83079" x="5232400" y="3270250"/>
          <p14:tracePt t="83095" x="5734050" y="3105150"/>
          <p14:tracePt t="83112" x="6305550" y="2921000"/>
          <p14:tracePt t="83128" x="6845300" y="2755900"/>
          <p14:tracePt t="83145" x="7321550" y="2628900"/>
          <p14:tracePt t="83162" x="7766050" y="2508250"/>
          <p14:tracePt t="83179" x="8178800" y="2413000"/>
          <p14:tracePt t="83196" x="8458200" y="2362200"/>
          <p14:tracePt t="83212" x="8743950" y="2311400"/>
          <p14:tracePt t="83229" x="8966200" y="2286000"/>
          <p14:tracePt t="83231" x="9042400" y="2286000"/>
          <p14:tracePt t="83245" x="9105900" y="2286000"/>
          <p14:tracePt t="83247" x="9169400" y="2286000"/>
          <p14:tracePt t="83263" x="9296400" y="2286000"/>
          <p14:tracePt t="83279" x="9372600" y="2292350"/>
          <p14:tracePt t="83295" x="9429750" y="2317750"/>
          <p14:tracePt t="83312" x="9448800" y="2336800"/>
          <p14:tracePt t="83328" x="9461500" y="2343150"/>
          <p14:tracePt t="83347" x="9474200" y="2355850"/>
          <p14:tracePt t="83367" x="9486900" y="2368550"/>
          <p14:tracePt t="83399" x="9493250" y="2374900"/>
          <p14:tracePt t="83416" x="9493250" y="2381250"/>
          <p14:tracePt t="83431" x="9493250" y="2387600"/>
          <p14:tracePt t="83445" x="9505950" y="2400300"/>
          <p14:tracePt t="83478" x="9505950" y="2406650"/>
          <p14:tracePt t="83486" x="9505950" y="2413000"/>
          <p14:tracePt t="83494" x="9505950" y="2419350"/>
          <p14:tracePt t="83511" x="9512300" y="2432050"/>
          <p14:tracePt t="83528" x="9512300" y="2451100"/>
          <p14:tracePt t="83545" x="9512300" y="2457450"/>
          <p14:tracePt t="83560" x="9512300" y="2463800"/>
          <p14:tracePt t="83578" x="9512300" y="2470150"/>
          <p14:tracePt t="83595" x="9512300" y="2489200"/>
          <p14:tracePt t="83611" x="9512300" y="2514600"/>
          <p14:tracePt t="83629" x="9512300" y="2546350"/>
          <p14:tracePt t="83645" x="9505950" y="2616200"/>
          <p14:tracePt t="83647" x="9499600" y="2647950"/>
          <p14:tracePt t="83663" x="9493250" y="2711450"/>
          <p14:tracePt t="83679" x="9486900" y="2774950"/>
          <p14:tracePt t="83695" x="9461500" y="2870200"/>
          <p14:tracePt t="83712" x="9429750" y="2984500"/>
          <p14:tracePt t="83729" x="9398000" y="3105150"/>
          <p14:tracePt t="83746" x="9378950" y="3225800"/>
          <p14:tracePt t="83762" x="9372600" y="3340100"/>
          <p14:tracePt t="83779" x="9353550" y="3448050"/>
          <p14:tracePt t="83795" x="9353550" y="3543300"/>
          <p14:tracePt t="83812" x="9353550" y="3638550"/>
          <p14:tracePt t="83829" x="9353550" y="3721100"/>
          <p14:tracePt t="83831" x="9353550" y="3771900"/>
          <p14:tracePt t="83846" x="9372600" y="3879850"/>
          <p14:tracePt t="83863" x="9404350" y="4013200"/>
          <p14:tracePt t="83879" x="9436100" y="4140200"/>
          <p14:tracePt t="83895" x="9486900" y="4260850"/>
          <p14:tracePt t="83912" x="9525000" y="4375150"/>
          <p14:tracePt t="83929" x="9569450" y="4470400"/>
          <p14:tracePt t="83946" x="9607550" y="4502150"/>
          <p14:tracePt t="83962" x="9652000" y="4508500"/>
          <p14:tracePt t="83979" x="9664700" y="4508500"/>
          <p14:tracePt t="83995" x="9671050" y="4508500"/>
          <p14:tracePt t="84012" x="9677400" y="4457700"/>
          <p14:tracePt t="84029" x="9677400" y="4394200"/>
          <p14:tracePt t="84031" x="9677400" y="4343400"/>
          <p14:tracePt t="84046" x="9677400" y="4229100"/>
          <p14:tracePt t="84063" x="9652000" y="4108450"/>
          <p14:tracePt t="84079" x="9588500" y="3949700"/>
          <p14:tracePt t="84095" x="9537700" y="3835400"/>
          <p14:tracePt t="84112" x="9493250" y="3746500"/>
          <p14:tracePt t="84128" x="9461500" y="3663950"/>
          <p14:tracePt t="84146" x="9436100" y="3606800"/>
          <p14:tracePt t="84162" x="9410700" y="3562350"/>
          <p14:tracePt t="84180" x="9385300" y="3511550"/>
          <p14:tracePt t="84195" x="9366250" y="3473450"/>
          <p14:tracePt t="84212" x="9321800" y="3403600"/>
          <p14:tracePt t="84229" x="9277350" y="3333750"/>
          <p14:tracePt t="84231" x="9251950" y="3295650"/>
          <p14:tracePt t="84246" x="9156700" y="3213100"/>
          <p14:tracePt t="84263" x="9074150" y="3168650"/>
          <p14:tracePt t="84279" x="8953500" y="3111500"/>
          <p14:tracePt t="84295" x="8851900" y="3086100"/>
          <p14:tracePt t="84312" x="8712200" y="3073400"/>
          <p14:tracePt t="84328" x="8578850" y="3073400"/>
          <p14:tracePt t="84347" x="8420100" y="3073400"/>
          <p14:tracePt t="84362" x="8229600" y="3124200"/>
          <p14:tracePt t="84379" x="8020050" y="3181350"/>
          <p14:tracePt t="84396" x="7778750" y="3257550"/>
          <p14:tracePt t="84412" x="7543800" y="3346450"/>
          <p14:tracePt t="84429" x="7239000" y="3460750"/>
          <p14:tracePt t="84431" x="7086600" y="3530600"/>
          <p14:tracePt t="84445" x="6896100" y="3606800"/>
          <p14:tracePt t="84447" x="6711950" y="3702050"/>
          <p14:tracePt t="84462" x="6381750" y="3867150"/>
          <p14:tracePt t="84479" x="6076950" y="4038600"/>
          <p14:tracePt t="84495" x="5810250" y="4241800"/>
          <p14:tracePt t="84512" x="5594350" y="4495800"/>
          <p14:tracePt t="84528" x="5378450" y="4933950"/>
          <p14:tracePt t="84546" x="5168900" y="5441950"/>
          <p14:tracePt t="84562" x="4895850" y="5918200"/>
          <p14:tracePt t="84579" x="4629150" y="6229350"/>
          <p14:tracePt t="84595" x="4362450" y="6445250"/>
          <p14:tracePt t="84613" x="4146550" y="6553200"/>
          <p14:tracePt t="84615" x="4064000" y="6572250"/>
          <p14:tracePt t="84629" x="3968750" y="6591300"/>
          <p14:tracePt t="84646" x="3733800" y="6597650"/>
          <p14:tracePt t="84662" x="3473450" y="6546850"/>
          <p14:tracePt t="84679" x="3136900" y="6470650"/>
          <p14:tracePt t="84695" x="2806700" y="6369050"/>
          <p14:tracePt t="84712" x="2527300" y="6286500"/>
          <p14:tracePt t="84727" x="2374900" y="6216650"/>
          <p14:tracePt t="84744" x="2311400" y="6165850"/>
          <p14:tracePt t="84762" x="2292350" y="6108700"/>
          <p14:tracePt t="84778" x="2286000" y="6032500"/>
          <p14:tracePt t="84796" x="2286000" y="5943600"/>
          <p14:tracePt t="84798" x="2298700" y="5886450"/>
          <p14:tracePt t="84813" x="2343150" y="5822950"/>
          <p14:tracePt t="84815" x="2374900" y="5765800"/>
          <p14:tracePt t="84829" x="2432050" y="5702300"/>
          <p14:tracePt t="84845" x="2552700" y="5588000"/>
          <p14:tracePt t="84847" x="2679700" y="5492750"/>
          <p14:tracePt t="84862" x="2940050" y="5321300"/>
          <p14:tracePt t="84879" x="3346450" y="5168900"/>
          <p14:tracePt t="84895" x="3822700" y="5054600"/>
          <p14:tracePt t="84912" x="4406900" y="4984750"/>
          <p14:tracePt t="84928" x="5016500" y="4933950"/>
          <p14:tracePt t="84945" x="5638800" y="4921250"/>
          <p14:tracePt t="84962" x="6140450" y="4908550"/>
          <p14:tracePt t="84978" x="6521450" y="4908550"/>
          <p14:tracePt t="84994" x="6832600" y="4953000"/>
          <p14:tracePt t="85014" x="7169150" y="5016500"/>
          <p14:tracePt t="85029" x="7258050" y="5048250"/>
          <p14:tracePt t="85045" x="7423150" y="5105400"/>
          <p14:tracePt t="85047" x="7486650" y="5143500"/>
          <p14:tracePt t="85063" x="7594600" y="5200650"/>
          <p14:tracePt t="85079" x="7664450" y="5251450"/>
          <p14:tracePt t="85096" x="7683500" y="5270500"/>
          <p14:tracePt t="85112" x="7683500" y="5276850"/>
          <p14:tracePt t="85151" x="7683500" y="5283200"/>
          <p14:tracePt t="85159" x="7683500" y="5295900"/>
          <p14:tracePt t="85167" x="7651750" y="5295900"/>
          <p14:tracePt t="85179" x="7581900" y="5308600"/>
          <p14:tracePt t="85195" x="7410450" y="5308600"/>
          <p14:tracePt t="85212" x="7239000" y="5308600"/>
          <p14:tracePt t="85229" x="7048500" y="5308600"/>
          <p14:tracePt t="85231" x="6959600" y="5308600"/>
          <p14:tracePt t="85246" x="6864350" y="5308600"/>
          <p14:tracePt t="85247" x="6781800" y="5289550"/>
          <p14:tracePt t="85263" x="6623050" y="5245100"/>
          <p14:tracePt t="85279" x="6515100" y="5187950"/>
          <p14:tracePt t="85295" x="6470650" y="5143500"/>
          <p14:tracePt t="85312" x="6464300" y="5105400"/>
          <p14:tracePt t="85329" x="6464300" y="5054600"/>
          <p14:tracePt t="85346" x="6496050" y="4997450"/>
          <p14:tracePt t="85362" x="6565900" y="4959350"/>
          <p14:tracePt t="85379" x="6769100" y="4902200"/>
          <p14:tracePt t="85396" x="7042150" y="4870450"/>
          <p14:tracePt t="85398" x="7213600" y="4832350"/>
          <p14:tracePt t="85412" x="7372350" y="4832350"/>
          <p14:tracePt t="85429" x="7715250" y="4832350"/>
          <p14:tracePt t="85431" x="7886700" y="4832350"/>
          <p14:tracePt t="85446" x="8077200" y="4832350"/>
          <p14:tracePt t="85462" x="8585200" y="4927600"/>
          <p14:tracePt t="85479" x="8864600" y="5016500"/>
          <p14:tracePt t="85496" x="9004300" y="5092700"/>
          <p14:tracePt t="85512" x="9112250" y="5200650"/>
          <p14:tracePt t="85529" x="9144000" y="5308600"/>
          <p14:tracePt t="85545" x="9144000" y="5416550"/>
          <p14:tracePt t="85562" x="9105900" y="5524500"/>
          <p14:tracePt t="85579" x="9036050" y="5619750"/>
          <p14:tracePt t="85595" x="8966200" y="5670550"/>
          <p14:tracePt t="85599" x="8921750" y="5683250"/>
          <p14:tracePt t="85611" x="8896350" y="5689600"/>
          <p14:tracePt t="85629" x="8826500" y="5708650"/>
          <p14:tracePt t="85631" x="8794750" y="5708650"/>
          <p14:tracePt t="85645" x="8775700" y="5695950"/>
          <p14:tracePt t="85663" x="8743950" y="5632450"/>
          <p14:tracePt t="85679" x="8743950" y="5581650"/>
          <p14:tracePt t="85695" x="8743950" y="5543550"/>
          <p14:tracePt t="85712" x="8769350" y="5511800"/>
          <p14:tracePt t="85728" x="8883650" y="5486400"/>
          <p14:tracePt t="85745" x="9105900" y="5486400"/>
          <p14:tracePt t="85763" x="9385300" y="5518150"/>
          <p14:tracePt t="85779" x="9664700" y="5600700"/>
          <p14:tracePt t="85795" x="9969500" y="5740400"/>
          <p14:tracePt t="85813" x="10153650" y="5835650"/>
          <p14:tracePt t="85815" x="10204450" y="5867400"/>
          <p14:tracePt t="85830" x="10248900" y="5899150"/>
          <p14:tracePt t="85846" x="10261600" y="5899150"/>
          <p14:tracePt t="85847" x="10261600" y="5905500"/>
          <p14:tracePt t="85887" x="10261600" y="5911850"/>
          <p14:tracePt t="85896" x="10255250" y="5911850"/>
          <p14:tracePt t="85903" x="10242550" y="5911850"/>
          <p14:tracePt t="85913" x="10223500" y="5911850"/>
          <p14:tracePt t="85930" x="10204450" y="5911850"/>
          <p14:tracePt t="85946" x="10185400" y="5911850"/>
          <p14:tracePt t="85983" x="10179050" y="5911850"/>
          <p14:tracePt t="86015" x="10179050" y="5924550"/>
          <p14:tracePt t="86023" x="10179050" y="5930900"/>
          <p14:tracePt t="86031" x="10179050" y="5943600"/>
          <p14:tracePt t="86045" x="10179050" y="5956300"/>
          <p14:tracePt t="86063" x="10179050" y="5975350"/>
          <p14:tracePt t="86079" x="10179050" y="5988050"/>
          <p14:tracePt t="86223" x="10179050" y="5975350"/>
          <p14:tracePt t="86231" x="10172700" y="5969000"/>
          <p14:tracePt t="86247" x="10166350" y="5956300"/>
          <p14:tracePt t="86263" x="10166350" y="5949950"/>
          <p14:tracePt t="86279" x="10160000" y="5943600"/>
          <p14:tracePt t="86294" x="10160000" y="5937250"/>
          <p14:tracePt t="86463" x="10160000" y="5930900"/>
          <p14:tracePt t="86480" x="10153650" y="5918200"/>
          <p14:tracePt t="86487" x="10140950" y="5905500"/>
          <p14:tracePt t="86496" x="10121900" y="5880100"/>
          <p14:tracePt t="86513" x="10064750" y="5816600"/>
          <p14:tracePt t="86529" x="9988550" y="5746750"/>
          <p14:tracePt t="86546" x="9880600" y="5670550"/>
          <p14:tracePt t="86563" x="9759950" y="5594350"/>
          <p14:tracePt t="86580" x="9620250" y="5530850"/>
          <p14:tracePt t="86596" x="9455150" y="5473700"/>
          <p14:tracePt t="86612" x="9245600" y="5429250"/>
          <p14:tracePt t="86628" x="9067800" y="5391150"/>
          <p14:tracePt t="86646" x="8851900" y="5359400"/>
          <p14:tracePt t="86663" x="8769350" y="5353050"/>
          <p14:tracePt t="86680" x="8712200" y="5353050"/>
          <p14:tracePt t="86696" x="8686800" y="5353050"/>
          <p14:tracePt t="86831" x="8680450" y="5346700"/>
          <p14:tracePt t="86839" x="8674100" y="5321300"/>
          <p14:tracePt t="86847" x="8674100" y="5289550"/>
          <p14:tracePt t="86864" x="8674100" y="5181600"/>
          <p14:tracePt t="86880" x="8674100" y="5060950"/>
          <p14:tracePt t="86896" x="8674100" y="4838700"/>
          <p14:tracePt t="86912" x="8674100" y="4641850"/>
          <p14:tracePt t="86929" x="8674100" y="4483100"/>
          <p14:tracePt t="86945" x="8674100" y="4337050"/>
          <p14:tracePt t="86963" x="8705850" y="4203700"/>
          <p14:tracePt t="86978" x="8750300" y="4070350"/>
          <p14:tracePt t="86996" x="8820150" y="3937000"/>
          <p14:tracePt t="86998" x="8858250" y="3873500"/>
          <p14:tracePt t="87012" x="8890000" y="3822700"/>
          <p14:tracePt t="87014" x="8915400" y="3784600"/>
          <p14:tracePt t="87030" x="8953500" y="3727450"/>
          <p14:tracePt t="87031" x="8985250" y="3670300"/>
          <p14:tracePt t="87046" x="9055100" y="3568700"/>
          <p14:tracePt t="87063" x="9118600" y="3492500"/>
          <p14:tracePt t="87080" x="9188450" y="3403600"/>
          <p14:tracePt t="87095" x="9251950" y="3346450"/>
          <p14:tracePt t="87114" x="9315450" y="3289300"/>
          <p14:tracePt t="87129" x="9366250" y="3244850"/>
          <p14:tracePt t="87146" x="9423400" y="3200400"/>
          <p14:tracePt t="87163" x="9467850" y="3162300"/>
          <p14:tracePt t="87180" x="9499600" y="3149600"/>
          <p14:tracePt t="87182" x="9505950" y="3143250"/>
          <p14:tracePt t="87196" x="9518650" y="3143250"/>
          <p14:tracePt t="87350" x="9518650" y="3130550"/>
          <p14:tracePt t="87358" x="9518650" y="3117850"/>
          <p14:tracePt t="87366" x="9518650" y="3092450"/>
          <p14:tracePt t="87377" x="9518650" y="3067050"/>
          <p14:tracePt t="87394" x="9556750" y="2984500"/>
          <p14:tracePt t="87411" x="9626600" y="2908300"/>
          <p14:tracePt t="87427" x="9759950" y="2838450"/>
          <p14:tracePt t="87444" x="9899650" y="2800350"/>
          <p14:tracePt t="87446" x="9969500" y="2774950"/>
          <p14:tracePt t="87461" x="10033000" y="2768600"/>
          <p14:tracePt t="87462" x="10071100" y="2768600"/>
          <p14:tracePt t="87478" x="10160000" y="2768600"/>
          <p14:tracePt t="87494" x="10185400" y="2768600"/>
          <p14:tracePt t="87511" x="10185400" y="2781300"/>
          <p14:tracePt t="87527" x="10185400" y="2813050"/>
          <p14:tracePt t="87544" x="10179050" y="2844800"/>
          <p14:tracePt t="87560" x="10147300" y="2889250"/>
          <p14:tracePt t="87577" x="10096500" y="2927350"/>
          <p14:tracePt t="87594" x="10045700" y="2940050"/>
          <p14:tracePt t="87611" x="10001250" y="2940050"/>
          <p14:tracePt t="87627" x="9969500" y="2940050"/>
          <p14:tracePt t="87644" x="9956800" y="2940050"/>
          <p14:tracePt t="87645" x="9950450" y="2940050"/>
          <p14:tracePt t="87662" x="9944100" y="2933700"/>
          <p14:tracePt t="87679" x="9931400" y="2921000"/>
          <p14:tracePt t="87696" x="9925050" y="2914650"/>
          <p14:tracePt t="87713" x="9925050" y="2895600"/>
          <p14:tracePt t="87729" x="9925050" y="2889250"/>
          <p14:tracePt t="87744" x="9925050" y="2876550"/>
          <p14:tracePt t="87879" x="9918700" y="2870200"/>
          <p14:tracePt t="87896" x="9912350" y="2870200"/>
          <p14:tracePt t="87903" x="9899650" y="2870200"/>
          <p14:tracePt t="87913" x="9886950" y="2870200"/>
          <p14:tracePt t="87928" x="9855200" y="2870200"/>
          <p14:tracePt t="87946" x="9829800" y="2857500"/>
          <p14:tracePt t="87961" x="9817100" y="2857500"/>
          <p14:tracePt t="87979" x="9804400" y="2851150"/>
          <p14:tracePt t="87995" x="9791700" y="2851150"/>
          <p14:tracePt t="88012" x="9779000" y="2844800"/>
          <p14:tracePt t="88028" x="9772650" y="2844800"/>
          <p14:tracePt t="88045" x="9766300" y="2838450"/>
          <p14:tracePt t="88047" x="9759950" y="2838450"/>
          <p14:tracePt t="88062" x="9747250" y="2832100"/>
          <p14:tracePt t="88087" x="9734550" y="2825750"/>
          <p14:tracePt t="88103" x="9728200" y="2819400"/>
          <p14:tracePt t="88119" x="9715500" y="2819400"/>
          <p14:tracePt t="88130" x="9696450" y="2813050"/>
          <p14:tracePt t="88145" x="9664700" y="2806700"/>
          <p14:tracePt t="88161" x="9632950" y="2800350"/>
          <p14:tracePt t="88179" x="9626600" y="2794000"/>
          <p14:tracePt t="88263" x="9632950" y="2774950"/>
          <p14:tracePt t="88271" x="9664700" y="2762250"/>
          <p14:tracePt t="88280" x="9721850" y="2736850"/>
          <p14:tracePt t="88296" x="9817100" y="2692400"/>
          <p14:tracePt t="88312" x="9944100" y="2654300"/>
          <p14:tracePt t="88329" x="10071100" y="2590800"/>
          <p14:tracePt t="88345" x="10172700" y="2520950"/>
          <p14:tracePt t="88363" x="10242550" y="2470150"/>
          <p14:tracePt t="88379" x="10312400" y="2463800"/>
          <p14:tracePt t="88396" x="10337800" y="2463800"/>
          <p14:tracePt t="88431" x="10344150" y="2463800"/>
          <p14:tracePt t="88439" x="10344150" y="2470150"/>
          <p14:tracePt t="88446" x="10344150" y="2476500"/>
          <p14:tracePt t="88462" x="10344150" y="2508250"/>
          <p14:tracePt t="88479" x="10325100" y="2533650"/>
          <p14:tracePt t="88496" x="10293350" y="2552700"/>
          <p14:tracePt t="88512" x="10267950" y="2565400"/>
          <p14:tracePt t="88530" x="10255250" y="2565400"/>
          <p14:tracePt t="88583" x="10248900" y="2565400"/>
          <p14:tracePt t="88591" x="10248900" y="2546350"/>
          <p14:tracePt t="88599" x="10248900" y="2520950"/>
          <p14:tracePt t="88612" x="10261600" y="2489200"/>
          <p14:tracePt t="88629" x="10337800" y="2406650"/>
          <p14:tracePt t="88647" x="10426700" y="2355850"/>
          <p14:tracePt t="88663" x="10445750" y="2349500"/>
          <p14:tracePt t="88687" x="10414000" y="2349500"/>
          <p14:tracePt t="88696" x="10337800" y="2349500"/>
          <p14:tracePt t="88713" x="10128250" y="2336800"/>
          <p14:tracePt t="88727" x="9918700" y="2286000"/>
          <p14:tracePt t="88744" x="9804400" y="2247900"/>
          <p14:tracePt t="88760" x="9785350" y="2247900"/>
          <p14:tracePt t="88863" x="9810750" y="2247900"/>
          <p14:tracePt t="88871" x="9836150" y="2273300"/>
          <p14:tracePt t="88879" x="9867900" y="2298700"/>
          <p14:tracePt t="88896" x="9918700" y="2368550"/>
          <p14:tracePt t="88911" x="9969500" y="2476500"/>
          <p14:tracePt t="88929" x="9982200" y="2552700"/>
          <p14:tracePt t="88945" x="9982200" y="2635250"/>
          <p14:tracePt t="88963" x="9912350" y="2705100"/>
          <p14:tracePt t="88978" x="9785350" y="2749550"/>
          <p14:tracePt t="88996" x="9620250" y="2768600"/>
          <p14:tracePt t="88999" x="9531350" y="2768600"/>
          <p14:tracePt t="89012" x="9442450" y="2768600"/>
          <p14:tracePt t="89029" x="9321800" y="2736850"/>
          <p14:tracePt t="89031" x="9271000" y="2717800"/>
          <p14:tracePt t="89045" x="9251950" y="2705100"/>
          <p14:tracePt t="89063" x="9194800" y="2673350"/>
          <p14:tracePt t="89079" x="9194800" y="2660650"/>
          <p14:tracePt t="89095" x="9194800" y="2622550"/>
          <p14:tracePt t="89113" x="9226550" y="2578100"/>
          <p14:tracePt t="89129" x="9296400" y="2533650"/>
          <p14:tracePt t="89146" x="9391650" y="2495550"/>
          <p14:tracePt t="89163" x="9474200" y="2495550"/>
          <p14:tracePt t="89179" x="9505950" y="2495550"/>
          <p14:tracePt t="89196" x="9537700" y="2514600"/>
          <p14:tracePt t="89198" x="9544050" y="2527300"/>
          <p14:tracePt t="89212" x="9550400" y="2540000"/>
          <p14:tracePt t="89228" x="9550400" y="2578100"/>
          <p14:tracePt t="89245" x="9537700" y="2641600"/>
          <p14:tracePt t="89263" x="9461500" y="2717800"/>
          <p14:tracePt t="89279" x="9398000" y="2755900"/>
          <p14:tracePt t="89297" x="9372600" y="2762250"/>
          <p14:tracePt t="89312" x="9366250" y="2762250"/>
          <p14:tracePt t="89351" x="9366250" y="2749550"/>
          <p14:tracePt t="89359" x="9385300" y="2717800"/>
          <p14:tracePt t="89367" x="9417050" y="2667000"/>
          <p14:tracePt t="89380" x="9455150" y="2628900"/>
          <p14:tracePt t="89395" x="9582150" y="2552700"/>
          <p14:tracePt t="89412" x="9747250" y="2527300"/>
          <p14:tracePt t="89428" x="9906000" y="2514600"/>
          <p14:tracePt t="89445" x="10058400" y="2514600"/>
          <p14:tracePt t="89447" x="10096500" y="2514600"/>
          <p14:tracePt t="89463" x="10140950" y="2514600"/>
          <p14:tracePt t="89494" x="10140950" y="2520950"/>
          <p14:tracePt t="89503" x="10115550" y="2527300"/>
          <p14:tracePt t="89512" x="10090150" y="2546350"/>
          <p14:tracePt t="89528" x="10026650" y="2546350"/>
          <p14:tracePt t="89546" x="9950450" y="2546350"/>
          <p14:tracePt t="89562" x="9893300" y="2546350"/>
          <p14:tracePt t="89579" x="9836150" y="2540000"/>
          <p14:tracePt t="89595" x="9810750" y="2540000"/>
          <p14:tracePt t="89614" x="9810750" y="2533650"/>
          <p14:tracePt t="89630" x="9804400" y="2527300"/>
          <p14:tracePt t="89656" x="9804400" y="2520950"/>
          <p14:tracePt t="89671" x="9804400" y="2508250"/>
          <p14:tracePt t="89679" x="9804400" y="2501900"/>
          <p14:tracePt t="89697" x="9842500" y="2501900"/>
          <p14:tracePt t="89711" x="9893300" y="2501900"/>
          <p14:tracePt t="89728" x="9944100" y="2501900"/>
          <p14:tracePt t="89744" x="9988550" y="2527300"/>
          <p14:tracePt t="89761" x="10020300" y="2546350"/>
          <p14:tracePt t="89778" x="10026650" y="2559050"/>
          <p14:tracePt t="89796" x="10026650" y="2571750"/>
          <p14:tracePt t="89798" x="10026650" y="2578100"/>
          <p14:tracePt t="89814" x="10026650" y="2584450"/>
          <p14:tracePt t="89829" x="10020300" y="2590800"/>
          <p14:tracePt t="89845" x="10001250" y="2597150"/>
          <p14:tracePt t="89863" x="9982200" y="2597150"/>
          <p14:tracePt t="89879" x="9975850" y="2597150"/>
          <p14:tracePt t="89897" x="9975850" y="2571750"/>
          <p14:tracePt t="89912" x="9975850" y="2520950"/>
          <p14:tracePt t="89929" x="10001250" y="2463800"/>
          <p14:tracePt t="89946" x="10096500" y="2438400"/>
          <p14:tracePt t="89962" x="10261600" y="2438400"/>
          <p14:tracePt t="89979" x="10521950" y="2489200"/>
          <p14:tracePt t="89995" x="10788650" y="2584450"/>
          <p14:tracePt t="90013" x="10922000" y="2679700"/>
          <p14:tracePt t="90015" x="10941050" y="2698750"/>
          <p14:tracePt t="90029" x="10953750" y="2730500"/>
          <p14:tracePt t="90045" x="10953750" y="2755900"/>
          <p14:tracePt t="90063" x="10852150" y="2794000"/>
          <p14:tracePt t="90079" x="10699750" y="2794000"/>
          <p14:tracePt t="90096" x="10547350" y="2781300"/>
          <p14:tracePt t="90112" x="10420350" y="2730500"/>
          <p14:tracePt t="90128" x="10401300" y="2717800"/>
          <p14:tracePt t="90146" x="10394950" y="2698750"/>
          <p14:tracePt t="90162" x="10394950" y="2660650"/>
          <p14:tracePt t="90179" x="10439400" y="2622550"/>
          <p14:tracePt t="90195" x="10521950" y="2590800"/>
          <p14:tracePt t="90212" x="10598150" y="2584450"/>
          <p14:tracePt t="90229" x="10661650" y="2578100"/>
          <p14:tracePt t="90231" x="10687050" y="2578100"/>
          <p14:tracePt t="90246" x="10699750" y="2590800"/>
          <p14:tracePt t="90263" x="10706100" y="2603500"/>
          <p14:tracePt t="90279" x="10706100" y="2628900"/>
          <p14:tracePt t="90295" x="10687050" y="2660650"/>
          <p14:tracePt t="90312" x="10553700" y="2698750"/>
          <p14:tracePt t="90328" x="10382250" y="2698750"/>
          <p14:tracePt t="90347" x="10172700" y="2698750"/>
          <p14:tracePt t="90362" x="9906000" y="2622550"/>
          <p14:tracePt t="90379" x="9696450" y="2520950"/>
          <p14:tracePt t="90395" x="9613900" y="2463800"/>
          <p14:tracePt t="90412" x="9563100" y="2406650"/>
          <p14:tracePt t="90428" x="9550400" y="2368550"/>
          <p14:tracePt t="90431" x="9550400" y="2343150"/>
          <p14:tracePt t="90445" x="9550400" y="2324100"/>
          <p14:tracePt t="90447" x="9569450" y="2286000"/>
          <p14:tracePt t="90462" x="9639300" y="2247900"/>
          <p14:tracePt t="90479" x="9772650" y="2222500"/>
          <p14:tracePt t="90495" x="9931400" y="2216150"/>
          <p14:tracePt t="90512" x="10090150" y="2216150"/>
          <p14:tracePt t="90528" x="10242550" y="2235200"/>
          <p14:tracePt t="90546" x="10382250" y="2305050"/>
          <p14:tracePt t="90562" x="10477500" y="2374900"/>
          <p14:tracePt t="90579" x="10502900" y="2425700"/>
          <p14:tracePt t="90595" x="10502900" y="2470150"/>
          <p14:tracePt t="90613" x="10502900" y="2520950"/>
          <p14:tracePt t="90615" x="10490200" y="2552700"/>
          <p14:tracePt t="90629" x="10464800" y="2584450"/>
          <p14:tracePt t="90645" x="10407650" y="2647950"/>
          <p14:tracePt t="90647" x="10369550" y="2660650"/>
          <p14:tracePt t="90663" x="10274300" y="2692400"/>
          <p14:tracePt t="90679" x="10191750" y="2711450"/>
          <p14:tracePt t="90695" x="10121900" y="2711450"/>
          <p14:tracePt t="90712" x="10071100" y="2711450"/>
          <p14:tracePt t="90727" x="10052050" y="2711450"/>
          <p14:tracePt t="90745" x="10026650" y="2705100"/>
          <p14:tracePt t="90762" x="10001250" y="2679700"/>
          <p14:tracePt t="90779" x="9988550" y="2660650"/>
          <p14:tracePt t="90799" x="9982200" y="2647950"/>
          <p14:tracePt t="90814" x="9982200" y="2641600"/>
          <p14:tracePt t="91008" x="9982200" y="2635250"/>
          <p14:tracePt t="91015" x="9988550" y="2635250"/>
          <p14:tracePt t="91029" x="10001250" y="2628900"/>
          <p14:tracePt t="91045" x="10026650" y="2622550"/>
          <p14:tracePt t="91062" x="10077450" y="2609850"/>
          <p14:tracePt t="91079" x="10115550" y="2590800"/>
          <p14:tracePt t="91095" x="10153650" y="2571750"/>
          <p14:tracePt t="91112" x="10166350" y="2559050"/>
          <p14:tracePt t="91128" x="10172700" y="2546350"/>
          <p14:tracePt t="91145" x="10179050" y="2540000"/>
          <p14:tracePt t="91162" x="10179050" y="2533650"/>
          <p14:tracePt t="91231" x="10179050" y="2527300"/>
          <p14:tracePt t="91239" x="10185400" y="2514600"/>
          <p14:tracePt t="91246" x="10198100" y="2501900"/>
          <p14:tracePt t="91263" x="10274300" y="2457450"/>
          <p14:tracePt t="91279" x="10458450" y="2381250"/>
          <p14:tracePt t="91297" x="10725150" y="2317750"/>
          <p14:tracePt t="91313" x="11106150" y="2279650"/>
          <p14:tracePt t="91329" x="11423650" y="2266950"/>
          <p14:tracePt t="91345" x="11633200" y="2266950"/>
          <p14:tracePt t="91362" x="11766550" y="2298700"/>
          <p14:tracePt t="91379" x="11798300" y="2317750"/>
          <p14:tracePt t="91395" x="11798300" y="2324100"/>
          <p14:tracePt t="91413" x="11798300" y="2343150"/>
          <p14:tracePt t="91415" x="11791950" y="2355850"/>
          <p14:tracePt t="91429" x="11766550" y="2374900"/>
          <p14:tracePt t="91446" x="11652250" y="2451100"/>
          <p14:tracePt t="91463" x="11569700" y="2489200"/>
          <p14:tracePt t="91479" x="11455400" y="2527300"/>
          <p14:tracePt t="91495" x="11353800" y="2546350"/>
          <p14:tracePt t="91512" x="11283950" y="2552700"/>
          <p14:tracePt t="91529" x="11245850" y="2552700"/>
          <p14:tracePt t="91545" x="11233150" y="2552700"/>
          <p14:tracePt t="91567" x="11226800" y="2546350"/>
          <p14:tracePt t="91579" x="11220450" y="2540000"/>
          <p14:tracePt t="91596" x="11220450" y="2527300"/>
          <p14:tracePt t="91695" x="11226800" y="2533650"/>
          <p14:tracePt t="91703" x="11226800" y="2546350"/>
          <p14:tracePt t="91713" x="11233150" y="2565400"/>
          <p14:tracePt t="91728" x="11245850" y="2603500"/>
          <p14:tracePt t="91744" x="11245850" y="2628900"/>
          <p14:tracePt t="91763" x="11245850" y="2667000"/>
          <p14:tracePt t="91779" x="11239500" y="2698750"/>
          <p14:tracePt t="91796" x="11214100" y="2730500"/>
          <p14:tracePt t="91798" x="11201400" y="2743200"/>
          <p14:tracePt t="91812" x="11182350" y="2755900"/>
          <p14:tracePt t="91814" x="11156950" y="2774950"/>
          <p14:tracePt t="91830" x="11093450" y="2806700"/>
          <p14:tracePt t="91846" x="10985500" y="2863850"/>
          <p14:tracePt t="91862" x="10871200" y="2882900"/>
          <p14:tracePt t="91879" x="10744200" y="2895600"/>
          <p14:tracePt t="91895" x="10598150" y="2895600"/>
          <p14:tracePt t="91913" x="10496550" y="2895600"/>
          <p14:tracePt t="91929" x="10420350" y="2863850"/>
          <p14:tracePt t="91945" x="10414000" y="2863850"/>
          <p14:tracePt t="91962" x="10407650" y="2857500"/>
          <p14:tracePt t="92111" x="10407650" y="2870200"/>
          <p14:tracePt t="92119" x="10407650" y="2889250"/>
          <p14:tracePt t="92130" x="10407650" y="2908300"/>
          <p14:tracePt t="92146" x="10407650" y="2927350"/>
          <p14:tracePt t="92162" x="10407650" y="2933700"/>
          <p14:tracePt t="92239" x="10401300" y="2933700"/>
          <p14:tracePt t="92264" x="10394950" y="2933700"/>
          <p14:tracePt t="92271" x="10382250" y="2933700"/>
          <p14:tracePt t="92278" x="10375900" y="2933700"/>
          <p14:tracePt t="92296" x="10350500" y="2921000"/>
          <p14:tracePt t="92313" x="10331450" y="2914650"/>
          <p14:tracePt t="92328" x="10312400" y="2908300"/>
          <p14:tracePt t="92346" x="10293350" y="2895600"/>
          <p14:tracePt t="92350" x="10287000" y="2895600"/>
          <p14:tracePt t="92362" x="10287000" y="2889250"/>
          <p14:tracePt t="92839" x="10287000" y="2908300"/>
          <p14:tracePt t="92848" x="10287000" y="2940050"/>
          <p14:tracePt t="92855" x="10287000" y="3009900"/>
          <p14:tracePt t="92862" x="10287000" y="3086100"/>
          <p14:tracePt t="92880" x="10287000" y="3263900"/>
          <p14:tracePt t="92897" x="10248900" y="3505200"/>
          <p14:tracePt t="92912" x="10172700" y="3752850"/>
          <p14:tracePt t="92929" x="10128250" y="3930650"/>
          <p14:tracePt t="92945" x="10090150" y="4057650"/>
          <p14:tracePt t="92962" x="10058400" y="4140200"/>
          <p14:tracePt t="92978" x="10026650" y="4191000"/>
          <p14:tracePt t="92996" x="10013950" y="4222750"/>
          <p14:tracePt t="92998" x="10007600" y="4235450"/>
          <p14:tracePt t="93012" x="10007600" y="4241800"/>
          <p14:tracePt t="93029" x="10001250" y="4254500"/>
          <p14:tracePt t="93079" x="9994900" y="4254500"/>
          <p14:tracePt t="93087" x="9988550" y="4254500"/>
          <p14:tracePt t="93096" x="9969500" y="4254500"/>
          <p14:tracePt t="93113" x="9925050" y="4248150"/>
          <p14:tracePt t="93128" x="9810750" y="4229100"/>
          <p14:tracePt t="93146" x="9632950" y="4203700"/>
          <p14:tracePt t="93162" x="9353550" y="4121150"/>
          <p14:tracePt t="93179" x="9093200" y="4051300"/>
          <p14:tracePt t="93195" x="8902700" y="3987800"/>
          <p14:tracePt t="93212" x="8731250" y="3911600"/>
          <p14:tracePt t="93229" x="8591550" y="3835400"/>
          <p14:tracePt t="93231" x="8528050" y="3790950"/>
          <p14:tracePt t="93245" x="8451850" y="3733800"/>
          <p14:tracePt t="93247" x="8407400" y="3695700"/>
          <p14:tracePt t="93263" x="8331200" y="3594100"/>
          <p14:tracePt t="93279" x="8255000" y="3486150"/>
          <p14:tracePt t="93295" x="8229600" y="3454400"/>
          <p14:tracePt t="93319" x="8229600" y="3441700"/>
          <p14:tracePt t="93330" x="8229600" y="3429000"/>
          <p14:tracePt t="93347" x="8229600" y="3384550"/>
          <p14:tracePt t="93361" x="8318500" y="3295650"/>
          <p14:tracePt t="93379" x="8521700" y="3219450"/>
          <p14:tracePt t="93395" x="8902700" y="3155950"/>
          <p14:tracePt t="93412" x="9404350" y="3136900"/>
          <p14:tracePt t="93429" x="9867900" y="3206750"/>
          <p14:tracePt t="93431" x="10096500" y="3282950"/>
          <p14:tracePt t="93447" x="10375900" y="3378200"/>
          <p14:tracePt t="93463" x="10439400" y="3390900"/>
          <p14:tracePt t="93480" x="10439400" y="3403600"/>
          <p14:tracePt t="93497" x="10299700" y="3416300"/>
          <p14:tracePt t="93512" x="10045700" y="3416300"/>
          <p14:tracePt t="93529" x="9652000" y="3365500"/>
          <p14:tracePt t="93545" x="9283700" y="3295650"/>
          <p14:tracePt t="93562" x="9099550" y="3206750"/>
          <p14:tracePt t="93578" x="9055100" y="3111500"/>
          <p14:tracePt t="93596" x="9061450" y="3003550"/>
          <p14:tracePt t="93598" x="9118600" y="2927350"/>
          <p14:tracePt t="93612" x="9258300" y="2825750"/>
          <p14:tracePt t="93629" x="9620250" y="2667000"/>
          <p14:tracePt t="93631" x="9829800" y="2603500"/>
          <p14:tracePt t="93645" x="10020300" y="2552700"/>
          <p14:tracePt t="93647" x="10179050" y="2501900"/>
          <p14:tracePt t="93663" x="10350500" y="2444750"/>
          <p14:tracePt t="93679" x="10382250" y="2444750"/>
          <p14:tracePt t="93703" x="10382250" y="2470150"/>
          <p14:tracePt t="93712" x="10344150" y="2527300"/>
          <p14:tracePt t="93729" x="10255250" y="2654300"/>
          <p14:tracePt t="93744" x="10134600" y="2787650"/>
          <p14:tracePt t="93760" x="10039350" y="2921000"/>
          <p14:tracePt t="93779" x="9950450" y="3022600"/>
          <p14:tracePt t="93782" x="9912350" y="3073400"/>
          <p14:tracePt t="93795" x="9867900" y="3117850"/>
          <p14:tracePt t="93813" x="9817100" y="3200400"/>
          <p14:tracePt t="93828" x="9766300" y="3289300"/>
          <p14:tracePt t="93847" x="9709150" y="3378200"/>
          <p14:tracePt t="93863" x="9683750" y="3435350"/>
          <p14:tracePt t="93879" x="9664700" y="3486150"/>
          <p14:tracePt t="93896" x="9645650" y="3524250"/>
          <p14:tracePt t="93912" x="9626600" y="3562350"/>
          <p14:tracePt t="93929" x="9626600" y="3581400"/>
          <p14:tracePt t="93946" x="9626600" y="3600450"/>
          <p14:tracePt t="93962" x="9613900" y="3644900"/>
          <p14:tracePt t="93979" x="9613900" y="3721100"/>
          <p14:tracePt t="93982" x="9613900" y="3752850"/>
          <p14:tracePt t="93995" x="9613900" y="3790950"/>
          <p14:tracePt t="94013" x="9626600" y="3898900"/>
          <p14:tracePt t="94029" x="9683750" y="4038600"/>
          <p14:tracePt t="94046" x="9753600" y="4267200"/>
          <p14:tracePt t="94063" x="9817100" y="4445000"/>
          <p14:tracePt t="94080" x="9880600" y="4654550"/>
          <p14:tracePt t="94097" x="9944100" y="4819650"/>
          <p14:tracePt t="94112" x="9982200" y="4959350"/>
          <p14:tracePt t="94128" x="10013950" y="5073650"/>
          <p14:tracePt t="94146" x="10033000" y="5130800"/>
          <p14:tracePt t="94162" x="10033000" y="5162550"/>
          <p14:tracePt t="94207" x="10033000" y="5168900"/>
          <p14:tracePt t="94239" x="10033000" y="5175250"/>
          <p14:tracePt t="94295" x="10026650" y="5181600"/>
          <p14:tracePt t="94311" x="10020300" y="5181600"/>
          <p14:tracePt t="94318" x="10013950" y="5181600"/>
          <p14:tracePt t="94335" x="10007600" y="5181600"/>
          <p14:tracePt t="94346" x="10001250" y="5194300"/>
          <p14:tracePt t="94363" x="9988550" y="5200650"/>
          <p14:tracePt t="94380" x="9982200" y="5245100"/>
          <p14:tracePt t="94396" x="9982200" y="5289550"/>
          <p14:tracePt t="94399" x="9969500" y="5321300"/>
          <p14:tracePt t="94412" x="9963150" y="5359400"/>
          <p14:tracePt t="94428" x="9937750" y="5454650"/>
          <p14:tracePt t="94446" x="9899650" y="5607050"/>
          <p14:tracePt t="94462" x="9886950" y="5670550"/>
          <p14:tracePt t="94480" x="9874250" y="5695950"/>
          <p14:tracePt t="94496" x="9874250" y="5708650"/>
          <p14:tracePt t="94513" x="9880600" y="5721350"/>
          <p14:tracePt t="94529" x="9912350" y="5721350"/>
          <p14:tracePt t="94546" x="10001250" y="5721350"/>
          <p14:tracePt t="94563" x="10121900" y="5721350"/>
          <p14:tracePt t="94579" x="10293350" y="5721350"/>
          <p14:tracePt t="94596" x="10591800" y="5721350"/>
          <p14:tracePt t="94598" x="10731500" y="5721350"/>
          <p14:tracePt t="94612" x="10871200" y="5721350"/>
          <p14:tracePt t="94628" x="11036300" y="5708650"/>
          <p14:tracePt t="94646" x="11118850" y="5651500"/>
          <p14:tracePt t="94662" x="11118850" y="5619750"/>
          <p14:tracePt t="94680" x="11118850" y="5594350"/>
          <p14:tracePt t="94697" x="11099800" y="5568950"/>
          <p14:tracePt t="94713" x="11049000" y="5549900"/>
          <p14:tracePt t="94727" x="10985500" y="5530850"/>
          <p14:tracePt t="94744" x="10934700" y="5524500"/>
          <p14:tracePt t="94762" x="10915650" y="5524500"/>
          <p14:tracePt t="94779" x="10890250" y="5530850"/>
          <p14:tracePt t="94795" x="10883900" y="5537200"/>
          <p14:tracePt t="94813" x="10871200" y="5549900"/>
          <p14:tracePt t="94828" x="10871200" y="5568950"/>
          <p14:tracePt t="94845" x="10871200" y="5594350"/>
          <p14:tracePt t="94862" x="10871200" y="5613400"/>
          <p14:tracePt t="94880" x="10877550" y="5626100"/>
          <p14:tracePt t="94895" x="10915650" y="5626100"/>
          <p14:tracePt t="94913" x="10972800" y="5626100"/>
          <p14:tracePt t="94929" x="11061700" y="5626100"/>
          <p14:tracePt t="94946" x="11106150" y="5626100"/>
          <p14:tracePt t="94962" x="11112500" y="5626100"/>
          <p14:tracePt t="94978" x="11112500" y="5619750"/>
          <p14:tracePt t="94996" x="11087100" y="5607050"/>
          <p14:tracePt t="94998" x="11055350" y="5594350"/>
          <p14:tracePt t="95012" x="11042650" y="5588000"/>
          <p14:tracePt t="95028" x="10972800" y="5581650"/>
          <p14:tracePt t="95046" x="10756900" y="5556250"/>
          <p14:tracePt t="95063" x="10591800" y="5549900"/>
          <p14:tracePt t="95080" x="10420350" y="5549900"/>
          <p14:tracePt t="95097" x="10293350" y="5549900"/>
          <p14:tracePt t="95112" x="10248900" y="5549900"/>
          <p14:tracePt t="95134" x="10242550" y="5549900"/>
          <p14:tracePt t="95159" x="10242550" y="5556250"/>
          <p14:tracePt t="95175" x="10242550" y="5562600"/>
          <p14:tracePt t="95254" x="10236200" y="5568950"/>
          <p14:tracePt t="95270" x="10229850" y="5568950"/>
          <p14:tracePt t="95286" x="10223500" y="5568950"/>
          <p14:tracePt t="95296" x="10198100" y="5568950"/>
          <p14:tracePt t="95303" x="10134600" y="5568950"/>
          <p14:tracePt t="95313" x="10058400" y="5568950"/>
          <p14:tracePt t="95329" x="9886950" y="5524500"/>
          <p14:tracePt t="95345" x="9747250" y="5480050"/>
          <p14:tracePt t="95362" x="9626600" y="5422900"/>
          <p14:tracePt t="95378" x="9582150" y="5391150"/>
          <p14:tracePt t="95396" x="9575800" y="5378450"/>
          <p14:tracePt t="95398" x="9575800" y="5372100"/>
          <p14:tracePt t="95412" x="9575800" y="5353050"/>
          <p14:tracePt t="95415" x="9575800" y="5327650"/>
          <p14:tracePt t="95429" x="9588500" y="5289550"/>
          <p14:tracePt t="95431" x="9620250" y="5251450"/>
          <p14:tracePt t="95445" x="9652000" y="5219700"/>
          <p14:tracePt t="95447" x="9696450" y="5187950"/>
          <p14:tracePt t="95463" x="9823450" y="5118100"/>
          <p14:tracePt t="95480" x="9963150" y="5048250"/>
          <p14:tracePt t="95496" x="10102850" y="5010150"/>
          <p14:tracePt t="95513" x="10248900" y="4984750"/>
          <p14:tracePt t="95529" x="10350500" y="4984750"/>
          <p14:tracePt t="95546" x="10534650" y="5010150"/>
          <p14:tracePt t="95563" x="10864850" y="5105400"/>
          <p14:tracePt t="95579" x="11195050" y="5264150"/>
          <p14:tracePt t="95596" x="11493500" y="5422900"/>
          <p14:tracePt t="95598" x="11595100" y="5492750"/>
          <p14:tracePt t="95612" x="11664950" y="5524500"/>
          <p14:tracePt t="95628" x="11747500" y="5581650"/>
          <p14:tracePt t="95645" x="11760200" y="5594350"/>
          <p14:tracePt t="95687" x="11760200" y="5600700"/>
          <p14:tracePt t="95696" x="11760200" y="5607050"/>
          <p14:tracePt t="95703" x="11760200" y="5613400"/>
          <p14:tracePt t="95712" x="11760200" y="5626100"/>
          <p14:tracePt t="95730" x="11734800" y="5657850"/>
          <p14:tracePt t="95746" x="11696700" y="5683250"/>
          <p14:tracePt t="95763" x="11626850" y="5708650"/>
          <p14:tracePt t="95779" x="11525250" y="5746750"/>
          <p14:tracePt t="95796" x="11379200" y="5784850"/>
          <p14:tracePt t="95811" x="11214100" y="5797550"/>
          <p14:tracePt t="95829" x="11049000" y="5816600"/>
          <p14:tracePt t="95831" x="10960100" y="5822950"/>
          <p14:tracePt t="95846" x="10782300" y="5822950"/>
          <p14:tracePt t="95862" x="10560050" y="5822950"/>
          <p14:tracePt t="95878" x="10363200" y="5822950"/>
          <p14:tracePt t="95895" x="10140950" y="5803900"/>
          <p14:tracePt t="95913" x="9906000" y="5765800"/>
          <p14:tracePt t="95928" x="9690100" y="5715000"/>
          <p14:tracePt t="95946" x="9544050" y="5676900"/>
          <p14:tracePt t="95962" x="9410700" y="5651500"/>
          <p14:tracePt t="95979" x="9309100" y="5645150"/>
          <p14:tracePt t="95995" x="9258300" y="5638800"/>
          <p14:tracePt t="96012" x="9232900" y="5632450"/>
          <p14:tracePt t="96028" x="9226550" y="5632450"/>
          <p14:tracePt t="96159" x="9232900" y="5632450"/>
          <p14:tracePt t="96207" x="9245600" y="5632450"/>
          <p14:tracePt t="96215" x="9258300" y="5645150"/>
          <p14:tracePt t="96229" x="9264650" y="5689600"/>
          <p14:tracePt t="96245" x="9245600" y="5880100"/>
          <p14:tracePt t="96262" x="8794750" y="6337300"/>
          <p14:tracePt t="96279" x="8255000" y="6540500"/>
          <p14:tracePt t="96295" x="7575550" y="6591300"/>
          <p14:tracePt t="96312" x="6813550" y="6572250"/>
          <p14:tracePt t="96328" x="6184900" y="6432550"/>
          <p14:tracePt t="96347" x="5880100" y="6305550"/>
          <p14:tracePt t="96362" x="5803900" y="6267450"/>
          <p14:tracePt t="96379" x="5797550" y="6267450"/>
          <p14:tracePt t="96395" x="5842000" y="6216650"/>
          <p14:tracePt t="96412" x="5930900" y="6140450"/>
          <p14:tracePt t="96429" x="6032500" y="6076950"/>
          <p14:tracePt t="96445" x="6140450" y="6013450"/>
          <p14:tracePt t="96462" x="6419850" y="5962650"/>
          <p14:tracePt t="96479" x="6781800" y="5911850"/>
          <p14:tracePt t="96495" x="7137400" y="5880100"/>
          <p14:tracePt t="96512" x="7467600" y="5880100"/>
          <p14:tracePt t="96528" x="7759700" y="5880100"/>
          <p14:tracePt t="96546" x="7931150" y="5880100"/>
          <p14:tracePt t="96562" x="8013700" y="5880100"/>
          <p14:tracePt t="96579" x="8039100" y="5880100"/>
          <p14:tracePt t="96595" x="8051800" y="5880100"/>
          <p14:tracePt t="96612" x="8058150" y="5873750"/>
          <p14:tracePt t="96614" x="8070850" y="5867400"/>
          <p14:tracePt t="96629" x="8089900" y="5867400"/>
          <p14:tracePt t="96645" x="8235950" y="5829300"/>
          <p14:tracePt t="96647" x="8401050" y="5797550"/>
          <p14:tracePt t="96662" x="8870950" y="5664200"/>
          <p14:tracePt t="96679" x="9474200" y="5448300"/>
          <p14:tracePt t="96695" x="10128250" y="5156200"/>
          <p14:tracePt t="96712" x="10693400" y="4895850"/>
          <p14:tracePt t="96727" x="11131550" y="4667250"/>
          <p14:tracePt t="96744" x="11417300" y="4552950"/>
          <p14:tracePt t="96760" x="11544300" y="4502150"/>
          <p14:tracePt t="96777" x="11582400" y="4495800"/>
          <p14:tracePt t="96831" x="11582400" y="4514850"/>
          <p14:tracePt t="96839" x="11582400" y="4546600"/>
          <p14:tracePt t="96847" x="11582400" y="4603750"/>
          <p14:tracePt t="96863" x="11582400" y="4724400"/>
          <p14:tracePt t="96880" x="11563350" y="4851400"/>
          <p14:tracePt t="96895" x="11525250" y="4984750"/>
          <p14:tracePt t="96912" x="11493500" y="5073650"/>
          <p14:tracePt t="96928" x="11455400" y="5149850"/>
          <p14:tracePt t="96945" x="11417300" y="5187950"/>
          <p14:tracePt t="96962" x="11353800" y="5226050"/>
          <p14:tracePt t="96979" x="11201400" y="5264150"/>
          <p14:tracePt t="96996" x="10820400" y="5264150"/>
          <p14:tracePt t="97013" x="10306050" y="5200650"/>
          <p14:tracePt t="97015" x="10083800" y="5149850"/>
          <p14:tracePt t="97028" x="9893300" y="5092700"/>
          <p14:tracePt t="97045" x="9582150" y="4997450"/>
          <p14:tracePt t="97046" x="9461500" y="4959350"/>
          <p14:tracePt t="97061" x="9391650" y="4946650"/>
          <p14:tracePt t="97062" x="9334500" y="4921250"/>
          <p14:tracePt t="97078" x="9296400" y="4908550"/>
          <p14:tracePt t="97142" x="9309100" y="4902200"/>
          <p14:tracePt t="97150" x="9334500" y="4902200"/>
          <p14:tracePt t="97161" x="9359900" y="4895850"/>
          <p14:tracePt t="97177" x="9448800" y="4895850"/>
          <p14:tracePt t="97194" x="9556750" y="4895850"/>
          <p14:tracePt t="97211" x="9683750" y="4908550"/>
          <p14:tracePt t="97227" x="9836150" y="4959350"/>
          <p14:tracePt t="97244" x="9956800" y="5041900"/>
          <p14:tracePt t="97261" x="10020300" y="5118100"/>
          <p14:tracePt t="97262" x="10020300" y="5168900"/>
          <p14:tracePt t="97278" x="9994900" y="5295900"/>
          <p14:tracePt t="97294" x="9798050" y="5435600"/>
          <p14:tracePt t="97311" x="9417050" y="5556250"/>
          <p14:tracePt t="97327" x="8928100" y="5575300"/>
          <p14:tracePt t="97345" x="8642350" y="5530850"/>
          <p14:tracePt t="97360" x="8477250" y="5467350"/>
          <p14:tracePt t="97378" x="8451850" y="5435600"/>
          <p14:tracePt t="97393" x="8458200" y="5397500"/>
          <p14:tracePt t="97411" x="8559800" y="5308600"/>
          <p14:tracePt t="97427" x="8845550" y="5219700"/>
          <p14:tracePt t="97444" x="9321800" y="5175250"/>
          <p14:tracePt t="97461" x="9842500" y="5175250"/>
          <p14:tracePt t="97462" x="10083800" y="5175250"/>
          <p14:tracePt t="97478" x="10464800" y="5226050"/>
          <p14:tracePt t="97494" x="10750550" y="5321300"/>
          <p14:tracePt t="97510" x="10820400" y="5359400"/>
          <p14:tracePt t="97527" x="10826750" y="5372100"/>
          <p14:tracePt t="97545" x="10826750" y="5391150"/>
          <p14:tracePt t="97562" x="10788650" y="5416550"/>
          <p14:tracePt t="97579" x="10699750" y="5435600"/>
          <p14:tracePt t="97595" x="10566400" y="5454650"/>
          <p14:tracePt t="97613" x="10407650" y="5454650"/>
          <p14:tracePt t="97614" x="10312400" y="5454650"/>
          <p14:tracePt t="97629" x="10229850" y="5454650"/>
          <p14:tracePt t="97631" x="10134600" y="5454650"/>
          <p14:tracePt t="97645" x="10052050" y="5454650"/>
          <p14:tracePt t="97662" x="9861550" y="5454650"/>
          <p14:tracePt t="97678" x="9779000" y="5461000"/>
          <p14:tracePt t="97695" x="9728200" y="5461000"/>
          <p14:tracePt t="97713" x="9652000" y="5473700"/>
          <p14:tracePt t="97728" x="9594850" y="5486400"/>
          <p14:tracePt t="97744" x="9537700" y="5499100"/>
          <p14:tracePt t="97761" x="9480550" y="5518150"/>
          <p14:tracePt t="97779" x="9359900" y="5549900"/>
          <p14:tracePt t="97796" x="9207500" y="5588000"/>
          <p14:tracePt t="97812" x="8940800" y="5619750"/>
          <p14:tracePt t="97815" x="8763000" y="5638800"/>
          <p14:tracePt t="97828" x="8534400" y="5638800"/>
          <p14:tracePt t="97847" x="7639050" y="5651500"/>
          <p14:tracePt t="97862" x="6883400" y="5651500"/>
          <p14:tracePt t="97879" x="6203950" y="5594350"/>
          <p14:tracePt t="97895" x="5575300" y="5549900"/>
          <p14:tracePt t="97912" x="4965700" y="5524500"/>
          <p14:tracePt t="97928" x="4451350" y="5480050"/>
          <p14:tracePt t="97945" x="4159250" y="5467350"/>
          <p14:tracePt t="97962" x="4006850" y="5467350"/>
          <p14:tracePt t="97979" x="3886200" y="5467350"/>
          <p14:tracePt t="97995" x="3797300" y="5467350"/>
          <p14:tracePt t="98012" x="3695700" y="5486400"/>
          <p14:tracePt t="98014" x="3638550" y="5492750"/>
          <p14:tracePt t="98029" x="3556000" y="5499100"/>
          <p14:tracePt t="98031" x="3486150" y="5499100"/>
          <p14:tracePt t="98045" x="3378200" y="5499100"/>
          <p14:tracePt t="98047" x="3276600" y="5499100"/>
          <p14:tracePt t="98062" x="3098800" y="5499100"/>
          <p14:tracePt t="98079" x="2971800" y="5499100"/>
          <p14:tracePt t="98095" x="2870200" y="5486400"/>
          <p14:tracePt t="98112" x="2749550" y="5473700"/>
          <p14:tracePt t="98128" x="2578100" y="5467350"/>
          <p14:tracePt t="98146" x="2444750" y="5454650"/>
          <p14:tracePt t="98161" x="2387600" y="5454650"/>
          <p14:tracePt t="98178" x="2381250" y="5454650"/>
          <p14:tracePt t="98215" x="2381250" y="5448300"/>
          <p14:tracePt t="98246" x="2381250" y="5435600"/>
          <p14:tracePt t="98254" x="2381250" y="5422900"/>
          <p14:tracePt t="98261" x="2400300" y="5403850"/>
          <p14:tracePt t="98277" x="2438400" y="5365750"/>
          <p14:tracePt t="98294" x="2463800" y="5340350"/>
          <p14:tracePt t="98310" x="2476500" y="5321300"/>
          <p14:tracePt t="98406" x="2470150" y="5327650"/>
          <p14:tracePt t="98415" x="2463800" y="5340350"/>
          <p14:tracePt t="98430" x="2425700" y="5346700"/>
          <p14:tracePt t="98445" x="2387600" y="5346700"/>
          <p14:tracePt t="98463" x="2254250" y="5302250"/>
          <p14:tracePt t="98479" x="2178050" y="5232400"/>
          <p14:tracePt t="98496" x="2152650" y="5168900"/>
          <p14:tracePt t="98513" x="2152650" y="5086350"/>
          <p14:tracePt t="98530" x="2178050" y="4997450"/>
          <p14:tracePt t="98546" x="2273300" y="4895850"/>
          <p14:tracePt t="98563" x="2425700" y="4826000"/>
          <p14:tracePt t="98579" x="2508250" y="4819650"/>
          <p14:tracePt t="98595" x="2527300" y="4819650"/>
          <p14:tracePt t="98612" x="2527300" y="4921250"/>
          <p14:tracePt t="98629" x="2520950" y="5073650"/>
          <p14:tracePt t="98631" x="2482850" y="5143500"/>
          <p14:tracePt t="98645" x="2457450" y="5213350"/>
          <p14:tracePt t="98663" x="2381250" y="5334000"/>
          <p14:tracePt t="98679" x="2305050" y="5365750"/>
          <p14:tracePt t="98696" x="2235200" y="5365750"/>
          <p14:tracePt t="98712" x="2203450" y="5353050"/>
          <p14:tracePt t="98729" x="2178050" y="5302250"/>
          <p14:tracePt t="98745" x="2152650" y="5181600"/>
          <p14:tracePt t="98763" x="2152650" y="5054600"/>
          <p14:tracePt t="98778" x="2247900" y="4940300"/>
          <p14:tracePt t="98795" x="2419350" y="4870450"/>
          <p14:tracePt t="98812" x="2774950" y="4845050"/>
          <p14:tracePt t="98829" x="3117850" y="4889500"/>
          <p14:tracePt t="98831" x="3302000" y="4991100"/>
          <p14:tracePt t="98845" x="3416300" y="5092700"/>
          <p14:tracePt t="98863" x="3651250" y="5435600"/>
          <p14:tracePt t="98879" x="3657600" y="5594350"/>
          <p14:tracePt t="98896" x="3644900" y="5721350"/>
          <p14:tracePt t="98911" x="3606800" y="5778500"/>
          <p14:tracePt t="98930" x="3594100" y="5791200"/>
          <p14:tracePt t="98967" x="3587750" y="5791200"/>
          <p14:tracePt t="98975" x="3568700" y="5791200"/>
          <p14:tracePt t="98982" x="3568700" y="5772150"/>
          <p14:tracePt t="98995" x="3562350" y="5734050"/>
          <p14:tracePt t="99011" x="3562350" y="5683250"/>
          <p14:tracePt t="99029" x="3575050" y="5632450"/>
          <p14:tracePt t="99047" x="3695700" y="5568950"/>
          <p14:tracePt t="99063" x="3873500" y="5505450"/>
          <p14:tracePt t="99080" x="4171950" y="5499100"/>
          <p14:tracePt t="99095" x="4654550" y="5499100"/>
          <p14:tracePt t="99112" x="5257800" y="5486400"/>
          <p14:tracePt t="99128" x="6013450" y="5486400"/>
          <p14:tracePt t="99145" x="6851650" y="5486400"/>
          <p14:tracePt t="99163" x="7747000" y="5486400"/>
          <p14:tracePt t="99178" x="8623300" y="5486400"/>
          <p14:tracePt t="99195" x="9378950" y="5486400"/>
          <p14:tracePt t="99212" x="9963150" y="5486400"/>
          <p14:tracePt t="99215" x="10217150" y="5486400"/>
          <p14:tracePt t="99229" x="10426700" y="5486400"/>
          <p14:tracePt t="99231" x="10585450" y="5486400"/>
          <p14:tracePt t="99246" x="10858500" y="5486400"/>
          <p14:tracePt t="99263" x="11004550" y="5486400"/>
          <p14:tracePt t="99279" x="11036300" y="5486400"/>
          <p14:tracePt t="99407" x="11029950" y="5486400"/>
          <p14:tracePt t="99415" x="11004550" y="5486400"/>
          <p14:tracePt t="99429" x="10960100" y="5486400"/>
          <p14:tracePt t="99446" x="10763250" y="5518150"/>
          <p14:tracePt t="99463" x="10636250" y="5530850"/>
          <p14:tracePt t="99479" x="10515600" y="5530850"/>
          <p14:tracePt t="99495" x="10414000" y="5530850"/>
          <p14:tracePt t="99512" x="10312400" y="5530850"/>
          <p14:tracePt t="99528" x="10134600" y="5530850"/>
          <p14:tracePt t="99546" x="9912350" y="5530850"/>
          <p14:tracePt t="99561" x="9715500" y="5530850"/>
          <p14:tracePt t="99579" x="9563100" y="5530850"/>
          <p14:tracePt t="99582" x="9518650" y="5518150"/>
          <p14:tracePt t="99595" x="9467850" y="5518150"/>
          <p14:tracePt t="99612" x="9328150" y="5499100"/>
          <p14:tracePt t="99629" x="9144000" y="5486400"/>
          <p14:tracePt t="99631" x="8985250" y="5486400"/>
          <p14:tracePt t="99645" x="8813800" y="5486400"/>
          <p14:tracePt t="99663" x="7835900" y="5486400"/>
          <p14:tracePt t="99680" x="6769100" y="5486400"/>
          <p14:tracePt t="99695" x="5721350" y="5524500"/>
          <p14:tracePt t="99712" x="4730750" y="5607050"/>
          <p14:tracePt t="99728" x="4089400" y="5645150"/>
          <p14:tracePt t="99744" x="3708400" y="5645150"/>
          <p14:tracePt t="99760" x="3524250" y="5689600"/>
          <p14:tracePt t="99780" x="3378200" y="5753100"/>
          <p14:tracePt t="99782" x="3308350" y="5772150"/>
          <p14:tracePt t="99795" x="3244850" y="5810250"/>
          <p14:tracePt t="99812" x="3130550" y="5835650"/>
          <p14:tracePt t="99829" x="3054350" y="5842000"/>
          <p14:tracePt t="99831" x="3028950" y="5842000"/>
          <p14:tracePt t="99845" x="3022600" y="5842000"/>
          <p14:tracePt t="99863" x="3003550" y="5842000"/>
          <p14:tracePt t="99879" x="2997200" y="5835650"/>
          <p14:tracePt t="99896" x="2990850" y="5822950"/>
          <p14:tracePt t="99927" x="2990850" y="5816600"/>
          <p14:tracePt t="99958" x="2990850" y="5810250"/>
          <p14:tracePt t="99967" x="2990850" y="5797550"/>
          <p14:tracePt t="99979" x="2990850" y="5791200"/>
          <p14:tracePt t="99995" x="3048000" y="5759450"/>
          <p14:tracePt t="100012" x="3187700" y="5727700"/>
          <p14:tracePt t="100028" x="3517900" y="5721350"/>
          <p14:tracePt t="100031" x="3829050" y="5721350"/>
          <p14:tracePt t="100045" x="4184650" y="5721350"/>
          <p14:tracePt t="100063" x="5613400" y="5721350"/>
          <p14:tracePt t="100079" x="6673850" y="5721350"/>
          <p14:tracePt t="100096" x="7753350" y="5721350"/>
          <p14:tracePt t="100112" x="8591550" y="5721350"/>
          <p14:tracePt t="100128" x="9232900" y="5721350"/>
          <p14:tracePt t="100146" x="9645650" y="5721350"/>
          <p14:tracePt t="100162" x="9893300" y="5702300"/>
          <p14:tracePt t="100179" x="10064750" y="5695950"/>
          <p14:tracePt t="100195" x="10160000" y="5683250"/>
          <p14:tracePt t="100212" x="10198100" y="5670550"/>
          <p14:tracePt t="100407" x="10204450" y="5670550"/>
          <p14:tracePt t="101127" x="10204450" y="5664200"/>
          <p14:tracePt t="101143" x="10204450" y="5651500"/>
          <p14:tracePt t="101150" x="10198100" y="5645150"/>
          <p14:tracePt t="101167" x="10198100" y="5638800"/>
          <p14:tracePt t="101179" x="10191750" y="5632450"/>
          <p14:tracePt t="101198" x="10185400" y="5619750"/>
          <p14:tracePt t="101222" x="10185400" y="5613400"/>
          <p14:tracePt t="101231" x="10179050" y="5607050"/>
          <p14:tracePt t="101279" x="10179050" y="5600700"/>
          <p14:tracePt t="101296" x="10179050" y="5588000"/>
          <p14:tracePt t="101326" x="10179050" y="5581650"/>
          <p14:tracePt t="101346" x="10172700" y="5568950"/>
          <p14:tracePt t="101391" x="10172700" y="5562600"/>
          <p14:tracePt t="101447" x="10166350" y="5556250"/>
          <p14:tracePt t="101455" x="10160000" y="5543550"/>
          <p14:tracePt t="101463" x="10147300" y="5518150"/>
          <p14:tracePt t="101480" x="10083800" y="5416550"/>
          <p14:tracePt t="101496" x="9975850" y="5276850"/>
          <p14:tracePt t="101512" x="9836150" y="5099050"/>
          <p14:tracePt t="101529" x="9728200" y="4972050"/>
          <p14:tracePt t="101545" x="9658350" y="4870450"/>
          <p14:tracePt t="101563" x="9601200" y="4794250"/>
          <p14:tracePt t="101579" x="9575800" y="4749800"/>
          <p14:tracePt t="101595" x="9563100" y="4737100"/>
          <p14:tracePt t="102407" x="9531350" y="4692650"/>
          <p14:tracePt t="102415" x="9461500" y="4597400"/>
          <p14:tracePt t="102429" x="9340850" y="4464050"/>
          <p14:tracePt t="102445" x="8953500" y="4076700"/>
          <p14:tracePt t="102448" x="8743950" y="3917950"/>
          <p14:tracePt t="102462" x="8261350" y="3575050"/>
          <p14:tracePt t="102478" x="7893050" y="3308350"/>
          <p14:tracePt t="102494" x="7683500" y="3162300"/>
          <p14:tracePt t="102594" x="7588250" y="3054350"/>
          <p14:tracePt t="102713" x="7588250" y="3028950"/>
          <p14:tracePt t="102729" x="7588250" y="3022600"/>
          <p14:tracePt t="102762" x="7594600" y="2997200"/>
          <p14:tracePt t="102779" x="7600950" y="2990850"/>
          <p14:tracePt t="102795" x="7607300" y="2990850"/>
          <p14:tracePt t="102828" x="7613650" y="2984500"/>
          <p14:tracePt t="102845" x="7613650" y="2978150"/>
          <p14:tracePt t="102860" x="7620000" y="2978150"/>
          <p14:tracePt t="102878" x="7626350" y="2978150"/>
          <p14:tracePt t="102910" x="7626350" y="2971800"/>
          <p14:tracePt t="102934" x="7632700" y="2965450"/>
          <p14:tracePt t="102958" x="7639050" y="2965450"/>
          <p14:tracePt t="103231" x="7645400" y="2965450"/>
          <p14:tracePt t="103239" x="7664450" y="2952750"/>
          <p14:tracePt t="103265" x="7715250" y="2921000"/>
          <p14:tracePt t="103280" x="7778750" y="2882900"/>
          <p14:tracePt t="103297" x="7886700" y="2844800"/>
          <p14:tracePt t="103313" x="8051800" y="2768600"/>
          <p14:tracePt t="103329" x="8229600" y="2667000"/>
          <p14:tracePt t="103346" x="8407400" y="2571750"/>
          <p14:tracePt t="103363" x="8515350" y="2501900"/>
          <p14:tracePt t="103379" x="8604250" y="2451100"/>
          <p14:tracePt t="103395" x="8655050" y="2419350"/>
          <p14:tracePt t="103411" x="8680450" y="2406650"/>
          <p14:tracePt t="103428" x="8693150" y="2393950"/>
          <p14:tracePt t="103431" x="8693150" y="2387600"/>
          <p14:tracePt t="103503" x="8699500" y="2387600"/>
          <p14:tracePt t="103518" x="8705850" y="2381250"/>
          <p14:tracePt t="103526" x="8712200" y="2381250"/>
          <p14:tracePt t="103545" x="8731250" y="2362200"/>
          <p14:tracePt t="103561" x="8763000" y="2336800"/>
          <p14:tracePt t="103577" x="8794750" y="2292350"/>
          <p14:tracePt t="103594" x="8845550" y="2216150"/>
          <p14:tracePt t="103611" x="8890000" y="2133600"/>
          <p14:tracePt t="103627" x="8940800" y="2032000"/>
          <p14:tracePt t="103644" x="9004300" y="1924050"/>
          <p14:tracePt t="103661" x="9048750" y="1847850"/>
          <p14:tracePt t="103678" x="9131300" y="1727200"/>
          <p14:tracePt t="103694" x="9150350" y="1676400"/>
          <p14:tracePt t="103711" x="9163050" y="1644650"/>
          <p14:tracePt t="103729" x="9169400" y="1625600"/>
          <p14:tracePt t="103746" x="9169400" y="1619250"/>
          <p14:tracePt t="103911" x="9169400" y="1625600"/>
          <p14:tracePt t="103919" x="9163050" y="1638300"/>
          <p14:tracePt t="103929" x="9156700" y="1651000"/>
          <p14:tracePt t="103946" x="9144000" y="1676400"/>
          <p14:tracePt t="103961" x="9124950" y="1695450"/>
          <p14:tracePt t="103979" x="9112250" y="1708150"/>
          <p14:tracePt t="103995" x="9105900" y="1720850"/>
          <p14:tracePt t="104024" x="9105900" y="1727200"/>
          <p14:tracePt t="104128" x="9112250" y="1714500"/>
          <p14:tracePt t="104135" x="9124950" y="1708150"/>
          <p14:tracePt t="104146" x="9137650" y="1682750"/>
          <p14:tracePt t="104164" x="9156700" y="1663700"/>
          <p14:tracePt t="104180" x="9182100" y="1612900"/>
          <p14:tracePt t="104182" x="9188450" y="1600200"/>
          <p14:tracePt t="104196" x="9194800" y="1574800"/>
          <p14:tracePt t="104211" x="9201150" y="1536700"/>
          <p14:tracePt t="104229" x="9201150" y="1504950"/>
          <p14:tracePt t="104231" x="9201150" y="1485900"/>
          <p14:tracePt t="104246" x="9175750" y="1428750"/>
          <p14:tracePt t="104263" x="9118600" y="1352550"/>
          <p14:tracePt t="104279" x="9055100" y="1263650"/>
          <p14:tracePt t="104296" x="8978900" y="1143000"/>
          <p14:tracePt t="104312" x="8877300" y="1016000"/>
          <p14:tracePt t="104329" x="8718550" y="819150"/>
          <p14:tracePt t="104347" x="8597900" y="596900"/>
          <p14:tracePt t="104362" x="8477250" y="177800"/>
          <p14:tracePt t="104380" x="8413750" y="0"/>
          <p14:tracePt t="104407" x="8388350" y="0"/>
          <p14:tracePt t="104415" x="8369300" y="0"/>
          <p14:tracePt t="104430" x="8229600" y="0"/>
          <p14:tracePt t="104446" x="8020050" y="0"/>
          <p14:tracePt t="104462" x="7867650" y="0"/>
          <p14:tracePt t="104480" x="7766050" y="0"/>
          <p14:tracePt t="104496" x="7740650" y="0"/>
          <p14:tracePt t="104519" x="7747000" y="0"/>
          <p14:tracePt t="104529" x="7766050" y="0"/>
          <p14:tracePt t="104546" x="7785100" y="0"/>
          <p14:tracePt t="104591" x="7778750" y="0"/>
          <p14:tracePt t="104599" x="7759700" y="0"/>
          <p14:tracePt t="104614" x="7708900" y="0"/>
          <p14:tracePt t="104629" x="7677150" y="0"/>
          <p14:tracePt t="104645" x="7626350" y="0"/>
          <p14:tracePt t="104662" x="7581900" y="0"/>
          <p14:tracePt t="104679" x="7575550" y="0"/>
          <p14:tracePt t="104750" x="7575550" y="50800"/>
          <p14:tracePt t="104758" x="7575550" y="152400"/>
          <p14:tracePt t="104766" x="7600950" y="355600"/>
          <p14:tracePt t="104779" x="7683500" y="628650"/>
          <p14:tracePt t="104796" x="7886700" y="1187450"/>
          <p14:tracePt t="104812" x="8343900" y="2070100"/>
          <p14:tracePt t="104815" x="8623300" y="2546350"/>
          <p14:tracePt t="104829" x="8947150" y="3041650"/>
          <p14:tracePt t="104846" x="10102850" y="4686300"/>
          <p14:tracePt t="104863" x="10934700" y="5822950"/>
          <p14:tracePt t="104879" x="11671300" y="6788150"/>
          <p14:tracePt t="104896" x="12185650" y="6851650"/>
          <p14:tracePt t="104919" x="12185650" y="6775450"/>
          <p14:tracePt t="104929" x="12185650" y="6508750"/>
          <p14:tracePt t="104945" x="12185650" y="5600700"/>
          <p14:tracePt t="104999" x="11874500" y="736600"/>
          <p14:tracePt t="105012" x="11601450" y="133350"/>
          <p14:tracePt t="105028" x="11112500" y="0"/>
          <p14:tracePt t="105045" x="10864850" y="0"/>
          <p14:tracePt t="105063" x="10737850" y="0"/>
          <p14:tracePt t="105080" x="10725150" y="0"/>
          <p14:tracePt t="105111" x="10718800" y="0"/>
          <p14:tracePt t="105127" x="10706100" y="0"/>
          <p14:tracePt t="105135" x="10699750" y="0"/>
          <p14:tracePt t="105146" x="10687050" y="0"/>
          <p14:tracePt t="105162" x="10642600" y="0"/>
          <p14:tracePt t="105179" x="10585450" y="0"/>
          <p14:tracePt t="105195" x="10394950" y="0"/>
          <p14:tracePt t="105212" x="9982200" y="0"/>
          <p14:tracePt t="105229" x="9594850" y="0"/>
          <p14:tracePt t="105231" x="9436100" y="0"/>
          <p14:tracePt t="105246" x="9169400" y="0"/>
          <p14:tracePt t="105263" x="8997950" y="0"/>
          <p14:tracePt t="105278" x="8896350" y="0"/>
          <p14:tracePt t="105296" x="8851900" y="0"/>
          <p14:tracePt t="105312" x="8826500" y="6350"/>
          <p14:tracePt t="105329" x="8813800" y="19050"/>
          <p14:tracePt t="105346" x="8801100" y="31750"/>
          <p14:tracePt t="105361" x="8794750" y="31750"/>
          <p14:tracePt t="105378" x="8794750" y="38100"/>
          <p14:tracePt t="105396" x="8782050" y="38100"/>
          <p14:tracePt t="105398" x="8775700" y="38100"/>
          <p14:tracePt t="105414" x="8769350" y="38100"/>
          <p14:tracePt t="105432" x="8769350" y="31750"/>
          <p14:tracePt t="105447" x="8775700" y="0"/>
          <p14:tracePt t="105464" x="8851900" y="0"/>
          <p14:tracePt t="105480" x="9017000" y="0"/>
          <p14:tracePt t="105496" x="9271000" y="0"/>
          <p14:tracePt t="105513" x="9563100" y="0"/>
          <p14:tracePt t="105530" x="9817100" y="0"/>
          <p14:tracePt t="105547" x="9969500" y="0"/>
          <p14:tracePt t="105562" x="10147300" y="0"/>
          <p14:tracePt t="105578" x="10433050" y="0"/>
          <p14:tracePt t="105596" x="11131550" y="0"/>
          <p14:tracePt t="105598" x="11696700" y="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BE635-32FC-67DF-C75A-B30CD61793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44114458-B711-6E63-4EF0-939016418BCB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Experimental runs – Twin foci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17" name="Date Placeholder 4">
            <a:extLst>
              <a:ext uri="{FF2B5EF4-FFF2-40B4-BE49-F238E27FC236}">
                <a16:creationId xmlns:a16="http://schemas.microsoft.com/office/drawing/2014/main" id="{3DE44765-4F2E-9C81-F7D2-9BDF6FFADB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486525"/>
            <a:ext cx="2743200" cy="365125"/>
          </a:xfrm>
        </p:spPr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41DB5D7-F77F-2524-AC06-D4E999C9EB0C}"/>
              </a:ext>
            </a:extLst>
          </p:cNvPr>
          <p:cNvSpPr txBox="1">
            <a:spLocks/>
          </p:cNvSpPr>
          <p:nvPr/>
        </p:nvSpPr>
        <p:spPr>
          <a:xfrm>
            <a:off x="376819" y="881591"/>
            <a:ext cx="6569401" cy="61832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Cambria Math" charset="0"/>
              </a:rPr>
              <a:t>Beam needs to be focused at the window to reduce emittance increase due to scattering</a:t>
            </a: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pPr lvl="1"/>
            <a:endParaRPr lang="en-US" sz="16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p:pic>
        <p:nvPicPr>
          <p:cNvPr id="24" name="Picture 23" descr="Image preview">
            <a:extLst>
              <a:ext uri="{FF2B5EF4-FFF2-40B4-BE49-F238E27FC236}">
                <a16:creationId xmlns:a16="http://schemas.microsoft.com/office/drawing/2014/main" id="{5C0807BF-4C08-B8EA-BA3A-5E8747854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12354" y="216567"/>
            <a:ext cx="3510815" cy="3782825"/>
          </a:xfrm>
          <a:prstGeom prst="rect">
            <a:avLst/>
          </a:prstGeom>
        </p:spPr>
      </p:pic>
      <p:pic>
        <p:nvPicPr>
          <p:cNvPr id="25" name="Picture 24" descr="Image preview">
            <a:extLst>
              <a:ext uri="{FF2B5EF4-FFF2-40B4-BE49-F238E27FC236}">
                <a16:creationId xmlns:a16="http://schemas.microsoft.com/office/drawing/2014/main" id="{76A97E26-0643-6BEC-C019-03A2B22AC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7772" y="4230400"/>
            <a:ext cx="4255397" cy="2581142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989647BA-9069-FAAA-ADFF-260528008E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76"/>
          <a:stretch/>
        </p:blipFill>
        <p:spPr bwMode="auto">
          <a:xfrm>
            <a:off x="168273" y="2107980"/>
            <a:ext cx="7266043" cy="2167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E4512C-C380-6A0A-7DEB-CE28F7790E09}"/>
              </a:ext>
            </a:extLst>
          </p:cNvPr>
          <p:cNvSpPr txBox="1"/>
          <p:nvPr/>
        </p:nvSpPr>
        <p:spPr>
          <a:xfrm>
            <a:off x="1024569" y="1674564"/>
            <a:ext cx="18949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Elegant simulations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7B6BA9-D72F-F8E4-F6E1-3112C210C21F}"/>
              </a:ext>
            </a:extLst>
          </p:cNvPr>
          <p:cNvSpPr/>
          <p:nvPr/>
        </p:nvSpPr>
        <p:spPr>
          <a:xfrm>
            <a:off x="5490029" y="1616028"/>
            <a:ext cx="63479" cy="581483"/>
          </a:xfrm>
          <a:prstGeom prst="rect">
            <a:avLst/>
          </a:prstGeom>
          <a:solidFill>
            <a:srgbClr val="00FF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751D98-3F18-1D2F-1A8F-D6951CC64FC8}"/>
              </a:ext>
            </a:extLst>
          </p:cNvPr>
          <p:cNvSpPr txBox="1"/>
          <p:nvPr/>
        </p:nvSpPr>
        <p:spPr>
          <a:xfrm>
            <a:off x="5153127" y="1395080"/>
            <a:ext cx="8435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Be window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89746D-0EC2-70F5-B8CD-55D12726CD50}"/>
              </a:ext>
            </a:extLst>
          </p:cNvPr>
          <p:cNvSpPr/>
          <p:nvPr/>
        </p:nvSpPr>
        <p:spPr>
          <a:xfrm>
            <a:off x="5301036" y="1616028"/>
            <a:ext cx="84720" cy="58148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0D5785-1AA9-8937-7B85-7D754FCFD653}"/>
              </a:ext>
            </a:extLst>
          </p:cNvPr>
          <p:cNvSpPr/>
          <p:nvPr/>
        </p:nvSpPr>
        <p:spPr>
          <a:xfrm>
            <a:off x="5657781" y="1616028"/>
            <a:ext cx="84720" cy="58148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087808D-803B-2428-68E9-FAF092758C6F}"/>
              </a:ext>
            </a:extLst>
          </p:cNvPr>
          <p:cNvSpPr/>
          <p:nvPr/>
        </p:nvSpPr>
        <p:spPr>
          <a:xfrm>
            <a:off x="7281950" y="1626088"/>
            <a:ext cx="84720" cy="58148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9BCBA6F-B7FD-F5DB-B7AA-9CECCDDC2E2D}"/>
              </a:ext>
            </a:extLst>
          </p:cNvPr>
          <p:cNvSpPr txBox="1"/>
          <p:nvPr/>
        </p:nvSpPr>
        <p:spPr>
          <a:xfrm>
            <a:off x="7081130" y="1395080"/>
            <a:ext cx="5180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YAG1</a:t>
            </a:r>
          </a:p>
        </p:txBody>
      </p:sp>
      <p:sp>
        <p:nvSpPr>
          <p:cNvPr id="26" name="Diamond 25">
            <a:extLst>
              <a:ext uri="{FF2B5EF4-FFF2-40B4-BE49-F238E27FC236}">
                <a16:creationId xmlns:a16="http://schemas.microsoft.com/office/drawing/2014/main" id="{A25993E7-339B-3CA7-EBFD-690D5F7CFB51}"/>
              </a:ext>
            </a:extLst>
          </p:cNvPr>
          <p:cNvSpPr/>
          <p:nvPr/>
        </p:nvSpPr>
        <p:spPr>
          <a:xfrm>
            <a:off x="6288488" y="1625551"/>
            <a:ext cx="188852" cy="571960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FE8CFA4-300C-C706-F123-155BE8AF185E}"/>
              </a:ext>
            </a:extLst>
          </p:cNvPr>
          <p:cNvSpPr/>
          <p:nvPr/>
        </p:nvSpPr>
        <p:spPr>
          <a:xfrm>
            <a:off x="6206509" y="1364020"/>
            <a:ext cx="1302055" cy="907725"/>
          </a:xfrm>
          <a:prstGeom prst="rect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5099BA0-0CEF-5B96-CD61-A7B0329AD33D}"/>
              </a:ext>
            </a:extLst>
          </p:cNvPr>
          <p:cNvCxnSpPr>
            <a:cxnSpLocks/>
          </p:cNvCxnSpPr>
          <p:nvPr/>
        </p:nvCxnSpPr>
        <p:spPr>
          <a:xfrm>
            <a:off x="7508565" y="1828452"/>
            <a:ext cx="603789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076A538-B7AB-CBD9-D037-44B6647F1D07}"/>
                  </a:ext>
                </a:extLst>
              </p:cNvPr>
              <p:cNvSpPr txBox="1"/>
              <p:nvPr/>
            </p:nvSpPr>
            <p:spPr>
              <a:xfrm>
                <a:off x="464695" y="4276858"/>
                <a:ext cx="6418046" cy="2608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1900" dirty="0">
                    <a:latin typeface="Cambria Math" charset="0"/>
                  </a:rPr>
                  <a:t>A quad scan measurement was conducted to get the beam emittances near the IP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𝑛𝑥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𝑛𝑦</m:t>
                        </m:r>
                      </m:sub>
                    </m:sSub>
                  </m:oMath>
                </a14:m>
                <a:r>
                  <a:rPr lang="en-US" sz="1600" dirty="0">
                    <a:latin typeface="Cambria Math" charset="0"/>
                  </a:rPr>
                  <a:t>: 176.3, 35.9 um rad (Quad screen measurement)</a:t>
                </a:r>
                <a:endParaRPr lang="en-US" sz="1900" dirty="0">
                  <a:latin typeface="Cambria Math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1900" dirty="0">
                  <a:latin typeface="Cambria Math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1900" dirty="0">
                    <a:latin typeface="Cambria Math" charset="0"/>
                  </a:rPr>
                  <a:t>The beam was then focused using the last downstream quad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:r>
                  <a:rPr lang="en-US" sz="1600" dirty="0">
                    <a:latin typeface="Cambria Math" charset="0"/>
                  </a:rPr>
                  <a:t>Strong focusing (No capillary)</a:t>
                </a:r>
              </a:p>
              <a:p>
                <a:pPr marL="742950" lvl="1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𝑛𝑥</m:t>
                        </m:r>
                      </m:sub>
                    </m:sSub>
                    <m:r>
                      <a:rPr lang="en-US" sz="16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1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𝜖</m:t>
                        </m:r>
                      </m:e>
                      <m:sub>
                        <m:r>
                          <a:rPr lang="en-US" sz="1600" i="1">
                            <a:latin typeface="Cambria Math" panose="02040503050406030204" pitchFamily="18" charset="0"/>
                          </a:rPr>
                          <m:t>𝑛𝑦</m:t>
                        </m:r>
                      </m:sub>
                    </m:sSub>
                  </m:oMath>
                </a14:m>
                <a:r>
                  <a:rPr lang="en-US" sz="1600" dirty="0">
                    <a:latin typeface="Cambria Math" charset="0"/>
                  </a:rPr>
                  <a:t>: 198,54 um rad (Three screen measurement)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076A538-B7AB-CBD9-D037-44B6647F1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695" y="4276858"/>
                <a:ext cx="6418046" cy="2608791"/>
              </a:xfrm>
              <a:prstGeom prst="rect">
                <a:avLst/>
              </a:prstGeom>
              <a:blipFill>
                <a:blip r:embed="rId6"/>
                <a:stretch>
                  <a:fillRect l="-593" t="-9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780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35"/>
    </mc:Choice>
    <mc:Fallback xmlns="">
      <p:transition spd="slow" advTm="106735"/>
    </mc:Fallback>
  </mc:AlternateContent>
  <p:extLst>
    <p:ext uri="{3A86A75C-4F4B-4683-9AE1-C65F6400EC91}">
      <p14:laserTraceLst xmlns:p14="http://schemas.microsoft.com/office/powerpoint/2010/main">
        <p14:tracePtLst>
          <p14:tracePt t="66191" x="7461250" y="1333500"/>
          <p14:tracePt t="66449" x="7448550" y="1327150"/>
          <p14:tracePt t="66455" x="7366000" y="1320800"/>
          <p14:tracePt t="66464" x="7315200" y="1320800"/>
          <p14:tracePt t="66480" x="7258050" y="1320800"/>
          <p14:tracePt t="66497" x="7258050" y="1333500"/>
          <p14:tracePt t="66513" x="7258050" y="1422400"/>
          <p14:tracePt t="66529" x="7296150" y="1638300"/>
          <p14:tracePt t="66546" x="7404100" y="2038350"/>
          <p14:tracePt t="66563" x="7454900" y="2432050"/>
          <p14:tracePt t="66579" x="7467600" y="2870200"/>
          <p14:tracePt t="66596" x="7467600" y="3517900"/>
          <p14:tracePt t="66599" x="7467600" y="3898900"/>
          <p14:tracePt t="66613" x="7467600" y="4260850"/>
          <p14:tracePt t="66629" x="7467600" y="4724400"/>
          <p14:tracePt t="66631" x="7505700" y="4876800"/>
          <p14:tracePt t="66646" x="7524750" y="4953000"/>
          <p14:tracePt t="66648" x="7575550" y="5010150"/>
          <p14:tracePt t="66662" x="7683500" y="5041900"/>
          <p14:tracePt t="66679" x="7772400" y="5041900"/>
          <p14:tracePt t="66694" x="7854950" y="4978400"/>
          <p14:tracePt t="66711" x="7918450" y="4819650"/>
          <p14:tracePt t="66727" x="7937500" y="4667250"/>
          <p14:tracePt t="66744" x="7937500" y="4540250"/>
          <p14:tracePt t="66761" x="7924800" y="4470400"/>
          <p14:tracePt t="66777" x="7924800" y="4387850"/>
          <p14:tracePt t="66794" x="7924800" y="4286250"/>
          <p14:tracePt t="66810" x="7924800" y="4248150"/>
          <p14:tracePt t="66871" x="7918450" y="4210050"/>
          <p14:tracePt t="66880" x="7740650" y="4165600"/>
          <p14:tracePt t="66887" x="7454900" y="4121150"/>
          <p14:tracePt t="66897" x="7131050" y="4108450"/>
          <p14:tracePt t="66912" x="6692900" y="4095750"/>
          <p14:tracePt t="66928" x="6635750" y="4076700"/>
          <p14:tracePt t="66946" x="6788150" y="4076700"/>
          <p14:tracePt t="66963" x="6800850" y="4076700"/>
          <p14:tracePt t="67136" x="6813550" y="4076700"/>
          <p14:tracePt t="67143" x="6807200" y="4051300"/>
          <p14:tracePt t="67152" x="6762750" y="4000500"/>
          <p14:tracePt t="67162" x="6692900" y="3956050"/>
          <p14:tracePt t="67178" x="6610350" y="3917950"/>
          <p14:tracePt t="67196" x="6546850" y="3911600"/>
          <p14:tracePt t="67199" x="6515100" y="3911600"/>
          <p14:tracePt t="67212" x="6438900" y="3911600"/>
          <p14:tracePt t="67230" x="6197600" y="3898900"/>
          <p14:tracePt t="67232" x="5988050" y="3898900"/>
          <p14:tracePt t="67246" x="5556250" y="3898900"/>
          <p14:tracePt t="67263" x="5143500" y="3898900"/>
          <p14:tracePt t="67278" x="4730750" y="3848100"/>
          <p14:tracePt t="67295" x="4229100" y="3771900"/>
          <p14:tracePt t="67311" x="3695700" y="3695700"/>
          <p14:tracePt t="67328" x="3257550" y="3632200"/>
          <p14:tracePt t="67344" x="2990850" y="3581400"/>
          <p14:tracePt t="67360" x="2895600" y="3536950"/>
          <p14:tracePt t="67378" x="2870200" y="3505200"/>
          <p14:tracePt t="67395" x="2870200" y="3473450"/>
          <p14:tracePt t="67411" x="2857500" y="3435350"/>
          <p14:tracePt t="67428" x="2844800" y="3416300"/>
          <p14:tracePt t="67445" x="2838450" y="3416300"/>
          <p14:tracePt t="67461" x="2825750" y="3416300"/>
          <p14:tracePt t="67575" x="2825750" y="3403600"/>
          <p14:tracePt t="67583" x="2806700" y="3371850"/>
          <p14:tracePt t="67597" x="2800350" y="3352800"/>
          <p14:tracePt t="67612" x="2762250" y="3270250"/>
          <p14:tracePt t="67629" x="2755900" y="3263900"/>
          <p14:tracePt t="67655" x="2755900" y="3251200"/>
          <p14:tracePt t="67663" x="2755900" y="3244850"/>
          <p14:tracePt t="67680" x="2755900" y="3225800"/>
          <p14:tracePt t="67697" x="2755900" y="3200400"/>
          <p14:tracePt t="67714" x="2755900" y="3187700"/>
          <p14:tracePt t="67729" x="2794000" y="3143250"/>
          <p14:tracePt t="67746" x="2895600" y="3092450"/>
          <p14:tracePt t="67763" x="2965450" y="3073400"/>
          <p14:tracePt t="67780" x="2971800" y="3073400"/>
          <p14:tracePt t="67815" x="2959100" y="3098800"/>
          <p14:tracePt t="67823" x="2940050" y="3130550"/>
          <p14:tracePt t="67831" x="2908300" y="3162300"/>
          <p14:tracePt t="67846" x="2813050" y="3213100"/>
          <p14:tracePt t="67861" x="2762250" y="3238500"/>
          <p14:tracePt t="67862" x="2705100" y="3251200"/>
          <p14:tracePt t="67879" x="2609850" y="3270250"/>
          <p14:tracePt t="67895" x="2527300" y="3270250"/>
          <p14:tracePt t="67911" x="2463800" y="3257550"/>
          <p14:tracePt t="67928" x="2419350" y="3175000"/>
          <p14:tracePt t="67944" x="2393950" y="3086100"/>
          <p14:tracePt t="67961" x="2387600" y="2959100"/>
          <p14:tracePt t="67977" x="2387600" y="2882900"/>
          <p14:tracePt t="67995" x="2413000" y="2825750"/>
          <p14:tracePt t="68011" x="2470150" y="2794000"/>
          <p14:tracePt t="68029" x="2616200" y="2787650"/>
          <p14:tracePt t="68030" x="2698750" y="2787650"/>
          <p14:tracePt t="68045" x="2825750" y="2813050"/>
          <p14:tracePt t="68062" x="3397250" y="3143250"/>
          <p14:tracePt t="68078" x="3600450" y="3384550"/>
          <p14:tracePt t="68095" x="3651250" y="3530600"/>
          <p14:tracePt t="68112" x="3651250" y="3663950"/>
          <p14:tracePt t="68129" x="3575050" y="3759200"/>
          <p14:tracePt t="68145" x="3479800" y="3810000"/>
          <p14:tracePt t="68162" x="3378200" y="3829050"/>
          <p14:tracePt t="68178" x="3308350" y="3835400"/>
          <p14:tracePt t="68194" x="3257550" y="3810000"/>
          <p14:tracePt t="68212" x="3238500" y="3784600"/>
          <p14:tracePt t="68228" x="3238500" y="3714750"/>
          <p14:tracePt t="68245" x="3282950" y="3587750"/>
          <p14:tracePt t="68246" x="3359150" y="3524250"/>
          <p14:tracePt t="68262" x="3663950" y="3352800"/>
          <p14:tracePt t="68279" x="4051300" y="3213100"/>
          <p14:tracePt t="68295" x="4552950" y="3117850"/>
          <p14:tracePt t="68311" x="4972050" y="3098800"/>
          <p14:tracePt t="68327" x="5270500" y="3098800"/>
          <p14:tracePt t="68345" x="5359400" y="3098800"/>
          <p14:tracePt t="68374" x="5353050" y="3105150"/>
          <p14:tracePt t="68383" x="5327650" y="3117850"/>
          <p14:tracePt t="68395" x="5264150" y="3143250"/>
          <p14:tracePt t="68411" x="5124450" y="3175000"/>
          <p14:tracePt t="68428" x="4965700" y="3187700"/>
          <p14:tracePt t="68430" x="4889500" y="3194050"/>
          <p14:tracePt t="68444" x="4787900" y="3194050"/>
          <p14:tracePt t="68462" x="4483100" y="3194050"/>
          <p14:tracePt t="68478" x="4222750" y="3194050"/>
          <p14:tracePt t="68495" x="4013200" y="3194050"/>
          <p14:tracePt t="68511" x="3867150" y="3181350"/>
          <p14:tracePt t="68527" x="3816350" y="3162300"/>
          <p14:tracePt t="68598" x="3810000" y="3155950"/>
          <p14:tracePt t="68614" x="3797300" y="3155950"/>
          <p14:tracePt t="68622" x="3784600" y="3155950"/>
          <p14:tracePt t="68631" x="3771900" y="3155950"/>
          <p14:tracePt t="68645" x="3740150" y="3155950"/>
          <p14:tracePt t="68646" x="3708400" y="3155950"/>
          <p14:tracePt t="68661" x="3638550" y="3155950"/>
          <p14:tracePt t="68678" x="3384550" y="3181350"/>
          <p14:tracePt t="68695" x="3219450" y="3232150"/>
          <p14:tracePt t="68711" x="3105150" y="3276600"/>
          <p14:tracePt t="68727" x="2978150" y="3327400"/>
          <p14:tracePt t="68745" x="2876550" y="3371850"/>
          <p14:tracePt t="68761" x="2730500" y="3435350"/>
          <p14:tracePt t="68778" x="2552700" y="3498850"/>
          <p14:tracePt t="68794" x="2374900" y="3556000"/>
          <p14:tracePt t="68812" x="2235200" y="3581400"/>
          <p14:tracePt t="68828" x="2120900" y="3594100"/>
          <p14:tracePt t="68845" x="2019300" y="3613150"/>
          <p14:tracePt t="68846" x="1968500" y="3619500"/>
          <p14:tracePt t="68861" x="1936750" y="3625850"/>
          <p14:tracePt t="68862" x="1879600" y="3644900"/>
          <p14:tracePt t="68878" x="1778000" y="3657600"/>
          <p14:tracePt t="68895" x="1651000" y="3657600"/>
          <p14:tracePt t="68911" x="1498600" y="3657600"/>
          <p14:tracePt t="68928" x="1371600" y="3657600"/>
          <p14:tracePt t="68944" x="1301750" y="3638550"/>
          <p14:tracePt t="68961" x="1276350" y="3632200"/>
          <p14:tracePt t="68982" x="1270000" y="3632200"/>
          <p14:tracePt t="68994" x="1270000" y="3625850"/>
          <p14:tracePt t="69011" x="1231900" y="3625850"/>
          <p14:tracePt t="69028" x="1136650" y="3613150"/>
          <p14:tracePt t="69044" x="1054100" y="3594100"/>
          <p14:tracePt t="69062" x="1009650" y="3587750"/>
          <p14:tracePt t="69175" x="1009650" y="3581400"/>
          <p14:tracePt t="69200" x="1009650" y="3575050"/>
          <p14:tracePt t="69215" x="1009650" y="3568700"/>
          <p14:tracePt t="69457" x="984250" y="3568700"/>
          <p14:tracePt t="69462" x="946150" y="3568700"/>
          <p14:tracePt t="69479" x="844550" y="3543300"/>
          <p14:tracePt t="69496" x="723900" y="3530600"/>
          <p14:tracePt t="69513" x="647700" y="3505200"/>
          <p14:tracePt t="69529" x="596900" y="3479800"/>
          <p14:tracePt t="69546" x="577850" y="3479800"/>
          <p14:tracePt t="69687" x="571500" y="3479800"/>
          <p14:tracePt t="69703" x="577850" y="3467100"/>
          <p14:tracePt t="69712" x="603250" y="3460750"/>
          <p14:tracePt t="69728" x="704850" y="3448050"/>
          <p14:tracePt t="69746" x="857250" y="3448050"/>
          <p14:tracePt t="69762" x="1009650" y="3448050"/>
          <p14:tracePt t="69779" x="1136650" y="3460750"/>
          <p14:tracePt t="69795" x="1238250" y="3492500"/>
          <p14:tracePt t="69813" x="1301750" y="3505200"/>
          <p14:tracePt t="69815" x="1327150" y="3511550"/>
          <p14:tracePt t="69829" x="1346200" y="3517900"/>
          <p14:tracePt t="69831" x="1358900" y="3517900"/>
          <p14:tracePt t="69847" x="1384300" y="3524250"/>
          <p14:tracePt t="69888" x="1390650" y="3530600"/>
          <p14:tracePt t="69896" x="1390650" y="3536950"/>
          <p14:tracePt t="69904" x="1390650" y="3549650"/>
          <p14:tracePt t="69913" x="1390650" y="3562350"/>
          <p14:tracePt t="69930" x="1377950" y="3581400"/>
          <p14:tracePt t="69946" x="1371600" y="3587750"/>
          <p14:tracePt t="69962" x="1365250" y="3600450"/>
          <p14:tracePt t="69980" x="1346200" y="3619500"/>
          <p14:tracePt t="69996" x="1327150" y="3632200"/>
          <p14:tracePt t="70013" x="1301750" y="3644900"/>
          <p14:tracePt t="70015" x="1301750" y="3651250"/>
          <p14:tracePt t="70030" x="1295400" y="3651250"/>
          <p14:tracePt t="70095" x="1295400" y="3644900"/>
          <p14:tracePt t="70104" x="1295400" y="3632200"/>
          <p14:tracePt t="70113" x="1295400" y="3606800"/>
          <p14:tracePt t="70129" x="1320800" y="3568700"/>
          <p14:tracePt t="70146" x="1403350" y="3517900"/>
          <p14:tracePt t="70163" x="1498600" y="3486150"/>
          <p14:tracePt t="70179" x="1651000" y="3486150"/>
          <p14:tracePt t="70196" x="1993900" y="3486150"/>
          <p14:tracePt t="70198" x="2203450" y="3556000"/>
          <p14:tracePt t="70212" x="2438400" y="3600450"/>
          <p14:tracePt t="70228" x="2832100" y="3778250"/>
          <p14:tracePt t="70246" x="3111500" y="3911600"/>
          <p14:tracePt t="70247" x="3194050" y="3956050"/>
          <p14:tracePt t="70263" x="3257550" y="3987800"/>
          <p14:tracePt t="70279" x="3263900" y="4000500"/>
          <p14:tracePt t="70295" x="3263900" y="4019550"/>
          <p14:tracePt t="70312" x="3244850" y="4051300"/>
          <p14:tracePt t="70329" x="3213100" y="4057650"/>
          <p14:tracePt t="70345" x="3175000" y="4057650"/>
          <p14:tracePt t="70363" x="3130550" y="4057650"/>
          <p14:tracePt t="70378" x="3092450" y="4057650"/>
          <p14:tracePt t="70396" x="3054350" y="4057650"/>
          <p14:tracePt t="70398" x="3035300" y="4038600"/>
          <p14:tracePt t="70415" x="3028950" y="4032250"/>
          <p14:tracePt t="70430" x="3022600" y="4019550"/>
          <p14:tracePt t="70447" x="3022600" y="4000500"/>
          <p14:tracePt t="70462" x="3022600" y="3994150"/>
          <p14:tracePt t="70479" x="3016250" y="3981450"/>
          <p14:tracePt t="70495" x="3016250" y="3968750"/>
          <p14:tracePt t="70520" x="3016250" y="3962400"/>
          <p14:tracePt t="70529" x="3016250" y="3943350"/>
          <p14:tracePt t="70545" x="3136900" y="3930650"/>
          <p14:tracePt t="70562" x="3378200" y="3930650"/>
          <p14:tracePt t="70578" x="3771900" y="3930650"/>
          <p14:tracePt t="70596" x="4165600" y="4013200"/>
          <p14:tracePt t="70612" x="4495800" y="4108450"/>
          <p14:tracePt t="70629" x="4679950" y="4178300"/>
          <p14:tracePt t="70631" x="4724400" y="4197350"/>
          <p14:tracePt t="70646" x="4775200" y="4235450"/>
          <p14:tracePt t="70823" x="4756150" y="4235450"/>
          <p14:tracePt t="70831" x="4749800" y="4235450"/>
          <p14:tracePt t="70845" x="4730750" y="4229100"/>
          <p14:tracePt t="70862" x="4679950" y="4222750"/>
          <p14:tracePt t="70879" x="4654550" y="4222750"/>
          <p14:tracePt t="70895" x="4616450" y="4216400"/>
          <p14:tracePt t="70912" x="4565650" y="4197350"/>
          <p14:tracePt t="70928" x="4540250" y="4191000"/>
          <p14:tracePt t="70946" x="4533900" y="4184650"/>
          <p14:tracePt t="70992" x="4527550" y="4184650"/>
          <p14:tracePt t="71176" x="4508500" y="4165600"/>
          <p14:tracePt t="71183" x="4438650" y="4127500"/>
          <p14:tracePt t="71197" x="4381500" y="4102100"/>
          <p14:tracePt t="71199" x="4298950" y="4095750"/>
          <p14:tracePt t="71212" x="4241800" y="4076700"/>
          <p14:tracePt t="71229" x="4095750" y="4051300"/>
          <p14:tracePt t="71246" x="3860800" y="4006850"/>
          <p14:tracePt t="71262" x="3657600" y="3987800"/>
          <p14:tracePt t="71279" x="3333750" y="3987800"/>
          <p14:tracePt t="71296" x="2952750" y="3987800"/>
          <p14:tracePt t="71312" x="2667000" y="3943350"/>
          <p14:tracePt t="71328" x="2540000" y="3917950"/>
          <p14:tracePt t="71347" x="2527300" y="3873500"/>
          <p14:tracePt t="71361" x="2527300" y="3835400"/>
          <p14:tracePt t="71672" x="2527300" y="3854450"/>
          <p14:tracePt t="71678" x="2527300" y="3873500"/>
          <p14:tracePt t="71686" x="2501900" y="3867150"/>
          <p14:tracePt t="71694" x="2495550" y="3860800"/>
          <p14:tracePt t="71751" x="2489200" y="3860800"/>
          <p14:tracePt t="71759" x="2482850" y="3860800"/>
          <p14:tracePt t="71767" x="2470150" y="3860800"/>
          <p14:tracePt t="71779" x="2451100" y="3860800"/>
          <p14:tracePt t="71795" x="2381250" y="3848100"/>
          <p14:tracePt t="71812" x="2260600" y="3829050"/>
          <p14:tracePt t="71829" x="2127250" y="3778250"/>
          <p14:tracePt t="71831" x="2082800" y="3759200"/>
          <p14:tracePt t="71845" x="2044700" y="3740150"/>
          <p14:tracePt t="71847" x="2012950" y="3727450"/>
          <p14:tracePt t="71862" x="1962150" y="3689350"/>
          <p14:tracePt t="71878" x="1955800" y="3683000"/>
          <p14:tracePt t="71895" x="1949450" y="3676650"/>
          <p14:tracePt t="72279" x="1949450" y="3670300"/>
          <p14:tracePt t="72296" x="1949450" y="3663950"/>
          <p14:tracePt t="72303" x="1949450" y="3651250"/>
          <p14:tracePt t="72313" x="1949450" y="3644900"/>
          <p14:tracePt t="72330" x="1968500" y="3625850"/>
          <p14:tracePt t="72346" x="1974850" y="3594100"/>
          <p14:tracePt t="72363" x="2000250" y="3556000"/>
          <p14:tracePt t="72380" x="2012950" y="3530600"/>
          <p14:tracePt t="72395" x="2019300" y="3486150"/>
          <p14:tracePt t="72412" x="2025650" y="3429000"/>
          <p14:tracePt t="72429" x="2051050" y="3359150"/>
          <p14:tracePt t="72431" x="2057400" y="3340100"/>
          <p14:tracePt t="72445" x="2057400" y="3321050"/>
          <p14:tracePt t="72447" x="2070100" y="3295650"/>
          <p14:tracePt t="72463" x="2082800" y="3257550"/>
          <p14:tracePt t="72480" x="2095500" y="3232150"/>
          <p14:tracePt t="72496" x="2101850" y="3206750"/>
          <p14:tracePt t="72512" x="2120900" y="3175000"/>
          <p14:tracePt t="72607" x="2114550" y="3175000"/>
          <p14:tracePt t="72615" x="2089150" y="3175000"/>
          <p14:tracePt t="72629" x="2063750" y="3175000"/>
          <p14:tracePt t="72646" x="1943100" y="3168650"/>
          <p14:tracePt t="72663" x="1847850" y="3155950"/>
          <p14:tracePt t="72679" x="1733550" y="3124200"/>
          <p14:tracePt t="72695" x="1644650" y="3086100"/>
          <p14:tracePt t="72712" x="1606550" y="3054350"/>
          <p14:tracePt t="72729" x="1600200" y="3022600"/>
          <p14:tracePt t="72746" x="1600200" y="2978150"/>
          <p14:tracePt t="72762" x="1644650" y="2908300"/>
          <p14:tracePt t="72780" x="1739900" y="2844800"/>
          <p14:tracePt t="72795" x="1885950" y="2800350"/>
          <p14:tracePt t="72813" x="2051050" y="2774950"/>
          <p14:tracePt t="72815" x="2152650" y="2774950"/>
          <p14:tracePt t="72829" x="2247900" y="2774950"/>
          <p14:tracePt t="72845" x="2527300" y="2774950"/>
          <p14:tracePt t="72847" x="2673350" y="2781300"/>
          <p14:tracePt t="72863" x="2978150" y="2901950"/>
          <p14:tracePt t="72879" x="3232150" y="3060700"/>
          <p14:tracePt t="72897" x="3371850" y="3181350"/>
          <p14:tracePt t="72912" x="3397250" y="3270250"/>
          <p14:tracePt t="72929" x="3384550" y="3352800"/>
          <p14:tracePt t="72946" x="3282950" y="3448050"/>
          <p14:tracePt t="72962" x="3162300" y="3505200"/>
          <p14:tracePt t="72979" x="3022600" y="3517900"/>
          <p14:tracePt t="72996" x="2882900" y="3517900"/>
          <p14:tracePt t="73012" x="2736850" y="3517900"/>
          <p14:tracePt t="73029" x="2616200" y="3492500"/>
          <p14:tracePt t="73045" x="2546350" y="3435350"/>
          <p14:tracePt t="73047" x="2520950" y="3409950"/>
          <p14:tracePt t="73063" x="2482850" y="3346450"/>
          <p14:tracePt t="73079" x="2476500" y="3257550"/>
          <p14:tracePt t="73096" x="2489200" y="3168650"/>
          <p14:tracePt t="73112" x="2590800" y="3092450"/>
          <p14:tracePt t="73129" x="2819400" y="3009900"/>
          <p14:tracePt t="73145" x="3181350" y="2959100"/>
          <p14:tracePt t="73162" x="3562350" y="2959100"/>
          <p14:tracePt t="73179" x="3854450" y="2978150"/>
          <p14:tracePt t="73182" x="3949700" y="3016250"/>
          <p14:tracePt t="73196" x="3994150" y="3048000"/>
          <p14:tracePt t="73212" x="4032250" y="3117850"/>
          <p14:tracePt t="73229" x="4032250" y="3194050"/>
          <p14:tracePt t="73231" x="4000500" y="3244850"/>
          <p14:tracePt t="73245" x="3949700" y="3295650"/>
          <p14:tracePt t="73247" x="3905250" y="3333750"/>
          <p14:tracePt t="73262" x="3771900" y="3390900"/>
          <p14:tracePt t="73280" x="3683000" y="3397250"/>
          <p14:tracePt t="73295" x="3632200" y="3397250"/>
          <p14:tracePt t="73312" x="3625850" y="3397250"/>
          <p14:tracePt t="73329" x="3619500" y="3397250"/>
          <p14:tracePt t="73348" x="3619500" y="3346450"/>
          <p14:tracePt t="73362" x="3651250" y="3244850"/>
          <p14:tracePt t="73379" x="3765550" y="3175000"/>
          <p14:tracePt t="73383" x="3822700" y="3143250"/>
          <p14:tracePt t="73395" x="3892550" y="3136900"/>
          <p14:tracePt t="73413" x="4006850" y="3124200"/>
          <p14:tracePt t="73415" x="4044950" y="3124200"/>
          <p14:tracePt t="73428" x="4070350" y="3124200"/>
          <p14:tracePt t="73445" x="4121150" y="3162300"/>
          <p14:tracePt t="73461" x="4127500" y="3244850"/>
          <p14:tracePt t="73479" x="4089400" y="3359150"/>
          <p14:tracePt t="73497" x="4019550" y="3409950"/>
          <p14:tracePt t="73513" x="3930650" y="3441700"/>
          <p14:tracePt t="73530" x="3841750" y="3441700"/>
          <p14:tracePt t="73547" x="3771900" y="3435350"/>
          <p14:tracePt t="73563" x="3721100" y="3416300"/>
          <p14:tracePt t="73579" x="3695700" y="3378200"/>
          <p14:tracePt t="73597" x="3651250" y="3302000"/>
          <p14:tracePt t="73598" x="3625850" y="3251200"/>
          <p14:tracePt t="73612" x="3619500" y="3225800"/>
          <p14:tracePt t="73629" x="3587750" y="3124200"/>
          <p14:tracePt t="73646" x="3606800" y="3041650"/>
          <p14:tracePt t="73662" x="3651250" y="2997200"/>
          <p14:tracePt t="73678" x="3702050" y="2997200"/>
          <p14:tracePt t="73695" x="3752850" y="2997200"/>
          <p14:tracePt t="73711" x="3829050" y="3028950"/>
          <p14:tracePt t="73727" x="3898900" y="3092450"/>
          <p14:tracePt t="73745" x="3924300" y="3155950"/>
          <p14:tracePt t="73761" x="3943350" y="3232150"/>
          <p14:tracePt t="73778" x="3943350" y="3308350"/>
          <p14:tracePt t="73794" x="3886200" y="3384550"/>
          <p14:tracePt t="73811" x="3797300" y="3441700"/>
          <p14:tracePt t="73828" x="3721100" y="3473450"/>
          <p14:tracePt t="73844" x="3632200" y="3486150"/>
          <p14:tracePt t="73862" x="3575050" y="3486150"/>
          <p14:tracePt t="73878" x="3556000" y="3479800"/>
          <p14:tracePt t="73895" x="3543300" y="3429000"/>
          <p14:tracePt t="73911" x="3517900" y="3321050"/>
          <p14:tracePt t="73927" x="3517900" y="3200400"/>
          <p14:tracePt t="73945" x="3543300" y="3105150"/>
          <p14:tracePt t="73961" x="3632200" y="3016250"/>
          <p14:tracePt t="73978" x="3752850" y="2984500"/>
          <p14:tracePt t="73994" x="3841750" y="2971800"/>
          <p14:tracePt t="74011" x="3924300" y="2978150"/>
          <p14:tracePt t="74027" x="3994150" y="3067050"/>
          <p14:tracePt t="74045" x="4019550" y="3187700"/>
          <p14:tracePt t="74046" x="4019550" y="3257550"/>
          <p14:tracePt t="74062" x="4013200" y="3365500"/>
          <p14:tracePt t="74078" x="3937000" y="3498850"/>
          <p14:tracePt t="74095" x="3835400" y="3581400"/>
          <p14:tracePt t="74112" x="3752850" y="3606800"/>
          <p14:tracePt t="74128" x="3702050" y="3606800"/>
          <p14:tracePt t="74144" x="3683000" y="3606800"/>
          <p14:tracePt t="74161" x="3663950" y="3575050"/>
          <p14:tracePt t="74178" x="3644900" y="3486150"/>
          <p14:tracePt t="74195" x="3613150" y="3352800"/>
          <p14:tracePt t="74211" x="3613150" y="3219450"/>
          <p14:tracePt t="74228" x="3663950" y="3117850"/>
          <p14:tracePt t="74230" x="3708400" y="3079750"/>
          <p14:tracePt t="74244" x="3765550" y="3054350"/>
          <p14:tracePt t="74262" x="3949700" y="3041650"/>
          <p14:tracePt t="74278" x="4044950" y="3067050"/>
          <p14:tracePt t="74295" x="4095750" y="3117850"/>
          <p14:tracePt t="74312" x="4108450" y="3181350"/>
          <p14:tracePt t="74328" x="4108450" y="3263900"/>
          <p14:tracePt t="74345" x="4064000" y="3314700"/>
          <p14:tracePt t="74362" x="4013200" y="3340100"/>
          <p14:tracePt t="74377" x="3994150" y="3346450"/>
          <p14:tracePt t="74395" x="3968750" y="3346450"/>
          <p14:tracePt t="74411" x="3956050" y="3346450"/>
          <p14:tracePt t="74428" x="3930650" y="3327400"/>
          <p14:tracePt t="74430" x="3905250" y="3289300"/>
          <p14:tracePt t="74445" x="3886200" y="3251200"/>
          <p14:tracePt t="74446" x="3867150" y="3213100"/>
          <p14:tracePt t="74462" x="3860800" y="3168650"/>
          <p14:tracePt t="74478" x="3860800" y="3155950"/>
          <p14:tracePt t="74494" x="3867150" y="3130550"/>
          <p14:tracePt t="74511" x="3886200" y="3124200"/>
          <p14:tracePt t="74527" x="3911600" y="3105150"/>
          <p14:tracePt t="75279" x="3917950" y="3098800"/>
          <p14:tracePt t="75784" x="3917950" y="3092450"/>
          <p14:tracePt t="75807" x="3917950" y="3079750"/>
          <p14:tracePt t="75815" x="3917950" y="3073400"/>
          <p14:tracePt t="75823" x="3917950" y="3067050"/>
          <p14:tracePt t="75863" x="3917950" y="3060700"/>
          <p14:tracePt t="75879" x="3917950" y="3054350"/>
          <p14:tracePt t="75887" x="3917950" y="3048000"/>
          <p14:tracePt t="75903" x="3917950" y="3041650"/>
          <p14:tracePt t="75912" x="3917950" y="3028950"/>
          <p14:tracePt t="75929" x="3917950" y="3016250"/>
          <p14:tracePt t="75945" x="3930650" y="3009900"/>
          <p14:tracePt t="75963" x="3930650" y="2990850"/>
          <p14:tracePt t="75978" x="3937000" y="2984500"/>
          <p14:tracePt t="75995" x="3937000" y="2978150"/>
          <p14:tracePt t="76647" x="3943350" y="2978150"/>
          <p14:tracePt t="76655" x="3956050" y="2965450"/>
          <p14:tracePt t="76663" x="3962400" y="2946400"/>
          <p14:tracePt t="76679" x="3981450" y="2914650"/>
          <p14:tracePt t="76695" x="4006850" y="2889250"/>
          <p14:tracePt t="76711" x="4032250" y="2876550"/>
          <p14:tracePt t="76727" x="4044950" y="2876550"/>
          <p14:tracePt t="76745" x="4076700" y="2895600"/>
          <p14:tracePt t="76761" x="4095750" y="2927350"/>
          <p14:tracePt t="76778" x="4102100" y="2952750"/>
          <p14:tracePt t="76794" x="4102100" y="2984500"/>
          <p14:tracePt t="76812" x="4102100" y="3016250"/>
          <p14:tracePt t="76829" x="4095750" y="3028950"/>
          <p14:tracePt t="76845" x="4083050" y="3041650"/>
          <p14:tracePt t="76863" x="4070350" y="3041650"/>
          <p14:tracePt t="76879" x="4057650" y="3041650"/>
          <p14:tracePt t="76895" x="4044950" y="3009900"/>
          <p14:tracePt t="76912" x="4025900" y="2952750"/>
          <p14:tracePt t="76929" x="4025900" y="2933700"/>
          <p14:tracePt t="76946" x="4025900" y="2908300"/>
          <p14:tracePt t="76962" x="4038600" y="2908300"/>
          <p14:tracePt t="76978" x="4051300" y="2908300"/>
          <p14:tracePt t="76995" x="4083050" y="2908300"/>
          <p14:tracePt t="77012" x="4102100" y="2940050"/>
          <p14:tracePt t="77014" x="4108450" y="2959100"/>
          <p14:tracePt t="77029" x="4114800" y="2978150"/>
          <p14:tracePt t="77045" x="4114800" y="3009900"/>
          <p14:tracePt t="77063" x="4108450" y="3035300"/>
          <p14:tracePt t="77080" x="4070350" y="3035300"/>
          <p14:tracePt t="77096" x="4032250" y="3035300"/>
          <p14:tracePt t="77112" x="3994150" y="3003550"/>
          <p14:tracePt t="77129" x="3956050" y="2927350"/>
          <p14:tracePt t="77145" x="3937000" y="2857500"/>
          <p14:tracePt t="77162" x="3937000" y="2819400"/>
          <p14:tracePt t="77179" x="3937000" y="2806700"/>
          <p14:tracePt t="77195" x="3937000" y="2800350"/>
          <p14:tracePt t="77223" x="3949700" y="2800350"/>
          <p14:tracePt t="77231" x="3956050" y="2800350"/>
          <p14:tracePt t="77247" x="3981450" y="2800350"/>
          <p14:tracePt t="77262" x="4013200" y="2800350"/>
          <p14:tracePt t="77280" x="4044950" y="2806700"/>
          <p14:tracePt t="77295" x="4064000" y="2806700"/>
          <p14:tracePt t="77311" x="4076700" y="2813050"/>
          <p14:tracePt t="77327" x="4083050" y="2813050"/>
          <p14:tracePt t="77344" x="4089400" y="2819400"/>
          <p14:tracePt t="77551" x="4095750" y="2825750"/>
          <p14:tracePt t="77712" x="4102100" y="2832100"/>
          <p14:tracePt t="77719" x="4121150" y="2832100"/>
          <p14:tracePt t="77729" x="4140200" y="2832100"/>
          <p14:tracePt t="77745" x="4178300" y="2832100"/>
          <p14:tracePt t="77762" x="4216400" y="2832100"/>
          <p14:tracePt t="77778" x="4241800" y="2832100"/>
          <p14:tracePt t="77847" x="4248150" y="2838450"/>
          <p14:tracePt t="77863" x="4248150" y="2844800"/>
          <p14:tracePt t="77871" x="4248150" y="2851150"/>
          <p14:tracePt t="77887" x="4229100" y="2857500"/>
          <p14:tracePt t="77903" x="4222750" y="2857500"/>
          <p14:tracePt t="77913" x="4210050" y="2857500"/>
          <p14:tracePt t="77943" x="4203700" y="2857500"/>
          <p14:tracePt t="78151" x="4203700" y="2870200"/>
          <p14:tracePt t="78167" x="4203700" y="2876550"/>
          <p14:tracePt t="78175" x="4203700" y="2882900"/>
          <p14:tracePt t="78182" x="4203700" y="2889250"/>
          <p14:tracePt t="78196" x="4191000" y="2908300"/>
          <p14:tracePt t="78213" x="4165600" y="2927350"/>
          <p14:tracePt t="78228" x="4133850" y="2940050"/>
          <p14:tracePt t="78246" x="4057650" y="2965450"/>
          <p14:tracePt t="78263" x="4025900" y="2990850"/>
          <p14:tracePt t="78279" x="3987800" y="2990850"/>
          <p14:tracePt t="78297" x="3975100" y="3003550"/>
          <p14:tracePt t="78312" x="3968750" y="3003550"/>
          <p14:tracePt t="78751" x="3956050" y="3003550"/>
          <p14:tracePt t="78760" x="3943350" y="3003550"/>
          <p14:tracePt t="78767" x="3937000" y="3003550"/>
          <p14:tracePt t="78778" x="3930650" y="3003550"/>
          <p14:tracePt t="78795" x="3917950" y="2997200"/>
          <p14:tracePt t="78812" x="3892550" y="2997200"/>
          <p14:tracePt t="78829" x="3879850" y="2997200"/>
          <p14:tracePt t="78846" x="3841750" y="2997200"/>
          <p14:tracePt t="78862" x="3816350" y="2997200"/>
          <p14:tracePt t="78880" x="3784600" y="2997200"/>
          <p14:tracePt t="78897" x="3752850" y="2997200"/>
          <p14:tracePt t="78913" x="3721100" y="2997200"/>
          <p14:tracePt t="78929" x="3708400" y="3009900"/>
          <p14:tracePt t="78946" x="3695700" y="3035300"/>
          <p14:tracePt t="78963" x="3695700" y="3054350"/>
          <p14:tracePt t="78978" x="3695700" y="3098800"/>
          <p14:tracePt t="78994" x="3695700" y="3143250"/>
          <p14:tracePt t="79011" x="3689350" y="3194050"/>
          <p14:tracePt t="79027" x="3676650" y="3225800"/>
          <p14:tracePt t="79044" x="3663950" y="3244850"/>
          <p14:tracePt t="79045" x="3663950" y="3251200"/>
          <p14:tracePt t="79061" x="3651250" y="3270250"/>
          <p14:tracePt t="79078" x="3651250" y="3282950"/>
          <p14:tracePt t="79094" x="3651250" y="3289300"/>
          <p14:tracePt t="79174" x="3644900" y="3295650"/>
          <p14:tracePt t="79246" x="3644900" y="3302000"/>
          <p14:tracePt t="79270" x="3638550" y="3308350"/>
          <p14:tracePt t="79302" x="3632200" y="3308350"/>
          <p14:tracePt t="79350" x="3619500" y="3314700"/>
          <p14:tracePt t="79366" x="3606800" y="3321050"/>
          <p14:tracePt t="79374" x="3600450" y="3321050"/>
          <p14:tracePt t="79382" x="3587750" y="3321050"/>
          <p14:tracePt t="79394" x="3562350" y="3321050"/>
          <p14:tracePt t="79410" x="3467100" y="3321050"/>
          <p14:tracePt t="79428" x="3378200" y="3321050"/>
          <p14:tracePt t="79431" x="3321050" y="3308350"/>
          <p14:tracePt t="79445" x="3263900" y="3289300"/>
          <p14:tracePt t="79462" x="3105150" y="3251200"/>
          <p14:tracePt t="79479" x="3035300" y="3232150"/>
          <p14:tracePt t="79495" x="2997200" y="3219450"/>
          <p14:tracePt t="79512" x="2990850" y="3219450"/>
          <p14:tracePt t="79529" x="2984500" y="3206750"/>
          <p14:tracePt t="79546" x="3022600" y="3136900"/>
          <p14:tracePt t="79562" x="3213100" y="3016250"/>
          <p14:tracePt t="79579" x="3409950" y="2933700"/>
          <p14:tracePt t="79595" x="3619500" y="2876550"/>
          <p14:tracePt t="79613" x="3860800" y="2857500"/>
          <p14:tracePt t="79615" x="3956050" y="2838450"/>
          <p14:tracePt t="79630" x="4235450" y="2838450"/>
          <p14:tracePt t="79646" x="4425950" y="2857500"/>
          <p14:tracePt t="79663" x="4559300" y="2908300"/>
          <p14:tracePt t="79679" x="4629150" y="2946400"/>
          <p14:tracePt t="79695" x="4641850" y="2965450"/>
          <p14:tracePt t="79711" x="4641850" y="2971800"/>
          <p14:tracePt t="79728" x="4635500" y="2990850"/>
          <p14:tracePt t="79745" x="4603750" y="3016250"/>
          <p14:tracePt t="79762" x="4572000" y="3028950"/>
          <p14:tracePt t="79779" x="4546600" y="3041650"/>
          <p14:tracePt t="79795" x="4489450" y="3067050"/>
          <p14:tracePt t="79813" x="4419600" y="3086100"/>
          <p14:tracePt t="79815" x="4387850" y="3092450"/>
          <p14:tracePt t="79829" x="4356100" y="3105150"/>
          <p14:tracePt t="79831" x="4330700" y="3105150"/>
          <p14:tracePt t="79846" x="4311650" y="3105150"/>
          <p14:tracePt t="79847" x="4298950" y="3105150"/>
          <p14:tracePt t="79863" x="4286250" y="3105150"/>
          <p14:tracePt t="79879" x="4279900" y="3105150"/>
          <p14:tracePt t="80095" x="4273550" y="3105150"/>
          <p14:tracePt t="80103" x="4260850" y="3105150"/>
          <p14:tracePt t="80119" x="4254500" y="3105150"/>
          <p14:tracePt t="80135" x="4248150" y="3105150"/>
          <p14:tracePt t="80151" x="4241800" y="3105150"/>
          <p14:tracePt t="80167" x="4235450" y="3105150"/>
          <p14:tracePt t="80180" x="4229100" y="3105150"/>
          <p14:tracePt t="80195" x="4222750" y="3105150"/>
          <p14:tracePt t="80239" x="4216400" y="3098800"/>
          <p14:tracePt t="80248" x="4216400" y="3092450"/>
          <p14:tracePt t="80263" x="4216400" y="3079750"/>
          <p14:tracePt t="80272" x="4216400" y="3073400"/>
          <p14:tracePt t="80279" x="4216400" y="3060700"/>
          <p14:tracePt t="80296" x="4216400" y="3048000"/>
          <p14:tracePt t="80313" x="4222750" y="3028950"/>
          <p14:tracePt t="80328" x="4235450" y="3003550"/>
          <p14:tracePt t="80347" x="4241800" y="2971800"/>
          <p14:tracePt t="80361" x="4254500" y="2940050"/>
          <p14:tracePt t="80379" x="4260850" y="2914650"/>
          <p14:tracePt t="80396" x="4273550" y="2895600"/>
          <p14:tracePt t="80412" x="4273550" y="2889250"/>
          <p14:tracePt t="80519" x="4267200" y="2889250"/>
          <p14:tracePt t="80527" x="4260850" y="2895600"/>
          <p14:tracePt t="80543" x="4254500" y="2908300"/>
          <p14:tracePt t="80551" x="4248150" y="2914650"/>
          <p14:tracePt t="80563" x="4241800" y="2933700"/>
          <p14:tracePt t="80578" x="4216400" y="2971800"/>
          <p14:tracePt t="80596" x="4197350" y="3009900"/>
          <p14:tracePt t="80598" x="4191000" y="3028950"/>
          <p14:tracePt t="80613" x="4171950" y="3067050"/>
          <p14:tracePt t="80615" x="4165600" y="3098800"/>
          <p14:tracePt t="80630" x="4159250" y="3175000"/>
          <p14:tracePt t="80646" x="4133850" y="3276600"/>
          <p14:tracePt t="80663" x="4102100" y="3390900"/>
          <p14:tracePt t="80680" x="4076700" y="3498850"/>
          <p14:tracePt t="80695" x="4038600" y="3568700"/>
          <p14:tracePt t="80711" x="4000500" y="3625850"/>
          <p14:tracePt t="80728" x="3962400" y="3663950"/>
          <p14:tracePt t="80745" x="3924300" y="3695700"/>
          <p14:tracePt t="80762" x="3898900" y="3714750"/>
          <p14:tracePt t="80779" x="3860800" y="3733800"/>
          <p14:tracePt t="80795" x="3803650" y="3752850"/>
          <p14:tracePt t="80813" x="3752850" y="3771900"/>
          <p14:tracePt t="80815" x="3727450" y="3784600"/>
          <p14:tracePt t="80829" x="3714750" y="3784600"/>
          <p14:tracePt t="80831" x="3695700" y="3784600"/>
          <p14:tracePt t="80847" x="3657600" y="3784600"/>
          <p14:tracePt t="80863" x="3587750" y="3778250"/>
          <p14:tracePt t="80880" x="3486150" y="3765550"/>
          <p14:tracePt t="80896" x="3232150" y="3727450"/>
          <p14:tracePt t="80912" x="2844800" y="3708400"/>
          <p14:tracePt t="80928" x="2578100" y="3708400"/>
          <p14:tracePt t="80946" x="2336800" y="3733800"/>
          <p14:tracePt t="80962" x="2184400" y="3733800"/>
          <p14:tracePt t="80980" x="2114550" y="3733800"/>
          <p14:tracePt t="80995" x="2095500" y="3708400"/>
          <p14:tracePt t="81013" x="2089150" y="3683000"/>
          <p14:tracePt t="81029" x="2089150" y="3670300"/>
          <p14:tracePt t="81031" x="2089150" y="3663950"/>
          <p14:tracePt t="81239" x="2089150" y="3657600"/>
          <p14:tracePt t="81248" x="2101850" y="3657600"/>
          <p14:tracePt t="81255" x="2120900" y="3651250"/>
          <p14:tracePt t="81264" x="2152650" y="3644900"/>
          <p14:tracePt t="81280" x="2216150" y="3632200"/>
          <p14:tracePt t="81295" x="2279650" y="3606800"/>
          <p14:tracePt t="81312" x="2336800" y="3587750"/>
          <p14:tracePt t="81329" x="2400300" y="3587750"/>
          <p14:tracePt t="81347" x="2451100" y="3575050"/>
          <p14:tracePt t="81362" x="2501900" y="3562350"/>
          <p14:tracePt t="81379" x="2552700" y="3556000"/>
          <p14:tracePt t="81395" x="2590800" y="3556000"/>
          <p14:tracePt t="81413" x="2628900" y="3549650"/>
          <p14:tracePt t="81415" x="2647950" y="3549650"/>
          <p14:tracePt t="81429" x="2673350" y="3530600"/>
          <p14:tracePt t="81431" x="2698750" y="3524250"/>
          <p14:tracePt t="81447" x="2743200" y="3524250"/>
          <p14:tracePt t="81463" x="2794000" y="3524250"/>
          <p14:tracePt t="81480" x="2857500" y="3524250"/>
          <p14:tracePt t="81497" x="2914650" y="3524250"/>
          <p14:tracePt t="81512" x="2978150" y="3524250"/>
          <p14:tracePt t="81529" x="3054350" y="3524250"/>
          <p14:tracePt t="81546" x="3155950" y="3524250"/>
          <p14:tracePt t="81562" x="3282950" y="3524250"/>
          <p14:tracePt t="81579" x="3390900" y="3524250"/>
          <p14:tracePt t="81595" x="3505200" y="3524250"/>
          <p14:tracePt t="81613" x="3600450" y="3543300"/>
          <p14:tracePt t="81615" x="3644900" y="3549650"/>
          <p14:tracePt t="81629" x="3670300" y="3549650"/>
          <p14:tracePt t="81631" x="3689350" y="3549650"/>
          <p14:tracePt t="81647" x="3733800" y="3575050"/>
          <p14:tracePt t="81663" x="3746500" y="3575050"/>
          <p14:tracePt t="81679" x="3771900" y="3594100"/>
          <p14:tracePt t="81695" x="3797300" y="3600450"/>
          <p14:tracePt t="81711" x="3810000" y="3613150"/>
          <p14:tracePt t="81759" x="3810000" y="3619500"/>
          <p14:tracePt t="81847" x="3810000" y="3625850"/>
          <p14:tracePt t="81966" x="3816350" y="3619500"/>
          <p14:tracePt t="81974" x="3822700" y="3619500"/>
          <p14:tracePt t="81982" x="3835400" y="3613150"/>
          <p14:tracePt t="81994" x="3848100" y="3613150"/>
          <p14:tracePt t="82010" x="3867150" y="3606800"/>
          <p14:tracePt t="82027" x="3873500" y="3606800"/>
          <p14:tracePt t="82045" x="3886200" y="3600450"/>
          <p14:tracePt t="82111" x="3886200" y="3613150"/>
          <p14:tracePt t="82119" x="3848100" y="3613150"/>
          <p14:tracePt t="82130" x="3778250" y="3613150"/>
          <p14:tracePt t="82146" x="3536950" y="3486150"/>
          <p14:tracePt t="82163" x="3435350" y="3371850"/>
          <p14:tracePt t="82487" x="3505200" y="3397250"/>
          <p14:tracePt t="82496" x="3587750" y="3448050"/>
          <p14:tracePt t="82503" x="3657600" y="3492500"/>
          <p14:tracePt t="82512" x="3727450" y="3517900"/>
          <p14:tracePt t="82528" x="3784600" y="3517900"/>
          <p14:tracePt t="82546" x="3810000" y="3517900"/>
          <p14:tracePt t="82562" x="3829050" y="3517900"/>
          <p14:tracePt t="82599" x="3835400" y="3511550"/>
          <p14:tracePt t="82704" x="3835400" y="3505200"/>
          <p14:tracePt t="82734" x="3841750" y="3498850"/>
          <p14:tracePt t="82742" x="3848100" y="3492500"/>
          <p14:tracePt t="82750" x="3848100" y="3486150"/>
          <p14:tracePt t="82763" x="3854450" y="3486150"/>
          <p14:tracePt t="82779" x="3854450" y="3479800"/>
          <p14:tracePt t="82796" x="3854450" y="3473450"/>
          <p14:tracePt t="82812" x="3854450" y="3467100"/>
          <p14:tracePt t="82829" x="3854450" y="3460750"/>
          <p14:tracePt t="82863" x="3854450" y="3454400"/>
          <p14:tracePt t="82871" x="3854450" y="3441700"/>
          <p14:tracePt t="82880" x="3848100" y="3441700"/>
          <p14:tracePt t="82967" x="3848100" y="3435350"/>
          <p14:tracePt t="82991" x="3854450" y="3435350"/>
          <p14:tracePt t="82999" x="3905250" y="3441700"/>
          <p14:tracePt t="83013" x="3975100" y="3441700"/>
          <p14:tracePt t="83015" x="4038600" y="3441700"/>
          <p14:tracePt t="83027" x="4108450" y="3441700"/>
          <p14:tracePt t="83044" x="4254500" y="3441700"/>
          <p14:tracePt t="83063" x="4692650" y="3390900"/>
          <p14:tracePt t="83079" x="5232400" y="3270250"/>
          <p14:tracePt t="83095" x="5734050" y="3105150"/>
          <p14:tracePt t="83112" x="6305550" y="2921000"/>
          <p14:tracePt t="83128" x="6845300" y="2755900"/>
          <p14:tracePt t="83145" x="7321550" y="2628900"/>
          <p14:tracePt t="83162" x="7766050" y="2508250"/>
          <p14:tracePt t="83179" x="8178800" y="2413000"/>
          <p14:tracePt t="83196" x="8458200" y="2362200"/>
          <p14:tracePt t="83212" x="8743950" y="2311400"/>
          <p14:tracePt t="83229" x="8966200" y="2286000"/>
          <p14:tracePt t="83231" x="9042400" y="2286000"/>
          <p14:tracePt t="83245" x="9105900" y="2286000"/>
          <p14:tracePt t="83247" x="9169400" y="2286000"/>
          <p14:tracePt t="83263" x="9296400" y="2286000"/>
          <p14:tracePt t="83279" x="9372600" y="2292350"/>
          <p14:tracePt t="83295" x="9429750" y="2317750"/>
          <p14:tracePt t="83312" x="9448800" y="2336800"/>
          <p14:tracePt t="83328" x="9461500" y="2343150"/>
          <p14:tracePt t="83347" x="9474200" y="2355850"/>
          <p14:tracePt t="83367" x="9486900" y="2368550"/>
          <p14:tracePt t="83399" x="9493250" y="2374900"/>
          <p14:tracePt t="83416" x="9493250" y="2381250"/>
          <p14:tracePt t="83431" x="9493250" y="2387600"/>
          <p14:tracePt t="83445" x="9505950" y="2400300"/>
          <p14:tracePt t="83478" x="9505950" y="2406650"/>
          <p14:tracePt t="83486" x="9505950" y="2413000"/>
          <p14:tracePt t="83494" x="9505950" y="2419350"/>
          <p14:tracePt t="83511" x="9512300" y="2432050"/>
          <p14:tracePt t="83528" x="9512300" y="2451100"/>
          <p14:tracePt t="83545" x="9512300" y="2457450"/>
          <p14:tracePt t="83560" x="9512300" y="2463800"/>
          <p14:tracePt t="83578" x="9512300" y="2470150"/>
          <p14:tracePt t="83595" x="9512300" y="2489200"/>
          <p14:tracePt t="83611" x="9512300" y="2514600"/>
          <p14:tracePt t="83629" x="9512300" y="2546350"/>
          <p14:tracePt t="83645" x="9505950" y="2616200"/>
          <p14:tracePt t="83647" x="9499600" y="2647950"/>
          <p14:tracePt t="83663" x="9493250" y="2711450"/>
          <p14:tracePt t="83679" x="9486900" y="2774950"/>
          <p14:tracePt t="83695" x="9461500" y="2870200"/>
          <p14:tracePt t="83712" x="9429750" y="2984500"/>
          <p14:tracePt t="83729" x="9398000" y="3105150"/>
          <p14:tracePt t="83746" x="9378950" y="3225800"/>
          <p14:tracePt t="83762" x="9372600" y="3340100"/>
          <p14:tracePt t="83779" x="9353550" y="3448050"/>
          <p14:tracePt t="83795" x="9353550" y="3543300"/>
          <p14:tracePt t="83812" x="9353550" y="3638550"/>
          <p14:tracePt t="83829" x="9353550" y="3721100"/>
          <p14:tracePt t="83831" x="9353550" y="3771900"/>
          <p14:tracePt t="83846" x="9372600" y="3879850"/>
          <p14:tracePt t="83863" x="9404350" y="4013200"/>
          <p14:tracePt t="83879" x="9436100" y="4140200"/>
          <p14:tracePt t="83895" x="9486900" y="4260850"/>
          <p14:tracePt t="83912" x="9525000" y="4375150"/>
          <p14:tracePt t="83929" x="9569450" y="4470400"/>
          <p14:tracePt t="83946" x="9607550" y="4502150"/>
          <p14:tracePt t="83962" x="9652000" y="4508500"/>
          <p14:tracePt t="83979" x="9664700" y="4508500"/>
          <p14:tracePt t="83995" x="9671050" y="4508500"/>
          <p14:tracePt t="84012" x="9677400" y="4457700"/>
          <p14:tracePt t="84029" x="9677400" y="4394200"/>
          <p14:tracePt t="84031" x="9677400" y="4343400"/>
          <p14:tracePt t="84046" x="9677400" y="4229100"/>
          <p14:tracePt t="84063" x="9652000" y="4108450"/>
          <p14:tracePt t="84079" x="9588500" y="3949700"/>
          <p14:tracePt t="84095" x="9537700" y="3835400"/>
          <p14:tracePt t="84112" x="9493250" y="3746500"/>
          <p14:tracePt t="84128" x="9461500" y="3663950"/>
          <p14:tracePt t="84146" x="9436100" y="3606800"/>
          <p14:tracePt t="84162" x="9410700" y="3562350"/>
          <p14:tracePt t="84180" x="9385300" y="3511550"/>
          <p14:tracePt t="84195" x="9366250" y="3473450"/>
          <p14:tracePt t="84212" x="9321800" y="3403600"/>
          <p14:tracePt t="84229" x="9277350" y="3333750"/>
          <p14:tracePt t="84231" x="9251950" y="3295650"/>
          <p14:tracePt t="84246" x="9156700" y="3213100"/>
          <p14:tracePt t="84263" x="9074150" y="3168650"/>
          <p14:tracePt t="84279" x="8953500" y="3111500"/>
          <p14:tracePt t="84295" x="8851900" y="3086100"/>
          <p14:tracePt t="84312" x="8712200" y="3073400"/>
          <p14:tracePt t="84328" x="8578850" y="3073400"/>
          <p14:tracePt t="84347" x="8420100" y="3073400"/>
          <p14:tracePt t="84362" x="8229600" y="3124200"/>
          <p14:tracePt t="84379" x="8020050" y="3181350"/>
          <p14:tracePt t="84396" x="7778750" y="3257550"/>
          <p14:tracePt t="84412" x="7543800" y="3346450"/>
          <p14:tracePt t="84429" x="7239000" y="3460750"/>
          <p14:tracePt t="84431" x="7086600" y="3530600"/>
          <p14:tracePt t="84445" x="6896100" y="3606800"/>
          <p14:tracePt t="84447" x="6711950" y="3702050"/>
          <p14:tracePt t="84462" x="6381750" y="3867150"/>
          <p14:tracePt t="84479" x="6076950" y="4038600"/>
          <p14:tracePt t="84495" x="5810250" y="4241800"/>
          <p14:tracePt t="84512" x="5594350" y="4495800"/>
          <p14:tracePt t="84528" x="5378450" y="4933950"/>
          <p14:tracePt t="84546" x="5168900" y="5441950"/>
          <p14:tracePt t="84562" x="4895850" y="5918200"/>
          <p14:tracePt t="84579" x="4629150" y="6229350"/>
          <p14:tracePt t="84595" x="4362450" y="6445250"/>
          <p14:tracePt t="84613" x="4146550" y="6553200"/>
          <p14:tracePt t="84615" x="4064000" y="6572250"/>
          <p14:tracePt t="84629" x="3968750" y="6591300"/>
          <p14:tracePt t="84646" x="3733800" y="6597650"/>
          <p14:tracePt t="84662" x="3473450" y="6546850"/>
          <p14:tracePt t="84679" x="3136900" y="6470650"/>
          <p14:tracePt t="84695" x="2806700" y="6369050"/>
          <p14:tracePt t="84712" x="2527300" y="6286500"/>
          <p14:tracePt t="84727" x="2374900" y="6216650"/>
          <p14:tracePt t="84744" x="2311400" y="6165850"/>
          <p14:tracePt t="84762" x="2292350" y="6108700"/>
          <p14:tracePt t="84778" x="2286000" y="6032500"/>
          <p14:tracePt t="84796" x="2286000" y="5943600"/>
          <p14:tracePt t="84798" x="2298700" y="5886450"/>
          <p14:tracePt t="84813" x="2343150" y="5822950"/>
          <p14:tracePt t="84815" x="2374900" y="5765800"/>
          <p14:tracePt t="84829" x="2432050" y="5702300"/>
          <p14:tracePt t="84845" x="2552700" y="5588000"/>
          <p14:tracePt t="84847" x="2679700" y="5492750"/>
          <p14:tracePt t="84862" x="2940050" y="5321300"/>
          <p14:tracePt t="84879" x="3346450" y="5168900"/>
          <p14:tracePt t="84895" x="3822700" y="5054600"/>
          <p14:tracePt t="84912" x="4406900" y="4984750"/>
          <p14:tracePt t="84928" x="5016500" y="4933950"/>
          <p14:tracePt t="84945" x="5638800" y="4921250"/>
          <p14:tracePt t="84962" x="6140450" y="4908550"/>
          <p14:tracePt t="84978" x="6521450" y="4908550"/>
          <p14:tracePt t="84994" x="6832600" y="4953000"/>
          <p14:tracePt t="85014" x="7169150" y="5016500"/>
          <p14:tracePt t="85029" x="7258050" y="5048250"/>
          <p14:tracePt t="85045" x="7423150" y="5105400"/>
          <p14:tracePt t="85047" x="7486650" y="5143500"/>
          <p14:tracePt t="85063" x="7594600" y="5200650"/>
          <p14:tracePt t="85079" x="7664450" y="5251450"/>
          <p14:tracePt t="85096" x="7683500" y="5270500"/>
          <p14:tracePt t="85112" x="7683500" y="5276850"/>
          <p14:tracePt t="85151" x="7683500" y="5283200"/>
          <p14:tracePt t="85159" x="7683500" y="5295900"/>
          <p14:tracePt t="85167" x="7651750" y="5295900"/>
          <p14:tracePt t="85179" x="7581900" y="5308600"/>
          <p14:tracePt t="85195" x="7410450" y="5308600"/>
          <p14:tracePt t="85212" x="7239000" y="5308600"/>
          <p14:tracePt t="85229" x="7048500" y="5308600"/>
          <p14:tracePt t="85231" x="6959600" y="5308600"/>
          <p14:tracePt t="85246" x="6864350" y="5308600"/>
          <p14:tracePt t="85247" x="6781800" y="5289550"/>
          <p14:tracePt t="85263" x="6623050" y="5245100"/>
          <p14:tracePt t="85279" x="6515100" y="5187950"/>
          <p14:tracePt t="85295" x="6470650" y="5143500"/>
          <p14:tracePt t="85312" x="6464300" y="5105400"/>
          <p14:tracePt t="85329" x="6464300" y="5054600"/>
          <p14:tracePt t="85346" x="6496050" y="4997450"/>
          <p14:tracePt t="85362" x="6565900" y="4959350"/>
          <p14:tracePt t="85379" x="6769100" y="4902200"/>
          <p14:tracePt t="85396" x="7042150" y="4870450"/>
          <p14:tracePt t="85398" x="7213600" y="4832350"/>
          <p14:tracePt t="85412" x="7372350" y="4832350"/>
          <p14:tracePt t="85429" x="7715250" y="4832350"/>
          <p14:tracePt t="85431" x="7886700" y="4832350"/>
          <p14:tracePt t="85446" x="8077200" y="4832350"/>
          <p14:tracePt t="85462" x="8585200" y="4927600"/>
          <p14:tracePt t="85479" x="8864600" y="5016500"/>
          <p14:tracePt t="85496" x="9004300" y="5092700"/>
          <p14:tracePt t="85512" x="9112250" y="5200650"/>
          <p14:tracePt t="85529" x="9144000" y="5308600"/>
          <p14:tracePt t="85545" x="9144000" y="5416550"/>
          <p14:tracePt t="85562" x="9105900" y="5524500"/>
          <p14:tracePt t="85579" x="9036050" y="5619750"/>
          <p14:tracePt t="85595" x="8966200" y="5670550"/>
          <p14:tracePt t="85599" x="8921750" y="5683250"/>
          <p14:tracePt t="85611" x="8896350" y="5689600"/>
          <p14:tracePt t="85629" x="8826500" y="5708650"/>
          <p14:tracePt t="85631" x="8794750" y="5708650"/>
          <p14:tracePt t="85645" x="8775700" y="5695950"/>
          <p14:tracePt t="85663" x="8743950" y="5632450"/>
          <p14:tracePt t="85679" x="8743950" y="5581650"/>
          <p14:tracePt t="85695" x="8743950" y="5543550"/>
          <p14:tracePt t="85712" x="8769350" y="5511800"/>
          <p14:tracePt t="85728" x="8883650" y="5486400"/>
          <p14:tracePt t="85745" x="9105900" y="5486400"/>
          <p14:tracePt t="85763" x="9385300" y="5518150"/>
          <p14:tracePt t="85779" x="9664700" y="5600700"/>
          <p14:tracePt t="85795" x="9969500" y="5740400"/>
          <p14:tracePt t="85813" x="10153650" y="5835650"/>
          <p14:tracePt t="85815" x="10204450" y="5867400"/>
          <p14:tracePt t="85830" x="10248900" y="5899150"/>
          <p14:tracePt t="85846" x="10261600" y="5899150"/>
          <p14:tracePt t="85847" x="10261600" y="5905500"/>
          <p14:tracePt t="85887" x="10261600" y="5911850"/>
          <p14:tracePt t="85896" x="10255250" y="5911850"/>
          <p14:tracePt t="85903" x="10242550" y="5911850"/>
          <p14:tracePt t="85913" x="10223500" y="5911850"/>
          <p14:tracePt t="85930" x="10204450" y="5911850"/>
          <p14:tracePt t="85946" x="10185400" y="5911850"/>
          <p14:tracePt t="85983" x="10179050" y="5911850"/>
          <p14:tracePt t="86015" x="10179050" y="5924550"/>
          <p14:tracePt t="86023" x="10179050" y="5930900"/>
          <p14:tracePt t="86031" x="10179050" y="5943600"/>
          <p14:tracePt t="86045" x="10179050" y="5956300"/>
          <p14:tracePt t="86063" x="10179050" y="5975350"/>
          <p14:tracePt t="86079" x="10179050" y="5988050"/>
          <p14:tracePt t="86223" x="10179050" y="5975350"/>
          <p14:tracePt t="86231" x="10172700" y="5969000"/>
          <p14:tracePt t="86247" x="10166350" y="5956300"/>
          <p14:tracePt t="86263" x="10166350" y="5949950"/>
          <p14:tracePt t="86279" x="10160000" y="5943600"/>
          <p14:tracePt t="86294" x="10160000" y="5937250"/>
          <p14:tracePt t="86463" x="10160000" y="5930900"/>
          <p14:tracePt t="86480" x="10153650" y="5918200"/>
          <p14:tracePt t="86487" x="10140950" y="5905500"/>
          <p14:tracePt t="86496" x="10121900" y="5880100"/>
          <p14:tracePt t="86513" x="10064750" y="5816600"/>
          <p14:tracePt t="86529" x="9988550" y="5746750"/>
          <p14:tracePt t="86546" x="9880600" y="5670550"/>
          <p14:tracePt t="86563" x="9759950" y="5594350"/>
          <p14:tracePt t="86580" x="9620250" y="5530850"/>
          <p14:tracePt t="86596" x="9455150" y="5473700"/>
          <p14:tracePt t="86612" x="9245600" y="5429250"/>
          <p14:tracePt t="86628" x="9067800" y="5391150"/>
          <p14:tracePt t="86646" x="8851900" y="5359400"/>
          <p14:tracePt t="86663" x="8769350" y="5353050"/>
          <p14:tracePt t="86680" x="8712200" y="5353050"/>
          <p14:tracePt t="86696" x="8686800" y="5353050"/>
          <p14:tracePt t="86831" x="8680450" y="5346700"/>
          <p14:tracePt t="86839" x="8674100" y="5321300"/>
          <p14:tracePt t="86847" x="8674100" y="5289550"/>
          <p14:tracePt t="86864" x="8674100" y="5181600"/>
          <p14:tracePt t="86880" x="8674100" y="5060950"/>
          <p14:tracePt t="86896" x="8674100" y="4838700"/>
          <p14:tracePt t="86912" x="8674100" y="4641850"/>
          <p14:tracePt t="86929" x="8674100" y="4483100"/>
          <p14:tracePt t="86945" x="8674100" y="4337050"/>
          <p14:tracePt t="86963" x="8705850" y="4203700"/>
          <p14:tracePt t="86978" x="8750300" y="4070350"/>
          <p14:tracePt t="86996" x="8820150" y="3937000"/>
          <p14:tracePt t="86998" x="8858250" y="3873500"/>
          <p14:tracePt t="87012" x="8890000" y="3822700"/>
          <p14:tracePt t="87014" x="8915400" y="3784600"/>
          <p14:tracePt t="87030" x="8953500" y="3727450"/>
          <p14:tracePt t="87031" x="8985250" y="3670300"/>
          <p14:tracePt t="87046" x="9055100" y="3568700"/>
          <p14:tracePt t="87063" x="9118600" y="3492500"/>
          <p14:tracePt t="87080" x="9188450" y="3403600"/>
          <p14:tracePt t="87095" x="9251950" y="3346450"/>
          <p14:tracePt t="87114" x="9315450" y="3289300"/>
          <p14:tracePt t="87129" x="9366250" y="3244850"/>
          <p14:tracePt t="87146" x="9423400" y="3200400"/>
          <p14:tracePt t="87163" x="9467850" y="3162300"/>
          <p14:tracePt t="87180" x="9499600" y="3149600"/>
          <p14:tracePt t="87182" x="9505950" y="3143250"/>
          <p14:tracePt t="87196" x="9518650" y="3143250"/>
          <p14:tracePt t="87350" x="9518650" y="3130550"/>
          <p14:tracePt t="87358" x="9518650" y="3117850"/>
          <p14:tracePt t="87366" x="9518650" y="3092450"/>
          <p14:tracePt t="87377" x="9518650" y="3067050"/>
          <p14:tracePt t="87394" x="9556750" y="2984500"/>
          <p14:tracePt t="87411" x="9626600" y="2908300"/>
          <p14:tracePt t="87427" x="9759950" y="2838450"/>
          <p14:tracePt t="87444" x="9899650" y="2800350"/>
          <p14:tracePt t="87446" x="9969500" y="2774950"/>
          <p14:tracePt t="87461" x="10033000" y="2768600"/>
          <p14:tracePt t="87462" x="10071100" y="2768600"/>
          <p14:tracePt t="87478" x="10160000" y="2768600"/>
          <p14:tracePt t="87494" x="10185400" y="2768600"/>
          <p14:tracePt t="87511" x="10185400" y="2781300"/>
          <p14:tracePt t="87527" x="10185400" y="2813050"/>
          <p14:tracePt t="87544" x="10179050" y="2844800"/>
          <p14:tracePt t="87560" x="10147300" y="2889250"/>
          <p14:tracePt t="87577" x="10096500" y="2927350"/>
          <p14:tracePt t="87594" x="10045700" y="2940050"/>
          <p14:tracePt t="87611" x="10001250" y="2940050"/>
          <p14:tracePt t="87627" x="9969500" y="2940050"/>
          <p14:tracePt t="87644" x="9956800" y="2940050"/>
          <p14:tracePt t="87645" x="9950450" y="2940050"/>
          <p14:tracePt t="87662" x="9944100" y="2933700"/>
          <p14:tracePt t="87679" x="9931400" y="2921000"/>
          <p14:tracePt t="87696" x="9925050" y="2914650"/>
          <p14:tracePt t="87713" x="9925050" y="2895600"/>
          <p14:tracePt t="87729" x="9925050" y="2889250"/>
          <p14:tracePt t="87744" x="9925050" y="2876550"/>
          <p14:tracePt t="87879" x="9918700" y="2870200"/>
          <p14:tracePt t="87896" x="9912350" y="2870200"/>
          <p14:tracePt t="87903" x="9899650" y="2870200"/>
          <p14:tracePt t="87913" x="9886950" y="2870200"/>
          <p14:tracePt t="87928" x="9855200" y="2870200"/>
          <p14:tracePt t="87946" x="9829800" y="2857500"/>
          <p14:tracePt t="87961" x="9817100" y="2857500"/>
          <p14:tracePt t="87979" x="9804400" y="2851150"/>
          <p14:tracePt t="87995" x="9791700" y="2851150"/>
          <p14:tracePt t="88012" x="9779000" y="2844800"/>
          <p14:tracePt t="88028" x="9772650" y="2844800"/>
          <p14:tracePt t="88045" x="9766300" y="2838450"/>
          <p14:tracePt t="88047" x="9759950" y="2838450"/>
          <p14:tracePt t="88062" x="9747250" y="2832100"/>
          <p14:tracePt t="88087" x="9734550" y="2825750"/>
          <p14:tracePt t="88103" x="9728200" y="2819400"/>
          <p14:tracePt t="88119" x="9715500" y="2819400"/>
          <p14:tracePt t="88130" x="9696450" y="2813050"/>
          <p14:tracePt t="88145" x="9664700" y="2806700"/>
          <p14:tracePt t="88161" x="9632950" y="2800350"/>
          <p14:tracePt t="88179" x="9626600" y="2794000"/>
          <p14:tracePt t="88263" x="9632950" y="2774950"/>
          <p14:tracePt t="88271" x="9664700" y="2762250"/>
          <p14:tracePt t="88280" x="9721850" y="2736850"/>
          <p14:tracePt t="88296" x="9817100" y="2692400"/>
          <p14:tracePt t="88312" x="9944100" y="2654300"/>
          <p14:tracePt t="88329" x="10071100" y="2590800"/>
          <p14:tracePt t="88345" x="10172700" y="2520950"/>
          <p14:tracePt t="88363" x="10242550" y="2470150"/>
          <p14:tracePt t="88379" x="10312400" y="2463800"/>
          <p14:tracePt t="88396" x="10337800" y="2463800"/>
          <p14:tracePt t="88431" x="10344150" y="2463800"/>
          <p14:tracePt t="88439" x="10344150" y="2470150"/>
          <p14:tracePt t="88446" x="10344150" y="2476500"/>
          <p14:tracePt t="88462" x="10344150" y="2508250"/>
          <p14:tracePt t="88479" x="10325100" y="2533650"/>
          <p14:tracePt t="88496" x="10293350" y="2552700"/>
          <p14:tracePt t="88512" x="10267950" y="2565400"/>
          <p14:tracePt t="88530" x="10255250" y="2565400"/>
          <p14:tracePt t="88583" x="10248900" y="2565400"/>
          <p14:tracePt t="88591" x="10248900" y="2546350"/>
          <p14:tracePt t="88599" x="10248900" y="2520950"/>
          <p14:tracePt t="88612" x="10261600" y="2489200"/>
          <p14:tracePt t="88629" x="10337800" y="2406650"/>
          <p14:tracePt t="88647" x="10426700" y="2355850"/>
          <p14:tracePt t="88663" x="10445750" y="2349500"/>
          <p14:tracePt t="88687" x="10414000" y="2349500"/>
          <p14:tracePt t="88696" x="10337800" y="2349500"/>
          <p14:tracePt t="88713" x="10128250" y="2336800"/>
          <p14:tracePt t="88727" x="9918700" y="2286000"/>
          <p14:tracePt t="88744" x="9804400" y="2247900"/>
          <p14:tracePt t="88760" x="9785350" y="2247900"/>
          <p14:tracePt t="88863" x="9810750" y="2247900"/>
          <p14:tracePt t="88871" x="9836150" y="2273300"/>
          <p14:tracePt t="88879" x="9867900" y="2298700"/>
          <p14:tracePt t="88896" x="9918700" y="2368550"/>
          <p14:tracePt t="88911" x="9969500" y="2476500"/>
          <p14:tracePt t="88929" x="9982200" y="2552700"/>
          <p14:tracePt t="88945" x="9982200" y="2635250"/>
          <p14:tracePt t="88963" x="9912350" y="2705100"/>
          <p14:tracePt t="88978" x="9785350" y="2749550"/>
          <p14:tracePt t="88996" x="9620250" y="2768600"/>
          <p14:tracePt t="88999" x="9531350" y="2768600"/>
          <p14:tracePt t="89012" x="9442450" y="2768600"/>
          <p14:tracePt t="89029" x="9321800" y="2736850"/>
          <p14:tracePt t="89031" x="9271000" y="2717800"/>
          <p14:tracePt t="89045" x="9251950" y="2705100"/>
          <p14:tracePt t="89063" x="9194800" y="2673350"/>
          <p14:tracePt t="89079" x="9194800" y="2660650"/>
          <p14:tracePt t="89095" x="9194800" y="2622550"/>
          <p14:tracePt t="89113" x="9226550" y="2578100"/>
          <p14:tracePt t="89129" x="9296400" y="2533650"/>
          <p14:tracePt t="89146" x="9391650" y="2495550"/>
          <p14:tracePt t="89163" x="9474200" y="2495550"/>
          <p14:tracePt t="89179" x="9505950" y="2495550"/>
          <p14:tracePt t="89196" x="9537700" y="2514600"/>
          <p14:tracePt t="89198" x="9544050" y="2527300"/>
          <p14:tracePt t="89212" x="9550400" y="2540000"/>
          <p14:tracePt t="89228" x="9550400" y="2578100"/>
          <p14:tracePt t="89245" x="9537700" y="2641600"/>
          <p14:tracePt t="89263" x="9461500" y="2717800"/>
          <p14:tracePt t="89279" x="9398000" y="2755900"/>
          <p14:tracePt t="89297" x="9372600" y="2762250"/>
          <p14:tracePt t="89312" x="9366250" y="2762250"/>
          <p14:tracePt t="89351" x="9366250" y="2749550"/>
          <p14:tracePt t="89359" x="9385300" y="2717800"/>
          <p14:tracePt t="89367" x="9417050" y="2667000"/>
          <p14:tracePt t="89380" x="9455150" y="2628900"/>
          <p14:tracePt t="89395" x="9582150" y="2552700"/>
          <p14:tracePt t="89412" x="9747250" y="2527300"/>
          <p14:tracePt t="89428" x="9906000" y="2514600"/>
          <p14:tracePt t="89445" x="10058400" y="2514600"/>
          <p14:tracePt t="89447" x="10096500" y="2514600"/>
          <p14:tracePt t="89463" x="10140950" y="2514600"/>
          <p14:tracePt t="89494" x="10140950" y="2520950"/>
          <p14:tracePt t="89503" x="10115550" y="2527300"/>
          <p14:tracePt t="89512" x="10090150" y="2546350"/>
          <p14:tracePt t="89528" x="10026650" y="2546350"/>
          <p14:tracePt t="89546" x="9950450" y="2546350"/>
          <p14:tracePt t="89562" x="9893300" y="2546350"/>
          <p14:tracePt t="89579" x="9836150" y="2540000"/>
          <p14:tracePt t="89595" x="9810750" y="2540000"/>
          <p14:tracePt t="89614" x="9810750" y="2533650"/>
          <p14:tracePt t="89630" x="9804400" y="2527300"/>
          <p14:tracePt t="89656" x="9804400" y="2520950"/>
          <p14:tracePt t="89671" x="9804400" y="2508250"/>
          <p14:tracePt t="89679" x="9804400" y="2501900"/>
          <p14:tracePt t="89697" x="9842500" y="2501900"/>
          <p14:tracePt t="89711" x="9893300" y="2501900"/>
          <p14:tracePt t="89728" x="9944100" y="2501900"/>
          <p14:tracePt t="89744" x="9988550" y="2527300"/>
          <p14:tracePt t="89761" x="10020300" y="2546350"/>
          <p14:tracePt t="89778" x="10026650" y="2559050"/>
          <p14:tracePt t="89796" x="10026650" y="2571750"/>
          <p14:tracePt t="89798" x="10026650" y="2578100"/>
          <p14:tracePt t="89814" x="10026650" y="2584450"/>
          <p14:tracePt t="89829" x="10020300" y="2590800"/>
          <p14:tracePt t="89845" x="10001250" y="2597150"/>
          <p14:tracePt t="89863" x="9982200" y="2597150"/>
          <p14:tracePt t="89879" x="9975850" y="2597150"/>
          <p14:tracePt t="89897" x="9975850" y="2571750"/>
          <p14:tracePt t="89912" x="9975850" y="2520950"/>
          <p14:tracePt t="89929" x="10001250" y="2463800"/>
          <p14:tracePt t="89946" x="10096500" y="2438400"/>
          <p14:tracePt t="89962" x="10261600" y="2438400"/>
          <p14:tracePt t="89979" x="10521950" y="2489200"/>
          <p14:tracePt t="89995" x="10788650" y="2584450"/>
          <p14:tracePt t="90013" x="10922000" y="2679700"/>
          <p14:tracePt t="90015" x="10941050" y="2698750"/>
          <p14:tracePt t="90029" x="10953750" y="2730500"/>
          <p14:tracePt t="90045" x="10953750" y="2755900"/>
          <p14:tracePt t="90063" x="10852150" y="2794000"/>
          <p14:tracePt t="90079" x="10699750" y="2794000"/>
          <p14:tracePt t="90096" x="10547350" y="2781300"/>
          <p14:tracePt t="90112" x="10420350" y="2730500"/>
          <p14:tracePt t="90128" x="10401300" y="2717800"/>
          <p14:tracePt t="90146" x="10394950" y="2698750"/>
          <p14:tracePt t="90162" x="10394950" y="2660650"/>
          <p14:tracePt t="90179" x="10439400" y="2622550"/>
          <p14:tracePt t="90195" x="10521950" y="2590800"/>
          <p14:tracePt t="90212" x="10598150" y="2584450"/>
          <p14:tracePt t="90229" x="10661650" y="2578100"/>
          <p14:tracePt t="90231" x="10687050" y="2578100"/>
          <p14:tracePt t="90246" x="10699750" y="2590800"/>
          <p14:tracePt t="90263" x="10706100" y="2603500"/>
          <p14:tracePt t="90279" x="10706100" y="2628900"/>
          <p14:tracePt t="90295" x="10687050" y="2660650"/>
          <p14:tracePt t="90312" x="10553700" y="2698750"/>
          <p14:tracePt t="90328" x="10382250" y="2698750"/>
          <p14:tracePt t="90347" x="10172700" y="2698750"/>
          <p14:tracePt t="90362" x="9906000" y="2622550"/>
          <p14:tracePt t="90379" x="9696450" y="2520950"/>
          <p14:tracePt t="90395" x="9613900" y="2463800"/>
          <p14:tracePt t="90412" x="9563100" y="2406650"/>
          <p14:tracePt t="90428" x="9550400" y="2368550"/>
          <p14:tracePt t="90431" x="9550400" y="2343150"/>
          <p14:tracePt t="90445" x="9550400" y="2324100"/>
          <p14:tracePt t="90447" x="9569450" y="2286000"/>
          <p14:tracePt t="90462" x="9639300" y="2247900"/>
          <p14:tracePt t="90479" x="9772650" y="2222500"/>
          <p14:tracePt t="90495" x="9931400" y="2216150"/>
          <p14:tracePt t="90512" x="10090150" y="2216150"/>
          <p14:tracePt t="90528" x="10242550" y="2235200"/>
          <p14:tracePt t="90546" x="10382250" y="2305050"/>
          <p14:tracePt t="90562" x="10477500" y="2374900"/>
          <p14:tracePt t="90579" x="10502900" y="2425700"/>
          <p14:tracePt t="90595" x="10502900" y="2470150"/>
          <p14:tracePt t="90613" x="10502900" y="2520950"/>
          <p14:tracePt t="90615" x="10490200" y="2552700"/>
          <p14:tracePt t="90629" x="10464800" y="2584450"/>
          <p14:tracePt t="90645" x="10407650" y="2647950"/>
          <p14:tracePt t="90647" x="10369550" y="2660650"/>
          <p14:tracePt t="90663" x="10274300" y="2692400"/>
          <p14:tracePt t="90679" x="10191750" y="2711450"/>
          <p14:tracePt t="90695" x="10121900" y="2711450"/>
          <p14:tracePt t="90712" x="10071100" y="2711450"/>
          <p14:tracePt t="90727" x="10052050" y="2711450"/>
          <p14:tracePt t="90745" x="10026650" y="2705100"/>
          <p14:tracePt t="90762" x="10001250" y="2679700"/>
          <p14:tracePt t="90779" x="9988550" y="2660650"/>
          <p14:tracePt t="90799" x="9982200" y="2647950"/>
          <p14:tracePt t="90814" x="9982200" y="2641600"/>
          <p14:tracePt t="91008" x="9982200" y="2635250"/>
          <p14:tracePt t="91015" x="9988550" y="2635250"/>
          <p14:tracePt t="91029" x="10001250" y="2628900"/>
          <p14:tracePt t="91045" x="10026650" y="2622550"/>
          <p14:tracePt t="91062" x="10077450" y="2609850"/>
          <p14:tracePt t="91079" x="10115550" y="2590800"/>
          <p14:tracePt t="91095" x="10153650" y="2571750"/>
          <p14:tracePt t="91112" x="10166350" y="2559050"/>
          <p14:tracePt t="91128" x="10172700" y="2546350"/>
          <p14:tracePt t="91145" x="10179050" y="2540000"/>
          <p14:tracePt t="91162" x="10179050" y="2533650"/>
          <p14:tracePt t="91231" x="10179050" y="2527300"/>
          <p14:tracePt t="91239" x="10185400" y="2514600"/>
          <p14:tracePt t="91246" x="10198100" y="2501900"/>
          <p14:tracePt t="91263" x="10274300" y="2457450"/>
          <p14:tracePt t="91279" x="10458450" y="2381250"/>
          <p14:tracePt t="91297" x="10725150" y="2317750"/>
          <p14:tracePt t="91313" x="11106150" y="2279650"/>
          <p14:tracePt t="91329" x="11423650" y="2266950"/>
          <p14:tracePt t="91345" x="11633200" y="2266950"/>
          <p14:tracePt t="91362" x="11766550" y="2298700"/>
          <p14:tracePt t="91379" x="11798300" y="2317750"/>
          <p14:tracePt t="91395" x="11798300" y="2324100"/>
          <p14:tracePt t="91413" x="11798300" y="2343150"/>
          <p14:tracePt t="91415" x="11791950" y="2355850"/>
          <p14:tracePt t="91429" x="11766550" y="2374900"/>
          <p14:tracePt t="91446" x="11652250" y="2451100"/>
          <p14:tracePt t="91463" x="11569700" y="2489200"/>
          <p14:tracePt t="91479" x="11455400" y="2527300"/>
          <p14:tracePt t="91495" x="11353800" y="2546350"/>
          <p14:tracePt t="91512" x="11283950" y="2552700"/>
          <p14:tracePt t="91529" x="11245850" y="2552700"/>
          <p14:tracePt t="91545" x="11233150" y="2552700"/>
          <p14:tracePt t="91567" x="11226800" y="2546350"/>
          <p14:tracePt t="91579" x="11220450" y="2540000"/>
          <p14:tracePt t="91596" x="11220450" y="2527300"/>
          <p14:tracePt t="91695" x="11226800" y="2533650"/>
          <p14:tracePt t="91703" x="11226800" y="2546350"/>
          <p14:tracePt t="91713" x="11233150" y="2565400"/>
          <p14:tracePt t="91728" x="11245850" y="2603500"/>
          <p14:tracePt t="91744" x="11245850" y="2628900"/>
          <p14:tracePt t="91763" x="11245850" y="2667000"/>
          <p14:tracePt t="91779" x="11239500" y="2698750"/>
          <p14:tracePt t="91796" x="11214100" y="2730500"/>
          <p14:tracePt t="91798" x="11201400" y="2743200"/>
          <p14:tracePt t="91812" x="11182350" y="2755900"/>
          <p14:tracePt t="91814" x="11156950" y="2774950"/>
          <p14:tracePt t="91830" x="11093450" y="2806700"/>
          <p14:tracePt t="91846" x="10985500" y="2863850"/>
          <p14:tracePt t="91862" x="10871200" y="2882900"/>
          <p14:tracePt t="91879" x="10744200" y="2895600"/>
          <p14:tracePt t="91895" x="10598150" y="2895600"/>
          <p14:tracePt t="91913" x="10496550" y="2895600"/>
          <p14:tracePt t="91929" x="10420350" y="2863850"/>
          <p14:tracePt t="91945" x="10414000" y="2863850"/>
          <p14:tracePt t="91962" x="10407650" y="2857500"/>
          <p14:tracePt t="92111" x="10407650" y="2870200"/>
          <p14:tracePt t="92119" x="10407650" y="2889250"/>
          <p14:tracePt t="92130" x="10407650" y="2908300"/>
          <p14:tracePt t="92146" x="10407650" y="2927350"/>
          <p14:tracePt t="92162" x="10407650" y="2933700"/>
          <p14:tracePt t="92239" x="10401300" y="2933700"/>
          <p14:tracePt t="92264" x="10394950" y="2933700"/>
          <p14:tracePt t="92271" x="10382250" y="2933700"/>
          <p14:tracePt t="92278" x="10375900" y="2933700"/>
          <p14:tracePt t="92296" x="10350500" y="2921000"/>
          <p14:tracePt t="92313" x="10331450" y="2914650"/>
          <p14:tracePt t="92328" x="10312400" y="2908300"/>
          <p14:tracePt t="92346" x="10293350" y="2895600"/>
          <p14:tracePt t="92350" x="10287000" y="2895600"/>
          <p14:tracePt t="92362" x="10287000" y="2889250"/>
          <p14:tracePt t="92839" x="10287000" y="2908300"/>
          <p14:tracePt t="92848" x="10287000" y="2940050"/>
          <p14:tracePt t="92855" x="10287000" y="3009900"/>
          <p14:tracePt t="92862" x="10287000" y="3086100"/>
          <p14:tracePt t="92880" x="10287000" y="3263900"/>
          <p14:tracePt t="92897" x="10248900" y="3505200"/>
          <p14:tracePt t="92912" x="10172700" y="3752850"/>
          <p14:tracePt t="92929" x="10128250" y="3930650"/>
          <p14:tracePt t="92945" x="10090150" y="4057650"/>
          <p14:tracePt t="92962" x="10058400" y="4140200"/>
          <p14:tracePt t="92978" x="10026650" y="4191000"/>
          <p14:tracePt t="92996" x="10013950" y="4222750"/>
          <p14:tracePt t="92998" x="10007600" y="4235450"/>
          <p14:tracePt t="93012" x="10007600" y="4241800"/>
          <p14:tracePt t="93029" x="10001250" y="4254500"/>
          <p14:tracePt t="93079" x="9994900" y="4254500"/>
          <p14:tracePt t="93087" x="9988550" y="4254500"/>
          <p14:tracePt t="93096" x="9969500" y="4254500"/>
          <p14:tracePt t="93113" x="9925050" y="4248150"/>
          <p14:tracePt t="93128" x="9810750" y="4229100"/>
          <p14:tracePt t="93146" x="9632950" y="4203700"/>
          <p14:tracePt t="93162" x="9353550" y="4121150"/>
          <p14:tracePt t="93179" x="9093200" y="4051300"/>
          <p14:tracePt t="93195" x="8902700" y="3987800"/>
          <p14:tracePt t="93212" x="8731250" y="3911600"/>
          <p14:tracePt t="93229" x="8591550" y="3835400"/>
          <p14:tracePt t="93231" x="8528050" y="3790950"/>
          <p14:tracePt t="93245" x="8451850" y="3733800"/>
          <p14:tracePt t="93247" x="8407400" y="3695700"/>
          <p14:tracePt t="93263" x="8331200" y="3594100"/>
          <p14:tracePt t="93279" x="8255000" y="3486150"/>
          <p14:tracePt t="93295" x="8229600" y="3454400"/>
          <p14:tracePt t="93319" x="8229600" y="3441700"/>
          <p14:tracePt t="93330" x="8229600" y="3429000"/>
          <p14:tracePt t="93347" x="8229600" y="3384550"/>
          <p14:tracePt t="93361" x="8318500" y="3295650"/>
          <p14:tracePt t="93379" x="8521700" y="3219450"/>
          <p14:tracePt t="93395" x="8902700" y="3155950"/>
          <p14:tracePt t="93412" x="9404350" y="3136900"/>
          <p14:tracePt t="93429" x="9867900" y="3206750"/>
          <p14:tracePt t="93431" x="10096500" y="3282950"/>
          <p14:tracePt t="93447" x="10375900" y="3378200"/>
          <p14:tracePt t="93463" x="10439400" y="3390900"/>
          <p14:tracePt t="93480" x="10439400" y="3403600"/>
          <p14:tracePt t="93497" x="10299700" y="3416300"/>
          <p14:tracePt t="93512" x="10045700" y="3416300"/>
          <p14:tracePt t="93529" x="9652000" y="3365500"/>
          <p14:tracePt t="93545" x="9283700" y="3295650"/>
          <p14:tracePt t="93562" x="9099550" y="3206750"/>
          <p14:tracePt t="93578" x="9055100" y="3111500"/>
          <p14:tracePt t="93596" x="9061450" y="3003550"/>
          <p14:tracePt t="93598" x="9118600" y="2927350"/>
          <p14:tracePt t="93612" x="9258300" y="2825750"/>
          <p14:tracePt t="93629" x="9620250" y="2667000"/>
          <p14:tracePt t="93631" x="9829800" y="2603500"/>
          <p14:tracePt t="93645" x="10020300" y="2552700"/>
          <p14:tracePt t="93647" x="10179050" y="2501900"/>
          <p14:tracePt t="93663" x="10350500" y="2444750"/>
          <p14:tracePt t="93679" x="10382250" y="2444750"/>
          <p14:tracePt t="93703" x="10382250" y="2470150"/>
          <p14:tracePt t="93712" x="10344150" y="2527300"/>
          <p14:tracePt t="93729" x="10255250" y="2654300"/>
          <p14:tracePt t="93744" x="10134600" y="2787650"/>
          <p14:tracePt t="93760" x="10039350" y="2921000"/>
          <p14:tracePt t="93779" x="9950450" y="3022600"/>
          <p14:tracePt t="93782" x="9912350" y="3073400"/>
          <p14:tracePt t="93795" x="9867900" y="3117850"/>
          <p14:tracePt t="93813" x="9817100" y="3200400"/>
          <p14:tracePt t="93828" x="9766300" y="3289300"/>
          <p14:tracePt t="93847" x="9709150" y="3378200"/>
          <p14:tracePt t="93863" x="9683750" y="3435350"/>
          <p14:tracePt t="93879" x="9664700" y="3486150"/>
          <p14:tracePt t="93896" x="9645650" y="3524250"/>
          <p14:tracePt t="93912" x="9626600" y="3562350"/>
          <p14:tracePt t="93929" x="9626600" y="3581400"/>
          <p14:tracePt t="93946" x="9626600" y="3600450"/>
          <p14:tracePt t="93962" x="9613900" y="3644900"/>
          <p14:tracePt t="93979" x="9613900" y="3721100"/>
          <p14:tracePt t="93982" x="9613900" y="3752850"/>
          <p14:tracePt t="93995" x="9613900" y="3790950"/>
          <p14:tracePt t="94013" x="9626600" y="3898900"/>
          <p14:tracePt t="94029" x="9683750" y="4038600"/>
          <p14:tracePt t="94046" x="9753600" y="4267200"/>
          <p14:tracePt t="94063" x="9817100" y="4445000"/>
          <p14:tracePt t="94080" x="9880600" y="4654550"/>
          <p14:tracePt t="94097" x="9944100" y="4819650"/>
          <p14:tracePt t="94112" x="9982200" y="4959350"/>
          <p14:tracePt t="94128" x="10013950" y="5073650"/>
          <p14:tracePt t="94146" x="10033000" y="5130800"/>
          <p14:tracePt t="94162" x="10033000" y="5162550"/>
          <p14:tracePt t="94207" x="10033000" y="5168900"/>
          <p14:tracePt t="94239" x="10033000" y="5175250"/>
          <p14:tracePt t="94295" x="10026650" y="5181600"/>
          <p14:tracePt t="94311" x="10020300" y="5181600"/>
          <p14:tracePt t="94318" x="10013950" y="5181600"/>
          <p14:tracePt t="94335" x="10007600" y="5181600"/>
          <p14:tracePt t="94346" x="10001250" y="5194300"/>
          <p14:tracePt t="94363" x="9988550" y="5200650"/>
          <p14:tracePt t="94380" x="9982200" y="5245100"/>
          <p14:tracePt t="94396" x="9982200" y="5289550"/>
          <p14:tracePt t="94399" x="9969500" y="5321300"/>
          <p14:tracePt t="94412" x="9963150" y="5359400"/>
          <p14:tracePt t="94428" x="9937750" y="5454650"/>
          <p14:tracePt t="94446" x="9899650" y="5607050"/>
          <p14:tracePt t="94462" x="9886950" y="5670550"/>
          <p14:tracePt t="94480" x="9874250" y="5695950"/>
          <p14:tracePt t="94496" x="9874250" y="5708650"/>
          <p14:tracePt t="94513" x="9880600" y="5721350"/>
          <p14:tracePt t="94529" x="9912350" y="5721350"/>
          <p14:tracePt t="94546" x="10001250" y="5721350"/>
          <p14:tracePt t="94563" x="10121900" y="5721350"/>
          <p14:tracePt t="94579" x="10293350" y="5721350"/>
          <p14:tracePt t="94596" x="10591800" y="5721350"/>
          <p14:tracePt t="94598" x="10731500" y="5721350"/>
          <p14:tracePt t="94612" x="10871200" y="5721350"/>
          <p14:tracePt t="94628" x="11036300" y="5708650"/>
          <p14:tracePt t="94646" x="11118850" y="5651500"/>
          <p14:tracePt t="94662" x="11118850" y="5619750"/>
          <p14:tracePt t="94680" x="11118850" y="5594350"/>
          <p14:tracePt t="94697" x="11099800" y="5568950"/>
          <p14:tracePt t="94713" x="11049000" y="5549900"/>
          <p14:tracePt t="94727" x="10985500" y="5530850"/>
          <p14:tracePt t="94744" x="10934700" y="5524500"/>
          <p14:tracePt t="94762" x="10915650" y="5524500"/>
          <p14:tracePt t="94779" x="10890250" y="5530850"/>
          <p14:tracePt t="94795" x="10883900" y="5537200"/>
          <p14:tracePt t="94813" x="10871200" y="5549900"/>
          <p14:tracePt t="94828" x="10871200" y="5568950"/>
          <p14:tracePt t="94845" x="10871200" y="5594350"/>
          <p14:tracePt t="94862" x="10871200" y="5613400"/>
          <p14:tracePt t="94880" x="10877550" y="5626100"/>
          <p14:tracePt t="94895" x="10915650" y="5626100"/>
          <p14:tracePt t="94913" x="10972800" y="5626100"/>
          <p14:tracePt t="94929" x="11061700" y="5626100"/>
          <p14:tracePt t="94946" x="11106150" y="5626100"/>
          <p14:tracePt t="94962" x="11112500" y="5626100"/>
          <p14:tracePt t="94978" x="11112500" y="5619750"/>
          <p14:tracePt t="94996" x="11087100" y="5607050"/>
          <p14:tracePt t="94998" x="11055350" y="5594350"/>
          <p14:tracePt t="95012" x="11042650" y="5588000"/>
          <p14:tracePt t="95028" x="10972800" y="5581650"/>
          <p14:tracePt t="95046" x="10756900" y="5556250"/>
          <p14:tracePt t="95063" x="10591800" y="5549900"/>
          <p14:tracePt t="95080" x="10420350" y="5549900"/>
          <p14:tracePt t="95097" x="10293350" y="5549900"/>
          <p14:tracePt t="95112" x="10248900" y="5549900"/>
          <p14:tracePt t="95134" x="10242550" y="5549900"/>
          <p14:tracePt t="95159" x="10242550" y="5556250"/>
          <p14:tracePt t="95175" x="10242550" y="5562600"/>
          <p14:tracePt t="95254" x="10236200" y="5568950"/>
          <p14:tracePt t="95270" x="10229850" y="5568950"/>
          <p14:tracePt t="95286" x="10223500" y="5568950"/>
          <p14:tracePt t="95296" x="10198100" y="5568950"/>
          <p14:tracePt t="95303" x="10134600" y="5568950"/>
          <p14:tracePt t="95313" x="10058400" y="5568950"/>
          <p14:tracePt t="95329" x="9886950" y="5524500"/>
          <p14:tracePt t="95345" x="9747250" y="5480050"/>
          <p14:tracePt t="95362" x="9626600" y="5422900"/>
          <p14:tracePt t="95378" x="9582150" y="5391150"/>
          <p14:tracePt t="95396" x="9575800" y="5378450"/>
          <p14:tracePt t="95398" x="9575800" y="5372100"/>
          <p14:tracePt t="95412" x="9575800" y="5353050"/>
          <p14:tracePt t="95415" x="9575800" y="5327650"/>
          <p14:tracePt t="95429" x="9588500" y="5289550"/>
          <p14:tracePt t="95431" x="9620250" y="5251450"/>
          <p14:tracePt t="95445" x="9652000" y="5219700"/>
          <p14:tracePt t="95447" x="9696450" y="5187950"/>
          <p14:tracePt t="95463" x="9823450" y="5118100"/>
          <p14:tracePt t="95480" x="9963150" y="5048250"/>
          <p14:tracePt t="95496" x="10102850" y="5010150"/>
          <p14:tracePt t="95513" x="10248900" y="4984750"/>
          <p14:tracePt t="95529" x="10350500" y="4984750"/>
          <p14:tracePt t="95546" x="10534650" y="5010150"/>
          <p14:tracePt t="95563" x="10864850" y="5105400"/>
          <p14:tracePt t="95579" x="11195050" y="5264150"/>
          <p14:tracePt t="95596" x="11493500" y="5422900"/>
          <p14:tracePt t="95598" x="11595100" y="5492750"/>
          <p14:tracePt t="95612" x="11664950" y="5524500"/>
          <p14:tracePt t="95628" x="11747500" y="5581650"/>
          <p14:tracePt t="95645" x="11760200" y="5594350"/>
          <p14:tracePt t="95687" x="11760200" y="5600700"/>
          <p14:tracePt t="95696" x="11760200" y="5607050"/>
          <p14:tracePt t="95703" x="11760200" y="5613400"/>
          <p14:tracePt t="95712" x="11760200" y="5626100"/>
          <p14:tracePt t="95730" x="11734800" y="5657850"/>
          <p14:tracePt t="95746" x="11696700" y="5683250"/>
          <p14:tracePt t="95763" x="11626850" y="5708650"/>
          <p14:tracePt t="95779" x="11525250" y="5746750"/>
          <p14:tracePt t="95796" x="11379200" y="5784850"/>
          <p14:tracePt t="95811" x="11214100" y="5797550"/>
          <p14:tracePt t="95829" x="11049000" y="5816600"/>
          <p14:tracePt t="95831" x="10960100" y="5822950"/>
          <p14:tracePt t="95846" x="10782300" y="5822950"/>
          <p14:tracePt t="95862" x="10560050" y="5822950"/>
          <p14:tracePt t="95878" x="10363200" y="5822950"/>
          <p14:tracePt t="95895" x="10140950" y="5803900"/>
          <p14:tracePt t="95913" x="9906000" y="5765800"/>
          <p14:tracePt t="95928" x="9690100" y="5715000"/>
          <p14:tracePt t="95946" x="9544050" y="5676900"/>
          <p14:tracePt t="95962" x="9410700" y="5651500"/>
          <p14:tracePt t="95979" x="9309100" y="5645150"/>
          <p14:tracePt t="95995" x="9258300" y="5638800"/>
          <p14:tracePt t="96012" x="9232900" y="5632450"/>
          <p14:tracePt t="96028" x="9226550" y="5632450"/>
          <p14:tracePt t="96159" x="9232900" y="5632450"/>
          <p14:tracePt t="96207" x="9245600" y="5632450"/>
          <p14:tracePt t="96215" x="9258300" y="5645150"/>
          <p14:tracePt t="96229" x="9264650" y="5689600"/>
          <p14:tracePt t="96245" x="9245600" y="5880100"/>
          <p14:tracePt t="96262" x="8794750" y="6337300"/>
          <p14:tracePt t="96279" x="8255000" y="6540500"/>
          <p14:tracePt t="96295" x="7575550" y="6591300"/>
          <p14:tracePt t="96312" x="6813550" y="6572250"/>
          <p14:tracePt t="96328" x="6184900" y="6432550"/>
          <p14:tracePt t="96347" x="5880100" y="6305550"/>
          <p14:tracePt t="96362" x="5803900" y="6267450"/>
          <p14:tracePt t="96379" x="5797550" y="6267450"/>
          <p14:tracePt t="96395" x="5842000" y="6216650"/>
          <p14:tracePt t="96412" x="5930900" y="6140450"/>
          <p14:tracePt t="96429" x="6032500" y="6076950"/>
          <p14:tracePt t="96445" x="6140450" y="6013450"/>
          <p14:tracePt t="96462" x="6419850" y="5962650"/>
          <p14:tracePt t="96479" x="6781800" y="5911850"/>
          <p14:tracePt t="96495" x="7137400" y="5880100"/>
          <p14:tracePt t="96512" x="7467600" y="5880100"/>
          <p14:tracePt t="96528" x="7759700" y="5880100"/>
          <p14:tracePt t="96546" x="7931150" y="5880100"/>
          <p14:tracePt t="96562" x="8013700" y="5880100"/>
          <p14:tracePt t="96579" x="8039100" y="5880100"/>
          <p14:tracePt t="96595" x="8051800" y="5880100"/>
          <p14:tracePt t="96612" x="8058150" y="5873750"/>
          <p14:tracePt t="96614" x="8070850" y="5867400"/>
          <p14:tracePt t="96629" x="8089900" y="5867400"/>
          <p14:tracePt t="96645" x="8235950" y="5829300"/>
          <p14:tracePt t="96647" x="8401050" y="5797550"/>
          <p14:tracePt t="96662" x="8870950" y="5664200"/>
          <p14:tracePt t="96679" x="9474200" y="5448300"/>
          <p14:tracePt t="96695" x="10128250" y="5156200"/>
          <p14:tracePt t="96712" x="10693400" y="4895850"/>
          <p14:tracePt t="96727" x="11131550" y="4667250"/>
          <p14:tracePt t="96744" x="11417300" y="4552950"/>
          <p14:tracePt t="96760" x="11544300" y="4502150"/>
          <p14:tracePt t="96777" x="11582400" y="4495800"/>
          <p14:tracePt t="96831" x="11582400" y="4514850"/>
          <p14:tracePt t="96839" x="11582400" y="4546600"/>
          <p14:tracePt t="96847" x="11582400" y="4603750"/>
          <p14:tracePt t="96863" x="11582400" y="4724400"/>
          <p14:tracePt t="96880" x="11563350" y="4851400"/>
          <p14:tracePt t="96895" x="11525250" y="4984750"/>
          <p14:tracePt t="96912" x="11493500" y="5073650"/>
          <p14:tracePt t="96928" x="11455400" y="5149850"/>
          <p14:tracePt t="96945" x="11417300" y="5187950"/>
          <p14:tracePt t="96962" x="11353800" y="5226050"/>
          <p14:tracePt t="96979" x="11201400" y="5264150"/>
          <p14:tracePt t="96996" x="10820400" y="5264150"/>
          <p14:tracePt t="97013" x="10306050" y="5200650"/>
          <p14:tracePt t="97015" x="10083800" y="5149850"/>
          <p14:tracePt t="97028" x="9893300" y="5092700"/>
          <p14:tracePt t="97045" x="9582150" y="4997450"/>
          <p14:tracePt t="97046" x="9461500" y="4959350"/>
          <p14:tracePt t="97061" x="9391650" y="4946650"/>
          <p14:tracePt t="97062" x="9334500" y="4921250"/>
          <p14:tracePt t="97078" x="9296400" y="4908550"/>
          <p14:tracePt t="97142" x="9309100" y="4902200"/>
          <p14:tracePt t="97150" x="9334500" y="4902200"/>
          <p14:tracePt t="97161" x="9359900" y="4895850"/>
          <p14:tracePt t="97177" x="9448800" y="4895850"/>
          <p14:tracePt t="97194" x="9556750" y="4895850"/>
          <p14:tracePt t="97211" x="9683750" y="4908550"/>
          <p14:tracePt t="97227" x="9836150" y="4959350"/>
          <p14:tracePt t="97244" x="9956800" y="5041900"/>
          <p14:tracePt t="97261" x="10020300" y="5118100"/>
          <p14:tracePt t="97262" x="10020300" y="5168900"/>
          <p14:tracePt t="97278" x="9994900" y="5295900"/>
          <p14:tracePt t="97294" x="9798050" y="5435600"/>
          <p14:tracePt t="97311" x="9417050" y="5556250"/>
          <p14:tracePt t="97327" x="8928100" y="5575300"/>
          <p14:tracePt t="97345" x="8642350" y="5530850"/>
          <p14:tracePt t="97360" x="8477250" y="5467350"/>
          <p14:tracePt t="97378" x="8451850" y="5435600"/>
          <p14:tracePt t="97393" x="8458200" y="5397500"/>
          <p14:tracePt t="97411" x="8559800" y="5308600"/>
          <p14:tracePt t="97427" x="8845550" y="5219700"/>
          <p14:tracePt t="97444" x="9321800" y="5175250"/>
          <p14:tracePt t="97461" x="9842500" y="5175250"/>
          <p14:tracePt t="97462" x="10083800" y="5175250"/>
          <p14:tracePt t="97478" x="10464800" y="5226050"/>
          <p14:tracePt t="97494" x="10750550" y="5321300"/>
          <p14:tracePt t="97510" x="10820400" y="5359400"/>
          <p14:tracePt t="97527" x="10826750" y="5372100"/>
          <p14:tracePt t="97545" x="10826750" y="5391150"/>
          <p14:tracePt t="97562" x="10788650" y="5416550"/>
          <p14:tracePt t="97579" x="10699750" y="5435600"/>
          <p14:tracePt t="97595" x="10566400" y="5454650"/>
          <p14:tracePt t="97613" x="10407650" y="5454650"/>
          <p14:tracePt t="97614" x="10312400" y="5454650"/>
          <p14:tracePt t="97629" x="10229850" y="5454650"/>
          <p14:tracePt t="97631" x="10134600" y="5454650"/>
          <p14:tracePt t="97645" x="10052050" y="5454650"/>
          <p14:tracePt t="97662" x="9861550" y="5454650"/>
          <p14:tracePt t="97678" x="9779000" y="5461000"/>
          <p14:tracePt t="97695" x="9728200" y="5461000"/>
          <p14:tracePt t="97713" x="9652000" y="5473700"/>
          <p14:tracePt t="97728" x="9594850" y="5486400"/>
          <p14:tracePt t="97744" x="9537700" y="5499100"/>
          <p14:tracePt t="97761" x="9480550" y="5518150"/>
          <p14:tracePt t="97779" x="9359900" y="5549900"/>
          <p14:tracePt t="97796" x="9207500" y="5588000"/>
          <p14:tracePt t="97812" x="8940800" y="5619750"/>
          <p14:tracePt t="97815" x="8763000" y="5638800"/>
          <p14:tracePt t="97828" x="8534400" y="5638800"/>
          <p14:tracePt t="97847" x="7639050" y="5651500"/>
          <p14:tracePt t="97862" x="6883400" y="5651500"/>
          <p14:tracePt t="97879" x="6203950" y="5594350"/>
          <p14:tracePt t="97895" x="5575300" y="5549900"/>
          <p14:tracePt t="97912" x="4965700" y="5524500"/>
          <p14:tracePt t="97928" x="4451350" y="5480050"/>
          <p14:tracePt t="97945" x="4159250" y="5467350"/>
          <p14:tracePt t="97962" x="4006850" y="5467350"/>
          <p14:tracePt t="97979" x="3886200" y="5467350"/>
          <p14:tracePt t="97995" x="3797300" y="5467350"/>
          <p14:tracePt t="98012" x="3695700" y="5486400"/>
          <p14:tracePt t="98014" x="3638550" y="5492750"/>
          <p14:tracePt t="98029" x="3556000" y="5499100"/>
          <p14:tracePt t="98031" x="3486150" y="5499100"/>
          <p14:tracePt t="98045" x="3378200" y="5499100"/>
          <p14:tracePt t="98047" x="3276600" y="5499100"/>
          <p14:tracePt t="98062" x="3098800" y="5499100"/>
          <p14:tracePt t="98079" x="2971800" y="5499100"/>
          <p14:tracePt t="98095" x="2870200" y="5486400"/>
          <p14:tracePt t="98112" x="2749550" y="5473700"/>
          <p14:tracePt t="98128" x="2578100" y="5467350"/>
          <p14:tracePt t="98146" x="2444750" y="5454650"/>
          <p14:tracePt t="98161" x="2387600" y="5454650"/>
          <p14:tracePt t="98178" x="2381250" y="5454650"/>
          <p14:tracePt t="98215" x="2381250" y="5448300"/>
          <p14:tracePt t="98246" x="2381250" y="5435600"/>
          <p14:tracePt t="98254" x="2381250" y="5422900"/>
          <p14:tracePt t="98261" x="2400300" y="5403850"/>
          <p14:tracePt t="98277" x="2438400" y="5365750"/>
          <p14:tracePt t="98294" x="2463800" y="5340350"/>
          <p14:tracePt t="98310" x="2476500" y="5321300"/>
          <p14:tracePt t="98406" x="2470150" y="5327650"/>
          <p14:tracePt t="98415" x="2463800" y="5340350"/>
          <p14:tracePt t="98430" x="2425700" y="5346700"/>
          <p14:tracePt t="98445" x="2387600" y="5346700"/>
          <p14:tracePt t="98463" x="2254250" y="5302250"/>
          <p14:tracePt t="98479" x="2178050" y="5232400"/>
          <p14:tracePt t="98496" x="2152650" y="5168900"/>
          <p14:tracePt t="98513" x="2152650" y="5086350"/>
          <p14:tracePt t="98530" x="2178050" y="4997450"/>
          <p14:tracePt t="98546" x="2273300" y="4895850"/>
          <p14:tracePt t="98563" x="2425700" y="4826000"/>
          <p14:tracePt t="98579" x="2508250" y="4819650"/>
          <p14:tracePt t="98595" x="2527300" y="4819650"/>
          <p14:tracePt t="98612" x="2527300" y="4921250"/>
          <p14:tracePt t="98629" x="2520950" y="5073650"/>
          <p14:tracePt t="98631" x="2482850" y="5143500"/>
          <p14:tracePt t="98645" x="2457450" y="5213350"/>
          <p14:tracePt t="98663" x="2381250" y="5334000"/>
          <p14:tracePt t="98679" x="2305050" y="5365750"/>
          <p14:tracePt t="98696" x="2235200" y="5365750"/>
          <p14:tracePt t="98712" x="2203450" y="5353050"/>
          <p14:tracePt t="98729" x="2178050" y="5302250"/>
          <p14:tracePt t="98745" x="2152650" y="5181600"/>
          <p14:tracePt t="98763" x="2152650" y="5054600"/>
          <p14:tracePt t="98778" x="2247900" y="4940300"/>
          <p14:tracePt t="98795" x="2419350" y="4870450"/>
          <p14:tracePt t="98812" x="2774950" y="4845050"/>
          <p14:tracePt t="98829" x="3117850" y="4889500"/>
          <p14:tracePt t="98831" x="3302000" y="4991100"/>
          <p14:tracePt t="98845" x="3416300" y="5092700"/>
          <p14:tracePt t="98863" x="3651250" y="5435600"/>
          <p14:tracePt t="98879" x="3657600" y="5594350"/>
          <p14:tracePt t="98896" x="3644900" y="5721350"/>
          <p14:tracePt t="98911" x="3606800" y="5778500"/>
          <p14:tracePt t="98930" x="3594100" y="5791200"/>
          <p14:tracePt t="98967" x="3587750" y="5791200"/>
          <p14:tracePt t="98975" x="3568700" y="5791200"/>
          <p14:tracePt t="98982" x="3568700" y="5772150"/>
          <p14:tracePt t="98995" x="3562350" y="5734050"/>
          <p14:tracePt t="99011" x="3562350" y="5683250"/>
          <p14:tracePt t="99029" x="3575050" y="5632450"/>
          <p14:tracePt t="99047" x="3695700" y="5568950"/>
          <p14:tracePt t="99063" x="3873500" y="5505450"/>
          <p14:tracePt t="99080" x="4171950" y="5499100"/>
          <p14:tracePt t="99095" x="4654550" y="5499100"/>
          <p14:tracePt t="99112" x="5257800" y="5486400"/>
          <p14:tracePt t="99128" x="6013450" y="5486400"/>
          <p14:tracePt t="99145" x="6851650" y="5486400"/>
          <p14:tracePt t="99163" x="7747000" y="5486400"/>
          <p14:tracePt t="99178" x="8623300" y="5486400"/>
          <p14:tracePt t="99195" x="9378950" y="5486400"/>
          <p14:tracePt t="99212" x="9963150" y="5486400"/>
          <p14:tracePt t="99215" x="10217150" y="5486400"/>
          <p14:tracePt t="99229" x="10426700" y="5486400"/>
          <p14:tracePt t="99231" x="10585450" y="5486400"/>
          <p14:tracePt t="99246" x="10858500" y="5486400"/>
          <p14:tracePt t="99263" x="11004550" y="5486400"/>
          <p14:tracePt t="99279" x="11036300" y="5486400"/>
          <p14:tracePt t="99407" x="11029950" y="5486400"/>
          <p14:tracePt t="99415" x="11004550" y="5486400"/>
          <p14:tracePt t="99429" x="10960100" y="5486400"/>
          <p14:tracePt t="99446" x="10763250" y="5518150"/>
          <p14:tracePt t="99463" x="10636250" y="5530850"/>
          <p14:tracePt t="99479" x="10515600" y="5530850"/>
          <p14:tracePt t="99495" x="10414000" y="5530850"/>
          <p14:tracePt t="99512" x="10312400" y="5530850"/>
          <p14:tracePt t="99528" x="10134600" y="5530850"/>
          <p14:tracePt t="99546" x="9912350" y="5530850"/>
          <p14:tracePt t="99561" x="9715500" y="5530850"/>
          <p14:tracePt t="99579" x="9563100" y="5530850"/>
          <p14:tracePt t="99582" x="9518650" y="5518150"/>
          <p14:tracePt t="99595" x="9467850" y="5518150"/>
          <p14:tracePt t="99612" x="9328150" y="5499100"/>
          <p14:tracePt t="99629" x="9144000" y="5486400"/>
          <p14:tracePt t="99631" x="8985250" y="5486400"/>
          <p14:tracePt t="99645" x="8813800" y="5486400"/>
          <p14:tracePt t="99663" x="7835900" y="5486400"/>
          <p14:tracePt t="99680" x="6769100" y="5486400"/>
          <p14:tracePt t="99695" x="5721350" y="5524500"/>
          <p14:tracePt t="99712" x="4730750" y="5607050"/>
          <p14:tracePt t="99728" x="4089400" y="5645150"/>
          <p14:tracePt t="99744" x="3708400" y="5645150"/>
          <p14:tracePt t="99760" x="3524250" y="5689600"/>
          <p14:tracePt t="99780" x="3378200" y="5753100"/>
          <p14:tracePt t="99782" x="3308350" y="5772150"/>
          <p14:tracePt t="99795" x="3244850" y="5810250"/>
          <p14:tracePt t="99812" x="3130550" y="5835650"/>
          <p14:tracePt t="99829" x="3054350" y="5842000"/>
          <p14:tracePt t="99831" x="3028950" y="5842000"/>
          <p14:tracePt t="99845" x="3022600" y="5842000"/>
          <p14:tracePt t="99863" x="3003550" y="5842000"/>
          <p14:tracePt t="99879" x="2997200" y="5835650"/>
          <p14:tracePt t="99896" x="2990850" y="5822950"/>
          <p14:tracePt t="99927" x="2990850" y="5816600"/>
          <p14:tracePt t="99958" x="2990850" y="5810250"/>
          <p14:tracePt t="99967" x="2990850" y="5797550"/>
          <p14:tracePt t="99979" x="2990850" y="5791200"/>
          <p14:tracePt t="99995" x="3048000" y="5759450"/>
          <p14:tracePt t="100012" x="3187700" y="5727700"/>
          <p14:tracePt t="100028" x="3517900" y="5721350"/>
          <p14:tracePt t="100031" x="3829050" y="5721350"/>
          <p14:tracePt t="100045" x="4184650" y="5721350"/>
          <p14:tracePt t="100063" x="5613400" y="5721350"/>
          <p14:tracePt t="100079" x="6673850" y="5721350"/>
          <p14:tracePt t="100096" x="7753350" y="5721350"/>
          <p14:tracePt t="100112" x="8591550" y="5721350"/>
          <p14:tracePt t="100128" x="9232900" y="5721350"/>
          <p14:tracePt t="100146" x="9645650" y="5721350"/>
          <p14:tracePt t="100162" x="9893300" y="5702300"/>
          <p14:tracePt t="100179" x="10064750" y="5695950"/>
          <p14:tracePt t="100195" x="10160000" y="5683250"/>
          <p14:tracePt t="100212" x="10198100" y="5670550"/>
          <p14:tracePt t="100407" x="10204450" y="5670550"/>
          <p14:tracePt t="101127" x="10204450" y="5664200"/>
          <p14:tracePt t="101143" x="10204450" y="5651500"/>
          <p14:tracePt t="101150" x="10198100" y="5645150"/>
          <p14:tracePt t="101167" x="10198100" y="5638800"/>
          <p14:tracePt t="101179" x="10191750" y="5632450"/>
          <p14:tracePt t="101198" x="10185400" y="5619750"/>
          <p14:tracePt t="101222" x="10185400" y="5613400"/>
          <p14:tracePt t="101231" x="10179050" y="5607050"/>
          <p14:tracePt t="101279" x="10179050" y="5600700"/>
          <p14:tracePt t="101296" x="10179050" y="5588000"/>
          <p14:tracePt t="101326" x="10179050" y="5581650"/>
          <p14:tracePt t="101346" x="10172700" y="5568950"/>
          <p14:tracePt t="101391" x="10172700" y="5562600"/>
          <p14:tracePt t="101447" x="10166350" y="5556250"/>
          <p14:tracePt t="101455" x="10160000" y="5543550"/>
          <p14:tracePt t="101463" x="10147300" y="5518150"/>
          <p14:tracePt t="101480" x="10083800" y="5416550"/>
          <p14:tracePt t="101496" x="9975850" y="5276850"/>
          <p14:tracePt t="101512" x="9836150" y="5099050"/>
          <p14:tracePt t="101529" x="9728200" y="4972050"/>
          <p14:tracePt t="101545" x="9658350" y="4870450"/>
          <p14:tracePt t="101563" x="9601200" y="4794250"/>
          <p14:tracePt t="101579" x="9575800" y="4749800"/>
          <p14:tracePt t="101595" x="9563100" y="4737100"/>
          <p14:tracePt t="102407" x="9531350" y="4692650"/>
          <p14:tracePt t="102415" x="9461500" y="4597400"/>
          <p14:tracePt t="102429" x="9340850" y="4464050"/>
          <p14:tracePt t="102445" x="8953500" y="4076700"/>
          <p14:tracePt t="102448" x="8743950" y="3917950"/>
          <p14:tracePt t="102462" x="8261350" y="3575050"/>
          <p14:tracePt t="102478" x="7893050" y="3308350"/>
          <p14:tracePt t="102494" x="7683500" y="3162300"/>
          <p14:tracePt t="102594" x="7588250" y="3054350"/>
          <p14:tracePt t="102713" x="7588250" y="3028950"/>
          <p14:tracePt t="102729" x="7588250" y="3022600"/>
          <p14:tracePt t="102762" x="7594600" y="2997200"/>
          <p14:tracePt t="102779" x="7600950" y="2990850"/>
          <p14:tracePt t="102795" x="7607300" y="2990850"/>
          <p14:tracePt t="102828" x="7613650" y="2984500"/>
          <p14:tracePt t="102845" x="7613650" y="2978150"/>
          <p14:tracePt t="102860" x="7620000" y="2978150"/>
          <p14:tracePt t="102878" x="7626350" y="2978150"/>
          <p14:tracePt t="102910" x="7626350" y="2971800"/>
          <p14:tracePt t="102934" x="7632700" y="2965450"/>
          <p14:tracePt t="102958" x="7639050" y="2965450"/>
          <p14:tracePt t="103231" x="7645400" y="2965450"/>
          <p14:tracePt t="103239" x="7664450" y="2952750"/>
          <p14:tracePt t="103265" x="7715250" y="2921000"/>
          <p14:tracePt t="103280" x="7778750" y="2882900"/>
          <p14:tracePt t="103297" x="7886700" y="2844800"/>
          <p14:tracePt t="103313" x="8051800" y="2768600"/>
          <p14:tracePt t="103329" x="8229600" y="2667000"/>
          <p14:tracePt t="103346" x="8407400" y="2571750"/>
          <p14:tracePt t="103363" x="8515350" y="2501900"/>
          <p14:tracePt t="103379" x="8604250" y="2451100"/>
          <p14:tracePt t="103395" x="8655050" y="2419350"/>
          <p14:tracePt t="103411" x="8680450" y="2406650"/>
          <p14:tracePt t="103428" x="8693150" y="2393950"/>
          <p14:tracePt t="103431" x="8693150" y="2387600"/>
          <p14:tracePt t="103503" x="8699500" y="2387600"/>
          <p14:tracePt t="103518" x="8705850" y="2381250"/>
          <p14:tracePt t="103526" x="8712200" y="2381250"/>
          <p14:tracePt t="103545" x="8731250" y="2362200"/>
          <p14:tracePt t="103561" x="8763000" y="2336800"/>
          <p14:tracePt t="103577" x="8794750" y="2292350"/>
          <p14:tracePt t="103594" x="8845550" y="2216150"/>
          <p14:tracePt t="103611" x="8890000" y="2133600"/>
          <p14:tracePt t="103627" x="8940800" y="2032000"/>
          <p14:tracePt t="103644" x="9004300" y="1924050"/>
          <p14:tracePt t="103661" x="9048750" y="1847850"/>
          <p14:tracePt t="103678" x="9131300" y="1727200"/>
          <p14:tracePt t="103694" x="9150350" y="1676400"/>
          <p14:tracePt t="103711" x="9163050" y="1644650"/>
          <p14:tracePt t="103729" x="9169400" y="1625600"/>
          <p14:tracePt t="103746" x="9169400" y="1619250"/>
          <p14:tracePt t="103911" x="9169400" y="1625600"/>
          <p14:tracePt t="103919" x="9163050" y="1638300"/>
          <p14:tracePt t="103929" x="9156700" y="1651000"/>
          <p14:tracePt t="103946" x="9144000" y="1676400"/>
          <p14:tracePt t="103961" x="9124950" y="1695450"/>
          <p14:tracePt t="103979" x="9112250" y="1708150"/>
          <p14:tracePt t="103995" x="9105900" y="1720850"/>
          <p14:tracePt t="104024" x="9105900" y="1727200"/>
          <p14:tracePt t="104128" x="9112250" y="1714500"/>
          <p14:tracePt t="104135" x="9124950" y="1708150"/>
          <p14:tracePt t="104146" x="9137650" y="1682750"/>
          <p14:tracePt t="104164" x="9156700" y="1663700"/>
          <p14:tracePt t="104180" x="9182100" y="1612900"/>
          <p14:tracePt t="104182" x="9188450" y="1600200"/>
          <p14:tracePt t="104196" x="9194800" y="1574800"/>
          <p14:tracePt t="104211" x="9201150" y="1536700"/>
          <p14:tracePt t="104229" x="9201150" y="1504950"/>
          <p14:tracePt t="104231" x="9201150" y="1485900"/>
          <p14:tracePt t="104246" x="9175750" y="1428750"/>
          <p14:tracePt t="104263" x="9118600" y="1352550"/>
          <p14:tracePt t="104279" x="9055100" y="1263650"/>
          <p14:tracePt t="104296" x="8978900" y="1143000"/>
          <p14:tracePt t="104312" x="8877300" y="1016000"/>
          <p14:tracePt t="104329" x="8718550" y="819150"/>
          <p14:tracePt t="104347" x="8597900" y="596900"/>
          <p14:tracePt t="104362" x="8477250" y="177800"/>
          <p14:tracePt t="104380" x="8413750" y="0"/>
          <p14:tracePt t="104407" x="8388350" y="0"/>
          <p14:tracePt t="104415" x="8369300" y="0"/>
          <p14:tracePt t="104430" x="8229600" y="0"/>
          <p14:tracePt t="104446" x="8020050" y="0"/>
          <p14:tracePt t="104462" x="7867650" y="0"/>
          <p14:tracePt t="104480" x="7766050" y="0"/>
          <p14:tracePt t="104496" x="7740650" y="0"/>
          <p14:tracePt t="104519" x="7747000" y="0"/>
          <p14:tracePt t="104529" x="7766050" y="0"/>
          <p14:tracePt t="104546" x="7785100" y="0"/>
          <p14:tracePt t="104591" x="7778750" y="0"/>
          <p14:tracePt t="104599" x="7759700" y="0"/>
          <p14:tracePt t="104614" x="7708900" y="0"/>
          <p14:tracePt t="104629" x="7677150" y="0"/>
          <p14:tracePt t="104645" x="7626350" y="0"/>
          <p14:tracePt t="104662" x="7581900" y="0"/>
          <p14:tracePt t="104679" x="7575550" y="0"/>
          <p14:tracePt t="104750" x="7575550" y="50800"/>
          <p14:tracePt t="104758" x="7575550" y="152400"/>
          <p14:tracePt t="104766" x="7600950" y="355600"/>
          <p14:tracePt t="104779" x="7683500" y="628650"/>
          <p14:tracePt t="104796" x="7886700" y="1187450"/>
          <p14:tracePt t="104812" x="8343900" y="2070100"/>
          <p14:tracePt t="104815" x="8623300" y="2546350"/>
          <p14:tracePt t="104829" x="8947150" y="3041650"/>
          <p14:tracePt t="104846" x="10102850" y="4686300"/>
          <p14:tracePt t="104863" x="10934700" y="5822950"/>
          <p14:tracePt t="104879" x="11671300" y="6788150"/>
          <p14:tracePt t="104896" x="12185650" y="6851650"/>
          <p14:tracePt t="104919" x="12185650" y="6775450"/>
          <p14:tracePt t="104929" x="12185650" y="6508750"/>
          <p14:tracePt t="104945" x="12185650" y="5600700"/>
          <p14:tracePt t="104999" x="11874500" y="736600"/>
          <p14:tracePt t="105012" x="11601450" y="133350"/>
          <p14:tracePt t="105028" x="11112500" y="0"/>
          <p14:tracePt t="105045" x="10864850" y="0"/>
          <p14:tracePt t="105063" x="10737850" y="0"/>
          <p14:tracePt t="105080" x="10725150" y="0"/>
          <p14:tracePt t="105111" x="10718800" y="0"/>
          <p14:tracePt t="105127" x="10706100" y="0"/>
          <p14:tracePt t="105135" x="10699750" y="0"/>
          <p14:tracePt t="105146" x="10687050" y="0"/>
          <p14:tracePt t="105162" x="10642600" y="0"/>
          <p14:tracePt t="105179" x="10585450" y="0"/>
          <p14:tracePt t="105195" x="10394950" y="0"/>
          <p14:tracePt t="105212" x="9982200" y="0"/>
          <p14:tracePt t="105229" x="9594850" y="0"/>
          <p14:tracePt t="105231" x="9436100" y="0"/>
          <p14:tracePt t="105246" x="9169400" y="0"/>
          <p14:tracePt t="105263" x="8997950" y="0"/>
          <p14:tracePt t="105278" x="8896350" y="0"/>
          <p14:tracePt t="105296" x="8851900" y="0"/>
          <p14:tracePt t="105312" x="8826500" y="6350"/>
          <p14:tracePt t="105329" x="8813800" y="19050"/>
          <p14:tracePt t="105346" x="8801100" y="31750"/>
          <p14:tracePt t="105361" x="8794750" y="31750"/>
          <p14:tracePt t="105378" x="8794750" y="38100"/>
          <p14:tracePt t="105396" x="8782050" y="38100"/>
          <p14:tracePt t="105398" x="8775700" y="38100"/>
          <p14:tracePt t="105414" x="8769350" y="38100"/>
          <p14:tracePt t="105432" x="8769350" y="31750"/>
          <p14:tracePt t="105447" x="8775700" y="0"/>
          <p14:tracePt t="105464" x="8851900" y="0"/>
          <p14:tracePt t="105480" x="9017000" y="0"/>
          <p14:tracePt t="105496" x="9271000" y="0"/>
          <p14:tracePt t="105513" x="9563100" y="0"/>
          <p14:tracePt t="105530" x="9817100" y="0"/>
          <p14:tracePt t="105547" x="9969500" y="0"/>
          <p14:tracePt t="105562" x="10147300" y="0"/>
          <p14:tracePt t="105578" x="10433050" y="0"/>
          <p14:tracePt t="105596" x="11131550" y="0"/>
          <p14:tracePt t="105598" x="1169670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BC02A3-ABB7-9EBB-D12E-55FBDDF6E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51024B7-0CA2-8BEA-AC09-74ADD8491FAF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Experimental runs – Plasma runs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17" name="Date Placeholder 4">
            <a:extLst>
              <a:ext uri="{FF2B5EF4-FFF2-40B4-BE49-F238E27FC236}">
                <a16:creationId xmlns:a16="http://schemas.microsoft.com/office/drawing/2014/main" id="{84F335AC-E159-3EE1-E0C4-E2F005816C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486525"/>
            <a:ext cx="2743200" cy="365125"/>
          </a:xfrm>
        </p:spPr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168C810-75A9-A540-CC9A-22586BBA06AF}"/>
              </a:ext>
            </a:extLst>
          </p:cNvPr>
          <p:cNvSpPr txBox="1">
            <a:spLocks/>
          </p:cNvSpPr>
          <p:nvPr/>
        </p:nvSpPr>
        <p:spPr>
          <a:xfrm>
            <a:off x="447674" y="1222389"/>
            <a:ext cx="6166486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Cambria Math" charset="0"/>
              </a:rPr>
              <a:t>Gas injection-Discharge delay was set at 30 </a:t>
            </a:r>
            <a:r>
              <a:rPr lang="en-US" sz="2000" dirty="0" err="1">
                <a:latin typeface="Cambria Math" charset="0"/>
              </a:rPr>
              <a:t>ms</a:t>
            </a:r>
            <a:endParaRPr lang="en-US" sz="2000" dirty="0">
              <a:latin typeface="Cambria Math" charset="0"/>
            </a:endParaRPr>
          </a:p>
          <a:p>
            <a:r>
              <a:rPr lang="en-US" sz="2000" dirty="0">
                <a:latin typeface="Cambria Math" charset="0"/>
              </a:rPr>
              <a:t>Beam repetition rate&gt;Plasma repetition rate</a:t>
            </a:r>
          </a:p>
          <a:p>
            <a:pPr lvl="1"/>
            <a:r>
              <a:rPr lang="en-US" sz="1800" dirty="0">
                <a:latin typeface="Cambria Math" charset="0"/>
              </a:rPr>
              <a:t>Current fluctuations: Electrode erosion or capillary charging? </a:t>
            </a:r>
          </a:p>
          <a:p>
            <a:r>
              <a:rPr lang="en-US" sz="2000" dirty="0">
                <a:latin typeface="Cambria Math" charset="0"/>
              </a:rPr>
              <a:t>Beam was large in x at IP</a:t>
            </a:r>
          </a:p>
          <a:p>
            <a:pPr lvl="1"/>
            <a:r>
              <a:rPr lang="en-US" sz="1800" dirty="0">
                <a:latin typeface="Cambria Math" charset="0"/>
              </a:rPr>
              <a:t>~ 50 % transmission through capillary</a:t>
            </a:r>
            <a:endParaRPr lang="en-US" sz="22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p:pic>
        <p:nvPicPr>
          <p:cNvPr id="3" name="Picture 2" descr="Image preview">
            <a:extLst>
              <a:ext uri="{FF2B5EF4-FFF2-40B4-BE49-F238E27FC236}">
                <a16:creationId xmlns:a16="http://schemas.microsoft.com/office/drawing/2014/main" id="{C95FD943-3463-7B7D-5380-50D55DE925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4320" y="766341"/>
            <a:ext cx="4259373" cy="2445330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7F334226-9A7C-CCBA-A936-D3790C904174}"/>
              </a:ext>
            </a:extLst>
          </p:cNvPr>
          <p:cNvSpPr/>
          <p:nvPr/>
        </p:nvSpPr>
        <p:spPr>
          <a:xfrm>
            <a:off x="10180320" y="1036696"/>
            <a:ext cx="318011" cy="680487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age preview">
            <a:extLst>
              <a:ext uri="{FF2B5EF4-FFF2-40B4-BE49-F238E27FC236}">
                <a16:creationId xmlns:a16="http://schemas.microsoft.com/office/drawing/2014/main" id="{7335512E-D513-BA08-875A-050C5BA8AD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3503" y="3211671"/>
            <a:ext cx="4110190" cy="2351671"/>
          </a:xfrm>
          <a:prstGeom prst="rect">
            <a:avLst/>
          </a:prstGeom>
        </p:spPr>
      </p:pic>
      <p:pic>
        <p:nvPicPr>
          <p:cNvPr id="5" name="Picture 4" descr="Image preview">
            <a:extLst>
              <a:ext uri="{FF2B5EF4-FFF2-40B4-BE49-F238E27FC236}">
                <a16:creationId xmlns:a16="http://schemas.microsoft.com/office/drawing/2014/main" id="{C9681270-36DD-19DE-5F52-8DDE121C25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993729"/>
            <a:ext cx="3886200" cy="2530197"/>
          </a:xfrm>
          <a:prstGeom prst="rect">
            <a:avLst/>
          </a:prstGeom>
        </p:spPr>
      </p:pic>
      <p:pic>
        <p:nvPicPr>
          <p:cNvPr id="7" name="Picture 6" descr="Image preview">
            <a:extLst>
              <a:ext uri="{FF2B5EF4-FFF2-40B4-BE49-F238E27FC236}">
                <a16:creationId xmlns:a16="http://schemas.microsoft.com/office/drawing/2014/main" id="{0857FEE6-5896-3F2E-3454-99F8A60272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00545" y="3993730"/>
            <a:ext cx="3893775" cy="25301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4BCD1E-DCA7-2111-989F-402A1CC5E635}"/>
              </a:ext>
            </a:extLst>
          </p:cNvPr>
          <p:cNvSpPr txBox="1"/>
          <p:nvPr/>
        </p:nvSpPr>
        <p:spPr>
          <a:xfrm>
            <a:off x="8851432" y="5652027"/>
            <a:ext cx="2892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Preinstallation measurements</a:t>
            </a:r>
            <a:endParaRPr lang="en-US" sz="1600" dirty="0">
              <a:latin typeface="Cambria Math" panose="02040503050406030204" pitchFamily="18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1055AB0-69A8-ECFF-10D2-E0BF4B666FF4}"/>
              </a:ext>
            </a:extLst>
          </p:cNvPr>
          <p:cNvSpPr/>
          <p:nvPr/>
        </p:nvSpPr>
        <p:spPr>
          <a:xfrm>
            <a:off x="8774782" y="5652027"/>
            <a:ext cx="2892894" cy="338554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pic>
        <p:nvPicPr>
          <p:cNvPr id="2" name="Picture 1" descr="Zoomed OTR1 with projections">
            <a:extLst>
              <a:ext uri="{FF2B5EF4-FFF2-40B4-BE49-F238E27FC236}">
                <a16:creationId xmlns:a16="http://schemas.microsoft.com/office/drawing/2014/main" id="{708A768A-E1DE-4678-9FAA-DA2EBDB45E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0184" y="3616191"/>
            <a:ext cx="1822704" cy="75507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C2B84D6-75F1-5546-DFDA-6334C75D064A}"/>
                  </a:ext>
                </a:extLst>
              </p:cNvPr>
              <p:cNvSpPr txBox="1"/>
              <p:nvPr/>
            </p:nvSpPr>
            <p:spPr>
              <a:xfrm>
                <a:off x="4715250" y="4371267"/>
                <a:ext cx="1913088" cy="7532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12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b="0" i="1" smtClean="0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12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1200" b="0" dirty="0"/>
                  <a:t>,</a:t>
                </a:r>
                <a:r>
                  <a:rPr lang="en-US" sz="1200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2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12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1200" b="0" dirty="0"/>
                  <a:t>: 880,180 um</a:t>
                </a:r>
              </a:p>
              <a:p>
                <a:r>
                  <a:rPr lang="en-US" sz="1200" dirty="0"/>
                  <a:t>Matched sizes: 117,58 um</a:t>
                </a:r>
                <a:endParaRPr lang="en-US" sz="1200" b="0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C2B84D6-75F1-5546-DFDA-6334C75D06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5250" y="4371267"/>
                <a:ext cx="1913088" cy="75328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12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735"/>
    </mc:Choice>
    <mc:Fallback xmlns="">
      <p:transition spd="slow" advTm="106735"/>
    </mc:Fallback>
  </mc:AlternateContent>
  <p:extLst>
    <p:ext uri="{3A86A75C-4F4B-4683-9AE1-C65F6400EC91}">
      <p14:laserTraceLst xmlns:p14="http://schemas.microsoft.com/office/powerpoint/2010/main">
        <p14:tracePtLst>
          <p14:tracePt t="66191" x="7461250" y="1333500"/>
          <p14:tracePt t="66449" x="7448550" y="1327150"/>
          <p14:tracePt t="66455" x="7366000" y="1320800"/>
          <p14:tracePt t="66464" x="7315200" y="1320800"/>
          <p14:tracePt t="66480" x="7258050" y="1320800"/>
          <p14:tracePt t="66497" x="7258050" y="1333500"/>
          <p14:tracePt t="66513" x="7258050" y="1422400"/>
          <p14:tracePt t="66529" x="7296150" y="1638300"/>
          <p14:tracePt t="66546" x="7404100" y="2038350"/>
          <p14:tracePt t="66563" x="7454900" y="2432050"/>
          <p14:tracePt t="66579" x="7467600" y="2870200"/>
          <p14:tracePt t="66596" x="7467600" y="3517900"/>
          <p14:tracePt t="66599" x="7467600" y="3898900"/>
          <p14:tracePt t="66613" x="7467600" y="4260850"/>
          <p14:tracePt t="66629" x="7467600" y="4724400"/>
          <p14:tracePt t="66631" x="7505700" y="4876800"/>
          <p14:tracePt t="66646" x="7524750" y="4953000"/>
          <p14:tracePt t="66648" x="7575550" y="5010150"/>
          <p14:tracePt t="66662" x="7683500" y="5041900"/>
          <p14:tracePt t="66679" x="7772400" y="5041900"/>
          <p14:tracePt t="66694" x="7854950" y="4978400"/>
          <p14:tracePt t="66711" x="7918450" y="4819650"/>
          <p14:tracePt t="66727" x="7937500" y="4667250"/>
          <p14:tracePt t="66744" x="7937500" y="4540250"/>
          <p14:tracePt t="66761" x="7924800" y="4470400"/>
          <p14:tracePt t="66777" x="7924800" y="4387850"/>
          <p14:tracePt t="66794" x="7924800" y="4286250"/>
          <p14:tracePt t="66810" x="7924800" y="4248150"/>
          <p14:tracePt t="66871" x="7918450" y="4210050"/>
          <p14:tracePt t="66880" x="7740650" y="4165600"/>
          <p14:tracePt t="66887" x="7454900" y="4121150"/>
          <p14:tracePt t="66897" x="7131050" y="4108450"/>
          <p14:tracePt t="66912" x="6692900" y="4095750"/>
          <p14:tracePt t="66928" x="6635750" y="4076700"/>
          <p14:tracePt t="66946" x="6788150" y="4076700"/>
          <p14:tracePt t="66963" x="6800850" y="4076700"/>
          <p14:tracePt t="67136" x="6813550" y="4076700"/>
          <p14:tracePt t="67143" x="6807200" y="4051300"/>
          <p14:tracePt t="67152" x="6762750" y="4000500"/>
          <p14:tracePt t="67162" x="6692900" y="3956050"/>
          <p14:tracePt t="67178" x="6610350" y="3917950"/>
          <p14:tracePt t="67196" x="6546850" y="3911600"/>
          <p14:tracePt t="67199" x="6515100" y="3911600"/>
          <p14:tracePt t="67212" x="6438900" y="3911600"/>
          <p14:tracePt t="67230" x="6197600" y="3898900"/>
          <p14:tracePt t="67232" x="5988050" y="3898900"/>
          <p14:tracePt t="67246" x="5556250" y="3898900"/>
          <p14:tracePt t="67263" x="5143500" y="3898900"/>
          <p14:tracePt t="67278" x="4730750" y="3848100"/>
          <p14:tracePt t="67295" x="4229100" y="3771900"/>
          <p14:tracePt t="67311" x="3695700" y="3695700"/>
          <p14:tracePt t="67328" x="3257550" y="3632200"/>
          <p14:tracePt t="67344" x="2990850" y="3581400"/>
          <p14:tracePt t="67360" x="2895600" y="3536950"/>
          <p14:tracePt t="67378" x="2870200" y="3505200"/>
          <p14:tracePt t="67395" x="2870200" y="3473450"/>
          <p14:tracePt t="67411" x="2857500" y="3435350"/>
          <p14:tracePt t="67428" x="2844800" y="3416300"/>
          <p14:tracePt t="67445" x="2838450" y="3416300"/>
          <p14:tracePt t="67461" x="2825750" y="3416300"/>
          <p14:tracePt t="67575" x="2825750" y="3403600"/>
          <p14:tracePt t="67583" x="2806700" y="3371850"/>
          <p14:tracePt t="67597" x="2800350" y="3352800"/>
          <p14:tracePt t="67612" x="2762250" y="3270250"/>
          <p14:tracePt t="67629" x="2755900" y="3263900"/>
          <p14:tracePt t="67655" x="2755900" y="3251200"/>
          <p14:tracePt t="67663" x="2755900" y="3244850"/>
          <p14:tracePt t="67680" x="2755900" y="3225800"/>
          <p14:tracePt t="67697" x="2755900" y="3200400"/>
          <p14:tracePt t="67714" x="2755900" y="3187700"/>
          <p14:tracePt t="67729" x="2794000" y="3143250"/>
          <p14:tracePt t="67746" x="2895600" y="3092450"/>
          <p14:tracePt t="67763" x="2965450" y="3073400"/>
          <p14:tracePt t="67780" x="2971800" y="3073400"/>
          <p14:tracePt t="67815" x="2959100" y="3098800"/>
          <p14:tracePt t="67823" x="2940050" y="3130550"/>
          <p14:tracePt t="67831" x="2908300" y="3162300"/>
          <p14:tracePt t="67846" x="2813050" y="3213100"/>
          <p14:tracePt t="67861" x="2762250" y="3238500"/>
          <p14:tracePt t="67862" x="2705100" y="3251200"/>
          <p14:tracePt t="67879" x="2609850" y="3270250"/>
          <p14:tracePt t="67895" x="2527300" y="3270250"/>
          <p14:tracePt t="67911" x="2463800" y="3257550"/>
          <p14:tracePt t="67928" x="2419350" y="3175000"/>
          <p14:tracePt t="67944" x="2393950" y="3086100"/>
          <p14:tracePt t="67961" x="2387600" y="2959100"/>
          <p14:tracePt t="67977" x="2387600" y="2882900"/>
          <p14:tracePt t="67995" x="2413000" y="2825750"/>
          <p14:tracePt t="68011" x="2470150" y="2794000"/>
          <p14:tracePt t="68029" x="2616200" y="2787650"/>
          <p14:tracePt t="68030" x="2698750" y="2787650"/>
          <p14:tracePt t="68045" x="2825750" y="2813050"/>
          <p14:tracePt t="68062" x="3397250" y="3143250"/>
          <p14:tracePt t="68078" x="3600450" y="3384550"/>
          <p14:tracePt t="68095" x="3651250" y="3530600"/>
          <p14:tracePt t="68112" x="3651250" y="3663950"/>
          <p14:tracePt t="68129" x="3575050" y="3759200"/>
          <p14:tracePt t="68145" x="3479800" y="3810000"/>
          <p14:tracePt t="68162" x="3378200" y="3829050"/>
          <p14:tracePt t="68178" x="3308350" y="3835400"/>
          <p14:tracePt t="68194" x="3257550" y="3810000"/>
          <p14:tracePt t="68212" x="3238500" y="3784600"/>
          <p14:tracePt t="68228" x="3238500" y="3714750"/>
          <p14:tracePt t="68245" x="3282950" y="3587750"/>
          <p14:tracePt t="68246" x="3359150" y="3524250"/>
          <p14:tracePt t="68262" x="3663950" y="3352800"/>
          <p14:tracePt t="68279" x="4051300" y="3213100"/>
          <p14:tracePt t="68295" x="4552950" y="3117850"/>
          <p14:tracePt t="68311" x="4972050" y="3098800"/>
          <p14:tracePt t="68327" x="5270500" y="3098800"/>
          <p14:tracePt t="68345" x="5359400" y="3098800"/>
          <p14:tracePt t="68374" x="5353050" y="3105150"/>
          <p14:tracePt t="68383" x="5327650" y="3117850"/>
          <p14:tracePt t="68395" x="5264150" y="3143250"/>
          <p14:tracePt t="68411" x="5124450" y="3175000"/>
          <p14:tracePt t="68428" x="4965700" y="3187700"/>
          <p14:tracePt t="68430" x="4889500" y="3194050"/>
          <p14:tracePt t="68444" x="4787900" y="3194050"/>
          <p14:tracePt t="68462" x="4483100" y="3194050"/>
          <p14:tracePt t="68478" x="4222750" y="3194050"/>
          <p14:tracePt t="68495" x="4013200" y="3194050"/>
          <p14:tracePt t="68511" x="3867150" y="3181350"/>
          <p14:tracePt t="68527" x="3816350" y="3162300"/>
          <p14:tracePt t="68598" x="3810000" y="3155950"/>
          <p14:tracePt t="68614" x="3797300" y="3155950"/>
          <p14:tracePt t="68622" x="3784600" y="3155950"/>
          <p14:tracePt t="68631" x="3771900" y="3155950"/>
          <p14:tracePt t="68645" x="3740150" y="3155950"/>
          <p14:tracePt t="68646" x="3708400" y="3155950"/>
          <p14:tracePt t="68661" x="3638550" y="3155950"/>
          <p14:tracePt t="68678" x="3384550" y="3181350"/>
          <p14:tracePt t="68695" x="3219450" y="3232150"/>
          <p14:tracePt t="68711" x="3105150" y="3276600"/>
          <p14:tracePt t="68727" x="2978150" y="3327400"/>
          <p14:tracePt t="68745" x="2876550" y="3371850"/>
          <p14:tracePt t="68761" x="2730500" y="3435350"/>
          <p14:tracePt t="68778" x="2552700" y="3498850"/>
          <p14:tracePt t="68794" x="2374900" y="3556000"/>
          <p14:tracePt t="68812" x="2235200" y="3581400"/>
          <p14:tracePt t="68828" x="2120900" y="3594100"/>
          <p14:tracePt t="68845" x="2019300" y="3613150"/>
          <p14:tracePt t="68846" x="1968500" y="3619500"/>
          <p14:tracePt t="68861" x="1936750" y="3625850"/>
          <p14:tracePt t="68862" x="1879600" y="3644900"/>
          <p14:tracePt t="68878" x="1778000" y="3657600"/>
          <p14:tracePt t="68895" x="1651000" y="3657600"/>
          <p14:tracePt t="68911" x="1498600" y="3657600"/>
          <p14:tracePt t="68928" x="1371600" y="3657600"/>
          <p14:tracePt t="68944" x="1301750" y="3638550"/>
          <p14:tracePt t="68961" x="1276350" y="3632200"/>
          <p14:tracePt t="68982" x="1270000" y="3632200"/>
          <p14:tracePt t="68994" x="1270000" y="3625850"/>
          <p14:tracePt t="69011" x="1231900" y="3625850"/>
          <p14:tracePt t="69028" x="1136650" y="3613150"/>
          <p14:tracePt t="69044" x="1054100" y="3594100"/>
          <p14:tracePt t="69062" x="1009650" y="3587750"/>
          <p14:tracePt t="69175" x="1009650" y="3581400"/>
          <p14:tracePt t="69200" x="1009650" y="3575050"/>
          <p14:tracePt t="69215" x="1009650" y="3568700"/>
          <p14:tracePt t="69457" x="984250" y="3568700"/>
          <p14:tracePt t="69462" x="946150" y="3568700"/>
          <p14:tracePt t="69479" x="844550" y="3543300"/>
          <p14:tracePt t="69496" x="723900" y="3530600"/>
          <p14:tracePt t="69513" x="647700" y="3505200"/>
          <p14:tracePt t="69529" x="596900" y="3479800"/>
          <p14:tracePt t="69546" x="577850" y="3479800"/>
          <p14:tracePt t="69687" x="571500" y="3479800"/>
          <p14:tracePt t="69703" x="577850" y="3467100"/>
          <p14:tracePt t="69712" x="603250" y="3460750"/>
          <p14:tracePt t="69728" x="704850" y="3448050"/>
          <p14:tracePt t="69746" x="857250" y="3448050"/>
          <p14:tracePt t="69762" x="1009650" y="3448050"/>
          <p14:tracePt t="69779" x="1136650" y="3460750"/>
          <p14:tracePt t="69795" x="1238250" y="3492500"/>
          <p14:tracePt t="69813" x="1301750" y="3505200"/>
          <p14:tracePt t="69815" x="1327150" y="3511550"/>
          <p14:tracePt t="69829" x="1346200" y="3517900"/>
          <p14:tracePt t="69831" x="1358900" y="3517900"/>
          <p14:tracePt t="69847" x="1384300" y="3524250"/>
          <p14:tracePt t="69888" x="1390650" y="3530600"/>
          <p14:tracePt t="69896" x="1390650" y="3536950"/>
          <p14:tracePt t="69904" x="1390650" y="3549650"/>
          <p14:tracePt t="69913" x="1390650" y="3562350"/>
          <p14:tracePt t="69930" x="1377950" y="3581400"/>
          <p14:tracePt t="69946" x="1371600" y="3587750"/>
          <p14:tracePt t="69962" x="1365250" y="3600450"/>
          <p14:tracePt t="69980" x="1346200" y="3619500"/>
          <p14:tracePt t="69996" x="1327150" y="3632200"/>
          <p14:tracePt t="70013" x="1301750" y="3644900"/>
          <p14:tracePt t="70015" x="1301750" y="3651250"/>
          <p14:tracePt t="70030" x="1295400" y="3651250"/>
          <p14:tracePt t="70095" x="1295400" y="3644900"/>
          <p14:tracePt t="70104" x="1295400" y="3632200"/>
          <p14:tracePt t="70113" x="1295400" y="3606800"/>
          <p14:tracePt t="70129" x="1320800" y="3568700"/>
          <p14:tracePt t="70146" x="1403350" y="3517900"/>
          <p14:tracePt t="70163" x="1498600" y="3486150"/>
          <p14:tracePt t="70179" x="1651000" y="3486150"/>
          <p14:tracePt t="70196" x="1993900" y="3486150"/>
          <p14:tracePt t="70198" x="2203450" y="3556000"/>
          <p14:tracePt t="70212" x="2438400" y="3600450"/>
          <p14:tracePt t="70228" x="2832100" y="3778250"/>
          <p14:tracePt t="70246" x="3111500" y="3911600"/>
          <p14:tracePt t="70247" x="3194050" y="3956050"/>
          <p14:tracePt t="70263" x="3257550" y="3987800"/>
          <p14:tracePt t="70279" x="3263900" y="4000500"/>
          <p14:tracePt t="70295" x="3263900" y="4019550"/>
          <p14:tracePt t="70312" x="3244850" y="4051300"/>
          <p14:tracePt t="70329" x="3213100" y="4057650"/>
          <p14:tracePt t="70345" x="3175000" y="4057650"/>
          <p14:tracePt t="70363" x="3130550" y="4057650"/>
          <p14:tracePt t="70378" x="3092450" y="4057650"/>
          <p14:tracePt t="70396" x="3054350" y="4057650"/>
          <p14:tracePt t="70398" x="3035300" y="4038600"/>
          <p14:tracePt t="70415" x="3028950" y="4032250"/>
          <p14:tracePt t="70430" x="3022600" y="4019550"/>
          <p14:tracePt t="70447" x="3022600" y="4000500"/>
          <p14:tracePt t="70462" x="3022600" y="3994150"/>
          <p14:tracePt t="70479" x="3016250" y="3981450"/>
          <p14:tracePt t="70495" x="3016250" y="3968750"/>
          <p14:tracePt t="70520" x="3016250" y="3962400"/>
          <p14:tracePt t="70529" x="3016250" y="3943350"/>
          <p14:tracePt t="70545" x="3136900" y="3930650"/>
          <p14:tracePt t="70562" x="3378200" y="3930650"/>
          <p14:tracePt t="70578" x="3771900" y="3930650"/>
          <p14:tracePt t="70596" x="4165600" y="4013200"/>
          <p14:tracePt t="70612" x="4495800" y="4108450"/>
          <p14:tracePt t="70629" x="4679950" y="4178300"/>
          <p14:tracePt t="70631" x="4724400" y="4197350"/>
          <p14:tracePt t="70646" x="4775200" y="4235450"/>
          <p14:tracePt t="70823" x="4756150" y="4235450"/>
          <p14:tracePt t="70831" x="4749800" y="4235450"/>
          <p14:tracePt t="70845" x="4730750" y="4229100"/>
          <p14:tracePt t="70862" x="4679950" y="4222750"/>
          <p14:tracePt t="70879" x="4654550" y="4222750"/>
          <p14:tracePt t="70895" x="4616450" y="4216400"/>
          <p14:tracePt t="70912" x="4565650" y="4197350"/>
          <p14:tracePt t="70928" x="4540250" y="4191000"/>
          <p14:tracePt t="70946" x="4533900" y="4184650"/>
          <p14:tracePt t="70992" x="4527550" y="4184650"/>
          <p14:tracePt t="71176" x="4508500" y="4165600"/>
          <p14:tracePt t="71183" x="4438650" y="4127500"/>
          <p14:tracePt t="71197" x="4381500" y="4102100"/>
          <p14:tracePt t="71199" x="4298950" y="4095750"/>
          <p14:tracePt t="71212" x="4241800" y="4076700"/>
          <p14:tracePt t="71229" x="4095750" y="4051300"/>
          <p14:tracePt t="71246" x="3860800" y="4006850"/>
          <p14:tracePt t="71262" x="3657600" y="3987800"/>
          <p14:tracePt t="71279" x="3333750" y="3987800"/>
          <p14:tracePt t="71296" x="2952750" y="3987800"/>
          <p14:tracePt t="71312" x="2667000" y="3943350"/>
          <p14:tracePt t="71328" x="2540000" y="3917950"/>
          <p14:tracePt t="71347" x="2527300" y="3873500"/>
          <p14:tracePt t="71361" x="2527300" y="3835400"/>
          <p14:tracePt t="71672" x="2527300" y="3854450"/>
          <p14:tracePt t="71678" x="2527300" y="3873500"/>
          <p14:tracePt t="71686" x="2501900" y="3867150"/>
          <p14:tracePt t="71694" x="2495550" y="3860800"/>
          <p14:tracePt t="71751" x="2489200" y="3860800"/>
          <p14:tracePt t="71759" x="2482850" y="3860800"/>
          <p14:tracePt t="71767" x="2470150" y="3860800"/>
          <p14:tracePt t="71779" x="2451100" y="3860800"/>
          <p14:tracePt t="71795" x="2381250" y="3848100"/>
          <p14:tracePt t="71812" x="2260600" y="3829050"/>
          <p14:tracePt t="71829" x="2127250" y="3778250"/>
          <p14:tracePt t="71831" x="2082800" y="3759200"/>
          <p14:tracePt t="71845" x="2044700" y="3740150"/>
          <p14:tracePt t="71847" x="2012950" y="3727450"/>
          <p14:tracePt t="71862" x="1962150" y="3689350"/>
          <p14:tracePt t="71878" x="1955800" y="3683000"/>
          <p14:tracePt t="71895" x="1949450" y="3676650"/>
          <p14:tracePt t="72279" x="1949450" y="3670300"/>
          <p14:tracePt t="72296" x="1949450" y="3663950"/>
          <p14:tracePt t="72303" x="1949450" y="3651250"/>
          <p14:tracePt t="72313" x="1949450" y="3644900"/>
          <p14:tracePt t="72330" x="1968500" y="3625850"/>
          <p14:tracePt t="72346" x="1974850" y="3594100"/>
          <p14:tracePt t="72363" x="2000250" y="3556000"/>
          <p14:tracePt t="72380" x="2012950" y="3530600"/>
          <p14:tracePt t="72395" x="2019300" y="3486150"/>
          <p14:tracePt t="72412" x="2025650" y="3429000"/>
          <p14:tracePt t="72429" x="2051050" y="3359150"/>
          <p14:tracePt t="72431" x="2057400" y="3340100"/>
          <p14:tracePt t="72445" x="2057400" y="3321050"/>
          <p14:tracePt t="72447" x="2070100" y="3295650"/>
          <p14:tracePt t="72463" x="2082800" y="3257550"/>
          <p14:tracePt t="72480" x="2095500" y="3232150"/>
          <p14:tracePt t="72496" x="2101850" y="3206750"/>
          <p14:tracePt t="72512" x="2120900" y="3175000"/>
          <p14:tracePt t="72607" x="2114550" y="3175000"/>
          <p14:tracePt t="72615" x="2089150" y="3175000"/>
          <p14:tracePt t="72629" x="2063750" y="3175000"/>
          <p14:tracePt t="72646" x="1943100" y="3168650"/>
          <p14:tracePt t="72663" x="1847850" y="3155950"/>
          <p14:tracePt t="72679" x="1733550" y="3124200"/>
          <p14:tracePt t="72695" x="1644650" y="3086100"/>
          <p14:tracePt t="72712" x="1606550" y="3054350"/>
          <p14:tracePt t="72729" x="1600200" y="3022600"/>
          <p14:tracePt t="72746" x="1600200" y="2978150"/>
          <p14:tracePt t="72762" x="1644650" y="2908300"/>
          <p14:tracePt t="72780" x="1739900" y="2844800"/>
          <p14:tracePt t="72795" x="1885950" y="2800350"/>
          <p14:tracePt t="72813" x="2051050" y="2774950"/>
          <p14:tracePt t="72815" x="2152650" y="2774950"/>
          <p14:tracePt t="72829" x="2247900" y="2774950"/>
          <p14:tracePt t="72845" x="2527300" y="2774950"/>
          <p14:tracePt t="72847" x="2673350" y="2781300"/>
          <p14:tracePt t="72863" x="2978150" y="2901950"/>
          <p14:tracePt t="72879" x="3232150" y="3060700"/>
          <p14:tracePt t="72897" x="3371850" y="3181350"/>
          <p14:tracePt t="72912" x="3397250" y="3270250"/>
          <p14:tracePt t="72929" x="3384550" y="3352800"/>
          <p14:tracePt t="72946" x="3282950" y="3448050"/>
          <p14:tracePt t="72962" x="3162300" y="3505200"/>
          <p14:tracePt t="72979" x="3022600" y="3517900"/>
          <p14:tracePt t="72996" x="2882900" y="3517900"/>
          <p14:tracePt t="73012" x="2736850" y="3517900"/>
          <p14:tracePt t="73029" x="2616200" y="3492500"/>
          <p14:tracePt t="73045" x="2546350" y="3435350"/>
          <p14:tracePt t="73047" x="2520950" y="3409950"/>
          <p14:tracePt t="73063" x="2482850" y="3346450"/>
          <p14:tracePt t="73079" x="2476500" y="3257550"/>
          <p14:tracePt t="73096" x="2489200" y="3168650"/>
          <p14:tracePt t="73112" x="2590800" y="3092450"/>
          <p14:tracePt t="73129" x="2819400" y="3009900"/>
          <p14:tracePt t="73145" x="3181350" y="2959100"/>
          <p14:tracePt t="73162" x="3562350" y="2959100"/>
          <p14:tracePt t="73179" x="3854450" y="2978150"/>
          <p14:tracePt t="73182" x="3949700" y="3016250"/>
          <p14:tracePt t="73196" x="3994150" y="3048000"/>
          <p14:tracePt t="73212" x="4032250" y="3117850"/>
          <p14:tracePt t="73229" x="4032250" y="3194050"/>
          <p14:tracePt t="73231" x="4000500" y="3244850"/>
          <p14:tracePt t="73245" x="3949700" y="3295650"/>
          <p14:tracePt t="73247" x="3905250" y="3333750"/>
          <p14:tracePt t="73262" x="3771900" y="3390900"/>
          <p14:tracePt t="73280" x="3683000" y="3397250"/>
          <p14:tracePt t="73295" x="3632200" y="3397250"/>
          <p14:tracePt t="73312" x="3625850" y="3397250"/>
          <p14:tracePt t="73329" x="3619500" y="3397250"/>
          <p14:tracePt t="73348" x="3619500" y="3346450"/>
          <p14:tracePt t="73362" x="3651250" y="3244850"/>
          <p14:tracePt t="73379" x="3765550" y="3175000"/>
          <p14:tracePt t="73383" x="3822700" y="3143250"/>
          <p14:tracePt t="73395" x="3892550" y="3136900"/>
          <p14:tracePt t="73413" x="4006850" y="3124200"/>
          <p14:tracePt t="73415" x="4044950" y="3124200"/>
          <p14:tracePt t="73428" x="4070350" y="3124200"/>
          <p14:tracePt t="73445" x="4121150" y="3162300"/>
          <p14:tracePt t="73461" x="4127500" y="3244850"/>
          <p14:tracePt t="73479" x="4089400" y="3359150"/>
          <p14:tracePt t="73497" x="4019550" y="3409950"/>
          <p14:tracePt t="73513" x="3930650" y="3441700"/>
          <p14:tracePt t="73530" x="3841750" y="3441700"/>
          <p14:tracePt t="73547" x="3771900" y="3435350"/>
          <p14:tracePt t="73563" x="3721100" y="3416300"/>
          <p14:tracePt t="73579" x="3695700" y="3378200"/>
          <p14:tracePt t="73597" x="3651250" y="3302000"/>
          <p14:tracePt t="73598" x="3625850" y="3251200"/>
          <p14:tracePt t="73612" x="3619500" y="3225800"/>
          <p14:tracePt t="73629" x="3587750" y="3124200"/>
          <p14:tracePt t="73646" x="3606800" y="3041650"/>
          <p14:tracePt t="73662" x="3651250" y="2997200"/>
          <p14:tracePt t="73678" x="3702050" y="2997200"/>
          <p14:tracePt t="73695" x="3752850" y="2997200"/>
          <p14:tracePt t="73711" x="3829050" y="3028950"/>
          <p14:tracePt t="73727" x="3898900" y="3092450"/>
          <p14:tracePt t="73745" x="3924300" y="3155950"/>
          <p14:tracePt t="73761" x="3943350" y="3232150"/>
          <p14:tracePt t="73778" x="3943350" y="3308350"/>
          <p14:tracePt t="73794" x="3886200" y="3384550"/>
          <p14:tracePt t="73811" x="3797300" y="3441700"/>
          <p14:tracePt t="73828" x="3721100" y="3473450"/>
          <p14:tracePt t="73844" x="3632200" y="3486150"/>
          <p14:tracePt t="73862" x="3575050" y="3486150"/>
          <p14:tracePt t="73878" x="3556000" y="3479800"/>
          <p14:tracePt t="73895" x="3543300" y="3429000"/>
          <p14:tracePt t="73911" x="3517900" y="3321050"/>
          <p14:tracePt t="73927" x="3517900" y="3200400"/>
          <p14:tracePt t="73945" x="3543300" y="3105150"/>
          <p14:tracePt t="73961" x="3632200" y="3016250"/>
          <p14:tracePt t="73978" x="3752850" y="2984500"/>
          <p14:tracePt t="73994" x="3841750" y="2971800"/>
          <p14:tracePt t="74011" x="3924300" y="2978150"/>
          <p14:tracePt t="74027" x="3994150" y="3067050"/>
          <p14:tracePt t="74045" x="4019550" y="3187700"/>
          <p14:tracePt t="74046" x="4019550" y="3257550"/>
          <p14:tracePt t="74062" x="4013200" y="3365500"/>
          <p14:tracePt t="74078" x="3937000" y="3498850"/>
          <p14:tracePt t="74095" x="3835400" y="3581400"/>
          <p14:tracePt t="74112" x="3752850" y="3606800"/>
          <p14:tracePt t="74128" x="3702050" y="3606800"/>
          <p14:tracePt t="74144" x="3683000" y="3606800"/>
          <p14:tracePt t="74161" x="3663950" y="3575050"/>
          <p14:tracePt t="74178" x="3644900" y="3486150"/>
          <p14:tracePt t="74195" x="3613150" y="3352800"/>
          <p14:tracePt t="74211" x="3613150" y="3219450"/>
          <p14:tracePt t="74228" x="3663950" y="3117850"/>
          <p14:tracePt t="74230" x="3708400" y="3079750"/>
          <p14:tracePt t="74244" x="3765550" y="3054350"/>
          <p14:tracePt t="74262" x="3949700" y="3041650"/>
          <p14:tracePt t="74278" x="4044950" y="3067050"/>
          <p14:tracePt t="74295" x="4095750" y="3117850"/>
          <p14:tracePt t="74312" x="4108450" y="3181350"/>
          <p14:tracePt t="74328" x="4108450" y="3263900"/>
          <p14:tracePt t="74345" x="4064000" y="3314700"/>
          <p14:tracePt t="74362" x="4013200" y="3340100"/>
          <p14:tracePt t="74377" x="3994150" y="3346450"/>
          <p14:tracePt t="74395" x="3968750" y="3346450"/>
          <p14:tracePt t="74411" x="3956050" y="3346450"/>
          <p14:tracePt t="74428" x="3930650" y="3327400"/>
          <p14:tracePt t="74430" x="3905250" y="3289300"/>
          <p14:tracePt t="74445" x="3886200" y="3251200"/>
          <p14:tracePt t="74446" x="3867150" y="3213100"/>
          <p14:tracePt t="74462" x="3860800" y="3168650"/>
          <p14:tracePt t="74478" x="3860800" y="3155950"/>
          <p14:tracePt t="74494" x="3867150" y="3130550"/>
          <p14:tracePt t="74511" x="3886200" y="3124200"/>
          <p14:tracePt t="74527" x="3911600" y="3105150"/>
          <p14:tracePt t="75279" x="3917950" y="3098800"/>
          <p14:tracePt t="75784" x="3917950" y="3092450"/>
          <p14:tracePt t="75807" x="3917950" y="3079750"/>
          <p14:tracePt t="75815" x="3917950" y="3073400"/>
          <p14:tracePt t="75823" x="3917950" y="3067050"/>
          <p14:tracePt t="75863" x="3917950" y="3060700"/>
          <p14:tracePt t="75879" x="3917950" y="3054350"/>
          <p14:tracePt t="75887" x="3917950" y="3048000"/>
          <p14:tracePt t="75903" x="3917950" y="3041650"/>
          <p14:tracePt t="75912" x="3917950" y="3028950"/>
          <p14:tracePt t="75929" x="3917950" y="3016250"/>
          <p14:tracePt t="75945" x="3930650" y="3009900"/>
          <p14:tracePt t="75963" x="3930650" y="2990850"/>
          <p14:tracePt t="75978" x="3937000" y="2984500"/>
          <p14:tracePt t="75995" x="3937000" y="2978150"/>
          <p14:tracePt t="76647" x="3943350" y="2978150"/>
          <p14:tracePt t="76655" x="3956050" y="2965450"/>
          <p14:tracePt t="76663" x="3962400" y="2946400"/>
          <p14:tracePt t="76679" x="3981450" y="2914650"/>
          <p14:tracePt t="76695" x="4006850" y="2889250"/>
          <p14:tracePt t="76711" x="4032250" y="2876550"/>
          <p14:tracePt t="76727" x="4044950" y="2876550"/>
          <p14:tracePt t="76745" x="4076700" y="2895600"/>
          <p14:tracePt t="76761" x="4095750" y="2927350"/>
          <p14:tracePt t="76778" x="4102100" y="2952750"/>
          <p14:tracePt t="76794" x="4102100" y="2984500"/>
          <p14:tracePt t="76812" x="4102100" y="3016250"/>
          <p14:tracePt t="76829" x="4095750" y="3028950"/>
          <p14:tracePt t="76845" x="4083050" y="3041650"/>
          <p14:tracePt t="76863" x="4070350" y="3041650"/>
          <p14:tracePt t="76879" x="4057650" y="3041650"/>
          <p14:tracePt t="76895" x="4044950" y="3009900"/>
          <p14:tracePt t="76912" x="4025900" y="2952750"/>
          <p14:tracePt t="76929" x="4025900" y="2933700"/>
          <p14:tracePt t="76946" x="4025900" y="2908300"/>
          <p14:tracePt t="76962" x="4038600" y="2908300"/>
          <p14:tracePt t="76978" x="4051300" y="2908300"/>
          <p14:tracePt t="76995" x="4083050" y="2908300"/>
          <p14:tracePt t="77012" x="4102100" y="2940050"/>
          <p14:tracePt t="77014" x="4108450" y="2959100"/>
          <p14:tracePt t="77029" x="4114800" y="2978150"/>
          <p14:tracePt t="77045" x="4114800" y="3009900"/>
          <p14:tracePt t="77063" x="4108450" y="3035300"/>
          <p14:tracePt t="77080" x="4070350" y="3035300"/>
          <p14:tracePt t="77096" x="4032250" y="3035300"/>
          <p14:tracePt t="77112" x="3994150" y="3003550"/>
          <p14:tracePt t="77129" x="3956050" y="2927350"/>
          <p14:tracePt t="77145" x="3937000" y="2857500"/>
          <p14:tracePt t="77162" x="3937000" y="2819400"/>
          <p14:tracePt t="77179" x="3937000" y="2806700"/>
          <p14:tracePt t="77195" x="3937000" y="2800350"/>
          <p14:tracePt t="77223" x="3949700" y="2800350"/>
          <p14:tracePt t="77231" x="3956050" y="2800350"/>
          <p14:tracePt t="77247" x="3981450" y="2800350"/>
          <p14:tracePt t="77262" x="4013200" y="2800350"/>
          <p14:tracePt t="77280" x="4044950" y="2806700"/>
          <p14:tracePt t="77295" x="4064000" y="2806700"/>
          <p14:tracePt t="77311" x="4076700" y="2813050"/>
          <p14:tracePt t="77327" x="4083050" y="2813050"/>
          <p14:tracePt t="77344" x="4089400" y="2819400"/>
          <p14:tracePt t="77551" x="4095750" y="2825750"/>
          <p14:tracePt t="77712" x="4102100" y="2832100"/>
          <p14:tracePt t="77719" x="4121150" y="2832100"/>
          <p14:tracePt t="77729" x="4140200" y="2832100"/>
          <p14:tracePt t="77745" x="4178300" y="2832100"/>
          <p14:tracePt t="77762" x="4216400" y="2832100"/>
          <p14:tracePt t="77778" x="4241800" y="2832100"/>
          <p14:tracePt t="77847" x="4248150" y="2838450"/>
          <p14:tracePt t="77863" x="4248150" y="2844800"/>
          <p14:tracePt t="77871" x="4248150" y="2851150"/>
          <p14:tracePt t="77887" x="4229100" y="2857500"/>
          <p14:tracePt t="77903" x="4222750" y="2857500"/>
          <p14:tracePt t="77913" x="4210050" y="2857500"/>
          <p14:tracePt t="77943" x="4203700" y="2857500"/>
          <p14:tracePt t="78151" x="4203700" y="2870200"/>
          <p14:tracePt t="78167" x="4203700" y="2876550"/>
          <p14:tracePt t="78175" x="4203700" y="2882900"/>
          <p14:tracePt t="78182" x="4203700" y="2889250"/>
          <p14:tracePt t="78196" x="4191000" y="2908300"/>
          <p14:tracePt t="78213" x="4165600" y="2927350"/>
          <p14:tracePt t="78228" x="4133850" y="2940050"/>
          <p14:tracePt t="78246" x="4057650" y="2965450"/>
          <p14:tracePt t="78263" x="4025900" y="2990850"/>
          <p14:tracePt t="78279" x="3987800" y="2990850"/>
          <p14:tracePt t="78297" x="3975100" y="3003550"/>
          <p14:tracePt t="78312" x="3968750" y="3003550"/>
          <p14:tracePt t="78751" x="3956050" y="3003550"/>
          <p14:tracePt t="78760" x="3943350" y="3003550"/>
          <p14:tracePt t="78767" x="3937000" y="3003550"/>
          <p14:tracePt t="78778" x="3930650" y="3003550"/>
          <p14:tracePt t="78795" x="3917950" y="2997200"/>
          <p14:tracePt t="78812" x="3892550" y="2997200"/>
          <p14:tracePt t="78829" x="3879850" y="2997200"/>
          <p14:tracePt t="78846" x="3841750" y="2997200"/>
          <p14:tracePt t="78862" x="3816350" y="2997200"/>
          <p14:tracePt t="78880" x="3784600" y="2997200"/>
          <p14:tracePt t="78897" x="3752850" y="2997200"/>
          <p14:tracePt t="78913" x="3721100" y="2997200"/>
          <p14:tracePt t="78929" x="3708400" y="3009900"/>
          <p14:tracePt t="78946" x="3695700" y="3035300"/>
          <p14:tracePt t="78963" x="3695700" y="3054350"/>
          <p14:tracePt t="78978" x="3695700" y="3098800"/>
          <p14:tracePt t="78994" x="3695700" y="3143250"/>
          <p14:tracePt t="79011" x="3689350" y="3194050"/>
          <p14:tracePt t="79027" x="3676650" y="3225800"/>
          <p14:tracePt t="79044" x="3663950" y="3244850"/>
          <p14:tracePt t="79045" x="3663950" y="3251200"/>
          <p14:tracePt t="79061" x="3651250" y="3270250"/>
          <p14:tracePt t="79078" x="3651250" y="3282950"/>
          <p14:tracePt t="79094" x="3651250" y="3289300"/>
          <p14:tracePt t="79174" x="3644900" y="3295650"/>
          <p14:tracePt t="79246" x="3644900" y="3302000"/>
          <p14:tracePt t="79270" x="3638550" y="3308350"/>
          <p14:tracePt t="79302" x="3632200" y="3308350"/>
          <p14:tracePt t="79350" x="3619500" y="3314700"/>
          <p14:tracePt t="79366" x="3606800" y="3321050"/>
          <p14:tracePt t="79374" x="3600450" y="3321050"/>
          <p14:tracePt t="79382" x="3587750" y="3321050"/>
          <p14:tracePt t="79394" x="3562350" y="3321050"/>
          <p14:tracePt t="79410" x="3467100" y="3321050"/>
          <p14:tracePt t="79428" x="3378200" y="3321050"/>
          <p14:tracePt t="79431" x="3321050" y="3308350"/>
          <p14:tracePt t="79445" x="3263900" y="3289300"/>
          <p14:tracePt t="79462" x="3105150" y="3251200"/>
          <p14:tracePt t="79479" x="3035300" y="3232150"/>
          <p14:tracePt t="79495" x="2997200" y="3219450"/>
          <p14:tracePt t="79512" x="2990850" y="3219450"/>
          <p14:tracePt t="79529" x="2984500" y="3206750"/>
          <p14:tracePt t="79546" x="3022600" y="3136900"/>
          <p14:tracePt t="79562" x="3213100" y="3016250"/>
          <p14:tracePt t="79579" x="3409950" y="2933700"/>
          <p14:tracePt t="79595" x="3619500" y="2876550"/>
          <p14:tracePt t="79613" x="3860800" y="2857500"/>
          <p14:tracePt t="79615" x="3956050" y="2838450"/>
          <p14:tracePt t="79630" x="4235450" y="2838450"/>
          <p14:tracePt t="79646" x="4425950" y="2857500"/>
          <p14:tracePt t="79663" x="4559300" y="2908300"/>
          <p14:tracePt t="79679" x="4629150" y="2946400"/>
          <p14:tracePt t="79695" x="4641850" y="2965450"/>
          <p14:tracePt t="79711" x="4641850" y="2971800"/>
          <p14:tracePt t="79728" x="4635500" y="2990850"/>
          <p14:tracePt t="79745" x="4603750" y="3016250"/>
          <p14:tracePt t="79762" x="4572000" y="3028950"/>
          <p14:tracePt t="79779" x="4546600" y="3041650"/>
          <p14:tracePt t="79795" x="4489450" y="3067050"/>
          <p14:tracePt t="79813" x="4419600" y="3086100"/>
          <p14:tracePt t="79815" x="4387850" y="3092450"/>
          <p14:tracePt t="79829" x="4356100" y="3105150"/>
          <p14:tracePt t="79831" x="4330700" y="3105150"/>
          <p14:tracePt t="79846" x="4311650" y="3105150"/>
          <p14:tracePt t="79847" x="4298950" y="3105150"/>
          <p14:tracePt t="79863" x="4286250" y="3105150"/>
          <p14:tracePt t="79879" x="4279900" y="3105150"/>
          <p14:tracePt t="80095" x="4273550" y="3105150"/>
          <p14:tracePt t="80103" x="4260850" y="3105150"/>
          <p14:tracePt t="80119" x="4254500" y="3105150"/>
          <p14:tracePt t="80135" x="4248150" y="3105150"/>
          <p14:tracePt t="80151" x="4241800" y="3105150"/>
          <p14:tracePt t="80167" x="4235450" y="3105150"/>
          <p14:tracePt t="80180" x="4229100" y="3105150"/>
          <p14:tracePt t="80195" x="4222750" y="3105150"/>
          <p14:tracePt t="80239" x="4216400" y="3098800"/>
          <p14:tracePt t="80248" x="4216400" y="3092450"/>
          <p14:tracePt t="80263" x="4216400" y="3079750"/>
          <p14:tracePt t="80272" x="4216400" y="3073400"/>
          <p14:tracePt t="80279" x="4216400" y="3060700"/>
          <p14:tracePt t="80296" x="4216400" y="3048000"/>
          <p14:tracePt t="80313" x="4222750" y="3028950"/>
          <p14:tracePt t="80328" x="4235450" y="3003550"/>
          <p14:tracePt t="80347" x="4241800" y="2971800"/>
          <p14:tracePt t="80361" x="4254500" y="2940050"/>
          <p14:tracePt t="80379" x="4260850" y="2914650"/>
          <p14:tracePt t="80396" x="4273550" y="2895600"/>
          <p14:tracePt t="80412" x="4273550" y="2889250"/>
          <p14:tracePt t="80519" x="4267200" y="2889250"/>
          <p14:tracePt t="80527" x="4260850" y="2895600"/>
          <p14:tracePt t="80543" x="4254500" y="2908300"/>
          <p14:tracePt t="80551" x="4248150" y="2914650"/>
          <p14:tracePt t="80563" x="4241800" y="2933700"/>
          <p14:tracePt t="80578" x="4216400" y="2971800"/>
          <p14:tracePt t="80596" x="4197350" y="3009900"/>
          <p14:tracePt t="80598" x="4191000" y="3028950"/>
          <p14:tracePt t="80613" x="4171950" y="3067050"/>
          <p14:tracePt t="80615" x="4165600" y="3098800"/>
          <p14:tracePt t="80630" x="4159250" y="3175000"/>
          <p14:tracePt t="80646" x="4133850" y="3276600"/>
          <p14:tracePt t="80663" x="4102100" y="3390900"/>
          <p14:tracePt t="80680" x="4076700" y="3498850"/>
          <p14:tracePt t="80695" x="4038600" y="3568700"/>
          <p14:tracePt t="80711" x="4000500" y="3625850"/>
          <p14:tracePt t="80728" x="3962400" y="3663950"/>
          <p14:tracePt t="80745" x="3924300" y="3695700"/>
          <p14:tracePt t="80762" x="3898900" y="3714750"/>
          <p14:tracePt t="80779" x="3860800" y="3733800"/>
          <p14:tracePt t="80795" x="3803650" y="3752850"/>
          <p14:tracePt t="80813" x="3752850" y="3771900"/>
          <p14:tracePt t="80815" x="3727450" y="3784600"/>
          <p14:tracePt t="80829" x="3714750" y="3784600"/>
          <p14:tracePt t="80831" x="3695700" y="3784600"/>
          <p14:tracePt t="80847" x="3657600" y="3784600"/>
          <p14:tracePt t="80863" x="3587750" y="3778250"/>
          <p14:tracePt t="80880" x="3486150" y="3765550"/>
          <p14:tracePt t="80896" x="3232150" y="3727450"/>
          <p14:tracePt t="80912" x="2844800" y="3708400"/>
          <p14:tracePt t="80928" x="2578100" y="3708400"/>
          <p14:tracePt t="80946" x="2336800" y="3733800"/>
          <p14:tracePt t="80962" x="2184400" y="3733800"/>
          <p14:tracePt t="80980" x="2114550" y="3733800"/>
          <p14:tracePt t="80995" x="2095500" y="3708400"/>
          <p14:tracePt t="81013" x="2089150" y="3683000"/>
          <p14:tracePt t="81029" x="2089150" y="3670300"/>
          <p14:tracePt t="81031" x="2089150" y="3663950"/>
          <p14:tracePt t="81239" x="2089150" y="3657600"/>
          <p14:tracePt t="81248" x="2101850" y="3657600"/>
          <p14:tracePt t="81255" x="2120900" y="3651250"/>
          <p14:tracePt t="81264" x="2152650" y="3644900"/>
          <p14:tracePt t="81280" x="2216150" y="3632200"/>
          <p14:tracePt t="81295" x="2279650" y="3606800"/>
          <p14:tracePt t="81312" x="2336800" y="3587750"/>
          <p14:tracePt t="81329" x="2400300" y="3587750"/>
          <p14:tracePt t="81347" x="2451100" y="3575050"/>
          <p14:tracePt t="81362" x="2501900" y="3562350"/>
          <p14:tracePt t="81379" x="2552700" y="3556000"/>
          <p14:tracePt t="81395" x="2590800" y="3556000"/>
          <p14:tracePt t="81413" x="2628900" y="3549650"/>
          <p14:tracePt t="81415" x="2647950" y="3549650"/>
          <p14:tracePt t="81429" x="2673350" y="3530600"/>
          <p14:tracePt t="81431" x="2698750" y="3524250"/>
          <p14:tracePt t="81447" x="2743200" y="3524250"/>
          <p14:tracePt t="81463" x="2794000" y="3524250"/>
          <p14:tracePt t="81480" x="2857500" y="3524250"/>
          <p14:tracePt t="81497" x="2914650" y="3524250"/>
          <p14:tracePt t="81512" x="2978150" y="3524250"/>
          <p14:tracePt t="81529" x="3054350" y="3524250"/>
          <p14:tracePt t="81546" x="3155950" y="3524250"/>
          <p14:tracePt t="81562" x="3282950" y="3524250"/>
          <p14:tracePt t="81579" x="3390900" y="3524250"/>
          <p14:tracePt t="81595" x="3505200" y="3524250"/>
          <p14:tracePt t="81613" x="3600450" y="3543300"/>
          <p14:tracePt t="81615" x="3644900" y="3549650"/>
          <p14:tracePt t="81629" x="3670300" y="3549650"/>
          <p14:tracePt t="81631" x="3689350" y="3549650"/>
          <p14:tracePt t="81647" x="3733800" y="3575050"/>
          <p14:tracePt t="81663" x="3746500" y="3575050"/>
          <p14:tracePt t="81679" x="3771900" y="3594100"/>
          <p14:tracePt t="81695" x="3797300" y="3600450"/>
          <p14:tracePt t="81711" x="3810000" y="3613150"/>
          <p14:tracePt t="81759" x="3810000" y="3619500"/>
          <p14:tracePt t="81847" x="3810000" y="3625850"/>
          <p14:tracePt t="81966" x="3816350" y="3619500"/>
          <p14:tracePt t="81974" x="3822700" y="3619500"/>
          <p14:tracePt t="81982" x="3835400" y="3613150"/>
          <p14:tracePt t="81994" x="3848100" y="3613150"/>
          <p14:tracePt t="82010" x="3867150" y="3606800"/>
          <p14:tracePt t="82027" x="3873500" y="3606800"/>
          <p14:tracePt t="82045" x="3886200" y="3600450"/>
          <p14:tracePt t="82111" x="3886200" y="3613150"/>
          <p14:tracePt t="82119" x="3848100" y="3613150"/>
          <p14:tracePt t="82130" x="3778250" y="3613150"/>
          <p14:tracePt t="82146" x="3536950" y="3486150"/>
          <p14:tracePt t="82163" x="3435350" y="3371850"/>
          <p14:tracePt t="82487" x="3505200" y="3397250"/>
          <p14:tracePt t="82496" x="3587750" y="3448050"/>
          <p14:tracePt t="82503" x="3657600" y="3492500"/>
          <p14:tracePt t="82512" x="3727450" y="3517900"/>
          <p14:tracePt t="82528" x="3784600" y="3517900"/>
          <p14:tracePt t="82546" x="3810000" y="3517900"/>
          <p14:tracePt t="82562" x="3829050" y="3517900"/>
          <p14:tracePt t="82599" x="3835400" y="3511550"/>
          <p14:tracePt t="82704" x="3835400" y="3505200"/>
          <p14:tracePt t="82734" x="3841750" y="3498850"/>
          <p14:tracePt t="82742" x="3848100" y="3492500"/>
          <p14:tracePt t="82750" x="3848100" y="3486150"/>
          <p14:tracePt t="82763" x="3854450" y="3486150"/>
          <p14:tracePt t="82779" x="3854450" y="3479800"/>
          <p14:tracePt t="82796" x="3854450" y="3473450"/>
          <p14:tracePt t="82812" x="3854450" y="3467100"/>
          <p14:tracePt t="82829" x="3854450" y="3460750"/>
          <p14:tracePt t="82863" x="3854450" y="3454400"/>
          <p14:tracePt t="82871" x="3854450" y="3441700"/>
          <p14:tracePt t="82880" x="3848100" y="3441700"/>
          <p14:tracePt t="82967" x="3848100" y="3435350"/>
          <p14:tracePt t="82991" x="3854450" y="3435350"/>
          <p14:tracePt t="82999" x="3905250" y="3441700"/>
          <p14:tracePt t="83013" x="3975100" y="3441700"/>
          <p14:tracePt t="83015" x="4038600" y="3441700"/>
          <p14:tracePt t="83027" x="4108450" y="3441700"/>
          <p14:tracePt t="83044" x="4254500" y="3441700"/>
          <p14:tracePt t="83063" x="4692650" y="3390900"/>
          <p14:tracePt t="83079" x="5232400" y="3270250"/>
          <p14:tracePt t="83095" x="5734050" y="3105150"/>
          <p14:tracePt t="83112" x="6305550" y="2921000"/>
          <p14:tracePt t="83128" x="6845300" y="2755900"/>
          <p14:tracePt t="83145" x="7321550" y="2628900"/>
          <p14:tracePt t="83162" x="7766050" y="2508250"/>
          <p14:tracePt t="83179" x="8178800" y="2413000"/>
          <p14:tracePt t="83196" x="8458200" y="2362200"/>
          <p14:tracePt t="83212" x="8743950" y="2311400"/>
          <p14:tracePt t="83229" x="8966200" y="2286000"/>
          <p14:tracePt t="83231" x="9042400" y="2286000"/>
          <p14:tracePt t="83245" x="9105900" y="2286000"/>
          <p14:tracePt t="83247" x="9169400" y="2286000"/>
          <p14:tracePt t="83263" x="9296400" y="2286000"/>
          <p14:tracePt t="83279" x="9372600" y="2292350"/>
          <p14:tracePt t="83295" x="9429750" y="2317750"/>
          <p14:tracePt t="83312" x="9448800" y="2336800"/>
          <p14:tracePt t="83328" x="9461500" y="2343150"/>
          <p14:tracePt t="83347" x="9474200" y="2355850"/>
          <p14:tracePt t="83367" x="9486900" y="2368550"/>
          <p14:tracePt t="83399" x="9493250" y="2374900"/>
          <p14:tracePt t="83416" x="9493250" y="2381250"/>
          <p14:tracePt t="83431" x="9493250" y="2387600"/>
          <p14:tracePt t="83445" x="9505950" y="2400300"/>
          <p14:tracePt t="83478" x="9505950" y="2406650"/>
          <p14:tracePt t="83486" x="9505950" y="2413000"/>
          <p14:tracePt t="83494" x="9505950" y="2419350"/>
          <p14:tracePt t="83511" x="9512300" y="2432050"/>
          <p14:tracePt t="83528" x="9512300" y="2451100"/>
          <p14:tracePt t="83545" x="9512300" y="2457450"/>
          <p14:tracePt t="83560" x="9512300" y="2463800"/>
          <p14:tracePt t="83578" x="9512300" y="2470150"/>
          <p14:tracePt t="83595" x="9512300" y="2489200"/>
          <p14:tracePt t="83611" x="9512300" y="2514600"/>
          <p14:tracePt t="83629" x="9512300" y="2546350"/>
          <p14:tracePt t="83645" x="9505950" y="2616200"/>
          <p14:tracePt t="83647" x="9499600" y="2647950"/>
          <p14:tracePt t="83663" x="9493250" y="2711450"/>
          <p14:tracePt t="83679" x="9486900" y="2774950"/>
          <p14:tracePt t="83695" x="9461500" y="2870200"/>
          <p14:tracePt t="83712" x="9429750" y="2984500"/>
          <p14:tracePt t="83729" x="9398000" y="3105150"/>
          <p14:tracePt t="83746" x="9378950" y="3225800"/>
          <p14:tracePt t="83762" x="9372600" y="3340100"/>
          <p14:tracePt t="83779" x="9353550" y="3448050"/>
          <p14:tracePt t="83795" x="9353550" y="3543300"/>
          <p14:tracePt t="83812" x="9353550" y="3638550"/>
          <p14:tracePt t="83829" x="9353550" y="3721100"/>
          <p14:tracePt t="83831" x="9353550" y="3771900"/>
          <p14:tracePt t="83846" x="9372600" y="3879850"/>
          <p14:tracePt t="83863" x="9404350" y="4013200"/>
          <p14:tracePt t="83879" x="9436100" y="4140200"/>
          <p14:tracePt t="83895" x="9486900" y="4260850"/>
          <p14:tracePt t="83912" x="9525000" y="4375150"/>
          <p14:tracePt t="83929" x="9569450" y="4470400"/>
          <p14:tracePt t="83946" x="9607550" y="4502150"/>
          <p14:tracePt t="83962" x="9652000" y="4508500"/>
          <p14:tracePt t="83979" x="9664700" y="4508500"/>
          <p14:tracePt t="83995" x="9671050" y="4508500"/>
          <p14:tracePt t="84012" x="9677400" y="4457700"/>
          <p14:tracePt t="84029" x="9677400" y="4394200"/>
          <p14:tracePt t="84031" x="9677400" y="4343400"/>
          <p14:tracePt t="84046" x="9677400" y="4229100"/>
          <p14:tracePt t="84063" x="9652000" y="4108450"/>
          <p14:tracePt t="84079" x="9588500" y="3949700"/>
          <p14:tracePt t="84095" x="9537700" y="3835400"/>
          <p14:tracePt t="84112" x="9493250" y="3746500"/>
          <p14:tracePt t="84128" x="9461500" y="3663950"/>
          <p14:tracePt t="84146" x="9436100" y="3606800"/>
          <p14:tracePt t="84162" x="9410700" y="3562350"/>
          <p14:tracePt t="84180" x="9385300" y="3511550"/>
          <p14:tracePt t="84195" x="9366250" y="3473450"/>
          <p14:tracePt t="84212" x="9321800" y="3403600"/>
          <p14:tracePt t="84229" x="9277350" y="3333750"/>
          <p14:tracePt t="84231" x="9251950" y="3295650"/>
          <p14:tracePt t="84246" x="9156700" y="3213100"/>
          <p14:tracePt t="84263" x="9074150" y="3168650"/>
          <p14:tracePt t="84279" x="8953500" y="3111500"/>
          <p14:tracePt t="84295" x="8851900" y="3086100"/>
          <p14:tracePt t="84312" x="8712200" y="3073400"/>
          <p14:tracePt t="84328" x="8578850" y="3073400"/>
          <p14:tracePt t="84347" x="8420100" y="3073400"/>
          <p14:tracePt t="84362" x="8229600" y="3124200"/>
          <p14:tracePt t="84379" x="8020050" y="3181350"/>
          <p14:tracePt t="84396" x="7778750" y="3257550"/>
          <p14:tracePt t="84412" x="7543800" y="3346450"/>
          <p14:tracePt t="84429" x="7239000" y="3460750"/>
          <p14:tracePt t="84431" x="7086600" y="3530600"/>
          <p14:tracePt t="84445" x="6896100" y="3606800"/>
          <p14:tracePt t="84447" x="6711950" y="3702050"/>
          <p14:tracePt t="84462" x="6381750" y="3867150"/>
          <p14:tracePt t="84479" x="6076950" y="4038600"/>
          <p14:tracePt t="84495" x="5810250" y="4241800"/>
          <p14:tracePt t="84512" x="5594350" y="4495800"/>
          <p14:tracePt t="84528" x="5378450" y="4933950"/>
          <p14:tracePt t="84546" x="5168900" y="5441950"/>
          <p14:tracePt t="84562" x="4895850" y="5918200"/>
          <p14:tracePt t="84579" x="4629150" y="6229350"/>
          <p14:tracePt t="84595" x="4362450" y="6445250"/>
          <p14:tracePt t="84613" x="4146550" y="6553200"/>
          <p14:tracePt t="84615" x="4064000" y="6572250"/>
          <p14:tracePt t="84629" x="3968750" y="6591300"/>
          <p14:tracePt t="84646" x="3733800" y="6597650"/>
          <p14:tracePt t="84662" x="3473450" y="6546850"/>
          <p14:tracePt t="84679" x="3136900" y="6470650"/>
          <p14:tracePt t="84695" x="2806700" y="6369050"/>
          <p14:tracePt t="84712" x="2527300" y="6286500"/>
          <p14:tracePt t="84727" x="2374900" y="6216650"/>
          <p14:tracePt t="84744" x="2311400" y="6165850"/>
          <p14:tracePt t="84762" x="2292350" y="6108700"/>
          <p14:tracePt t="84778" x="2286000" y="6032500"/>
          <p14:tracePt t="84796" x="2286000" y="5943600"/>
          <p14:tracePt t="84798" x="2298700" y="5886450"/>
          <p14:tracePt t="84813" x="2343150" y="5822950"/>
          <p14:tracePt t="84815" x="2374900" y="5765800"/>
          <p14:tracePt t="84829" x="2432050" y="5702300"/>
          <p14:tracePt t="84845" x="2552700" y="5588000"/>
          <p14:tracePt t="84847" x="2679700" y="5492750"/>
          <p14:tracePt t="84862" x="2940050" y="5321300"/>
          <p14:tracePt t="84879" x="3346450" y="5168900"/>
          <p14:tracePt t="84895" x="3822700" y="5054600"/>
          <p14:tracePt t="84912" x="4406900" y="4984750"/>
          <p14:tracePt t="84928" x="5016500" y="4933950"/>
          <p14:tracePt t="84945" x="5638800" y="4921250"/>
          <p14:tracePt t="84962" x="6140450" y="4908550"/>
          <p14:tracePt t="84978" x="6521450" y="4908550"/>
          <p14:tracePt t="84994" x="6832600" y="4953000"/>
          <p14:tracePt t="85014" x="7169150" y="5016500"/>
          <p14:tracePt t="85029" x="7258050" y="5048250"/>
          <p14:tracePt t="85045" x="7423150" y="5105400"/>
          <p14:tracePt t="85047" x="7486650" y="5143500"/>
          <p14:tracePt t="85063" x="7594600" y="5200650"/>
          <p14:tracePt t="85079" x="7664450" y="5251450"/>
          <p14:tracePt t="85096" x="7683500" y="5270500"/>
          <p14:tracePt t="85112" x="7683500" y="5276850"/>
          <p14:tracePt t="85151" x="7683500" y="5283200"/>
          <p14:tracePt t="85159" x="7683500" y="5295900"/>
          <p14:tracePt t="85167" x="7651750" y="5295900"/>
          <p14:tracePt t="85179" x="7581900" y="5308600"/>
          <p14:tracePt t="85195" x="7410450" y="5308600"/>
          <p14:tracePt t="85212" x="7239000" y="5308600"/>
          <p14:tracePt t="85229" x="7048500" y="5308600"/>
          <p14:tracePt t="85231" x="6959600" y="5308600"/>
          <p14:tracePt t="85246" x="6864350" y="5308600"/>
          <p14:tracePt t="85247" x="6781800" y="5289550"/>
          <p14:tracePt t="85263" x="6623050" y="5245100"/>
          <p14:tracePt t="85279" x="6515100" y="5187950"/>
          <p14:tracePt t="85295" x="6470650" y="5143500"/>
          <p14:tracePt t="85312" x="6464300" y="5105400"/>
          <p14:tracePt t="85329" x="6464300" y="5054600"/>
          <p14:tracePt t="85346" x="6496050" y="4997450"/>
          <p14:tracePt t="85362" x="6565900" y="4959350"/>
          <p14:tracePt t="85379" x="6769100" y="4902200"/>
          <p14:tracePt t="85396" x="7042150" y="4870450"/>
          <p14:tracePt t="85398" x="7213600" y="4832350"/>
          <p14:tracePt t="85412" x="7372350" y="4832350"/>
          <p14:tracePt t="85429" x="7715250" y="4832350"/>
          <p14:tracePt t="85431" x="7886700" y="4832350"/>
          <p14:tracePt t="85446" x="8077200" y="4832350"/>
          <p14:tracePt t="85462" x="8585200" y="4927600"/>
          <p14:tracePt t="85479" x="8864600" y="5016500"/>
          <p14:tracePt t="85496" x="9004300" y="5092700"/>
          <p14:tracePt t="85512" x="9112250" y="5200650"/>
          <p14:tracePt t="85529" x="9144000" y="5308600"/>
          <p14:tracePt t="85545" x="9144000" y="5416550"/>
          <p14:tracePt t="85562" x="9105900" y="5524500"/>
          <p14:tracePt t="85579" x="9036050" y="5619750"/>
          <p14:tracePt t="85595" x="8966200" y="5670550"/>
          <p14:tracePt t="85599" x="8921750" y="5683250"/>
          <p14:tracePt t="85611" x="8896350" y="5689600"/>
          <p14:tracePt t="85629" x="8826500" y="5708650"/>
          <p14:tracePt t="85631" x="8794750" y="5708650"/>
          <p14:tracePt t="85645" x="8775700" y="5695950"/>
          <p14:tracePt t="85663" x="8743950" y="5632450"/>
          <p14:tracePt t="85679" x="8743950" y="5581650"/>
          <p14:tracePt t="85695" x="8743950" y="5543550"/>
          <p14:tracePt t="85712" x="8769350" y="5511800"/>
          <p14:tracePt t="85728" x="8883650" y="5486400"/>
          <p14:tracePt t="85745" x="9105900" y="5486400"/>
          <p14:tracePt t="85763" x="9385300" y="5518150"/>
          <p14:tracePt t="85779" x="9664700" y="5600700"/>
          <p14:tracePt t="85795" x="9969500" y="5740400"/>
          <p14:tracePt t="85813" x="10153650" y="5835650"/>
          <p14:tracePt t="85815" x="10204450" y="5867400"/>
          <p14:tracePt t="85830" x="10248900" y="5899150"/>
          <p14:tracePt t="85846" x="10261600" y="5899150"/>
          <p14:tracePt t="85847" x="10261600" y="5905500"/>
          <p14:tracePt t="85887" x="10261600" y="5911850"/>
          <p14:tracePt t="85896" x="10255250" y="5911850"/>
          <p14:tracePt t="85903" x="10242550" y="5911850"/>
          <p14:tracePt t="85913" x="10223500" y="5911850"/>
          <p14:tracePt t="85930" x="10204450" y="5911850"/>
          <p14:tracePt t="85946" x="10185400" y="5911850"/>
          <p14:tracePt t="85983" x="10179050" y="5911850"/>
          <p14:tracePt t="86015" x="10179050" y="5924550"/>
          <p14:tracePt t="86023" x="10179050" y="5930900"/>
          <p14:tracePt t="86031" x="10179050" y="5943600"/>
          <p14:tracePt t="86045" x="10179050" y="5956300"/>
          <p14:tracePt t="86063" x="10179050" y="5975350"/>
          <p14:tracePt t="86079" x="10179050" y="5988050"/>
          <p14:tracePt t="86223" x="10179050" y="5975350"/>
          <p14:tracePt t="86231" x="10172700" y="5969000"/>
          <p14:tracePt t="86247" x="10166350" y="5956300"/>
          <p14:tracePt t="86263" x="10166350" y="5949950"/>
          <p14:tracePt t="86279" x="10160000" y="5943600"/>
          <p14:tracePt t="86294" x="10160000" y="5937250"/>
          <p14:tracePt t="86463" x="10160000" y="5930900"/>
          <p14:tracePt t="86480" x="10153650" y="5918200"/>
          <p14:tracePt t="86487" x="10140950" y="5905500"/>
          <p14:tracePt t="86496" x="10121900" y="5880100"/>
          <p14:tracePt t="86513" x="10064750" y="5816600"/>
          <p14:tracePt t="86529" x="9988550" y="5746750"/>
          <p14:tracePt t="86546" x="9880600" y="5670550"/>
          <p14:tracePt t="86563" x="9759950" y="5594350"/>
          <p14:tracePt t="86580" x="9620250" y="5530850"/>
          <p14:tracePt t="86596" x="9455150" y="5473700"/>
          <p14:tracePt t="86612" x="9245600" y="5429250"/>
          <p14:tracePt t="86628" x="9067800" y="5391150"/>
          <p14:tracePt t="86646" x="8851900" y="5359400"/>
          <p14:tracePt t="86663" x="8769350" y="5353050"/>
          <p14:tracePt t="86680" x="8712200" y="5353050"/>
          <p14:tracePt t="86696" x="8686800" y="5353050"/>
          <p14:tracePt t="86831" x="8680450" y="5346700"/>
          <p14:tracePt t="86839" x="8674100" y="5321300"/>
          <p14:tracePt t="86847" x="8674100" y="5289550"/>
          <p14:tracePt t="86864" x="8674100" y="5181600"/>
          <p14:tracePt t="86880" x="8674100" y="5060950"/>
          <p14:tracePt t="86896" x="8674100" y="4838700"/>
          <p14:tracePt t="86912" x="8674100" y="4641850"/>
          <p14:tracePt t="86929" x="8674100" y="4483100"/>
          <p14:tracePt t="86945" x="8674100" y="4337050"/>
          <p14:tracePt t="86963" x="8705850" y="4203700"/>
          <p14:tracePt t="86978" x="8750300" y="4070350"/>
          <p14:tracePt t="86996" x="8820150" y="3937000"/>
          <p14:tracePt t="86998" x="8858250" y="3873500"/>
          <p14:tracePt t="87012" x="8890000" y="3822700"/>
          <p14:tracePt t="87014" x="8915400" y="3784600"/>
          <p14:tracePt t="87030" x="8953500" y="3727450"/>
          <p14:tracePt t="87031" x="8985250" y="3670300"/>
          <p14:tracePt t="87046" x="9055100" y="3568700"/>
          <p14:tracePt t="87063" x="9118600" y="3492500"/>
          <p14:tracePt t="87080" x="9188450" y="3403600"/>
          <p14:tracePt t="87095" x="9251950" y="3346450"/>
          <p14:tracePt t="87114" x="9315450" y="3289300"/>
          <p14:tracePt t="87129" x="9366250" y="3244850"/>
          <p14:tracePt t="87146" x="9423400" y="3200400"/>
          <p14:tracePt t="87163" x="9467850" y="3162300"/>
          <p14:tracePt t="87180" x="9499600" y="3149600"/>
          <p14:tracePt t="87182" x="9505950" y="3143250"/>
          <p14:tracePt t="87196" x="9518650" y="3143250"/>
          <p14:tracePt t="87350" x="9518650" y="3130550"/>
          <p14:tracePt t="87358" x="9518650" y="3117850"/>
          <p14:tracePt t="87366" x="9518650" y="3092450"/>
          <p14:tracePt t="87377" x="9518650" y="3067050"/>
          <p14:tracePt t="87394" x="9556750" y="2984500"/>
          <p14:tracePt t="87411" x="9626600" y="2908300"/>
          <p14:tracePt t="87427" x="9759950" y="2838450"/>
          <p14:tracePt t="87444" x="9899650" y="2800350"/>
          <p14:tracePt t="87446" x="9969500" y="2774950"/>
          <p14:tracePt t="87461" x="10033000" y="2768600"/>
          <p14:tracePt t="87462" x="10071100" y="2768600"/>
          <p14:tracePt t="87478" x="10160000" y="2768600"/>
          <p14:tracePt t="87494" x="10185400" y="2768600"/>
          <p14:tracePt t="87511" x="10185400" y="2781300"/>
          <p14:tracePt t="87527" x="10185400" y="2813050"/>
          <p14:tracePt t="87544" x="10179050" y="2844800"/>
          <p14:tracePt t="87560" x="10147300" y="2889250"/>
          <p14:tracePt t="87577" x="10096500" y="2927350"/>
          <p14:tracePt t="87594" x="10045700" y="2940050"/>
          <p14:tracePt t="87611" x="10001250" y="2940050"/>
          <p14:tracePt t="87627" x="9969500" y="2940050"/>
          <p14:tracePt t="87644" x="9956800" y="2940050"/>
          <p14:tracePt t="87645" x="9950450" y="2940050"/>
          <p14:tracePt t="87662" x="9944100" y="2933700"/>
          <p14:tracePt t="87679" x="9931400" y="2921000"/>
          <p14:tracePt t="87696" x="9925050" y="2914650"/>
          <p14:tracePt t="87713" x="9925050" y="2895600"/>
          <p14:tracePt t="87729" x="9925050" y="2889250"/>
          <p14:tracePt t="87744" x="9925050" y="2876550"/>
          <p14:tracePt t="87879" x="9918700" y="2870200"/>
          <p14:tracePt t="87896" x="9912350" y="2870200"/>
          <p14:tracePt t="87903" x="9899650" y="2870200"/>
          <p14:tracePt t="87913" x="9886950" y="2870200"/>
          <p14:tracePt t="87928" x="9855200" y="2870200"/>
          <p14:tracePt t="87946" x="9829800" y="2857500"/>
          <p14:tracePt t="87961" x="9817100" y="2857500"/>
          <p14:tracePt t="87979" x="9804400" y="2851150"/>
          <p14:tracePt t="87995" x="9791700" y="2851150"/>
          <p14:tracePt t="88012" x="9779000" y="2844800"/>
          <p14:tracePt t="88028" x="9772650" y="2844800"/>
          <p14:tracePt t="88045" x="9766300" y="2838450"/>
          <p14:tracePt t="88047" x="9759950" y="2838450"/>
          <p14:tracePt t="88062" x="9747250" y="2832100"/>
          <p14:tracePt t="88087" x="9734550" y="2825750"/>
          <p14:tracePt t="88103" x="9728200" y="2819400"/>
          <p14:tracePt t="88119" x="9715500" y="2819400"/>
          <p14:tracePt t="88130" x="9696450" y="2813050"/>
          <p14:tracePt t="88145" x="9664700" y="2806700"/>
          <p14:tracePt t="88161" x="9632950" y="2800350"/>
          <p14:tracePt t="88179" x="9626600" y="2794000"/>
          <p14:tracePt t="88263" x="9632950" y="2774950"/>
          <p14:tracePt t="88271" x="9664700" y="2762250"/>
          <p14:tracePt t="88280" x="9721850" y="2736850"/>
          <p14:tracePt t="88296" x="9817100" y="2692400"/>
          <p14:tracePt t="88312" x="9944100" y="2654300"/>
          <p14:tracePt t="88329" x="10071100" y="2590800"/>
          <p14:tracePt t="88345" x="10172700" y="2520950"/>
          <p14:tracePt t="88363" x="10242550" y="2470150"/>
          <p14:tracePt t="88379" x="10312400" y="2463800"/>
          <p14:tracePt t="88396" x="10337800" y="2463800"/>
          <p14:tracePt t="88431" x="10344150" y="2463800"/>
          <p14:tracePt t="88439" x="10344150" y="2470150"/>
          <p14:tracePt t="88446" x="10344150" y="2476500"/>
          <p14:tracePt t="88462" x="10344150" y="2508250"/>
          <p14:tracePt t="88479" x="10325100" y="2533650"/>
          <p14:tracePt t="88496" x="10293350" y="2552700"/>
          <p14:tracePt t="88512" x="10267950" y="2565400"/>
          <p14:tracePt t="88530" x="10255250" y="2565400"/>
          <p14:tracePt t="88583" x="10248900" y="2565400"/>
          <p14:tracePt t="88591" x="10248900" y="2546350"/>
          <p14:tracePt t="88599" x="10248900" y="2520950"/>
          <p14:tracePt t="88612" x="10261600" y="2489200"/>
          <p14:tracePt t="88629" x="10337800" y="2406650"/>
          <p14:tracePt t="88647" x="10426700" y="2355850"/>
          <p14:tracePt t="88663" x="10445750" y="2349500"/>
          <p14:tracePt t="88687" x="10414000" y="2349500"/>
          <p14:tracePt t="88696" x="10337800" y="2349500"/>
          <p14:tracePt t="88713" x="10128250" y="2336800"/>
          <p14:tracePt t="88727" x="9918700" y="2286000"/>
          <p14:tracePt t="88744" x="9804400" y="2247900"/>
          <p14:tracePt t="88760" x="9785350" y="2247900"/>
          <p14:tracePt t="88863" x="9810750" y="2247900"/>
          <p14:tracePt t="88871" x="9836150" y="2273300"/>
          <p14:tracePt t="88879" x="9867900" y="2298700"/>
          <p14:tracePt t="88896" x="9918700" y="2368550"/>
          <p14:tracePt t="88911" x="9969500" y="2476500"/>
          <p14:tracePt t="88929" x="9982200" y="2552700"/>
          <p14:tracePt t="88945" x="9982200" y="2635250"/>
          <p14:tracePt t="88963" x="9912350" y="2705100"/>
          <p14:tracePt t="88978" x="9785350" y="2749550"/>
          <p14:tracePt t="88996" x="9620250" y="2768600"/>
          <p14:tracePt t="88999" x="9531350" y="2768600"/>
          <p14:tracePt t="89012" x="9442450" y="2768600"/>
          <p14:tracePt t="89029" x="9321800" y="2736850"/>
          <p14:tracePt t="89031" x="9271000" y="2717800"/>
          <p14:tracePt t="89045" x="9251950" y="2705100"/>
          <p14:tracePt t="89063" x="9194800" y="2673350"/>
          <p14:tracePt t="89079" x="9194800" y="2660650"/>
          <p14:tracePt t="89095" x="9194800" y="2622550"/>
          <p14:tracePt t="89113" x="9226550" y="2578100"/>
          <p14:tracePt t="89129" x="9296400" y="2533650"/>
          <p14:tracePt t="89146" x="9391650" y="2495550"/>
          <p14:tracePt t="89163" x="9474200" y="2495550"/>
          <p14:tracePt t="89179" x="9505950" y="2495550"/>
          <p14:tracePt t="89196" x="9537700" y="2514600"/>
          <p14:tracePt t="89198" x="9544050" y="2527300"/>
          <p14:tracePt t="89212" x="9550400" y="2540000"/>
          <p14:tracePt t="89228" x="9550400" y="2578100"/>
          <p14:tracePt t="89245" x="9537700" y="2641600"/>
          <p14:tracePt t="89263" x="9461500" y="2717800"/>
          <p14:tracePt t="89279" x="9398000" y="2755900"/>
          <p14:tracePt t="89297" x="9372600" y="2762250"/>
          <p14:tracePt t="89312" x="9366250" y="2762250"/>
          <p14:tracePt t="89351" x="9366250" y="2749550"/>
          <p14:tracePt t="89359" x="9385300" y="2717800"/>
          <p14:tracePt t="89367" x="9417050" y="2667000"/>
          <p14:tracePt t="89380" x="9455150" y="2628900"/>
          <p14:tracePt t="89395" x="9582150" y="2552700"/>
          <p14:tracePt t="89412" x="9747250" y="2527300"/>
          <p14:tracePt t="89428" x="9906000" y="2514600"/>
          <p14:tracePt t="89445" x="10058400" y="2514600"/>
          <p14:tracePt t="89447" x="10096500" y="2514600"/>
          <p14:tracePt t="89463" x="10140950" y="2514600"/>
          <p14:tracePt t="89494" x="10140950" y="2520950"/>
          <p14:tracePt t="89503" x="10115550" y="2527300"/>
          <p14:tracePt t="89512" x="10090150" y="2546350"/>
          <p14:tracePt t="89528" x="10026650" y="2546350"/>
          <p14:tracePt t="89546" x="9950450" y="2546350"/>
          <p14:tracePt t="89562" x="9893300" y="2546350"/>
          <p14:tracePt t="89579" x="9836150" y="2540000"/>
          <p14:tracePt t="89595" x="9810750" y="2540000"/>
          <p14:tracePt t="89614" x="9810750" y="2533650"/>
          <p14:tracePt t="89630" x="9804400" y="2527300"/>
          <p14:tracePt t="89656" x="9804400" y="2520950"/>
          <p14:tracePt t="89671" x="9804400" y="2508250"/>
          <p14:tracePt t="89679" x="9804400" y="2501900"/>
          <p14:tracePt t="89697" x="9842500" y="2501900"/>
          <p14:tracePt t="89711" x="9893300" y="2501900"/>
          <p14:tracePt t="89728" x="9944100" y="2501900"/>
          <p14:tracePt t="89744" x="9988550" y="2527300"/>
          <p14:tracePt t="89761" x="10020300" y="2546350"/>
          <p14:tracePt t="89778" x="10026650" y="2559050"/>
          <p14:tracePt t="89796" x="10026650" y="2571750"/>
          <p14:tracePt t="89798" x="10026650" y="2578100"/>
          <p14:tracePt t="89814" x="10026650" y="2584450"/>
          <p14:tracePt t="89829" x="10020300" y="2590800"/>
          <p14:tracePt t="89845" x="10001250" y="2597150"/>
          <p14:tracePt t="89863" x="9982200" y="2597150"/>
          <p14:tracePt t="89879" x="9975850" y="2597150"/>
          <p14:tracePt t="89897" x="9975850" y="2571750"/>
          <p14:tracePt t="89912" x="9975850" y="2520950"/>
          <p14:tracePt t="89929" x="10001250" y="2463800"/>
          <p14:tracePt t="89946" x="10096500" y="2438400"/>
          <p14:tracePt t="89962" x="10261600" y="2438400"/>
          <p14:tracePt t="89979" x="10521950" y="2489200"/>
          <p14:tracePt t="89995" x="10788650" y="2584450"/>
          <p14:tracePt t="90013" x="10922000" y="2679700"/>
          <p14:tracePt t="90015" x="10941050" y="2698750"/>
          <p14:tracePt t="90029" x="10953750" y="2730500"/>
          <p14:tracePt t="90045" x="10953750" y="2755900"/>
          <p14:tracePt t="90063" x="10852150" y="2794000"/>
          <p14:tracePt t="90079" x="10699750" y="2794000"/>
          <p14:tracePt t="90096" x="10547350" y="2781300"/>
          <p14:tracePt t="90112" x="10420350" y="2730500"/>
          <p14:tracePt t="90128" x="10401300" y="2717800"/>
          <p14:tracePt t="90146" x="10394950" y="2698750"/>
          <p14:tracePt t="90162" x="10394950" y="2660650"/>
          <p14:tracePt t="90179" x="10439400" y="2622550"/>
          <p14:tracePt t="90195" x="10521950" y="2590800"/>
          <p14:tracePt t="90212" x="10598150" y="2584450"/>
          <p14:tracePt t="90229" x="10661650" y="2578100"/>
          <p14:tracePt t="90231" x="10687050" y="2578100"/>
          <p14:tracePt t="90246" x="10699750" y="2590800"/>
          <p14:tracePt t="90263" x="10706100" y="2603500"/>
          <p14:tracePt t="90279" x="10706100" y="2628900"/>
          <p14:tracePt t="90295" x="10687050" y="2660650"/>
          <p14:tracePt t="90312" x="10553700" y="2698750"/>
          <p14:tracePt t="90328" x="10382250" y="2698750"/>
          <p14:tracePt t="90347" x="10172700" y="2698750"/>
          <p14:tracePt t="90362" x="9906000" y="2622550"/>
          <p14:tracePt t="90379" x="9696450" y="2520950"/>
          <p14:tracePt t="90395" x="9613900" y="2463800"/>
          <p14:tracePt t="90412" x="9563100" y="2406650"/>
          <p14:tracePt t="90428" x="9550400" y="2368550"/>
          <p14:tracePt t="90431" x="9550400" y="2343150"/>
          <p14:tracePt t="90445" x="9550400" y="2324100"/>
          <p14:tracePt t="90447" x="9569450" y="2286000"/>
          <p14:tracePt t="90462" x="9639300" y="2247900"/>
          <p14:tracePt t="90479" x="9772650" y="2222500"/>
          <p14:tracePt t="90495" x="9931400" y="2216150"/>
          <p14:tracePt t="90512" x="10090150" y="2216150"/>
          <p14:tracePt t="90528" x="10242550" y="2235200"/>
          <p14:tracePt t="90546" x="10382250" y="2305050"/>
          <p14:tracePt t="90562" x="10477500" y="2374900"/>
          <p14:tracePt t="90579" x="10502900" y="2425700"/>
          <p14:tracePt t="90595" x="10502900" y="2470150"/>
          <p14:tracePt t="90613" x="10502900" y="2520950"/>
          <p14:tracePt t="90615" x="10490200" y="2552700"/>
          <p14:tracePt t="90629" x="10464800" y="2584450"/>
          <p14:tracePt t="90645" x="10407650" y="2647950"/>
          <p14:tracePt t="90647" x="10369550" y="2660650"/>
          <p14:tracePt t="90663" x="10274300" y="2692400"/>
          <p14:tracePt t="90679" x="10191750" y="2711450"/>
          <p14:tracePt t="90695" x="10121900" y="2711450"/>
          <p14:tracePt t="90712" x="10071100" y="2711450"/>
          <p14:tracePt t="90727" x="10052050" y="2711450"/>
          <p14:tracePt t="90745" x="10026650" y="2705100"/>
          <p14:tracePt t="90762" x="10001250" y="2679700"/>
          <p14:tracePt t="90779" x="9988550" y="2660650"/>
          <p14:tracePt t="90799" x="9982200" y="2647950"/>
          <p14:tracePt t="90814" x="9982200" y="2641600"/>
          <p14:tracePt t="91008" x="9982200" y="2635250"/>
          <p14:tracePt t="91015" x="9988550" y="2635250"/>
          <p14:tracePt t="91029" x="10001250" y="2628900"/>
          <p14:tracePt t="91045" x="10026650" y="2622550"/>
          <p14:tracePt t="91062" x="10077450" y="2609850"/>
          <p14:tracePt t="91079" x="10115550" y="2590800"/>
          <p14:tracePt t="91095" x="10153650" y="2571750"/>
          <p14:tracePt t="91112" x="10166350" y="2559050"/>
          <p14:tracePt t="91128" x="10172700" y="2546350"/>
          <p14:tracePt t="91145" x="10179050" y="2540000"/>
          <p14:tracePt t="91162" x="10179050" y="2533650"/>
          <p14:tracePt t="91231" x="10179050" y="2527300"/>
          <p14:tracePt t="91239" x="10185400" y="2514600"/>
          <p14:tracePt t="91246" x="10198100" y="2501900"/>
          <p14:tracePt t="91263" x="10274300" y="2457450"/>
          <p14:tracePt t="91279" x="10458450" y="2381250"/>
          <p14:tracePt t="91297" x="10725150" y="2317750"/>
          <p14:tracePt t="91313" x="11106150" y="2279650"/>
          <p14:tracePt t="91329" x="11423650" y="2266950"/>
          <p14:tracePt t="91345" x="11633200" y="2266950"/>
          <p14:tracePt t="91362" x="11766550" y="2298700"/>
          <p14:tracePt t="91379" x="11798300" y="2317750"/>
          <p14:tracePt t="91395" x="11798300" y="2324100"/>
          <p14:tracePt t="91413" x="11798300" y="2343150"/>
          <p14:tracePt t="91415" x="11791950" y="2355850"/>
          <p14:tracePt t="91429" x="11766550" y="2374900"/>
          <p14:tracePt t="91446" x="11652250" y="2451100"/>
          <p14:tracePt t="91463" x="11569700" y="2489200"/>
          <p14:tracePt t="91479" x="11455400" y="2527300"/>
          <p14:tracePt t="91495" x="11353800" y="2546350"/>
          <p14:tracePt t="91512" x="11283950" y="2552700"/>
          <p14:tracePt t="91529" x="11245850" y="2552700"/>
          <p14:tracePt t="91545" x="11233150" y="2552700"/>
          <p14:tracePt t="91567" x="11226800" y="2546350"/>
          <p14:tracePt t="91579" x="11220450" y="2540000"/>
          <p14:tracePt t="91596" x="11220450" y="2527300"/>
          <p14:tracePt t="91695" x="11226800" y="2533650"/>
          <p14:tracePt t="91703" x="11226800" y="2546350"/>
          <p14:tracePt t="91713" x="11233150" y="2565400"/>
          <p14:tracePt t="91728" x="11245850" y="2603500"/>
          <p14:tracePt t="91744" x="11245850" y="2628900"/>
          <p14:tracePt t="91763" x="11245850" y="2667000"/>
          <p14:tracePt t="91779" x="11239500" y="2698750"/>
          <p14:tracePt t="91796" x="11214100" y="2730500"/>
          <p14:tracePt t="91798" x="11201400" y="2743200"/>
          <p14:tracePt t="91812" x="11182350" y="2755900"/>
          <p14:tracePt t="91814" x="11156950" y="2774950"/>
          <p14:tracePt t="91830" x="11093450" y="2806700"/>
          <p14:tracePt t="91846" x="10985500" y="2863850"/>
          <p14:tracePt t="91862" x="10871200" y="2882900"/>
          <p14:tracePt t="91879" x="10744200" y="2895600"/>
          <p14:tracePt t="91895" x="10598150" y="2895600"/>
          <p14:tracePt t="91913" x="10496550" y="2895600"/>
          <p14:tracePt t="91929" x="10420350" y="2863850"/>
          <p14:tracePt t="91945" x="10414000" y="2863850"/>
          <p14:tracePt t="91962" x="10407650" y="2857500"/>
          <p14:tracePt t="92111" x="10407650" y="2870200"/>
          <p14:tracePt t="92119" x="10407650" y="2889250"/>
          <p14:tracePt t="92130" x="10407650" y="2908300"/>
          <p14:tracePt t="92146" x="10407650" y="2927350"/>
          <p14:tracePt t="92162" x="10407650" y="2933700"/>
          <p14:tracePt t="92239" x="10401300" y="2933700"/>
          <p14:tracePt t="92264" x="10394950" y="2933700"/>
          <p14:tracePt t="92271" x="10382250" y="2933700"/>
          <p14:tracePt t="92278" x="10375900" y="2933700"/>
          <p14:tracePt t="92296" x="10350500" y="2921000"/>
          <p14:tracePt t="92313" x="10331450" y="2914650"/>
          <p14:tracePt t="92328" x="10312400" y="2908300"/>
          <p14:tracePt t="92346" x="10293350" y="2895600"/>
          <p14:tracePt t="92350" x="10287000" y="2895600"/>
          <p14:tracePt t="92362" x="10287000" y="2889250"/>
          <p14:tracePt t="92839" x="10287000" y="2908300"/>
          <p14:tracePt t="92848" x="10287000" y="2940050"/>
          <p14:tracePt t="92855" x="10287000" y="3009900"/>
          <p14:tracePt t="92862" x="10287000" y="3086100"/>
          <p14:tracePt t="92880" x="10287000" y="3263900"/>
          <p14:tracePt t="92897" x="10248900" y="3505200"/>
          <p14:tracePt t="92912" x="10172700" y="3752850"/>
          <p14:tracePt t="92929" x="10128250" y="3930650"/>
          <p14:tracePt t="92945" x="10090150" y="4057650"/>
          <p14:tracePt t="92962" x="10058400" y="4140200"/>
          <p14:tracePt t="92978" x="10026650" y="4191000"/>
          <p14:tracePt t="92996" x="10013950" y="4222750"/>
          <p14:tracePt t="92998" x="10007600" y="4235450"/>
          <p14:tracePt t="93012" x="10007600" y="4241800"/>
          <p14:tracePt t="93029" x="10001250" y="4254500"/>
          <p14:tracePt t="93079" x="9994900" y="4254500"/>
          <p14:tracePt t="93087" x="9988550" y="4254500"/>
          <p14:tracePt t="93096" x="9969500" y="4254500"/>
          <p14:tracePt t="93113" x="9925050" y="4248150"/>
          <p14:tracePt t="93128" x="9810750" y="4229100"/>
          <p14:tracePt t="93146" x="9632950" y="4203700"/>
          <p14:tracePt t="93162" x="9353550" y="4121150"/>
          <p14:tracePt t="93179" x="9093200" y="4051300"/>
          <p14:tracePt t="93195" x="8902700" y="3987800"/>
          <p14:tracePt t="93212" x="8731250" y="3911600"/>
          <p14:tracePt t="93229" x="8591550" y="3835400"/>
          <p14:tracePt t="93231" x="8528050" y="3790950"/>
          <p14:tracePt t="93245" x="8451850" y="3733800"/>
          <p14:tracePt t="93247" x="8407400" y="3695700"/>
          <p14:tracePt t="93263" x="8331200" y="3594100"/>
          <p14:tracePt t="93279" x="8255000" y="3486150"/>
          <p14:tracePt t="93295" x="8229600" y="3454400"/>
          <p14:tracePt t="93319" x="8229600" y="3441700"/>
          <p14:tracePt t="93330" x="8229600" y="3429000"/>
          <p14:tracePt t="93347" x="8229600" y="3384550"/>
          <p14:tracePt t="93361" x="8318500" y="3295650"/>
          <p14:tracePt t="93379" x="8521700" y="3219450"/>
          <p14:tracePt t="93395" x="8902700" y="3155950"/>
          <p14:tracePt t="93412" x="9404350" y="3136900"/>
          <p14:tracePt t="93429" x="9867900" y="3206750"/>
          <p14:tracePt t="93431" x="10096500" y="3282950"/>
          <p14:tracePt t="93447" x="10375900" y="3378200"/>
          <p14:tracePt t="93463" x="10439400" y="3390900"/>
          <p14:tracePt t="93480" x="10439400" y="3403600"/>
          <p14:tracePt t="93497" x="10299700" y="3416300"/>
          <p14:tracePt t="93512" x="10045700" y="3416300"/>
          <p14:tracePt t="93529" x="9652000" y="3365500"/>
          <p14:tracePt t="93545" x="9283700" y="3295650"/>
          <p14:tracePt t="93562" x="9099550" y="3206750"/>
          <p14:tracePt t="93578" x="9055100" y="3111500"/>
          <p14:tracePt t="93596" x="9061450" y="3003550"/>
          <p14:tracePt t="93598" x="9118600" y="2927350"/>
          <p14:tracePt t="93612" x="9258300" y="2825750"/>
          <p14:tracePt t="93629" x="9620250" y="2667000"/>
          <p14:tracePt t="93631" x="9829800" y="2603500"/>
          <p14:tracePt t="93645" x="10020300" y="2552700"/>
          <p14:tracePt t="93647" x="10179050" y="2501900"/>
          <p14:tracePt t="93663" x="10350500" y="2444750"/>
          <p14:tracePt t="93679" x="10382250" y="2444750"/>
          <p14:tracePt t="93703" x="10382250" y="2470150"/>
          <p14:tracePt t="93712" x="10344150" y="2527300"/>
          <p14:tracePt t="93729" x="10255250" y="2654300"/>
          <p14:tracePt t="93744" x="10134600" y="2787650"/>
          <p14:tracePt t="93760" x="10039350" y="2921000"/>
          <p14:tracePt t="93779" x="9950450" y="3022600"/>
          <p14:tracePt t="93782" x="9912350" y="3073400"/>
          <p14:tracePt t="93795" x="9867900" y="3117850"/>
          <p14:tracePt t="93813" x="9817100" y="3200400"/>
          <p14:tracePt t="93828" x="9766300" y="3289300"/>
          <p14:tracePt t="93847" x="9709150" y="3378200"/>
          <p14:tracePt t="93863" x="9683750" y="3435350"/>
          <p14:tracePt t="93879" x="9664700" y="3486150"/>
          <p14:tracePt t="93896" x="9645650" y="3524250"/>
          <p14:tracePt t="93912" x="9626600" y="3562350"/>
          <p14:tracePt t="93929" x="9626600" y="3581400"/>
          <p14:tracePt t="93946" x="9626600" y="3600450"/>
          <p14:tracePt t="93962" x="9613900" y="3644900"/>
          <p14:tracePt t="93979" x="9613900" y="3721100"/>
          <p14:tracePt t="93982" x="9613900" y="3752850"/>
          <p14:tracePt t="93995" x="9613900" y="3790950"/>
          <p14:tracePt t="94013" x="9626600" y="3898900"/>
          <p14:tracePt t="94029" x="9683750" y="4038600"/>
          <p14:tracePt t="94046" x="9753600" y="4267200"/>
          <p14:tracePt t="94063" x="9817100" y="4445000"/>
          <p14:tracePt t="94080" x="9880600" y="4654550"/>
          <p14:tracePt t="94097" x="9944100" y="4819650"/>
          <p14:tracePt t="94112" x="9982200" y="4959350"/>
          <p14:tracePt t="94128" x="10013950" y="5073650"/>
          <p14:tracePt t="94146" x="10033000" y="5130800"/>
          <p14:tracePt t="94162" x="10033000" y="5162550"/>
          <p14:tracePt t="94207" x="10033000" y="5168900"/>
          <p14:tracePt t="94239" x="10033000" y="5175250"/>
          <p14:tracePt t="94295" x="10026650" y="5181600"/>
          <p14:tracePt t="94311" x="10020300" y="5181600"/>
          <p14:tracePt t="94318" x="10013950" y="5181600"/>
          <p14:tracePt t="94335" x="10007600" y="5181600"/>
          <p14:tracePt t="94346" x="10001250" y="5194300"/>
          <p14:tracePt t="94363" x="9988550" y="5200650"/>
          <p14:tracePt t="94380" x="9982200" y="5245100"/>
          <p14:tracePt t="94396" x="9982200" y="5289550"/>
          <p14:tracePt t="94399" x="9969500" y="5321300"/>
          <p14:tracePt t="94412" x="9963150" y="5359400"/>
          <p14:tracePt t="94428" x="9937750" y="5454650"/>
          <p14:tracePt t="94446" x="9899650" y="5607050"/>
          <p14:tracePt t="94462" x="9886950" y="5670550"/>
          <p14:tracePt t="94480" x="9874250" y="5695950"/>
          <p14:tracePt t="94496" x="9874250" y="5708650"/>
          <p14:tracePt t="94513" x="9880600" y="5721350"/>
          <p14:tracePt t="94529" x="9912350" y="5721350"/>
          <p14:tracePt t="94546" x="10001250" y="5721350"/>
          <p14:tracePt t="94563" x="10121900" y="5721350"/>
          <p14:tracePt t="94579" x="10293350" y="5721350"/>
          <p14:tracePt t="94596" x="10591800" y="5721350"/>
          <p14:tracePt t="94598" x="10731500" y="5721350"/>
          <p14:tracePt t="94612" x="10871200" y="5721350"/>
          <p14:tracePt t="94628" x="11036300" y="5708650"/>
          <p14:tracePt t="94646" x="11118850" y="5651500"/>
          <p14:tracePt t="94662" x="11118850" y="5619750"/>
          <p14:tracePt t="94680" x="11118850" y="5594350"/>
          <p14:tracePt t="94697" x="11099800" y="5568950"/>
          <p14:tracePt t="94713" x="11049000" y="5549900"/>
          <p14:tracePt t="94727" x="10985500" y="5530850"/>
          <p14:tracePt t="94744" x="10934700" y="5524500"/>
          <p14:tracePt t="94762" x="10915650" y="5524500"/>
          <p14:tracePt t="94779" x="10890250" y="5530850"/>
          <p14:tracePt t="94795" x="10883900" y="5537200"/>
          <p14:tracePt t="94813" x="10871200" y="5549900"/>
          <p14:tracePt t="94828" x="10871200" y="5568950"/>
          <p14:tracePt t="94845" x="10871200" y="5594350"/>
          <p14:tracePt t="94862" x="10871200" y="5613400"/>
          <p14:tracePt t="94880" x="10877550" y="5626100"/>
          <p14:tracePt t="94895" x="10915650" y="5626100"/>
          <p14:tracePt t="94913" x="10972800" y="5626100"/>
          <p14:tracePt t="94929" x="11061700" y="5626100"/>
          <p14:tracePt t="94946" x="11106150" y="5626100"/>
          <p14:tracePt t="94962" x="11112500" y="5626100"/>
          <p14:tracePt t="94978" x="11112500" y="5619750"/>
          <p14:tracePt t="94996" x="11087100" y="5607050"/>
          <p14:tracePt t="94998" x="11055350" y="5594350"/>
          <p14:tracePt t="95012" x="11042650" y="5588000"/>
          <p14:tracePt t="95028" x="10972800" y="5581650"/>
          <p14:tracePt t="95046" x="10756900" y="5556250"/>
          <p14:tracePt t="95063" x="10591800" y="5549900"/>
          <p14:tracePt t="95080" x="10420350" y="5549900"/>
          <p14:tracePt t="95097" x="10293350" y="5549900"/>
          <p14:tracePt t="95112" x="10248900" y="5549900"/>
          <p14:tracePt t="95134" x="10242550" y="5549900"/>
          <p14:tracePt t="95159" x="10242550" y="5556250"/>
          <p14:tracePt t="95175" x="10242550" y="5562600"/>
          <p14:tracePt t="95254" x="10236200" y="5568950"/>
          <p14:tracePt t="95270" x="10229850" y="5568950"/>
          <p14:tracePt t="95286" x="10223500" y="5568950"/>
          <p14:tracePt t="95296" x="10198100" y="5568950"/>
          <p14:tracePt t="95303" x="10134600" y="5568950"/>
          <p14:tracePt t="95313" x="10058400" y="5568950"/>
          <p14:tracePt t="95329" x="9886950" y="5524500"/>
          <p14:tracePt t="95345" x="9747250" y="5480050"/>
          <p14:tracePt t="95362" x="9626600" y="5422900"/>
          <p14:tracePt t="95378" x="9582150" y="5391150"/>
          <p14:tracePt t="95396" x="9575800" y="5378450"/>
          <p14:tracePt t="95398" x="9575800" y="5372100"/>
          <p14:tracePt t="95412" x="9575800" y="5353050"/>
          <p14:tracePt t="95415" x="9575800" y="5327650"/>
          <p14:tracePt t="95429" x="9588500" y="5289550"/>
          <p14:tracePt t="95431" x="9620250" y="5251450"/>
          <p14:tracePt t="95445" x="9652000" y="5219700"/>
          <p14:tracePt t="95447" x="9696450" y="5187950"/>
          <p14:tracePt t="95463" x="9823450" y="5118100"/>
          <p14:tracePt t="95480" x="9963150" y="5048250"/>
          <p14:tracePt t="95496" x="10102850" y="5010150"/>
          <p14:tracePt t="95513" x="10248900" y="4984750"/>
          <p14:tracePt t="95529" x="10350500" y="4984750"/>
          <p14:tracePt t="95546" x="10534650" y="5010150"/>
          <p14:tracePt t="95563" x="10864850" y="5105400"/>
          <p14:tracePt t="95579" x="11195050" y="5264150"/>
          <p14:tracePt t="95596" x="11493500" y="5422900"/>
          <p14:tracePt t="95598" x="11595100" y="5492750"/>
          <p14:tracePt t="95612" x="11664950" y="5524500"/>
          <p14:tracePt t="95628" x="11747500" y="5581650"/>
          <p14:tracePt t="95645" x="11760200" y="5594350"/>
          <p14:tracePt t="95687" x="11760200" y="5600700"/>
          <p14:tracePt t="95696" x="11760200" y="5607050"/>
          <p14:tracePt t="95703" x="11760200" y="5613400"/>
          <p14:tracePt t="95712" x="11760200" y="5626100"/>
          <p14:tracePt t="95730" x="11734800" y="5657850"/>
          <p14:tracePt t="95746" x="11696700" y="5683250"/>
          <p14:tracePt t="95763" x="11626850" y="5708650"/>
          <p14:tracePt t="95779" x="11525250" y="5746750"/>
          <p14:tracePt t="95796" x="11379200" y="5784850"/>
          <p14:tracePt t="95811" x="11214100" y="5797550"/>
          <p14:tracePt t="95829" x="11049000" y="5816600"/>
          <p14:tracePt t="95831" x="10960100" y="5822950"/>
          <p14:tracePt t="95846" x="10782300" y="5822950"/>
          <p14:tracePt t="95862" x="10560050" y="5822950"/>
          <p14:tracePt t="95878" x="10363200" y="5822950"/>
          <p14:tracePt t="95895" x="10140950" y="5803900"/>
          <p14:tracePt t="95913" x="9906000" y="5765800"/>
          <p14:tracePt t="95928" x="9690100" y="5715000"/>
          <p14:tracePt t="95946" x="9544050" y="5676900"/>
          <p14:tracePt t="95962" x="9410700" y="5651500"/>
          <p14:tracePt t="95979" x="9309100" y="5645150"/>
          <p14:tracePt t="95995" x="9258300" y="5638800"/>
          <p14:tracePt t="96012" x="9232900" y="5632450"/>
          <p14:tracePt t="96028" x="9226550" y="5632450"/>
          <p14:tracePt t="96159" x="9232900" y="5632450"/>
          <p14:tracePt t="96207" x="9245600" y="5632450"/>
          <p14:tracePt t="96215" x="9258300" y="5645150"/>
          <p14:tracePt t="96229" x="9264650" y="5689600"/>
          <p14:tracePt t="96245" x="9245600" y="5880100"/>
          <p14:tracePt t="96262" x="8794750" y="6337300"/>
          <p14:tracePt t="96279" x="8255000" y="6540500"/>
          <p14:tracePt t="96295" x="7575550" y="6591300"/>
          <p14:tracePt t="96312" x="6813550" y="6572250"/>
          <p14:tracePt t="96328" x="6184900" y="6432550"/>
          <p14:tracePt t="96347" x="5880100" y="6305550"/>
          <p14:tracePt t="96362" x="5803900" y="6267450"/>
          <p14:tracePt t="96379" x="5797550" y="6267450"/>
          <p14:tracePt t="96395" x="5842000" y="6216650"/>
          <p14:tracePt t="96412" x="5930900" y="6140450"/>
          <p14:tracePt t="96429" x="6032500" y="6076950"/>
          <p14:tracePt t="96445" x="6140450" y="6013450"/>
          <p14:tracePt t="96462" x="6419850" y="5962650"/>
          <p14:tracePt t="96479" x="6781800" y="5911850"/>
          <p14:tracePt t="96495" x="7137400" y="5880100"/>
          <p14:tracePt t="96512" x="7467600" y="5880100"/>
          <p14:tracePt t="96528" x="7759700" y="5880100"/>
          <p14:tracePt t="96546" x="7931150" y="5880100"/>
          <p14:tracePt t="96562" x="8013700" y="5880100"/>
          <p14:tracePt t="96579" x="8039100" y="5880100"/>
          <p14:tracePt t="96595" x="8051800" y="5880100"/>
          <p14:tracePt t="96612" x="8058150" y="5873750"/>
          <p14:tracePt t="96614" x="8070850" y="5867400"/>
          <p14:tracePt t="96629" x="8089900" y="5867400"/>
          <p14:tracePt t="96645" x="8235950" y="5829300"/>
          <p14:tracePt t="96647" x="8401050" y="5797550"/>
          <p14:tracePt t="96662" x="8870950" y="5664200"/>
          <p14:tracePt t="96679" x="9474200" y="5448300"/>
          <p14:tracePt t="96695" x="10128250" y="5156200"/>
          <p14:tracePt t="96712" x="10693400" y="4895850"/>
          <p14:tracePt t="96727" x="11131550" y="4667250"/>
          <p14:tracePt t="96744" x="11417300" y="4552950"/>
          <p14:tracePt t="96760" x="11544300" y="4502150"/>
          <p14:tracePt t="96777" x="11582400" y="4495800"/>
          <p14:tracePt t="96831" x="11582400" y="4514850"/>
          <p14:tracePt t="96839" x="11582400" y="4546600"/>
          <p14:tracePt t="96847" x="11582400" y="4603750"/>
          <p14:tracePt t="96863" x="11582400" y="4724400"/>
          <p14:tracePt t="96880" x="11563350" y="4851400"/>
          <p14:tracePt t="96895" x="11525250" y="4984750"/>
          <p14:tracePt t="96912" x="11493500" y="5073650"/>
          <p14:tracePt t="96928" x="11455400" y="5149850"/>
          <p14:tracePt t="96945" x="11417300" y="5187950"/>
          <p14:tracePt t="96962" x="11353800" y="5226050"/>
          <p14:tracePt t="96979" x="11201400" y="5264150"/>
          <p14:tracePt t="96996" x="10820400" y="5264150"/>
          <p14:tracePt t="97013" x="10306050" y="5200650"/>
          <p14:tracePt t="97015" x="10083800" y="5149850"/>
          <p14:tracePt t="97028" x="9893300" y="5092700"/>
          <p14:tracePt t="97045" x="9582150" y="4997450"/>
          <p14:tracePt t="97046" x="9461500" y="4959350"/>
          <p14:tracePt t="97061" x="9391650" y="4946650"/>
          <p14:tracePt t="97062" x="9334500" y="4921250"/>
          <p14:tracePt t="97078" x="9296400" y="4908550"/>
          <p14:tracePt t="97142" x="9309100" y="4902200"/>
          <p14:tracePt t="97150" x="9334500" y="4902200"/>
          <p14:tracePt t="97161" x="9359900" y="4895850"/>
          <p14:tracePt t="97177" x="9448800" y="4895850"/>
          <p14:tracePt t="97194" x="9556750" y="4895850"/>
          <p14:tracePt t="97211" x="9683750" y="4908550"/>
          <p14:tracePt t="97227" x="9836150" y="4959350"/>
          <p14:tracePt t="97244" x="9956800" y="5041900"/>
          <p14:tracePt t="97261" x="10020300" y="5118100"/>
          <p14:tracePt t="97262" x="10020300" y="5168900"/>
          <p14:tracePt t="97278" x="9994900" y="5295900"/>
          <p14:tracePt t="97294" x="9798050" y="5435600"/>
          <p14:tracePt t="97311" x="9417050" y="5556250"/>
          <p14:tracePt t="97327" x="8928100" y="5575300"/>
          <p14:tracePt t="97345" x="8642350" y="5530850"/>
          <p14:tracePt t="97360" x="8477250" y="5467350"/>
          <p14:tracePt t="97378" x="8451850" y="5435600"/>
          <p14:tracePt t="97393" x="8458200" y="5397500"/>
          <p14:tracePt t="97411" x="8559800" y="5308600"/>
          <p14:tracePt t="97427" x="8845550" y="5219700"/>
          <p14:tracePt t="97444" x="9321800" y="5175250"/>
          <p14:tracePt t="97461" x="9842500" y="5175250"/>
          <p14:tracePt t="97462" x="10083800" y="5175250"/>
          <p14:tracePt t="97478" x="10464800" y="5226050"/>
          <p14:tracePt t="97494" x="10750550" y="5321300"/>
          <p14:tracePt t="97510" x="10820400" y="5359400"/>
          <p14:tracePt t="97527" x="10826750" y="5372100"/>
          <p14:tracePt t="97545" x="10826750" y="5391150"/>
          <p14:tracePt t="97562" x="10788650" y="5416550"/>
          <p14:tracePt t="97579" x="10699750" y="5435600"/>
          <p14:tracePt t="97595" x="10566400" y="5454650"/>
          <p14:tracePt t="97613" x="10407650" y="5454650"/>
          <p14:tracePt t="97614" x="10312400" y="5454650"/>
          <p14:tracePt t="97629" x="10229850" y="5454650"/>
          <p14:tracePt t="97631" x="10134600" y="5454650"/>
          <p14:tracePt t="97645" x="10052050" y="5454650"/>
          <p14:tracePt t="97662" x="9861550" y="5454650"/>
          <p14:tracePt t="97678" x="9779000" y="5461000"/>
          <p14:tracePt t="97695" x="9728200" y="5461000"/>
          <p14:tracePt t="97713" x="9652000" y="5473700"/>
          <p14:tracePt t="97728" x="9594850" y="5486400"/>
          <p14:tracePt t="97744" x="9537700" y="5499100"/>
          <p14:tracePt t="97761" x="9480550" y="5518150"/>
          <p14:tracePt t="97779" x="9359900" y="5549900"/>
          <p14:tracePt t="97796" x="9207500" y="5588000"/>
          <p14:tracePt t="97812" x="8940800" y="5619750"/>
          <p14:tracePt t="97815" x="8763000" y="5638800"/>
          <p14:tracePt t="97828" x="8534400" y="5638800"/>
          <p14:tracePt t="97847" x="7639050" y="5651500"/>
          <p14:tracePt t="97862" x="6883400" y="5651500"/>
          <p14:tracePt t="97879" x="6203950" y="5594350"/>
          <p14:tracePt t="97895" x="5575300" y="5549900"/>
          <p14:tracePt t="97912" x="4965700" y="5524500"/>
          <p14:tracePt t="97928" x="4451350" y="5480050"/>
          <p14:tracePt t="97945" x="4159250" y="5467350"/>
          <p14:tracePt t="97962" x="4006850" y="5467350"/>
          <p14:tracePt t="97979" x="3886200" y="5467350"/>
          <p14:tracePt t="97995" x="3797300" y="5467350"/>
          <p14:tracePt t="98012" x="3695700" y="5486400"/>
          <p14:tracePt t="98014" x="3638550" y="5492750"/>
          <p14:tracePt t="98029" x="3556000" y="5499100"/>
          <p14:tracePt t="98031" x="3486150" y="5499100"/>
          <p14:tracePt t="98045" x="3378200" y="5499100"/>
          <p14:tracePt t="98047" x="3276600" y="5499100"/>
          <p14:tracePt t="98062" x="3098800" y="5499100"/>
          <p14:tracePt t="98079" x="2971800" y="5499100"/>
          <p14:tracePt t="98095" x="2870200" y="5486400"/>
          <p14:tracePt t="98112" x="2749550" y="5473700"/>
          <p14:tracePt t="98128" x="2578100" y="5467350"/>
          <p14:tracePt t="98146" x="2444750" y="5454650"/>
          <p14:tracePt t="98161" x="2387600" y="5454650"/>
          <p14:tracePt t="98178" x="2381250" y="5454650"/>
          <p14:tracePt t="98215" x="2381250" y="5448300"/>
          <p14:tracePt t="98246" x="2381250" y="5435600"/>
          <p14:tracePt t="98254" x="2381250" y="5422900"/>
          <p14:tracePt t="98261" x="2400300" y="5403850"/>
          <p14:tracePt t="98277" x="2438400" y="5365750"/>
          <p14:tracePt t="98294" x="2463800" y="5340350"/>
          <p14:tracePt t="98310" x="2476500" y="5321300"/>
          <p14:tracePt t="98406" x="2470150" y="5327650"/>
          <p14:tracePt t="98415" x="2463800" y="5340350"/>
          <p14:tracePt t="98430" x="2425700" y="5346700"/>
          <p14:tracePt t="98445" x="2387600" y="5346700"/>
          <p14:tracePt t="98463" x="2254250" y="5302250"/>
          <p14:tracePt t="98479" x="2178050" y="5232400"/>
          <p14:tracePt t="98496" x="2152650" y="5168900"/>
          <p14:tracePt t="98513" x="2152650" y="5086350"/>
          <p14:tracePt t="98530" x="2178050" y="4997450"/>
          <p14:tracePt t="98546" x="2273300" y="4895850"/>
          <p14:tracePt t="98563" x="2425700" y="4826000"/>
          <p14:tracePt t="98579" x="2508250" y="4819650"/>
          <p14:tracePt t="98595" x="2527300" y="4819650"/>
          <p14:tracePt t="98612" x="2527300" y="4921250"/>
          <p14:tracePt t="98629" x="2520950" y="5073650"/>
          <p14:tracePt t="98631" x="2482850" y="5143500"/>
          <p14:tracePt t="98645" x="2457450" y="5213350"/>
          <p14:tracePt t="98663" x="2381250" y="5334000"/>
          <p14:tracePt t="98679" x="2305050" y="5365750"/>
          <p14:tracePt t="98696" x="2235200" y="5365750"/>
          <p14:tracePt t="98712" x="2203450" y="5353050"/>
          <p14:tracePt t="98729" x="2178050" y="5302250"/>
          <p14:tracePt t="98745" x="2152650" y="5181600"/>
          <p14:tracePt t="98763" x="2152650" y="5054600"/>
          <p14:tracePt t="98778" x="2247900" y="4940300"/>
          <p14:tracePt t="98795" x="2419350" y="4870450"/>
          <p14:tracePt t="98812" x="2774950" y="4845050"/>
          <p14:tracePt t="98829" x="3117850" y="4889500"/>
          <p14:tracePt t="98831" x="3302000" y="4991100"/>
          <p14:tracePt t="98845" x="3416300" y="5092700"/>
          <p14:tracePt t="98863" x="3651250" y="5435600"/>
          <p14:tracePt t="98879" x="3657600" y="5594350"/>
          <p14:tracePt t="98896" x="3644900" y="5721350"/>
          <p14:tracePt t="98911" x="3606800" y="5778500"/>
          <p14:tracePt t="98930" x="3594100" y="5791200"/>
          <p14:tracePt t="98967" x="3587750" y="5791200"/>
          <p14:tracePt t="98975" x="3568700" y="5791200"/>
          <p14:tracePt t="98982" x="3568700" y="5772150"/>
          <p14:tracePt t="98995" x="3562350" y="5734050"/>
          <p14:tracePt t="99011" x="3562350" y="5683250"/>
          <p14:tracePt t="99029" x="3575050" y="5632450"/>
          <p14:tracePt t="99047" x="3695700" y="5568950"/>
          <p14:tracePt t="99063" x="3873500" y="5505450"/>
          <p14:tracePt t="99080" x="4171950" y="5499100"/>
          <p14:tracePt t="99095" x="4654550" y="5499100"/>
          <p14:tracePt t="99112" x="5257800" y="5486400"/>
          <p14:tracePt t="99128" x="6013450" y="5486400"/>
          <p14:tracePt t="99145" x="6851650" y="5486400"/>
          <p14:tracePt t="99163" x="7747000" y="5486400"/>
          <p14:tracePt t="99178" x="8623300" y="5486400"/>
          <p14:tracePt t="99195" x="9378950" y="5486400"/>
          <p14:tracePt t="99212" x="9963150" y="5486400"/>
          <p14:tracePt t="99215" x="10217150" y="5486400"/>
          <p14:tracePt t="99229" x="10426700" y="5486400"/>
          <p14:tracePt t="99231" x="10585450" y="5486400"/>
          <p14:tracePt t="99246" x="10858500" y="5486400"/>
          <p14:tracePt t="99263" x="11004550" y="5486400"/>
          <p14:tracePt t="99279" x="11036300" y="5486400"/>
          <p14:tracePt t="99407" x="11029950" y="5486400"/>
          <p14:tracePt t="99415" x="11004550" y="5486400"/>
          <p14:tracePt t="99429" x="10960100" y="5486400"/>
          <p14:tracePt t="99446" x="10763250" y="5518150"/>
          <p14:tracePt t="99463" x="10636250" y="5530850"/>
          <p14:tracePt t="99479" x="10515600" y="5530850"/>
          <p14:tracePt t="99495" x="10414000" y="5530850"/>
          <p14:tracePt t="99512" x="10312400" y="5530850"/>
          <p14:tracePt t="99528" x="10134600" y="5530850"/>
          <p14:tracePt t="99546" x="9912350" y="5530850"/>
          <p14:tracePt t="99561" x="9715500" y="5530850"/>
          <p14:tracePt t="99579" x="9563100" y="5530850"/>
          <p14:tracePt t="99582" x="9518650" y="5518150"/>
          <p14:tracePt t="99595" x="9467850" y="5518150"/>
          <p14:tracePt t="99612" x="9328150" y="5499100"/>
          <p14:tracePt t="99629" x="9144000" y="5486400"/>
          <p14:tracePt t="99631" x="8985250" y="5486400"/>
          <p14:tracePt t="99645" x="8813800" y="5486400"/>
          <p14:tracePt t="99663" x="7835900" y="5486400"/>
          <p14:tracePt t="99680" x="6769100" y="5486400"/>
          <p14:tracePt t="99695" x="5721350" y="5524500"/>
          <p14:tracePt t="99712" x="4730750" y="5607050"/>
          <p14:tracePt t="99728" x="4089400" y="5645150"/>
          <p14:tracePt t="99744" x="3708400" y="5645150"/>
          <p14:tracePt t="99760" x="3524250" y="5689600"/>
          <p14:tracePt t="99780" x="3378200" y="5753100"/>
          <p14:tracePt t="99782" x="3308350" y="5772150"/>
          <p14:tracePt t="99795" x="3244850" y="5810250"/>
          <p14:tracePt t="99812" x="3130550" y="5835650"/>
          <p14:tracePt t="99829" x="3054350" y="5842000"/>
          <p14:tracePt t="99831" x="3028950" y="5842000"/>
          <p14:tracePt t="99845" x="3022600" y="5842000"/>
          <p14:tracePt t="99863" x="3003550" y="5842000"/>
          <p14:tracePt t="99879" x="2997200" y="5835650"/>
          <p14:tracePt t="99896" x="2990850" y="5822950"/>
          <p14:tracePt t="99927" x="2990850" y="5816600"/>
          <p14:tracePt t="99958" x="2990850" y="5810250"/>
          <p14:tracePt t="99967" x="2990850" y="5797550"/>
          <p14:tracePt t="99979" x="2990850" y="5791200"/>
          <p14:tracePt t="99995" x="3048000" y="5759450"/>
          <p14:tracePt t="100012" x="3187700" y="5727700"/>
          <p14:tracePt t="100028" x="3517900" y="5721350"/>
          <p14:tracePt t="100031" x="3829050" y="5721350"/>
          <p14:tracePt t="100045" x="4184650" y="5721350"/>
          <p14:tracePt t="100063" x="5613400" y="5721350"/>
          <p14:tracePt t="100079" x="6673850" y="5721350"/>
          <p14:tracePt t="100096" x="7753350" y="5721350"/>
          <p14:tracePt t="100112" x="8591550" y="5721350"/>
          <p14:tracePt t="100128" x="9232900" y="5721350"/>
          <p14:tracePt t="100146" x="9645650" y="5721350"/>
          <p14:tracePt t="100162" x="9893300" y="5702300"/>
          <p14:tracePt t="100179" x="10064750" y="5695950"/>
          <p14:tracePt t="100195" x="10160000" y="5683250"/>
          <p14:tracePt t="100212" x="10198100" y="5670550"/>
          <p14:tracePt t="100407" x="10204450" y="5670550"/>
          <p14:tracePt t="101127" x="10204450" y="5664200"/>
          <p14:tracePt t="101143" x="10204450" y="5651500"/>
          <p14:tracePt t="101150" x="10198100" y="5645150"/>
          <p14:tracePt t="101167" x="10198100" y="5638800"/>
          <p14:tracePt t="101179" x="10191750" y="5632450"/>
          <p14:tracePt t="101198" x="10185400" y="5619750"/>
          <p14:tracePt t="101222" x="10185400" y="5613400"/>
          <p14:tracePt t="101231" x="10179050" y="5607050"/>
          <p14:tracePt t="101279" x="10179050" y="5600700"/>
          <p14:tracePt t="101296" x="10179050" y="5588000"/>
          <p14:tracePt t="101326" x="10179050" y="5581650"/>
          <p14:tracePt t="101346" x="10172700" y="5568950"/>
          <p14:tracePt t="101391" x="10172700" y="5562600"/>
          <p14:tracePt t="101447" x="10166350" y="5556250"/>
          <p14:tracePt t="101455" x="10160000" y="5543550"/>
          <p14:tracePt t="101463" x="10147300" y="5518150"/>
          <p14:tracePt t="101480" x="10083800" y="5416550"/>
          <p14:tracePt t="101496" x="9975850" y="5276850"/>
          <p14:tracePt t="101512" x="9836150" y="5099050"/>
          <p14:tracePt t="101529" x="9728200" y="4972050"/>
          <p14:tracePt t="101545" x="9658350" y="4870450"/>
          <p14:tracePt t="101563" x="9601200" y="4794250"/>
          <p14:tracePt t="101579" x="9575800" y="4749800"/>
          <p14:tracePt t="101595" x="9563100" y="4737100"/>
          <p14:tracePt t="102407" x="9531350" y="4692650"/>
          <p14:tracePt t="102415" x="9461500" y="4597400"/>
          <p14:tracePt t="102429" x="9340850" y="4464050"/>
          <p14:tracePt t="102445" x="8953500" y="4076700"/>
          <p14:tracePt t="102448" x="8743950" y="3917950"/>
          <p14:tracePt t="102462" x="8261350" y="3575050"/>
          <p14:tracePt t="102478" x="7893050" y="3308350"/>
          <p14:tracePt t="102494" x="7683500" y="3162300"/>
          <p14:tracePt t="102594" x="7588250" y="3054350"/>
          <p14:tracePt t="102713" x="7588250" y="3028950"/>
          <p14:tracePt t="102729" x="7588250" y="3022600"/>
          <p14:tracePt t="102762" x="7594600" y="2997200"/>
          <p14:tracePt t="102779" x="7600950" y="2990850"/>
          <p14:tracePt t="102795" x="7607300" y="2990850"/>
          <p14:tracePt t="102828" x="7613650" y="2984500"/>
          <p14:tracePt t="102845" x="7613650" y="2978150"/>
          <p14:tracePt t="102860" x="7620000" y="2978150"/>
          <p14:tracePt t="102878" x="7626350" y="2978150"/>
          <p14:tracePt t="102910" x="7626350" y="2971800"/>
          <p14:tracePt t="102934" x="7632700" y="2965450"/>
          <p14:tracePt t="102958" x="7639050" y="2965450"/>
          <p14:tracePt t="103231" x="7645400" y="2965450"/>
          <p14:tracePt t="103239" x="7664450" y="2952750"/>
          <p14:tracePt t="103265" x="7715250" y="2921000"/>
          <p14:tracePt t="103280" x="7778750" y="2882900"/>
          <p14:tracePt t="103297" x="7886700" y="2844800"/>
          <p14:tracePt t="103313" x="8051800" y="2768600"/>
          <p14:tracePt t="103329" x="8229600" y="2667000"/>
          <p14:tracePt t="103346" x="8407400" y="2571750"/>
          <p14:tracePt t="103363" x="8515350" y="2501900"/>
          <p14:tracePt t="103379" x="8604250" y="2451100"/>
          <p14:tracePt t="103395" x="8655050" y="2419350"/>
          <p14:tracePt t="103411" x="8680450" y="2406650"/>
          <p14:tracePt t="103428" x="8693150" y="2393950"/>
          <p14:tracePt t="103431" x="8693150" y="2387600"/>
          <p14:tracePt t="103503" x="8699500" y="2387600"/>
          <p14:tracePt t="103518" x="8705850" y="2381250"/>
          <p14:tracePt t="103526" x="8712200" y="2381250"/>
          <p14:tracePt t="103545" x="8731250" y="2362200"/>
          <p14:tracePt t="103561" x="8763000" y="2336800"/>
          <p14:tracePt t="103577" x="8794750" y="2292350"/>
          <p14:tracePt t="103594" x="8845550" y="2216150"/>
          <p14:tracePt t="103611" x="8890000" y="2133600"/>
          <p14:tracePt t="103627" x="8940800" y="2032000"/>
          <p14:tracePt t="103644" x="9004300" y="1924050"/>
          <p14:tracePt t="103661" x="9048750" y="1847850"/>
          <p14:tracePt t="103678" x="9131300" y="1727200"/>
          <p14:tracePt t="103694" x="9150350" y="1676400"/>
          <p14:tracePt t="103711" x="9163050" y="1644650"/>
          <p14:tracePt t="103729" x="9169400" y="1625600"/>
          <p14:tracePt t="103746" x="9169400" y="1619250"/>
          <p14:tracePt t="103911" x="9169400" y="1625600"/>
          <p14:tracePt t="103919" x="9163050" y="1638300"/>
          <p14:tracePt t="103929" x="9156700" y="1651000"/>
          <p14:tracePt t="103946" x="9144000" y="1676400"/>
          <p14:tracePt t="103961" x="9124950" y="1695450"/>
          <p14:tracePt t="103979" x="9112250" y="1708150"/>
          <p14:tracePt t="103995" x="9105900" y="1720850"/>
          <p14:tracePt t="104024" x="9105900" y="1727200"/>
          <p14:tracePt t="104128" x="9112250" y="1714500"/>
          <p14:tracePt t="104135" x="9124950" y="1708150"/>
          <p14:tracePt t="104146" x="9137650" y="1682750"/>
          <p14:tracePt t="104164" x="9156700" y="1663700"/>
          <p14:tracePt t="104180" x="9182100" y="1612900"/>
          <p14:tracePt t="104182" x="9188450" y="1600200"/>
          <p14:tracePt t="104196" x="9194800" y="1574800"/>
          <p14:tracePt t="104211" x="9201150" y="1536700"/>
          <p14:tracePt t="104229" x="9201150" y="1504950"/>
          <p14:tracePt t="104231" x="9201150" y="1485900"/>
          <p14:tracePt t="104246" x="9175750" y="1428750"/>
          <p14:tracePt t="104263" x="9118600" y="1352550"/>
          <p14:tracePt t="104279" x="9055100" y="1263650"/>
          <p14:tracePt t="104296" x="8978900" y="1143000"/>
          <p14:tracePt t="104312" x="8877300" y="1016000"/>
          <p14:tracePt t="104329" x="8718550" y="819150"/>
          <p14:tracePt t="104347" x="8597900" y="596900"/>
          <p14:tracePt t="104362" x="8477250" y="177800"/>
          <p14:tracePt t="104380" x="8413750" y="0"/>
          <p14:tracePt t="104407" x="8388350" y="0"/>
          <p14:tracePt t="104415" x="8369300" y="0"/>
          <p14:tracePt t="104430" x="8229600" y="0"/>
          <p14:tracePt t="104446" x="8020050" y="0"/>
          <p14:tracePt t="104462" x="7867650" y="0"/>
          <p14:tracePt t="104480" x="7766050" y="0"/>
          <p14:tracePt t="104496" x="7740650" y="0"/>
          <p14:tracePt t="104519" x="7747000" y="0"/>
          <p14:tracePt t="104529" x="7766050" y="0"/>
          <p14:tracePt t="104546" x="7785100" y="0"/>
          <p14:tracePt t="104591" x="7778750" y="0"/>
          <p14:tracePt t="104599" x="7759700" y="0"/>
          <p14:tracePt t="104614" x="7708900" y="0"/>
          <p14:tracePt t="104629" x="7677150" y="0"/>
          <p14:tracePt t="104645" x="7626350" y="0"/>
          <p14:tracePt t="104662" x="7581900" y="0"/>
          <p14:tracePt t="104679" x="7575550" y="0"/>
          <p14:tracePt t="104750" x="7575550" y="50800"/>
          <p14:tracePt t="104758" x="7575550" y="152400"/>
          <p14:tracePt t="104766" x="7600950" y="355600"/>
          <p14:tracePt t="104779" x="7683500" y="628650"/>
          <p14:tracePt t="104796" x="7886700" y="1187450"/>
          <p14:tracePt t="104812" x="8343900" y="2070100"/>
          <p14:tracePt t="104815" x="8623300" y="2546350"/>
          <p14:tracePt t="104829" x="8947150" y="3041650"/>
          <p14:tracePt t="104846" x="10102850" y="4686300"/>
          <p14:tracePt t="104863" x="10934700" y="5822950"/>
          <p14:tracePt t="104879" x="11671300" y="6788150"/>
          <p14:tracePt t="104896" x="12185650" y="6851650"/>
          <p14:tracePt t="104919" x="12185650" y="6775450"/>
          <p14:tracePt t="104929" x="12185650" y="6508750"/>
          <p14:tracePt t="104945" x="12185650" y="5600700"/>
          <p14:tracePt t="104999" x="11874500" y="736600"/>
          <p14:tracePt t="105012" x="11601450" y="133350"/>
          <p14:tracePt t="105028" x="11112500" y="0"/>
          <p14:tracePt t="105045" x="10864850" y="0"/>
          <p14:tracePt t="105063" x="10737850" y="0"/>
          <p14:tracePt t="105080" x="10725150" y="0"/>
          <p14:tracePt t="105111" x="10718800" y="0"/>
          <p14:tracePt t="105127" x="10706100" y="0"/>
          <p14:tracePt t="105135" x="10699750" y="0"/>
          <p14:tracePt t="105146" x="10687050" y="0"/>
          <p14:tracePt t="105162" x="10642600" y="0"/>
          <p14:tracePt t="105179" x="10585450" y="0"/>
          <p14:tracePt t="105195" x="10394950" y="0"/>
          <p14:tracePt t="105212" x="9982200" y="0"/>
          <p14:tracePt t="105229" x="9594850" y="0"/>
          <p14:tracePt t="105231" x="9436100" y="0"/>
          <p14:tracePt t="105246" x="9169400" y="0"/>
          <p14:tracePt t="105263" x="8997950" y="0"/>
          <p14:tracePt t="105278" x="8896350" y="0"/>
          <p14:tracePt t="105296" x="8851900" y="0"/>
          <p14:tracePt t="105312" x="8826500" y="6350"/>
          <p14:tracePt t="105329" x="8813800" y="19050"/>
          <p14:tracePt t="105346" x="8801100" y="31750"/>
          <p14:tracePt t="105361" x="8794750" y="31750"/>
          <p14:tracePt t="105378" x="8794750" y="38100"/>
          <p14:tracePt t="105396" x="8782050" y="38100"/>
          <p14:tracePt t="105398" x="8775700" y="38100"/>
          <p14:tracePt t="105414" x="8769350" y="38100"/>
          <p14:tracePt t="105432" x="8769350" y="31750"/>
          <p14:tracePt t="105447" x="8775700" y="0"/>
          <p14:tracePt t="105464" x="8851900" y="0"/>
          <p14:tracePt t="105480" x="9017000" y="0"/>
          <p14:tracePt t="105496" x="9271000" y="0"/>
          <p14:tracePt t="105513" x="9563100" y="0"/>
          <p14:tracePt t="105530" x="9817100" y="0"/>
          <p14:tracePt t="105547" x="9969500" y="0"/>
          <p14:tracePt t="105562" x="10147300" y="0"/>
          <p14:tracePt t="105578" x="10433050" y="0"/>
          <p14:tracePt t="105596" x="11131550" y="0"/>
          <p14:tracePt t="105598" x="1169670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98DCE4-1A3F-3E9B-7B9E-292B7C723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1EE829-A537-0BD6-03C7-10BC3D966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91898C5-1EB6-C51B-2287-20F0B9E6C771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Preliminary analysis – Plasma focusing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29D68175-ADFA-B635-CEA2-14395D1EDC02}"/>
              </a:ext>
            </a:extLst>
          </p:cNvPr>
          <p:cNvSpPr txBox="1">
            <a:spLocks/>
          </p:cNvSpPr>
          <p:nvPr/>
        </p:nvSpPr>
        <p:spPr>
          <a:xfrm>
            <a:off x="11111" y="1243762"/>
            <a:ext cx="5096629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600" dirty="0">
              <a:latin typeface="Cambria Math" charset="0"/>
            </a:endParaRPr>
          </a:p>
          <a:p>
            <a:pPr marL="0" indent="0">
              <a:buNone/>
            </a:pPr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p:pic>
        <p:nvPicPr>
          <p:cNvPr id="27" name="Picture 26" descr="Image preview">
            <a:extLst>
              <a:ext uri="{FF2B5EF4-FFF2-40B4-BE49-F238E27FC236}">
                <a16:creationId xmlns:a16="http://schemas.microsoft.com/office/drawing/2014/main" id="{0BE2FA1A-8F45-6C94-CBEC-492322F637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15103"/>
            <a:ext cx="5283906" cy="2473642"/>
          </a:xfrm>
          <a:prstGeom prst="rect">
            <a:avLst/>
          </a:prstGeom>
        </p:spPr>
      </p:pic>
      <p:pic>
        <p:nvPicPr>
          <p:cNvPr id="2" name="Picture 1" descr="Image preview">
            <a:extLst>
              <a:ext uri="{FF2B5EF4-FFF2-40B4-BE49-F238E27FC236}">
                <a16:creationId xmlns:a16="http://schemas.microsoft.com/office/drawing/2014/main" id="{B500E6B4-15F1-AB08-A0E5-F4228C935C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3551" y="919712"/>
            <a:ext cx="6297337" cy="258314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Content Placeholder 2">
                <a:extLst>
                  <a:ext uri="{FF2B5EF4-FFF2-40B4-BE49-F238E27FC236}">
                    <a16:creationId xmlns:a16="http://schemas.microsoft.com/office/drawing/2014/main" id="{F778CA53-6849-DE38-5D45-8F15D21088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8273" y="1207412"/>
                <a:ext cx="5749927" cy="41633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>
                    <a:latin typeface="Cambria Math" charset="0"/>
                  </a:rPr>
                  <a:t> is larger than the matched spot size </a:t>
                </a:r>
              </a:p>
              <a:p>
                <a:pPr lvl="1"/>
                <a:r>
                  <a:rPr lang="en-US" sz="1800" dirty="0">
                    <a:latin typeface="Cambria Math" charset="0"/>
                  </a:rPr>
                  <a:t>Shows a monotonic reduction in size with plasma density (pinching)</a:t>
                </a:r>
                <a:endParaRPr lang="en-US" sz="2000" dirty="0">
                  <a:latin typeface="Cambria Math" charset="0"/>
                </a:endParaRPr>
              </a:p>
              <a:p>
                <a:endParaRPr lang="en-US" sz="200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000" dirty="0">
                    <a:latin typeface="Cambria Math" charset="0"/>
                  </a:rPr>
                  <a:t> is on the order of the matched spot size </a:t>
                </a:r>
              </a:p>
              <a:p>
                <a:pPr lvl="1"/>
                <a:r>
                  <a:rPr lang="en-US" sz="1800" dirty="0">
                    <a:latin typeface="Cambria Math" charset="0"/>
                  </a:rPr>
                  <a:t>Shows more oscillatory mismatch behavior </a:t>
                </a:r>
                <a:endParaRPr lang="en-US" sz="2400" dirty="0">
                  <a:latin typeface="Cambria Math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Cambria Math" charset="0"/>
                </a:endParaRPr>
              </a:p>
              <a:p>
                <a:endParaRPr lang="en-US" sz="2000" dirty="0">
                  <a:latin typeface="Cambria Math" charset="0"/>
                </a:endParaRPr>
              </a:p>
            </p:txBody>
          </p:sp>
        </mc:Choice>
        <mc:Fallback>
          <p:sp>
            <p:nvSpPr>
              <p:cNvPr id="8" name="Content Placeholder 2">
                <a:extLst>
                  <a:ext uri="{FF2B5EF4-FFF2-40B4-BE49-F238E27FC236}">
                    <a16:creationId xmlns:a16="http://schemas.microsoft.com/office/drawing/2014/main" id="{F778CA53-6849-DE38-5D45-8F15D2108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73" y="1207412"/>
                <a:ext cx="5749927" cy="4163376"/>
              </a:xfrm>
              <a:prstGeom prst="rect">
                <a:avLst/>
              </a:prstGeom>
              <a:blipFill>
                <a:blip r:embed="rId5"/>
                <a:stretch>
                  <a:fillRect l="-881" t="-1829" r="-4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5487F1EE-C4F6-BE31-367A-E60840C2C2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8248" y="4015103"/>
            <a:ext cx="6763752" cy="234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4997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A4ED3-6AFF-E3CE-0F4B-2381B97FFB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62504-6B58-4EAC-BD57-1D107D553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2FABDA-28FC-E9DF-B9AF-9A11DE87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AAC 2026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D273524-8782-1E12-2960-0AD6CFE44987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Preliminary analysis – Plasma focusing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D0EC3FD-B6FC-F20B-557C-B84C7AD896FE}"/>
              </a:ext>
            </a:extLst>
          </p:cNvPr>
          <p:cNvSpPr txBox="1">
            <a:spLocks/>
          </p:cNvSpPr>
          <p:nvPr/>
        </p:nvSpPr>
        <p:spPr>
          <a:xfrm>
            <a:off x="11111" y="1243762"/>
            <a:ext cx="5096629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600" dirty="0">
              <a:latin typeface="Cambria Math" charset="0"/>
            </a:endParaRPr>
          </a:p>
          <a:p>
            <a:pPr marL="0" indent="0">
              <a:buNone/>
            </a:pPr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3CEB3676-A1CA-4885-4A46-58DEC086A1F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8273" y="1207412"/>
                <a:ext cx="5749927" cy="416337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2000" dirty="0">
                    <a:latin typeface="Cambria Math" charset="0"/>
                  </a:rPr>
                  <a:t> is larger than the matched spot sizes </a:t>
                </a:r>
              </a:p>
              <a:p>
                <a:pPr lvl="1"/>
                <a:r>
                  <a:rPr lang="en-US" sz="1800" dirty="0">
                    <a:latin typeface="Cambria Math" charset="0"/>
                  </a:rPr>
                  <a:t>Shows a monotonic reduction in size with plasma density (pinching)</a:t>
                </a:r>
                <a:endParaRPr lang="en-US" sz="2000" dirty="0">
                  <a:latin typeface="Cambria Math" charset="0"/>
                </a:endParaRPr>
              </a:p>
              <a:p>
                <a:endParaRPr lang="en-US" sz="200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000" dirty="0">
                    <a:latin typeface="Cambria Math" charset="0"/>
                  </a:rPr>
                  <a:t> is on the order of the matched spot size </a:t>
                </a:r>
              </a:p>
              <a:p>
                <a:pPr lvl="1"/>
                <a:r>
                  <a:rPr lang="en-US" sz="1800" dirty="0">
                    <a:latin typeface="Cambria Math" charset="0"/>
                  </a:rPr>
                  <a:t>Shows more oscillatory mismatch behavior </a:t>
                </a:r>
              </a:p>
              <a:p>
                <a:endParaRPr lang="en-US" sz="2000" dirty="0">
                  <a:latin typeface="Cambria Math" charset="0"/>
                </a:endParaRPr>
              </a:p>
              <a:p>
                <a:r>
                  <a:rPr lang="en-US" sz="2000" dirty="0">
                    <a:latin typeface="Cambria Math" charset="0"/>
                  </a:rPr>
                  <a:t>Dashed lines show correlation of spot size and plasma density</a:t>
                </a:r>
              </a:p>
              <a:p>
                <a:endParaRPr lang="en-US" sz="2400" dirty="0">
                  <a:latin typeface="Cambria Math" charset="0"/>
                </a:endParaRPr>
              </a:p>
              <a:p>
                <a:pPr marL="0" indent="0">
                  <a:buNone/>
                </a:pPr>
                <a:endParaRPr lang="en-US" sz="2000" dirty="0">
                  <a:latin typeface="Cambria Math" charset="0"/>
                </a:endParaRPr>
              </a:p>
              <a:p>
                <a:endParaRPr lang="en-US" sz="2000" dirty="0">
                  <a:latin typeface="Cambria Math" charset="0"/>
                </a:endParaRPr>
              </a:p>
            </p:txBody>
          </p:sp>
        </mc:Choice>
        <mc:Fallback>
          <p:sp>
            <p:nvSpPr>
              <p:cNvPr id="24" name="Content Placeholder 2">
                <a:extLst>
                  <a:ext uri="{FF2B5EF4-FFF2-40B4-BE49-F238E27FC236}">
                    <a16:creationId xmlns:a16="http://schemas.microsoft.com/office/drawing/2014/main" id="{3CEB3676-A1CA-4885-4A46-58DEC086A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273" y="1207412"/>
                <a:ext cx="5749927" cy="4163376"/>
              </a:xfrm>
              <a:prstGeom prst="rect">
                <a:avLst/>
              </a:prstGeom>
              <a:blipFill>
                <a:blip r:embed="rId3"/>
                <a:stretch>
                  <a:fillRect l="-881" t="-1829" r="-4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6A24BC63-66B9-0CA4-D12B-45FE87D268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3514" b="6337"/>
          <a:stretch>
            <a:fillRect/>
          </a:stretch>
        </p:blipFill>
        <p:spPr>
          <a:xfrm>
            <a:off x="5822873" y="881591"/>
            <a:ext cx="5885887" cy="5675248"/>
          </a:xfrm>
          <a:prstGeom prst="rect">
            <a:avLst/>
          </a:prstGeom>
        </p:spPr>
      </p:pic>
      <p:pic>
        <p:nvPicPr>
          <p:cNvPr id="3" name="Picture 2" descr="Beam-driven, Plasma-based Particle Accelerators">
            <a:extLst>
              <a:ext uri="{FF2B5EF4-FFF2-40B4-BE49-F238E27FC236}">
                <a16:creationId xmlns:a16="http://schemas.microsoft.com/office/drawing/2014/main" id="{137CC51E-0263-9A38-1DAE-BF82E9AFD6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5890" y="4512076"/>
            <a:ext cx="2500279" cy="20447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FC0FAE-7C57-C0F5-471C-4CFC37BE3904}"/>
              </a:ext>
            </a:extLst>
          </p:cNvPr>
          <p:cNvSpPr txBox="1"/>
          <p:nvPr/>
        </p:nvSpPr>
        <p:spPr>
          <a:xfrm>
            <a:off x="1631590" y="5836545"/>
            <a:ext cx="150531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0E6199"/>
                </a:solidFill>
              </a:rPr>
              <a:t>P. Muggli et al,</a:t>
            </a:r>
          </a:p>
          <a:p>
            <a:r>
              <a:rPr lang="en-US" sz="1600" i="1" dirty="0">
                <a:solidFill>
                  <a:srgbClr val="0E6199"/>
                </a:solidFill>
              </a:rPr>
              <a:t>PRL 2004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1E917F6-653F-B5D6-6131-98707DA68FD6}"/>
              </a:ext>
            </a:extLst>
          </p:cNvPr>
          <p:cNvCxnSpPr>
            <a:cxnSpLocks/>
          </p:cNvCxnSpPr>
          <p:nvPr/>
        </p:nvCxnSpPr>
        <p:spPr>
          <a:xfrm flipV="1">
            <a:off x="5469912" y="5370788"/>
            <a:ext cx="1832588" cy="53277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96868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B57F2-22ED-D95D-F3B8-867E94FD28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86016C-B928-171A-ED7D-71DAB6CB8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E7BAD4-D786-738D-94F7-D70B955EA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DC1BA-424F-FB4C-CFAF-8F86222F3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18</a:t>
            </a:fld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6737B6C-A93A-4841-D869-C066D6FA9768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Preliminary analysis – Emittance and asymmetry 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13A15B28-071D-8C3A-023E-D21A7FADBF1B}"/>
              </a:ext>
            </a:extLst>
          </p:cNvPr>
          <p:cNvSpPr txBox="1">
            <a:spLocks/>
          </p:cNvSpPr>
          <p:nvPr/>
        </p:nvSpPr>
        <p:spPr>
          <a:xfrm>
            <a:off x="11111" y="1243762"/>
            <a:ext cx="5096629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1600" dirty="0">
              <a:latin typeface="Cambria Math" charset="0"/>
            </a:endParaRPr>
          </a:p>
          <a:p>
            <a:pPr marL="0" indent="0">
              <a:buNone/>
            </a:pPr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9EAE4E47-3037-2BB8-BA7E-F76FA84DBFA1}"/>
              </a:ext>
            </a:extLst>
          </p:cNvPr>
          <p:cNvSpPr txBox="1">
            <a:spLocks/>
          </p:cNvSpPr>
          <p:nvPr/>
        </p:nvSpPr>
        <p:spPr>
          <a:xfrm>
            <a:off x="168273" y="1207411"/>
            <a:ext cx="5096629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0A6873F-6A54-6E9F-834A-48524E16C438}"/>
              </a:ext>
            </a:extLst>
          </p:cNvPr>
          <p:cNvSpPr txBox="1"/>
          <p:nvPr/>
        </p:nvSpPr>
        <p:spPr>
          <a:xfrm>
            <a:off x="168273" y="1207411"/>
            <a:ext cx="7827965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  <p:pic>
        <p:nvPicPr>
          <p:cNvPr id="12" name="Picture 11" descr="Image preview">
            <a:extLst>
              <a:ext uri="{FF2B5EF4-FFF2-40B4-BE49-F238E27FC236}">
                <a16:creationId xmlns:a16="http://schemas.microsoft.com/office/drawing/2014/main" id="{C0BAD9B4-9127-5A53-6817-3FB4B2D790C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0567"/>
          <a:stretch>
            <a:fillRect/>
          </a:stretch>
        </p:blipFill>
        <p:spPr>
          <a:xfrm>
            <a:off x="7501962" y="1039904"/>
            <a:ext cx="4478207" cy="3570733"/>
          </a:xfrm>
          <a:prstGeom prst="rect">
            <a:avLst/>
          </a:prstGeom>
        </p:spPr>
      </p:pic>
      <p:pic>
        <p:nvPicPr>
          <p:cNvPr id="13" name="Picture 12" descr="Image preview">
            <a:extLst>
              <a:ext uri="{FF2B5EF4-FFF2-40B4-BE49-F238E27FC236}">
                <a16:creationId xmlns:a16="http://schemas.microsoft.com/office/drawing/2014/main" id="{CAD603C1-EED8-37B5-6C64-0754B91AD6E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8813"/>
          <a:stretch>
            <a:fillRect/>
          </a:stretch>
        </p:blipFill>
        <p:spPr>
          <a:xfrm>
            <a:off x="683248" y="4048346"/>
            <a:ext cx="6798013" cy="2630266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E52F2EA-0165-EB7A-F350-EDB1B150D9D8}"/>
              </a:ext>
            </a:extLst>
          </p:cNvPr>
          <p:cNvSpPr txBox="1">
            <a:spLocks/>
          </p:cNvSpPr>
          <p:nvPr/>
        </p:nvSpPr>
        <p:spPr>
          <a:xfrm>
            <a:off x="168273" y="977772"/>
            <a:ext cx="7435229" cy="5542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Cambria Math" charset="0"/>
              </a:rPr>
              <a:t>Beam asymmetry fluctuates at OTR2 but is typically greater than no plasma shots</a:t>
            </a:r>
          </a:p>
          <a:p>
            <a:endParaRPr lang="en-US" sz="2000" dirty="0">
              <a:latin typeface="Cambria Math" charset="0"/>
            </a:endParaRPr>
          </a:p>
          <a:p>
            <a:r>
              <a:rPr lang="en-US" sz="2000" dirty="0">
                <a:latin typeface="Cambria Math" charset="0"/>
              </a:rPr>
              <a:t>Same trend seen for low densities on YAG1 and YAG2 and they tend to reduce at higher densities</a:t>
            </a:r>
          </a:p>
          <a:p>
            <a:endParaRPr lang="en-US" sz="2000" dirty="0">
              <a:latin typeface="Cambria Math" charset="0"/>
            </a:endParaRPr>
          </a:p>
          <a:p>
            <a:r>
              <a:rPr lang="en-US" sz="2000" dirty="0">
                <a:latin typeface="Cambria Math" charset="0"/>
              </a:rPr>
              <a:t>Emittance measurements: Three screen measurements are highly sensitive to small changes in spot sizes(To be analyzed)</a:t>
            </a:r>
          </a:p>
          <a:p>
            <a:pPr marL="0" indent="0">
              <a:buNone/>
            </a:pPr>
            <a:endParaRPr lang="en-US" sz="2000" dirty="0">
              <a:latin typeface="Cambria Math" charset="0"/>
            </a:endParaRPr>
          </a:p>
          <a:p>
            <a:endParaRPr lang="en-US" sz="2000" dirty="0">
              <a:latin typeface="Cambria Math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001002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58021-F373-5E95-DE8F-6662059C3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475C8-8677-1A10-66B4-BDDC378864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274" y="1069989"/>
            <a:ext cx="8449422" cy="5781660"/>
          </a:xfrm>
        </p:spPr>
        <p:txBody>
          <a:bodyPr>
            <a:normAutofit/>
          </a:bodyPr>
          <a:lstStyle/>
          <a:p>
            <a:r>
              <a:rPr lang="en-US" sz="2400" dirty="0"/>
              <a:t> The beam–plasma propagation experiment was successfully proposed and demonstrated at AWA.</a:t>
            </a:r>
          </a:p>
          <a:p>
            <a:pPr marL="342900" indent="-342900"/>
            <a:endParaRPr lang="en-US" sz="2400" dirty="0"/>
          </a:p>
          <a:p>
            <a:pPr marL="342900" indent="-342900"/>
            <a:r>
              <a:rPr lang="en-US" sz="2400" dirty="0"/>
              <a:t>Three screen measurements indicate asymmetric focusing, but needs to be investigated with simulations</a:t>
            </a:r>
            <a:endParaRPr lang="en-US" sz="2000" dirty="0"/>
          </a:p>
          <a:p>
            <a:pPr marL="0" indent="0">
              <a:buNone/>
            </a:pPr>
            <a:endParaRPr lang="en-US" sz="2400" dirty="0"/>
          </a:p>
          <a:p>
            <a:pPr marL="342900" indent="-342900"/>
            <a:r>
              <a:rPr lang="en-US" sz="2400" dirty="0"/>
              <a:t>Future Steps</a:t>
            </a:r>
            <a:endParaRPr lang="en-US" sz="1800" dirty="0"/>
          </a:p>
          <a:p>
            <a:pPr marL="800100" lvl="1" indent="-342900"/>
            <a:r>
              <a:rPr lang="en-US" sz="2000" dirty="0"/>
              <a:t>Improve final focus and perform longitudinal measurements</a:t>
            </a:r>
          </a:p>
          <a:p>
            <a:pPr marL="800100" lvl="1" indent="-342900"/>
            <a:r>
              <a:rPr lang="en-US" sz="2000" dirty="0"/>
              <a:t>Implement differential pumping to preserve the beam emittance ratio</a:t>
            </a:r>
          </a:p>
          <a:p>
            <a:pPr marL="800100" lvl="1" indent="-342900"/>
            <a:r>
              <a:rPr lang="en-US" sz="2000" dirty="0"/>
              <a:t>Asymmetric plasma thin and adiabatic lens with well characterized plasma profiles</a:t>
            </a:r>
          </a:p>
          <a:p>
            <a:endParaRPr lang="en-US" sz="100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51A81DF-1245-111C-63D2-F41B4DF5F4FC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F6299"/>
                </a:solidFill>
              </a:rPr>
              <a:t>Conclusion and Future steps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0CA56D-7229-3EB9-9688-2FF103D37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19</a:t>
            </a:fld>
            <a:endParaRPr lang="en-US" dirty="0"/>
          </a:p>
        </p:txBody>
      </p:sp>
      <p:pic>
        <p:nvPicPr>
          <p:cNvPr id="5" name="Picture 4" descr="A blue and red object with a black background&#10;&#10;AI-generated content may be incorrect.">
            <a:extLst>
              <a:ext uri="{FF2B5EF4-FFF2-40B4-BE49-F238E27FC236}">
                <a16:creationId xmlns:a16="http://schemas.microsoft.com/office/drawing/2014/main" id="{AABEF7C1-B357-ED49-8128-F9BD5A25BA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7866" y="3063696"/>
            <a:ext cx="3136900" cy="2404322"/>
          </a:xfrm>
          <a:prstGeom prst="rect">
            <a:avLst/>
          </a:prstGeo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0F8235F-6770-F895-B359-AE8D6EB1D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B263A5A-519B-7D26-2BF7-9313B93CD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934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Content Placeholder 15" descr="Logo&#10;&#10;Description automatically generated">
            <a:extLst>
              <a:ext uri="{FF2B5EF4-FFF2-40B4-BE49-F238E27FC236}">
                <a16:creationId xmlns:a16="http://schemas.microsoft.com/office/drawing/2014/main" id="{9A70CB0E-92C7-278E-B034-50AAE0CD06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87771" y="1958965"/>
            <a:ext cx="2387855" cy="835821"/>
          </a:xfr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5DDBB813-C522-91D9-130B-7784A8626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199" y="317231"/>
            <a:ext cx="11023601" cy="745066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F6299"/>
                </a:solidFill>
              </a:rPr>
              <a:t>References and Acknowledgements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7FA58C68-8D53-DD2D-581F-657B835BDB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2534" y="1122789"/>
            <a:ext cx="2649278" cy="894697"/>
          </a:xfrm>
          <a:prstGeom prst="rect">
            <a:avLst/>
          </a:prstGeom>
        </p:spPr>
      </p:pic>
      <p:pic>
        <p:nvPicPr>
          <p:cNvPr id="22" name="Google Shape;177;p31">
            <a:extLst>
              <a:ext uri="{FF2B5EF4-FFF2-40B4-BE49-F238E27FC236}">
                <a16:creationId xmlns:a16="http://schemas.microsoft.com/office/drawing/2014/main" id="{DADC5D40-F608-5068-399B-36427139B2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1272" t="17215" r="22900" b="67859"/>
          <a:stretch/>
        </p:blipFill>
        <p:spPr>
          <a:xfrm>
            <a:off x="8613635" y="2125732"/>
            <a:ext cx="1784916" cy="6224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177;p31">
            <a:extLst>
              <a:ext uri="{FF2B5EF4-FFF2-40B4-BE49-F238E27FC236}">
                <a16:creationId xmlns:a16="http://schemas.microsoft.com/office/drawing/2014/main" id="{7DCE97E5-4AAD-B76D-EFE9-E9F0C7789E6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0449" t="38086" r="23612" b="36306"/>
          <a:stretch/>
        </p:blipFill>
        <p:spPr>
          <a:xfrm>
            <a:off x="8667962" y="1285260"/>
            <a:ext cx="2141725" cy="835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1F449680-8E84-908A-321C-E5DF13708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4737" y="1140434"/>
            <a:ext cx="1460074" cy="98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3CD8D8D-071B-D400-9A44-D5F2B014714D}"/>
              </a:ext>
            </a:extLst>
          </p:cNvPr>
          <p:cNvSpPr/>
          <p:nvPr/>
        </p:nvSpPr>
        <p:spPr>
          <a:xfrm>
            <a:off x="517220" y="1204166"/>
            <a:ext cx="541745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/>
              <a:t>W. Lu, C. Huang, M. Zhou, W. B. Mori, and T. </a:t>
            </a:r>
            <a:r>
              <a:rPr lang="en-US" sz="1200" dirty="0" err="1"/>
              <a:t>Katsouleas</a:t>
            </a:r>
            <a:r>
              <a:rPr lang="en-US" sz="1200" dirty="0"/>
              <a:t>, Nonlinear theory for relativistic plasma </a:t>
            </a:r>
            <a:r>
              <a:rPr lang="en-US" sz="1200" dirty="0" err="1"/>
              <a:t>wakefields</a:t>
            </a:r>
            <a:r>
              <a:rPr lang="en-US" sz="1200" dirty="0"/>
              <a:t> in the blowout regime, Phys. Rev. Lett. 96, 165002 (2006).</a:t>
            </a:r>
            <a:endParaRPr lang="en-US" sz="1200" dirty="0">
              <a:solidFill>
                <a:srgbClr val="212529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 err="1">
                <a:solidFill>
                  <a:srgbClr val="212529"/>
                </a:solidFill>
              </a:rPr>
              <a:t>W.Kellog</a:t>
            </a:r>
            <a:r>
              <a:rPr lang="en-US" sz="1200" dirty="0">
                <a:solidFill>
                  <a:srgbClr val="212529"/>
                </a:solidFill>
              </a:rPr>
              <a:t>, Foundations of Potential Theory, (Dover </a:t>
            </a:r>
            <a:r>
              <a:rPr lang="en-US" sz="1200" dirty="0" err="1">
                <a:solidFill>
                  <a:srgbClr val="212529"/>
                </a:solidFill>
              </a:rPr>
              <a:t>Publications,New</a:t>
            </a:r>
            <a:r>
              <a:rPr lang="en-US" sz="1200" dirty="0">
                <a:solidFill>
                  <a:srgbClr val="212529"/>
                </a:solidFill>
              </a:rPr>
              <a:t> York,1953), p. 192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rgbClr val="212529"/>
                </a:solidFill>
              </a:rPr>
              <a:t>Xu, T., Conde, M., Ha, G., </a:t>
            </a:r>
            <a:r>
              <a:rPr lang="en-US" sz="1200" dirty="0" err="1">
                <a:solidFill>
                  <a:srgbClr val="212529"/>
                </a:solidFill>
              </a:rPr>
              <a:t>Kuriki</a:t>
            </a:r>
            <a:r>
              <a:rPr lang="en-US" sz="1200" dirty="0">
                <a:solidFill>
                  <a:srgbClr val="212529"/>
                </a:solidFill>
              </a:rPr>
              <a:t>, M., Piot, P., Power, J., &amp; Wisniewski, E. (2019). Generation High-Charge of Flat Beams at the Argonne Wakefield Accelerator. In </a:t>
            </a:r>
            <a:r>
              <a:rPr lang="en-US" sz="1200" i="1" dirty="0">
                <a:solidFill>
                  <a:srgbClr val="212529"/>
                </a:solidFill>
              </a:rPr>
              <a:t>10th International Particle Accelerator Conference</a:t>
            </a:r>
            <a:r>
              <a:rPr lang="en-US" sz="1200" dirty="0">
                <a:solidFill>
                  <a:srgbClr val="212529"/>
                </a:solidFill>
              </a:rPr>
              <a:t>. </a:t>
            </a:r>
            <a:r>
              <a:rPr lang="en-US" sz="1200" dirty="0">
                <a:solidFill>
                  <a:srgbClr val="0050B3"/>
                </a:solidFill>
                <a:hlinkClick r:id="rId6"/>
              </a:rPr>
              <a:t>10.18429/JACoW-IPAC2019-WEPTS094</a:t>
            </a:r>
            <a:endParaRPr lang="en-US" sz="1200" dirty="0">
              <a:solidFill>
                <a:srgbClr val="0050B3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>
                <a:solidFill>
                  <a:srgbClr val="212529"/>
                </a:solidFill>
              </a:rPr>
              <a:t>Barov, N., Rosenzweig, J., Conde, M., Gai, W., &amp; Power, J. (2000). Observation of plasma </a:t>
            </a:r>
            <a:r>
              <a:rPr lang="en-US" sz="1200" dirty="0" err="1">
                <a:solidFill>
                  <a:srgbClr val="212529"/>
                </a:solidFill>
              </a:rPr>
              <a:t>wakefield</a:t>
            </a:r>
            <a:r>
              <a:rPr lang="en-US" sz="1200" dirty="0">
                <a:solidFill>
                  <a:srgbClr val="212529"/>
                </a:solidFill>
              </a:rPr>
              <a:t> acceleration in the </a:t>
            </a:r>
            <a:r>
              <a:rPr lang="en-US" sz="1200" dirty="0" err="1">
                <a:solidFill>
                  <a:srgbClr val="212529"/>
                </a:solidFill>
              </a:rPr>
              <a:t>underdense</a:t>
            </a:r>
            <a:r>
              <a:rPr lang="en-US" sz="1200" dirty="0">
                <a:solidFill>
                  <a:srgbClr val="212529"/>
                </a:solidFill>
              </a:rPr>
              <a:t> regime</a:t>
            </a:r>
            <a:r>
              <a:rPr lang="en-US" sz="1200" i="1" dirty="0">
                <a:solidFill>
                  <a:srgbClr val="212529"/>
                </a:solidFill>
              </a:rPr>
              <a:t>. Phys. Rev. ST Accel. Beams, 3, 011301. </a:t>
            </a:r>
            <a:r>
              <a:rPr lang="en-US" sz="1200" dirty="0">
                <a:solidFill>
                  <a:srgbClr val="212529"/>
                </a:solidFill>
                <a:hlinkClick r:id="rId7"/>
              </a:rPr>
              <a:t>https://link.aps.org/doi/10.1103/PhysRevSTAB.3.011301</a:t>
            </a:r>
            <a:endParaRPr lang="en-US" sz="1200" dirty="0">
              <a:solidFill>
                <a:srgbClr val="212529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 err="1"/>
              <a:t>Mihalcea</a:t>
            </a:r>
            <a:r>
              <a:rPr lang="en-US" sz="1200" dirty="0"/>
              <a:t>, Daniel &amp; Piot, P. &amp; Stoltz, P.. (2012). Three-Dimensional Analysis of </a:t>
            </a:r>
            <a:r>
              <a:rPr lang="en-US" sz="1200" dirty="0" err="1"/>
              <a:t>Wakefields</a:t>
            </a:r>
            <a:r>
              <a:rPr lang="en-US" sz="1200" dirty="0"/>
              <a:t> Generated by Flat Electron Beams in Planar Dielectric-Loaded Structures. Physical Review Special Topics - Accelerators and Beams. 15. </a:t>
            </a:r>
            <a:r>
              <a:rPr lang="en-US" sz="1200" dirty="0">
                <a:hlinkClick r:id="rId8"/>
              </a:rPr>
              <a:t>https://doi.org/10.1103/PhysRevSTAB.15.081304</a:t>
            </a:r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/>
              <a:t>Golovanov, A., </a:t>
            </a:r>
            <a:r>
              <a:rPr lang="en-US" sz="1200" dirty="0" err="1"/>
              <a:t>Kostyukov</a:t>
            </a:r>
            <a:r>
              <a:rPr lang="en-US" sz="1200" dirty="0"/>
              <a:t>, I. Yu., </a:t>
            </a:r>
            <a:r>
              <a:rPr lang="en-US" sz="1200" dirty="0" err="1"/>
              <a:t>Pukhov</a:t>
            </a:r>
            <a:r>
              <a:rPr lang="en-US" sz="1200" dirty="0"/>
              <a:t>, A., &amp; Malka, V. (2023). Energy-conserving theory of the blowout regime of Plasma wakefield. </a:t>
            </a:r>
            <a:r>
              <a:rPr lang="en-US" sz="1200" i="1" dirty="0"/>
              <a:t>Physical Review Letters</a:t>
            </a:r>
            <a:r>
              <a:rPr lang="en-US" sz="1200" dirty="0"/>
              <a:t>, </a:t>
            </a:r>
            <a:r>
              <a:rPr lang="en-US" sz="1200" i="1" dirty="0"/>
              <a:t>130</a:t>
            </a:r>
            <a:r>
              <a:rPr lang="en-US" sz="1200" dirty="0"/>
              <a:t>(10). https://</a:t>
            </a:r>
            <a:r>
              <a:rPr lang="en-US" sz="1200" dirty="0" err="1"/>
              <a:t>doi.org</a:t>
            </a:r>
            <a:r>
              <a:rPr lang="en-US" sz="1200" dirty="0"/>
              <a:t>/10.1103/physrevlett.130.105001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200" dirty="0"/>
              <a:t>Manwani, P., Kang, Y., Mann, J., Naranjo, B., Andonian, G., &amp; Rosenzweig, J. B. (2025, August 26). </a:t>
            </a:r>
            <a:r>
              <a:rPr lang="en-US" sz="1200" i="1" dirty="0"/>
              <a:t>Analysis of the blowout plasma </a:t>
            </a:r>
            <a:r>
              <a:rPr lang="en-US" sz="1200" i="1" dirty="0" err="1"/>
              <a:t>Wakefields</a:t>
            </a:r>
            <a:r>
              <a:rPr lang="en-US" sz="1200" i="1" dirty="0"/>
              <a:t> produced by drive beams with elliptical symmetry</a:t>
            </a:r>
            <a:r>
              <a:rPr lang="en-US" sz="1200" dirty="0"/>
              <a:t>. PRL </a:t>
            </a:r>
            <a:r>
              <a:rPr lang="en-US" sz="1200" dirty="0" err="1"/>
              <a:t>doi</a:t>
            </a:r>
            <a:r>
              <a:rPr lang="en-US" sz="1200" dirty="0"/>
              <a:t>: </a:t>
            </a:r>
            <a:r>
              <a:rPr lang="en-US" sz="1200" dirty="0">
                <a:hlinkClick r:id="rId9"/>
              </a:rPr>
              <a:t>https://doi.org/10.1103/28c4-blhg</a:t>
            </a:r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6639359" y="2903032"/>
            <a:ext cx="4073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Funded by DOE Grant No. DE-SC0017648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119654-D022-E8FF-E289-9BD8E2ED0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10877C-1AA5-1545-7EAB-10E0CB168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20</a:t>
            </a:fld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63E864-15FE-770E-CE6A-10149D7CF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44A829-C32D-1300-E03E-7666A588B61F}"/>
              </a:ext>
            </a:extLst>
          </p:cNvPr>
          <p:cNvSpPr txBox="1"/>
          <p:nvPr/>
        </p:nvSpPr>
        <p:spPr>
          <a:xfrm>
            <a:off x="6451898" y="3691454"/>
            <a:ext cx="610496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rgbClr val="0F6299"/>
                </a:solidFill>
              </a:rPr>
              <a:t>Thank you for your time!</a:t>
            </a:r>
            <a:endParaRPr lang="en-US" sz="4800" dirty="0"/>
          </a:p>
        </p:txBody>
      </p:sp>
      <p:pic>
        <p:nvPicPr>
          <p:cNvPr id="8" name="Picture 2" descr="Acknowledging OSIRIS - OSIRIS">
            <a:extLst>
              <a:ext uri="{FF2B5EF4-FFF2-40B4-BE49-F238E27FC236}">
                <a16:creationId xmlns:a16="http://schemas.microsoft.com/office/drawing/2014/main" id="{401F0C8E-5A51-4462-9AE9-1DCD51B31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2910" y="2213262"/>
            <a:ext cx="1281779" cy="53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4C09CA8-D6AF-A0EB-66AE-9D37A70559DC}"/>
              </a:ext>
            </a:extLst>
          </p:cNvPr>
          <p:cNvSpPr/>
          <p:nvPr/>
        </p:nvSpPr>
        <p:spPr>
          <a:xfrm>
            <a:off x="6220962" y="3656911"/>
            <a:ext cx="5417458" cy="1752216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408569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8"/>
    </mc:Choice>
    <mc:Fallback xmlns="">
      <p:transition spd="slow" advTm="3058"/>
    </mc:Fallback>
  </mc:AlternateContent>
  <p:extLst>
    <p:ext uri="{3A86A75C-4F4B-4683-9AE1-C65F6400EC91}">
      <p14:laserTraceLst xmlns:p14="http://schemas.microsoft.com/office/powerpoint/2010/main">
        <p14:tracePtLst>
          <p14:tracePt t="137" x="6584950" y="2190750"/>
          <p14:tracePt t="168" x="6584950" y="2197100"/>
          <p14:tracePt t="200" x="6584950" y="2203450"/>
          <p14:tracePt t="266" x="6591300" y="2209800"/>
          <p14:tracePt t="313" x="6591300" y="2216150"/>
          <p14:tracePt t="353" x="6597650" y="2216150"/>
          <p14:tracePt t="434" x="6597650" y="2222500"/>
          <p14:tracePt t="489" x="6604000" y="2222500"/>
          <p14:tracePt t="521" x="6610350" y="2222500"/>
          <p14:tracePt t="529" x="6610350" y="2228850"/>
          <p14:tracePt t="842" x="6616700" y="2228850"/>
          <p14:tracePt t="858" x="6616700" y="2241550"/>
          <p14:tracePt t="865" x="6616700" y="2254250"/>
          <p14:tracePt t="876" x="6610350" y="2266950"/>
          <p14:tracePt t="894" x="6584950" y="2324100"/>
          <p14:tracePt t="908" x="6546850" y="2381250"/>
          <p14:tracePt t="925" x="6477000" y="2489200"/>
          <p14:tracePt t="942" x="6388100" y="2609850"/>
          <p14:tracePt t="960" x="6305550" y="2730500"/>
          <p14:tracePt t="962" x="6273800" y="2774950"/>
          <p14:tracePt t="976" x="6159500" y="2901950"/>
          <p14:tracePt t="993" x="6019800" y="3016250"/>
          <p14:tracePt t="1009" x="5867400" y="3117850"/>
          <p14:tracePt t="1030" x="5772150" y="3175000"/>
          <p14:tracePt t="1043" x="5727700" y="3194050"/>
          <p14:tracePt t="1058" x="5721350" y="3200400"/>
          <p14:tracePt t="1152" x="5721350" y="3194050"/>
          <p14:tracePt t="1177" x="5721350" y="3187700"/>
          <p14:tracePt t="1434" x="5721350" y="3175000"/>
          <p14:tracePt t="1482" x="5791200" y="3168650"/>
          <p14:tracePt t="1491" x="5810250" y="3168650"/>
          <p14:tracePt t="1507" x="5854700" y="3162300"/>
          <p14:tracePt t="1526" x="5905500" y="3155950"/>
          <p14:tracePt t="1529" x="5924550" y="3143250"/>
          <p14:tracePt t="1543" x="5943600" y="3143250"/>
          <p14:tracePt t="1545" x="5956300" y="3143250"/>
          <p14:tracePt t="1559" x="5969000" y="3136900"/>
          <p14:tracePt t="1986" x="5981700" y="3136900"/>
          <p14:tracePt t="1993" x="5994400" y="3124200"/>
          <p14:tracePt t="2001" x="6045200" y="3117850"/>
          <p14:tracePt t="2010" x="6121400" y="3092450"/>
          <p14:tracePt t="2027" x="6451600" y="2997200"/>
          <p14:tracePt t="2042" x="7137400" y="2806700"/>
          <p14:tracePt t="2061" x="8166100" y="2527300"/>
          <p14:tracePt t="2075" x="9429750" y="2197100"/>
          <p14:tracePt t="2092" x="10833100" y="17716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EA615-E6D9-50E7-84F8-D32302484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16D67-BC61-B69A-926F-31B680509B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903" y="1144407"/>
            <a:ext cx="11090625" cy="2387600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0F6299"/>
                </a:solidFill>
              </a:rPr>
              <a:t>Backup Slides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DC2000-F9D0-FE30-A064-2C6C76C3B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249425"/>
            <a:ext cx="7772400" cy="435915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898E228-4EFC-726B-29A1-AD73CF0BB750}"/>
              </a:ext>
            </a:extLst>
          </p:cNvPr>
          <p:cNvSpPr txBox="1">
            <a:spLocks/>
          </p:cNvSpPr>
          <p:nvPr/>
        </p:nvSpPr>
        <p:spPr>
          <a:xfrm>
            <a:off x="92073" y="109389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Charge transmission (</a:t>
            </a:r>
            <a:r>
              <a:rPr lang="en-US" dirty="0">
                <a:solidFill>
                  <a:srgbClr val="FF0000"/>
                </a:solidFill>
              </a:rPr>
              <a:t>Preliminary</a:t>
            </a:r>
            <a:r>
              <a:rPr lang="en-US" dirty="0">
                <a:solidFill>
                  <a:srgbClr val="0E6199"/>
                </a:solidFill>
              </a:rPr>
              <a:t>)</a:t>
            </a:r>
            <a:endParaRPr lang="en-US" dirty="0">
              <a:solidFill>
                <a:srgbClr val="0F62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6290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A353F-3041-6786-9DE0-FA9F5DB42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graph of different colored lines&#10;&#10;AI-generated content may be incorrect.">
            <a:extLst>
              <a:ext uri="{FF2B5EF4-FFF2-40B4-BE49-F238E27FC236}">
                <a16:creationId xmlns:a16="http://schemas.microsoft.com/office/drawing/2014/main" id="{B116A2B6-125C-CCAD-B6C2-96DC66A8A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5250" y="511721"/>
            <a:ext cx="4062052" cy="54034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07DAB3-3AD1-E5D7-B1CC-4ED77843B46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95273" y="1069989"/>
                <a:ext cx="7769977" cy="5542683"/>
              </a:xfrm>
            </p:spPr>
            <p:txBody>
              <a:bodyPr>
                <a:normAutofit/>
              </a:bodyPr>
              <a:lstStyle/>
              <a:p>
                <a:r>
                  <a:rPr lang="en-US" sz="2000" dirty="0"/>
                  <a:t>We can use our long beam model for the vacuum-plasma transport </a:t>
                </a:r>
              </a:p>
              <a:p>
                <a:endParaRPr lang="en-US" sz="2000" dirty="0"/>
              </a:p>
              <a:p>
                <a:r>
                  <a:rPr lang="en-US" sz="2000" dirty="0"/>
                  <a:t>The ellipticity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</m:oMath>
                </a14:m>
                <a:r>
                  <a:rPr lang="en-US" sz="2000" dirty="0"/>
                  <a:t>) increases with increase in plasma density </a:t>
                </a:r>
              </a:p>
              <a:p>
                <a:endParaRPr lang="en-US" sz="2000" b="1" dirty="0"/>
              </a:p>
              <a:p>
                <a:r>
                  <a:rPr lang="en-US" sz="2000" b="1" dirty="0"/>
                  <a:t>Note: Matched beta functions depend 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𝜶</m:t>
                        </m:r>
                      </m:e>
                      <m:sub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  <m:d>
                      <m:d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𝒂</m:t>
                                </m:r>
                              </m:e>
                              <m:sub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𝒑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𝒃</m:t>
                                </m:r>
                              </m:e>
                              <m:sub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𝒑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endParaRPr lang="en-US" sz="2400" b="1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307DAB3-3AD1-E5D7-B1CC-4ED77843B46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95273" y="1069989"/>
                <a:ext cx="7769977" cy="5542683"/>
              </a:xfrm>
              <a:blipFill>
                <a:blip r:embed="rId4"/>
                <a:stretch>
                  <a:fillRect l="-653" t="-1144" r="-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9BE73-F228-13FA-F6B5-CE7838265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22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0A09784-161B-B653-D4E0-A8C0B0D14CAA}"/>
                  </a:ext>
                </a:extLst>
              </p:cNvPr>
              <p:cNvSpPr txBox="1"/>
              <p:nvPr/>
            </p:nvSpPr>
            <p:spPr>
              <a:xfrm>
                <a:off x="10214753" y="1272142"/>
                <a:ext cx="1211294" cy="3243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400" i="1" dirty="0"/>
                  <a:t>Peak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400" i="1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  <m:sub>
                        <m:r>
                          <a:rPr lang="en-US" sz="14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1400" i="1" dirty="0"/>
                  <a:t> = 1.7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0A09784-161B-B653-D4E0-A8C0B0D14C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14753" y="1272142"/>
                <a:ext cx="1211294" cy="324384"/>
              </a:xfrm>
              <a:prstGeom prst="rect">
                <a:avLst/>
              </a:prstGeom>
              <a:blipFill>
                <a:blip r:embed="rId5"/>
                <a:stretch>
                  <a:fillRect l="-2083" t="-3846" r="-1042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2C5DAE4-C7E8-8CF6-EDFE-8BEAFCD186D6}"/>
                  </a:ext>
                </a:extLst>
              </p:cNvPr>
              <p:cNvSpPr txBox="1"/>
              <p:nvPr/>
            </p:nvSpPr>
            <p:spPr>
              <a:xfrm>
                <a:off x="1433327" y="6431738"/>
                <a:ext cx="58404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i="1" dirty="0"/>
                  <a:t>AWA beam parameters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i="1" dirty="0"/>
                  <a:t>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1×10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14</m:t>
                        </m:r>
                      </m:sup>
                    </m:sSup>
                  </m:oMath>
                </a14:m>
                <a:r>
                  <a:rPr lang="en-US" i="1" dirty="0"/>
                  <a:t> </a:t>
                </a:r>
                <a14:m>
                  <m:oMath xmlns:m="http://schemas.openxmlformats.org/officeDocument/2006/math"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𝑐</m:t>
                    </m:r>
                    <m:sSup>
                      <m:sSupPr>
                        <m:ctrlPr>
                          <a:rPr lang="en-US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i="1" dirty="0"/>
                  <a:t>(</a:t>
                </a:r>
                <a:r>
                  <a:rPr lang="en-US" i="1" dirty="0" err="1"/>
                  <a:t>QuickPIC</a:t>
                </a:r>
                <a:r>
                  <a:rPr lang="en-US" i="1" dirty="0"/>
                  <a:t>)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F2C5DAE4-C7E8-8CF6-EDFE-8BEAFCD186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3327" y="6431738"/>
                <a:ext cx="5840445" cy="369332"/>
              </a:xfrm>
              <a:prstGeom prst="rect">
                <a:avLst/>
              </a:prstGeom>
              <a:blipFill>
                <a:blip r:embed="rId6"/>
                <a:stretch>
                  <a:fillRect l="-868" t="-6667" b="-2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0B3C5EA-83EC-4C7B-77C8-A240D8C58C80}"/>
              </a:ext>
            </a:extLst>
          </p:cNvPr>
          <p:cNvCxnSpPr>
            <a:cxnSpLocks/>
          </p:cNvCxnSpPr>
          <p:nvPr/>
        </p:nvCxnSpPr>
        <p:spPr>
          <a:xfrm flipV="1">
            <a:off x="6396413" y="2712977"/>
            <a:ext cx="2917767" cy="144979"/>
          </a:xfrm>
          <a:prstGeom prst="straightConnector1">
            <a:avLst/>
          </a:prstGeom>
          <a:ln cmpd="sng">
            <a:solidFill>
              <a:schemeClr val="dk1">
                <a:alpha val="42181"/>
              </a:schemeClr>
            </a:solidFill>
            <a:prstDash val="soli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70B90FB-4562-69BA-79B8-DEBB2BE7D944}"/>
              </a:ext>
            </a:extLst>
          </p:cNvPr>
          <p:cNvSpPr txBox="1">
            <a:spLocks/>
          </p:cNvSpPr>
          <p:nvPr/>
        </p:nvSpPr>
        <p:spPr>
          <a:xfrm>
            <a:off x="92073" y="109389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Beam-plasma interaction</a:t>
            </a:r>
            <a:endParaRPr lang="en-US" dirty="0">
              <a:solidFill>
                <a:srgbClr val="0F6299"/>
              </a:solidFill>
            </a:endParaRPr>
          </a:p>
        </p:txBody>
      </p:sp>
      <p:pic>
        <p:nvPicPr>
          <p:cNvPr id="7" name="Picture 6" descr="A comparison of a number of density and a number of numbers&#10;&#10;AI-generated content may be incorrect.">
            <a:extLst>
              <a:ext uri="{FF2B5EF4-FFF2-40B4-BE49-F238E27FC236}">
                <a16:creationId xmlns:a16="http://schemas.microsoft.com/office/drawing/2014/main" id="{B40C5337-0DEA-D4A4-9093-C957EDCB170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529" t="6590" r="4396"/>
          <a:stretch>
            <a:fillRect/>
          </a:stretch>
        </p:blipFill>
        <p:spPr>
          <a:xfrm>
            <a:off x="14846" y="3429000"/>
            <a:ext cx="8095129" cy="30142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E8EF4E3-4E94-B4C1-57FE-95DDA3822EAE}"/>
              </a:ext>
            </a:extLst>
          </p:cNvPr>
          <p:cNvSpPr txBox="1"/>
          <p:nvPr/>
        </p:nvSpPr>
        <p:spPr>
          <a:xfrm>
            <a:off x="9009947" y="5906758"/>
            <a:ext cx="2516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Using long beam model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C709F25-A801-3129-FD01-4A8A9FBF2308}"/>
              </a:ext>
            </a:extLst>
          </p:cNvPr>
          <p:cNvSpPr/>
          <p:nvPr/>
        </p:nvSpPr>
        <p:spPr>
          <a:xfrm>
            <a:off x="9035722" y="5915210"/>
            <a:ext cx="2491003" cy="372197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DFB3ADE-0597-AF23-B24B-F5A919ED77B7}"/>
              </a:ext>
            </a:extLst>
          </p:cNvPr>
          <p:cNvSpPr/>
          <p:nvPr/>
        </p:nvSpPr>
        <p:spPr>
          <a:xfrm>
            <a:off x="1388602" y="6443201"/>
            <a:ext cx="5694778" cy="372197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7" name="Date Placeholder 16">
            <a:extLst>
              <a:ext uri="{FF2B5EF4-FFF2-40B4-BE49-F238E27FC236}">
                <a16:creationId xmlns:a16="http://schemas.microsoft.com/office/drawing/2014/main" id="{DCD06430-3823-73F1-B156-152D31241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07/28/2026</a:t>
            </a:r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C8AD9BBE-8326-E286-69A3-8267F45D5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AAC 2026</a:t>
            </a:r>
            <a:endParaRPr lang="en-US" dirty="0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38C6612-58E8-A5F1-2580-5A24783EC065}"/>
              </a:ext>
            </a:extLst>
          </p:cNvPr>
          <p:cNvSpPr/>
          <p:nvPr/>
        </p:nvSpPr>
        <p:spPr>
          <a:xfrm>
            <a:off x="10214754" y="1338368"/>
            <a:ext cx="1211294" cy="207097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400665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73"/>
    </mc:Choice>
    <mc:Fallback xmlns="">
      <p:transition spd="slow" advTm="48273"/>
    </mc:Fallback>
  </mc:AlternateContent>
  <p:extLst>
    <p:ext uri="{3A86A75C-4F4B-4683-9AE1-C65F6400EC91}">
      <p14:laserTraceLst xmlns:p14="http://schemas.microsoft.com/office/powerpoint/2010/main">
        <p14:tracePtLst>
          <p14:tracePt t="9438" x="9366250" y="2546350"/>
          <p14:tracePt t="9471" x="7556500" y="3206750"/>
          <p14:tracePt t="9504" x="5448300" y="3467100"/>
          <p14:tracePt t="9538" x="3765550" y="3378200"/>
          <p14:tracePt t="9571" x="3638550" y="3308350"/>
          <p14:tracePt t="9604" x="3670300" y="3175000"/>
          <p14:tracePt t="9638" x="3721100" y="3048000"/>
          <p14:tracePt t="9672" x="3733800" y="2997200"/>
          <p14:tracePt t="9706" x="3733800" y="2952750"/>
          <p14:tracePt t="9723" x="3727450" y="2914650"/>
          <p14:tracePt t="9756" x="3702050" y="2781300"/>
          <p14:tracePt t="9789" x="3702050" y="2552700"/>
          <p14:tracePt t="9822" x="3765550" y="2038350"/>
          <p14:tracePt t="9855" x="3784600" y="1524000"/>
          <p14:tracePt t="9889" x="3778250" y="1466850"/>
          <p14:tracePt t="9923" x="3759200" y="1358900"/>
          <p14:tracePt t="9939" x="3759200" y="1346200"/>
          <p14:tracePt t="9973" x="3784600" y="1327150"/>
          <p14:tracePt t="10006" x="4064000" y="1327150"/>
          <p14:tracePt t="10039" x="4432300" y="1473200"/>
          <p14:tracePt t="10073" x="4591050" y="1905000"/>
          <p14:tracePt t="10107" x="3848100" y="3117850"/>
          <p14:tracePt t="10123" x="3289300" y="3441700"/>
          <p14:tracePt t="10156" x="2235200" y="3619500"/>
          <p14:tracePt t="10189" x="1809750" y="3403600"/>
          <p14:tracePt t="10222" x="1739900" y="3041650"/>
          <p14:tracePt t="10256" x="1866900" y="2552700"/>
          <p14:tracePt t="10289" x="2159000" y="2127250"/>
          <p14:tracePt t="10307" x="2425700" y="2038350"/>
          <p14:tracePt t="10324" x="2641600" y="2057400"/>
          <p14:tracePt t="10355" x="3130550" y="2444750"/>
          <p14:tracePt t="10389" x="3251200" y="2832100"/>
          <p14:tracePt t="10423" x="3124200" y="3073400"/>
          <p14:tracePt t="10456" x="2870200" y="3162300"/>
          <p14:tracePt t="10490" x="2654300" y="3136900"/>
          <p14:tracePt t="10506" x="2527300" y="3003550"/>
          <p14:tracePt t="10539" x="2406650" y="2686050"/>
          <p14:tracePt t="10556" x="2387600" y="2546350"/>
          <p14:tracePt t="10589" x="2470150" y="2324100"/>
          <p14:tracePt t="10623" x="2635250" y="2273300"/>
          <p14:tracePt t="10656" x="2863850" y="2368550"/>
          <p14:tracePt t="10689" x="3035300" y="2546350"/>
          <p14:tracePt t="10707" x="3054350" y="2628900"/>
          <p14:tracePt t="10723" x="3048000" y="2660650"/>
          <p14:tracePt t="10756" x="2990850" y="2686050"/>
          <p14:tracePt t="10789" x="2971800" y="2686050"/>
          <p14:tracePt t="10823" x="2933700" y="2686050"/>
          <p14:tracePt t="10856" x="2901950" y="2635250"/>
          <p14:tracePt t="10889" x="2889250" y="2584450"/>
          <p14:tracePt t="10907" x="2889250" y="2565400"/>
          <p14:tracePt t="10923" x="2921000" y="2565400"/>
          <p14:tracePt t="10940" x="3048000" y="2641600"/>
          <p14:tracePt t="10956" x="3232150" y="2813050"/>
          <p14:tracePt t="10972" x="3289300" y="2927350"/>
          <p14:tracePt t="11006" x="3219450" y="3092450"/>
          <p14:tracePt t="11039" x="3079750" y="3124200"/>
          <p14:tracePt t="11072" x="2889250" y="3086100"/>
          <p14:tracePt t="11107" x="2692400" y="2844800"/>
          <p14:tracePt t="11123" x="2641600" y="2755900"/>
          <p14:tracePt t="11156" x="2679700" y="2616200"/>
          <p14:tracePt t="11189" x="2755900" y="2584450"/>
          <p14:tracePt t="11223" x="2813050" y="2584450"/>
          <p14:tracePt t="11256" x="2876550" y="2641600"/>
          <p14:tracePt t="11289" x="2901950" y="2724150"/>
          <p14:tracePt t="11307" x="2870200" y="2819400"/>
          <p14:tracePt t="11323" x="2825750" y="2851150"/>
          <p14:tracePt t="11356" x="2705100" y="2863850"/>
          <p14:tracePt t="11389" x="2578100" y="2781300"/>
          <p14:tracePt t="11422" x="2470150" y="2540000"/>
          <p14:tracePt t="11456" x="2482850" y="2317750"/>
          <p14:tracePt t="11489" x="2654300" y="2222500"/>
          <p14:tracePt t="11506" x="2921000" y="2298700"/>
          <p14:tracePt t="11523" x="3168650" y="2463800"/>
          <p14:tracePt t="11556" x="3282950" y="2686050"/>
          <p14:tracePt t="11589" x="3143250" y="2844800"/>
          <p14:tracePt t="11622" x="2921000" y="2876550"/>
          <p14:tracePt t="11655" x="2762250" y="2800350"/>
          <p14:tracePt t="11689" x="2628900" y="2603500"/>
          <p14:tracePt t="11723" x="2717800" y="2286000"/>
          <p14:tracePt t="11757" x="2990850" y="2165350"/>
          <p14:tracePt t="11789" x="3289300" y="2178050"/>
          <p14:tracePt t="11822" x="3575050" y="2381250"/>
          <p14:tracePt t="11855" x="3625850" y="2495550"/>
          <p14:tracePt t="11889" x="3619500" y="2533650"/>
          <p14:tracePt t="11923" x="3511550" y="2495550"/>
          <p14:tracePt t="11956" x="3352800" y="2336800"/>
          <p14:tracePt t="11988" x="3263900" y="2178050"/>
          <p14:tracePt t="12021" x="3257550" y="2089150"/>
          <p14:tracePt t="12055" x="3270250" y="2032000"/>
          <p14:tracePt t="12088" x="3282950" y="2019300"/>
          <p14:tracePt t="12121" x="3295650" y="2019300"/>
          <p14:tracePt t="12138" x="3333750" y="2070100"/>
          <p14:tracePt t="12173" x="3333750" y="2171700"/>
          <p14:tracePt t="12205" x="3327400" y="2209800"/>
          <p14:tracePt t="12238" x="3295650" y="2235200"/>
          <p14:tracePt t="12274" x="3263900" y="2241550"/>
          <p14:tracePt t="12290" x="3257550" y="2241550"/>
          <p14:tracePt t="12322" x="3251200" y="2241550"/>
          <p14:tracePt t="12354" x="3219450" y="2241550"/>
          <p14:tracePt t="12388" x="3187700" y="2241550"/>
          <p14:tracePt t="12421" x="3175000" y="2241550"/>
          <p14:tracePt t="12704" x="3168650" y="2241550"/>
          <p14:tracePt t="12738" x="3295650" y="2203450"/>
          <p14:tracePt t="12773" x="4362450" y="2171700"/>
          <p14:tracePt t="12821" x="7778750" y="2374900"/>
          <p14:tracePt t="12855" x="9201150" y="2476500"/>
          <p14:tracePt t="12889" x="9417050" y="2476500"/>
          <p14:tracePt t="12939" x="9391650" y="2540000"/>
          <p14:tracePt t="12976" x="9378950" y="2774950"/>
          <p14:tracePt t="13023" x="9239250" y="3067050"/>
          <p14:tracePt t="13056" x="9099550" y="3111500"/>
          <p14:tracePt t="13089" x="9004300" y="3111500"/>
          <p14:tracePt t="13107" x="8877300" y="2940050"/>
          <p14:tracePt t="13139" x="8636000" y="2432050"/>
          <p14:tracePt t="13172" x="8483600" y="2152650"/>
          <p14:tracePt t="13206" x="8445500" y="2120900"/>
          <p14:tracePt t="13255" x="8470900" y="2152650"/>
          <p14:tracePt t="13273" x="8559800" y="2298700"/>
          <p14:tracePt t="13289" x="8648700" y="2438400"/>
          <p14:tracePt t="13323" x="8858250" y="2997200"/>
          <p14:tracePt t="13361" x="8985250" y="3327400"/>
          <p14:tracePt t="13389" x="9036050" y="3524250"/>
          <p14:tracePt t="13423" x="9048750" y="3568700"/>
          <p14:tracePt t="13460" x="9048750" y="3575050"/>
          <p14:tracePt t="13539" x="9004300" y="3517900"/>
          <p14:tracePt t="13573" x="8877300" y="3409950"/>
          <p14:tracePt t="13606" x="8788400" y="3321050"/>
          <p14:tracePt t="13640" x="8743950" y="3295650"/>
          <p14:tracePt t="13673" x="8743950" y="3282950"/>
          <p14:tracePt t="13690" x="8743950" y="3244850"/>
          <p14:tracePt t="13707" x="8750300" y="3194050"/>
          <p14:tracePt t="13723" x="8769350" y="3130550"/>
          <p14:tracePt t="13757" x="8775700" y="3060700"/>
          <p14:tracePt t="13790" x="8775700" y="2990850"/>
          <p14:tracePt t="13823" x="8763000" y="2927350"/>
          <p14:tracePt t="13860" x="8699500" y="2889250"/>
          <p14:tracePt t="13892" x="8623300" y="2921000"/>
          <p14:tracePt t="13938" x="8610600" y="3162300"/>
          <p14:tracePt t="13971" x="8642350" y="3352800"/>
          <p14:tracePt t="14004" x="8756650" y="3606800"/>
          <p14:tracePt t="14038" x="8877300" y="3778250"/>
          <p14:tracePt t="14072" x="8997950" y="3860800"/>
          <p14:tracePt t="14107" x="9099550" y="3873500"/>
          <p14:tracePt t="14124" x="9118600" y="3854450"/>
          <p14:tracePt t="14156" x="9118600" y="3702050"/>
          <p14:tracePt t="14189" x="9061450" y="3575050"/>
          <p14:tracePt t="14222" x="9010650" y="3498850"/>
          <p14:tracePt t="14256" x="8972550" y="3448050"/>
          <p14:tracePt t="14289" x="8902700" y="3397250"/>
          <p14:tracePt t="14323" x="8858250" y="3340100"/>
          <p14:tracePt t="14357" x="8845550" y="3194050"/>
          <p14:tracePt t="14389" x="8877300" y="2984500"/>
          <p14:tracePt t="14423" x="9067800" y="2774950"/>
          <p14:tracePt t="14456" x="9467850" y="2622550"/>
          <p14:tracePt t="14489" x="10083800" y="2768600"/>
          <p14:tracePt t="14506" x="10534650" y="3073400"/>
          <p14:tracePt t="14539" x="10820400" y="3467100"/>
          <p14:tracePt t="14556" x="10871200" y="3651250"/>
          <p14:tracePt t="14589" x="10814050" y="3962400"/>
          <p14:tracePt t="14623" x="10439400" y="4279900"/>
          <p14:tracePt t="14656" x="9906000" y="4387850"/>
          <p14:tracePt t="14689" x="9544050" y="4387850"/>
          <p14:tracePt t="14707" x="9423400" y="4368800"/>
          <p14:tracePt t="14723" x="9378950" y="4349750"/>
          <p14:tracePt t="14756" x="9309100" y="4298950"/>
          <p14:tracePt t="14789" x="9232900" y="4235450"/>
          <p14:tracePt t="14822" x="9201150" y="4203700"/>
          <p14:tracePt t="14855" x="9194800" y="4191000"/>
          <p14:tracePt t="14895" x="9194800" y="4184650"/>
          <p14:tracePt t="14939" x="9194800" y="4152900"/>
          <p14:tracePt t="15094" x="9194800" y="4127500"/>
          <p14:tracePt t="15137" x="9194800" y="4114800"/>
          <p14:tracePt t="15727" x="9194800" y="4108450"/>
          <p14:tracePt t="15765" x="9188450" y="4108450"/>
          <p14:tracePt t="15839" x="9182100" y="4102100"/>
          <p14:tracePt t="15871" x="9169400" y="4089400"/>
          <p14:tracePt t="15906" x="9163050" y="4089400"/>
          <p14:tracePt t="15939" x="9137650" y="4038600"/>
          <p14:tracePt t="15955" x="9131300" y="4025900"/>
          <p14:tracePt t="15988" x="9118600" y="3994150"/>
          <p14:tracePt t="16021" x="9112250" y="3949700"/>
          <p14:tracePt t="16056" x="9112250" y="3873500"/>
          <p14:tracePt t="16089" x="9118600" y="3841750"/>
          <p14:tracePt t="16106" x="9118600" y="3835400"/>
          <p14:tracePt t="16122" x="9118600" y="3829050"/>
          <p14:tracePt t="16167" x="9112250" y="3816350"/>
          <p14:tracePt t="16198" x="9099550" y="3816350"/>
          <p14:tracePt t="16239" x="9048750" y="3771900"/>
          <p14:tracePt t="16272" x="9010650" y="3568700"/>
          <p14:tracePt t="16306" x="9029700" y="3327400"/>
          <p14:tracePt t="16323" x="9093200" y="3251200"/>
          <p14:tracePt t="16355" x="9201150" y="3206750"/>
          <p14:tracePt t="16389" x="9410700" y="3371850"/>
          <p14:tracePt t="16422" x="9537700" y="3860800"/>
          <p14:tracePt t="16456" x="9493250" y="4140200"/>
          <p14:tracePt t="16489" x="9347200" y="4171950"/>
          <p14:tracePt t="16506" x="9251950" y="4152900"/>
          <p14:tracePt t="16539" x="9048750" y="4006850"/>
          <p14:tracePt t="16556" x="8940800" y="3892550"/>
          <p14:tracePt t="16589" x="8794750" y="3644900"/>
          <p14:tracePt t="16623" x="8813800" y="3505200"/>
          <p14:tracePt t="16657" x="8966200" y="3435350"/>
          <p14:tracePt t="16689" x="9118600" y="3448050"/>
          <p14:tracePt t="16723" x="9232900" y="3600450"/>
          <p14:tracePt t="16756" x="9194800" y="3752850"/>
          <p14:tracePt t="16789" x="9055100" y="3873500"/>
          <p14:tracePt t="16822" x="8940800" y="3898900"/>
          <p14:tracePt t="16854" x="8902700" y="3898900"/>
          <p14:tracePt t="16887" x="8832850" y="3841750"/>
          <p14:tracePt t="16921" x="8782050" y="3765550"/>
          <p14:tracePt t="16938" x="8788400" y="3708400"/>
          <p14:tracePt t="16954" x="8826500" y="3689350"/>
          <p14:tracePt t="16971" x="8883650" y="3689350"/>
          <p14:tracePt t="16988" x="8934450" y="3689350"/>
          <p14:tracePt t="17021" x="9029700" y="3746500"/>
          <p14:tracePt t="17054" x="9048750" y="3822700"/>
          <p14:tracePt t="17088" x="8991600" y="3879850"/>
          <p14:tracePt t="17121" x="8921750" y="3879850"/>
          <p14:tracePt t="17138" x="8877300" y="3867150"/>
          <p14:tracePt t="17171" x="8782050" y="3714750"/>
          <p14:tracePt t="17204" x="8750300" y="3536950"/>
          <p14:tracePt t="17239" x="8902700" y="3479800"/>
          <p14:tracePt t="17272" x="9099550" y="3486150"/>
          <p14:tracePt t="17306" x="9207500" y="3549650"/>
          <p14:tracePt t="17323" x="9213850" y="3562350"/>
          <p14:tracePt t="17339" x="9220200" y="3587750"/>
          <p14:tracePt t="17356" x="9220200" y="3619500"/>
          <p14:tracePt t="17372" x="9194800" y="3651250"/>
          <p14:tracePt t="17405" x="9093200" y="3689350"/>
          <p14:tracePt t="17439" x="8985250" y="3702050"/>
          <p14:tracePt t="17472" x="8928100" y="3683000"/>
          <p14:tracePt t="17507" x="8864600" y="3606800"/>
          <p14:tracePt t="17523" x="8864600" y="3562350"/>
          <p14:tracePt t="17556" x="8915400" y="3441700"/>
          <p14:tracePt t="17589" x="9010650" y="3390900"/>
          <p14:tracePt t="17623" x="9048750" y="3378200"/>
          <p14:tracePt t="18350" x="9067800" y="3365500"/>
          <p14:tracePt t="18374" x="9086850" y="3365500"/>
          <p14:tracePt t="18405" x="9169400" y="3390900"/>
          <p14:tracePt t="18440" x="9251950" y="3473450"/>
          <p14:tracePt t="18472" x="9258300" y="3581400"/>
          <p14:tracePt t="18505" x="9245600" y="3651250"/>
          <p14:tracePt t="18523" x="9220200" y="3676650"/>
          <p14:tracePt t="18556" x="9201150" y="3689350"/>
          <p14:tracePt t="18589" x="9175750" y="3689350"/>
          <p14:tracePt t="18623" x="9144000" y="3689350"/>
          <p14:tracePt t="18656" x="9118600" y="3683000"/>
          <p14:tracePt t="18691" x="9105900" y="3638550"/>
          <p14:tracePt t="18723" x="9105900" y="3568700"/>
          <p14:tracePt t="18756" x="9163050" y="3511550"/>
          <p14:tracePt t="18791" x="9188450" y="3498850"/>
          <p14:tracePt t="18823" x="9226550" y="3498850"/>
          <p14:tracePt t="18854" x="9271000" y="3543300"/>
          <p14:tracePt t="18889" x="9271000" y="3619500"/>
          <p14:tracePt t="18907" x="9239250" y="3670300"/>
          <p14:tracePt t="18939" x="9188450" y="3683000"/>
          <p14:tracePt t="18956" x="9175750" y="3683000"/>
          <p14:tracePt t="18989" x="9144000" y="3683000"/>
          <p14:tracePt t="19006" x="9124950" y="3663950"/>
          <p14:tracePt t="19022" x="9099550" y="3600450"/>
          <p14:tracePt t="19039" x="9099550" y="3543300"/>
          <p14:tracePt t="19073" x="9144000" y="3473450"/>
          <p14:tracePt t="19075" x="9163050" y="3473450"/>
          <p14:tracePt t="19089" x="9182100" y="3473450"/>
          <p14:tracePt t="19123" x="9315450" y="3517900"/>
          <p14:tracePt t="19156" x="9353550" y="3625850"/>
          <p14:tracePt t="19192" x="9353550" y="3708400"/>
          <p14:tracePt t="19239" x="9296400" y="3765550"/>
          <p14:tracePt t="19273" x="9251950" y="3765550"/>
          <p14:tracePt t="19289" x="9232900" y="3765550"/>
          <p14:tracePt t="19324" x="9175750" y="3721100"/>
          <p14:tracePt t="19356" x="9163050" y="3670300"/>
          <p14:tracePt t="19392" x="9163050" y="3619500"/>
          <p14:tracePt t="19439" x="9232900" y="3581400"/>
          <p14:tracePt t="19479" x="9321800" y="3613150"/>
          <p14:tracePt t="19508" x="9347200" y="3657600"/>
          <p14:tracePt t="19556" x="9315450" y="3740150"/>
          <p14:tracePt t="19589" x="9245600" y="3759200"/>
          <p14:tracePt t="19639" x="9156700" y="3771900"/>
          <p14:tracePt t="19677" x="9099550" y="3746500"/>
          <p14:tracePt t="19709" x="9074150" y="3683000"/>
          <p14:tracePt t="19756" x="9086850" y="3600450"/>
          <p14:tracePt t="19789" x="9131300" y="3575050"/>
          <p14:tracePt t="19823" x="9144000" y="3575050"/>
          <p14:tracePt t="19855" x="9150350" y="3575050"/>
          <p14:tracePt t="19893" x="9194800" y="3587750"/>
          <p14:tracePt t="19939" x="9201150" y="3600450"/>
          <p14:tracePt t="19980" x="9201150" y="3606800"/>
          <p14:tracePt t="20177" x="9283700" y="3613150"/>
          <p14:tracePt t="20209" x="9372600" y="3613150"/>
          <p14:tracePt t="20238" x="9544050" y="3613150"/>
          <p14:tracePt t="20271" x="9658350" y="3638550"/>
          <p14:tracePt t="20378" x="9588500" y="3524250"/>
          <p14:tracePt t="20410" x="9582150" y="3505200"/>
          <p14:tracePt t="20454" x="9601200" y="3498850"/>
          <p14:tracePt t="20489" x="9658350" y="3530600"/>
          <p14:tracePt t="20507" x="9677400" y="3575050"/>
          <p14:tracePt t="20523" x="9677400" y="3613150"/>
          <p14:tracePt t="20556" x="9677400" y="3683000"/>
          <p14:tracePt t="20589" x="9658350" y="3714750"/>
          <p14:tracePt t="20621" x="9645650" y="3727450"/>
          <p14:tracePt t="21195" x="9601200" y="3727450"/>
          <p14:tracePt t="21237" x="9544050" y="3727450"/>
          <p14:tracePt t="21271" x="9499600" y="3727450"/>
          <p14:tracePt t="21305" x="9455150" y="3714750"/>
          <p14:tracePt t="21339" x="9417050" y="3695700"/>
          <p14:tracePt t="21373" x="9340850" y="3651250"/>
          <p14:tracePt t="21406" x="9283700" y="3606800"/>
          <p14:tracePt t="21439" x="9251950" y="3581400"/>
          <p14:tracePt t="21913" x="9201150" y="3549650"/>
          <p14:tracePt t="21938" x="9182100" y="3536950"/>
          <p14:tracePt t="21971" x="9169400" y="3524250"/>
          <p14:tracePt t="22005" x="9156700" y="3467100"/>
          <p14:tracePt t="22039" x="9144000" y="3397250"/>
          <p14:tracePt t="22072" x="9144000" y="3321050"/>
          <p14:tracePt t="22106" x="9144000" y="3302000"/>
          <p14:tracePt t="22214" x="9251950" y="3384550"/>
          <p14:tracePt t="22245" x="9309100" y="3460750"/>
          <p14:tracePt t="22284" x="9315450" y="3530600"/>
          <p14:tracePt t="22314" x="9315450" y="3543300"/>
          <p14:tracePt t="22346" x="9309100" y="3543300"/>
          <p14:tracePt t="22415" x="9283700" y="3543300"/>
          <p14:tracePt t="22454" x="9264650" y="3530600"/>
          <p14:tracePt t="22565" x="9283700" y="3556000"/>
          <p14:tracePt t="22599" x="9290050" y="3575050"/>
          <p14:tracePt t="22637" x="9290050" y="3594100"/>
          <p14:tracePt t="22672" x="9277350" y="3600450"/>
          <p14:tracePt t="23486" x="9296400" y="3613150"/>
          <p14:tracePt t="23537" x="9302750" y="3613150"/>
          <p14:tracePt t="23586" x="9309100" y="3613150"/>
          <p14:tracePt t="24149" x="9315450" y="3613150"/>
          <p14:tracePt t="24537" x="9315450" y="3606800"/>
          <p14:tracePt t="24571" x="9309100" y="3600450"/>
          <p14:tracePt t="24604" x="9302750" y="3594100"/>
          <p14:tracePt t="24705" x="9302750" y="3587750"/>
          <p14:tracePt t="24990" x="9296400" y="3587750"/>
          <p14:tracePt t="25021" x="9290050" y="3581400"/>
          <p14:tracePt t="25055" x="9283700" y="3575050"/>
          <p14:tracePt t="25092" x="9277350" y="3575050"/>
          <p14:tracePt t="25139" x="9258300" y="3575050"/>
          <p14:tracePt t="25173" x="9251950" y="3568700"/>
          <p14:tracePt t="25206" x="9226550" y="3549650"/>
          <p14:tracePt t="25223" x="9201150" y="3530600"/>
          <p14:tracePt t="25239" x="9188450" y="3505200"/>
          <p14:tracePt t="25256" x="9182100" y="3479800"/>
          <p14:tracePt t="25289" x="9150350" y="3448050"/>
          <p14:tracePt t="25291" x="9150350" y="3441700"/>
          <p14:tracePt t="25305" x="9144000" y="3441700"/>
          <p14:tracePt t="25322" x="9137650" y="3435350"/>
          <p14:tracePt t="25339" x="9137650" y="3429000"/>
          <p14:tracePt t="25553" x="9156700" y="3473450"/>
          <p14:tracePt t="25576" x="9169400" y="3511550"/>
          <p14:tracePt t="25604" x="9175750" y="3549650"/>
          <p14:tracePt t="25621" x="9175750" y="3562350"/>
          <p14:tracePt t="25738" x="9201150" y="3479800"/>
          <p14:tracePt t="25771" x="9245600" y="3390900"/>
          <p14:tracePt t="25804" x="9251950" y="3378200"/>
          <p14:tracePt t="25854" x="9283700" y="3435350"/>
          <p14:tracePt t="25892" x="9290050" y="3594100"/>
          <p14:tracePt t="25938" x="9220200" y="3683000"/>
          <p14:tracePt t="25971" x="9201150" y="3683000"/>
          <p14:tracePt t="26009" x="9194800" y="3683000"/>
          <p14:tracePt t="26039" x="9175750" y="3619500"/>
          <p14:tracePt t="26072" x="9169400" y="3562350"/>
          <p14:tracePt t="26105" x="9188450" y="3517900"/>
          <p14:tracePt t="26122" x="9194800" y="3517900"/>
          <p14:tracePt t="26138" x="9201150" y="3517900"/>
          <p14:tracePt t="26172" x="9213850" y="3517900"/>
          <p14:tracePt t="26205" x="9232900" y="3517900"/>
          <p14:tracePt t="26239" x="9271000" y="3562350"/>
          <p14:tracePt t="26272" x="9271000" y="3594100"/>
          <p14:tracePt t="26305" x="9264650" y="3606800"/>
          <p14:tracePt t="26323" x="9220200" y="3606800"/>
          <p14:tracePt t="26354" x="9093200" y="3467100"/>
          <p14:tracePt t="26388" x="8991600" y="3251200"/>
          <p14:tracePt t="26421" x="8953500" y="3067050"/>
          <p14:tracePt t="26457" x="8953500" y="3041650"/>
          <p14:tracePt t="26526" x="9074150" y="3168650"/>
          <p14:tracePt t="26556" x="9398000" y="3536950"/>
          <p14:tracePt t="26594" x="9702800" y="3886200"/>
          <p14:tracePt t="26638" x="9956800" y="3981450"/>
          <p14:tracePt t="26672" x="10026650" y="3956050"/>
          <p14:tracePt t="26705" x="10045700" y="3803650"/>
          <p14:tracePt t="26723" x="10045700" y="3663950"/>
          <p14:tracePt t="26755" x="10045700" y="3613150"/>
          <p14:tracePt t="26796" x="10026650" y="3613150"/>
          <p14:tracePt t="26839" x="9931400" y="3625850"/>
          <p14:tracePt t="26872" x="9645650" y="3657600"/>
          <p14:tracePt t="26905" x="9271000" y="3663950"/>
          <p14:tracePt t="26923" x="9086850" y="3663950"/>
          <p14:tracePt t="26955" x="9010650" y="3670300"/>
          <p14:tracePt t="26998" x="8997950" y="3670300"/>
          <p14:tracePt t="27039" x="8972550" y="3543300"/>
          <p14:tracePt t="27072" x="8972550" y="3454400"/>
          <p14:tracePt t="27106" x="8978900" y="3429000"/>
          <p14:tracePt t="27123" x="8991600" y="3429000"/>
          <p14:tracePt t="27139" x="9055100" y="3448050"/>
          <p14:tracePt t="27155" x="9150350" y="3511550"/>
          <p14:tracePt t="27189" x="9213850" y="3556000"/>
          <p14:tracePt t="27222" x="9207500" y="3581400"/>
          <p14:tracePt t="27255" x="9112250" y="3575050"/>
          <p14:tracePt t="27289" x="8705850" y="3257550"/>
          <p14:tracePt t="27323" x="8458200" y="2952750"/>
          <p14:tracePt t="27356" x="8451850" y="2927350"/>
          <p14:tracePt t="27399" x="8451850" y="2921000"/>
          <p14:tracePt t="27439" x="8718550" y="3143250"/>
          <p14:tracePt t="27472" x="8947150" y="3308350"/>
          <p14:tracePt t="27505" x="9124950" y="3422650"/>
          <p14:tracePt t="27523" x="9163050" y="3441700"/>
          <p14:tracePt t="27561" x="9169400" y="3441700"/>
          <p14:tracePt t="27598" x="9150350" y="3276600"/>
          <p14:tracePt t="27639" x="9061450" y="3111500"/>
          <p14:tracePt t="27672" x="9048750" y="3098800"/>
          <p14:tracePt t="27745" x="9182100" y="3225800"/>
          <p14:tracePt t="27772" x="9296400" y="3308350"/>
          <p14:tracePt t="27806" x="9328150" y="3340100"/>
          <p14:tracePt t="27876" x="9315450" y="3302000"/>
          <p14:tracePt t="27914" x="9239250" y="3270250"/>
          <p14:tracePt t="27955" x="9207500" y="3257550"/>
          <p14:tracePt t="28045" x="9201150" y="3257550"/>
          <p14:tracePt t="28077" x="9220200" y="3295650"/>
          <p14:tracePt t="28115" x="9251950" y="3327400"/>
          <p14:tracePt t="28156" x="9302750" y="3352800"/>
          <p14:tracePt t="28189" x="9321800" y="3365500"/>
          <p14:tracePt t="28222" x="9334500" y="3365500"/>
          <p14:tracePt t="28299" x="9353550" y="3378200"/>
          <p14:tracePt t="28337" x="9359900" y="3378200"/>
          <p14:tracePt t="28666" x="9347200" y="3378200"/>
          <p14:tracePt t="28700" x="9334500" y="3371850"/>
          <p14:tracePt t="28738" x="9315450" y="3359150"/>
          <p14:tracePt t="28771" x="9309100" y="3352800"/>
          <p14:tracePt t="28847" x="9309100" y="3346450"/>
          <p14:tracePt t="29016" x="9321800" y="3365500"/>
          <p14:tracePt t="29047" x="9340850" y="3378200"/>
          <p14:tracePt t="29079" x="9359900" y="3397250"/>
          <p14:tracePt t="29117" x="9404350" y="3397250"/>
          <p14:tracePt t="29148" x="9467850" y="3340100"/>
          <p14:tracePt t="29179" x="9512300" y="3263900"/>
          <p14:tracePt t="29205" x="9518650" y="3244850"/>
          <p14:tracePt t="29281" x="9525000" y="3251200"/>
          <p14:tracePt t="29303" x="9505950" y="3333750"/>
          <p14:tracePt t="29339" x="9410700" y="3448050"/>
          <p14:tracePt t="29373" x="9366250" y="3467100"/>
          <p14:tracePt t="29404" x="9328150" y="3435350"/>
          <p14:tracePt t="29438" x="9309100" y="3244850"/>
          <p14:tracePt t="29472" x="9353550" y="3117850"/>
          <p14:tracePt t="29506" x="9410700" y="3117850"/>
          <p14:tracePt t="29523" x="9436100" y="3149600"/>
          <p14:tracePt t="29556" x="9429750" y="3251200"/>
          <p14:tracePt t="29589" x="9315450" y="3333750"/>
          <p14:tracePt t="29622" x="9245600" y="3352800"/>
          <p14:tracePt t="29656" x="9124950" y="3155950"/>
          <p14:tracePt t="29689" x="9112250" y="3143250"/>
          <p14:tracePt t="30022" x="9080500" y="3206750"/>
          <p14:tracePt t="30054" x="9067800" y="3276600"/>
          <p14:tracePt t="30088" x="9061450" y="3308350"/>
          <p14:tracePt t="30123" x="9055100" y="3346450"/>
          <p14:tracePt t="30156" x="9055100" y="3359150"/>
          <p14:tracePt t="30251" x="9061450" y="3359150"/>
          <p14:tracePt t="30323" x="9023350" y="3416300"/>
          <p14:tracePt t="30356" x="8890000" y="3492500"/>
          <p14:tracePt t="30389" x="8655050" y="3575050"/>
          <p14:tracePt t="30422" x="8362950" y="3625850"/>
          <p14:tracePt t="30456" x="8001000" y="3657600"/>
          <p14:tracePt t="30489" x="7772400" y="3663950"/>
          <p14:tracePt t="30507" x="7658100" y="3676650"/>
          <p14:tracePt t="30523" x="7569200" y="3676650"/>
          <p14:tracePt t="30555" x="7372350" y="3676650"/>
          <p14:tracePt t="30589" x="7207250" y="3676650"/>
          <p14:tracePt t="30622" x="7035800" y="3676650"/>
          <p14:tracePt t="30656" x="6851650" y="3670300"/>
          <p14:tracePt t="30689" x="6642100" y="3670300"/>
          <p14:tracePt t="30723" x="6489700" y="3670300"/>
          <p14:tracePt t="30756" x="6292850" y="3670300"/>
          <p14:tracePt t="30789" x="5886450" y="3670300"/>
          <p14:tracePt t="30839" x="5314950" y="3606800"/>
          <p14:tracePt t="30871" x="5010150" y="3536950"/>
          <p14:tracePt t="30906" x="4889500" y="3473450"/>
          <p14:tracePt t="30923" x="4889500" y="3460750"/>
          <p14:tracePt t="30939" x="4876800" y="3435350"/>
          <p14:tracePt t="30956" x="4870450" y="3429000"/>
          <p14:tracePt t="30972" x="4864100" y="3416300"/>
          <p14:tracePt t="30989" x="4845050" y="3409950"/>
          <p14:tracePt t="31023" x="4800600" y="3390900"/>
          <p14:tracePt t="31039" x="4768850" y="3390900"/>
          <p14:tracePt t="31056" x="4711700" y="3384550"/>
          <p14:tracePt t="31073" x="4616450" y="3384550"/>
          <p14:tracePt t="31106" x="4508500" y="3359150"/>
          <p14:tracePt t="31206" x="4635500" y="3270250"/>
          <p14:tracePt t="31254" x="5734050" y="3060700"/>
          <p14:tracePt t="31289" x="6115050" y="3048000"/>
          <p14:tracePt t="31307" x="6153150" y="3092450"/>
          <p14:tracePt t="31339" x="6083300" y="3175000"/>
          <p14:tracePt t="31372" x="5892800" y="3219450"/>
          <p14:tracePt t="31408" x="5810250" y="3213100"/>
          <p14:tracePt t="31456" x="6591300" y="3105150"/>
          <p14:tracePt t="31489" x="8674100" y="3308350"/>
          <p14:tracePt t="31523" x="9525000" y="3746500"/>
          <p14:tracePt t="31556" x="9309100" y="3848100"/>
          <p14:tracePt t="31589" x="8356600" y="3841750"/>
          <p14:tracePt t="31640" x="7620000" y="3657600"/>
          <p14:tracePt t="31673" x="7677150" y="3587750"/>
          <p14:tracePt t="31709" x="8039100" y="3587750"/>
          <p14:tracePt t="31756" x="8070850" y="3606800"/>
          <p14:tracePt t="31794" x="8013700" y="3632200"/>
          <p14:tracePt t="31822" x="7810500" y="3632200"/>
          <p14:tracePt t="31854" x="7493000" y="3632200"/>
          <p14:tracePt t="31889" x="7378700" y="3625850"/>
          <p14:tracePt t="31940" x="7410450" y="3575050"/>
          <p14:tracePt t="32094" x="7410450" y="3606800"/>
          <p14:tracePt t="32138" x="7283450" y="3606800"/>
          <p14:tracePt t="32173" x="7156450" y="3606800"/>
          <p14:tracePt t="32211" x="7105650" y="3625850"/>
          <p14:tracePt t="32341" x="7112000" y="3613150"/>
          <p14:tracePt t="32438" x="6870700" y="3606800"/>
          <p14:tracePt t="32472" x="6515100" y="3562350"/>
          <p14:tracePt t="32506" x="6108700" y="3498850"/>
          <p14:tracePt t="32523" x="5975350" y="3486150"/>
          <p14:tracePt t="32556" x="5842000" y="3460750"/>
          <p14:tracePt t="32589" x="5822950" y="3467100"/>
          <p14:tracePt t="32639" x="5822950" y="3549650"/>
          <p14:tracePt t="32673" x="5816600" y="3575050"/>
          <p14:tracePt t="32729" x="5816600" y="3581400"/>
          <p14:tracePt t="32758" x="5803900" y="3581400"/>
          <p14:tracePt t="32796" x="5797550" y="3581400"/>
          <p14:tracePt t="32839" x="5791200" y="3581400"/>
          <p14:tracePt t="32942" x="5772150" y="3581400"/>
          <p14:tracePt t="32974" x="5746750" y="3575050"/>
          <p14:tracePt t="33637" x="5740400" y="3568700"/>
          <p14:tracePt t="33813" x="5746750" y="3543300"/>
          <p14:tracePt t="33854" x="5753100" y="3536950"/>
          <p14:tracePt t="34438" x="5848350" y="3486150"/>
          <p14:tracePt t="34472" x="6146800" y="3422650"/>
          <p14:tracePt t="34518" x="6572250" y="3384550"/>
          <p14:tracePt t="34546" x="6731000" y="3384550"/>
          <p14:tracePt t="34578" x="6769100" y="3378200"/>
          <p14:tracePt t="35996" x="6813550" y="3333750"/>
          <p14:tracePt t="36037" x="6877050" y="3282950"/>
          <p14:tracePt t="36072" x="6946900" y="3232150"/>
          <p14:tracePt t="36106" x="7004050" y="3175000"/>
          <p14:tracePt t="36123" x="7016750" y="3162300"/>
          <p14:tracePt t="36166" x="7023100" y="3155950"/>
          <p14:tracePt t="37653" x="6927850" y="3194050"/>
          <p14:tracePt t="37685" x="6667500" y="3371850"/>
          <p14:tracePt t="37724" x="5556250" y="3898900"/>
          <p14:tracePt t="37770" x="3886200" y="4489450"/>
          <p14:tracePt t="37801" x="3289300" y="4635500"/>
          <p14:tracePt t="37821" x="3016250" y="4641850"/>
          <p14:tracePt t="37854" x="2749550" y="4622800"/>
          <p14:tracePt t="37887" x="2457450" y="4622800"/>
          <p14:tracePt t="37938" x="2203450" y="4730750"/>
          <p14:tracePt t="37971" x="2101850" y="4794250"/>
          <p14:tracePt t="38086" x="2089150" y="4794250"/>
          <p14:tracePt t="38108" x="2082800" y="4794250"/>
          <p14:tracePt t="38137" x="2057400" y="4787900"/>
          <p14:tracePt t="38155" x="2051050" y="4781550"/>
          <p14:tracePt t="38172" x="2032000" y="4781550"/>
          <p14:tracePt t="38189" x="1993900" y="4781550"/>
          <p14:tracePt t="38239" x="1917700" y="4781550"/>
          <p14:tracePt t="38255" x="1905000" y="4781550"/>
          <p14:tracePt t="38356" x="1911350" y="4794250"/>
          <p14:tracePt t="38388" x="1955800" y="4806950"/>
          <p14:tracePt t="38432" x="2089150" y="4781550"/>
          <p14:tracePt t="38455" x="2247900" y="4743450"/>
          <p14:tracePt t="38487" x="2622550" y="4711700"/>
          <p14:tracePt t="38521" x="3060700" y="4781550"/>
          <p14:tracePt t="38538" x="3149600" y="4857750"/>
          <p14:tracePt t="38554" x="3194050" y="4940300"/>
          <p14:tracePt t="38587" x="3200400" y="5137150"/>
          <p14:tracePt t="38637" x="3092450" y="5422900"/>
          <p14:tracePt t="38671" x="2895600" y="5518150"/>
          <p14:tracePt t="38706" x="2508250" y="5524500"/>
          <p14:tracePt t="38740" x="2133600" y="5365750"/>
          <p14:tracePt t="38773" x="1835150" y="5181600"/>
          <p14:tracePt t="38806" x="1651000" y="5041900"/>
          <p14:tracePt t="38838" x="1504950" y="4927600"/>
          <p14:tracePt t="38871" x="1447800" y="4845050"/>
          <p14:tracePt t="38906" x="1435100" y="4711700"/>
          <p14:tracePt t="38940" x="1581150" y="4533900"/>
          <p14:tracePt t="38972" x="1803400" y="4438650"/>
          <p14:tracePt t="39005" x="2063750" y="4400550"/>
          <p14:tracePt t="39039" x="2362200" y="4375150"/>
          <p14:tracePt t="39073" x="2838450" y="4387850"/>
          <p14:tracePt t="39089" x="3143250" y="4445000"/>
          <p14:tracePt t="39139" x="4076700" y="4705350"/>
          <p14:tracePt t="39155" x="4254500" y="4768850"/>
          <p14:tracePt t="39189" x="4514850" y="4883150"/>
          <p14:tracePt t="39239" x="4787900" y="5048250"/>
          <p14:tracePt t="39273" x="4883150" y="5111750"/>
          <p14:tracePt t="39306" x="4933950" y="5149850"/>
          <p14:tracePt t="39323" x="4933950" y="5162550"/>
          <p14:tracePt t="39355" x="4972050" y="5200650"/>
          <p14:tracePt t="39389" x="5041900" y="5245100"/>
          <p14:tracePt t="39439" x="5054600" y="5257800"/>
          <p14:tracePt t="39743" x="5067300" y="5257800"/>
          <p14:tracePt t="39774" x="5086350" y="5219700"/>
          <p14:tracePt t="39806" x="5092700" y="5207000"/>
          <p14:tracePt t="40044" x="5092700" y="5200650"/>
          <p14:tracePt t="40106" x="5086350" y="5200650"/>
          <p14:tracePt t="40162" x="5080000" y="5207000"/>
          <p14:tracePt t="40193" x="5073650" y="5219700"/>
          <p14:tracePt t="40239" x="4832350" y="5314950"/>
          <p14:tracePt t="40272" x="4216400" y="5391150"/>
          <p14:tracePt t="40306" x="3314700" y="5334000"/>
          <p14:tracePt t="40323" x="2876550" y="5302250"/>
          <p14:tracePt t="40355" x="2139950" y="5168900"/>
          <p14:tracePt t="40389" x="1860550" y="5092700"/>
          <p14:tracePt t="40422" x="1778000" y="5060950"/>
          <p14:tracePt t="40456" x="1670050" y="5003800"/>
          <p14:tracePt t="40489" x="1600200" y="4972050"/>
          <p14:tracePt t="40505" x="1593850" y="4965700"/>
          <p14:tracePt t="40645" x="1778000" y="4991100"/>
          <p14:tracePt t="40677" x="2159000" y="4991100"/>
          <p14:tracePt t="40709" x="2882900" y="4991100"/>
          <p14:tracePt t="40739" x="3848100" y="4991100"/>
          <p14:tracePt t="40773" x="4826000" y="4946650"/>
          <p14:tracePt t="40806" x="5607050" y="4845050"/>
          <p14:tracePt t="40838" x="6000750" y="4794250"/>
          <p14:tracePt t="40871" x="6032500" y="4787900"/>
          <p14:tracePt t="40993" x="6038850" y="4794250"/>
          <p14:tracePt t="41015" x="6045200" y="4806950"/>
          <p14:tracePt t="41054" x="6096000" y="4870450"/>
          <p14:tracePt t="41087" x="6197600" y="4997450"/>
          <p14:tracePt t="41122" x="6305550" y="5168900"/>
          <p14:tracePt t="41139" x="6337300" y="5238750"/>
          <p14:tracePt t="41155" x="6350000" y="5270500"/>
          <p14:tracePt t="41189" x="6356350" y="5295900"/>
          <p14:tracePt t="41239" x="6369050" y="5295900"/>
          <p14:tracePt t="41272" x="6375400" y="5302250"/>
          <p14:tracePt t="41305" x="6381750" y="5308600"/>
          <p14:tracePt t="41355" x="6381750" y="5314950"/>
          <p14:tracePt t="41564" x="6381750" y="5321300"/>
          <p14:tracePt t="41594" x="6375400" y="5321300"/>
          <p14:tracePt t="41637" x="6369050" y="5321300"/>
          <p14:tracePt t="42413" x="6362700" y="5346700"/>
          <p14:tracePt t="42438" x="6381750" y="5480050"/>
          <p14:tracePt t="42471" x="6419850" y="5708650"/>
          <p14:tracePt t="42504" x="6419850" y="5867400"/>
          <p14:tracePt t="42538" x="6388100" y="6045200"/>
          <p14:tracePt t="42554" x="6356350" y="6102350"/>
          <p14:tracePt t="42570" x="6318250" y="6159500"/>
          <p14:tracePt t="42606" x="6254750" y="6223000"/>
          <p14:tracePt t="42639" x="6134100" y="6286500"/>
          <p14:tracePt t="42672" x="5873750" y="6350000"/>
          <p14:tracePt t="42706" x="5473700" y="6400800"/>
          <p14:tracePt t="42723" x="5346700" y="6400800"/>
          <p14:tracePt t="42755" x="5168900" y="6407150"/>
          <p14:tracePt t="42789" x="5003800" y="6419850"/>
          <p14:tracePt t="42823" x="4902200" y="6438900"/>
          <p14:tracePt t="42854" x="4832350" y="6438900"/>
          <p14:tracePt t="42888" x="4794250" y="6438900"/>
          <p14:tracePt t="42922" x="4699000" y="6438900"/>
          <p14:tracePt t="42955" x="4629150" y="6432550"/>
          <p14:tracePt t="42988" x="4572000" y="6426200"/>
          <p14:tracePt t="43021" x="4514850" y="6413500"/>
          <p14:tracePt t="43054" x="4470400" y="6400800"/>
          <p14:tracePt t="43087" x="4451350" y="6394450"/>
          <p14:tracePt t="43104" x="4445000" y="6388100"/>
          <p14:tracePt t="43122" x="4432300" y="6381750"/>
          <p14:tracePt t="43154" x="4400550" y="6356350"/>
          <p14:tracePt t="43171" x="4400550" y="6343650"/>
          <p14:tracePt t="43204" x="4394200" y="6299200"/>
          <p14:tracePt t="43239" x="4521200" y="6172200"/>
          <p14:tracePt t="43272" x="5048250" y="6051550"/>
          <p14:tracePt t="43305" x="5988050" y="6032500"/>
          <p14:tracePt t="43323" x="6508750" y="6134100"/>
          <p14:tracePt t="43356" x="6750050" y="6337300"/>
          <p14:tracePt t="43389" x="6762750" y="6451600"/>
          <p14:tracePt t="43422" x="6648450" y="6534150"/>
          <p14:tracePt t="43455" x="6470650" y="6546850"/>
          <p14:tracePt t="43489" x="6388100" y="6527800"/>
          <p14:tracePt t="43506" x="6311900" y="6451600"/>
          <p14:tracePt t="43523" x="6273800" y="6388100"/>
          <p14:tracePt t="43556" x="6330950" y="6280150"/>
          <p14:tracePt t="43589" x="6623050" y="6248400"/>
          <p14:tracePt t="43622" x="6781800" y="6311900"/>
          <p14:tracePt t="43656" x="6800850" y="6356350"/>
          <p14:tracePt t="43689" x="6800850" y="6375400"/>
          <p14:tracePt t="43871" x="6838950" y="6381750"/>
          <p14:tracePt t="43902" x="6915150" y="6381750"/>
          <p14:tracePt t="43956" x="6934200" y="6381750"/>
          <p14:tracePt t="44056" x="6807200" y="6356350"/>
          <p14:tracePt t="44085" x="6381750" y="6172200"/>
          <p14:tracePt t="44118" x="5765800" y="5911850"/>
          <p14:tracePt t="44156" x="5435600" y="5791200"/>
          <p14:tracePt t="44190" x="5422900" y="5784850"/>
          <p14:tracePt t="44238" x="5422900" y="5410200"/>
          <p14:tracePt t="44271" x="5422900" y="5365750"/>
          <p14:tracePt t="44438" x="5410200" y="5403850"/>
          <p14:tracePt t="44471" x="5289550" y="5524500"/>
          <p14:tracePt t="44504" x="5175250" y="5657850"/>
          <p14:tracePt t="44988" x="5213350" y="5638800"/>
          <p14:tracePt t="45019" x="5264150" y="5600700"/>
          <p14:tracePt t="45054" x="5289550" y="5562600"/>
          <p14:tracePt t="45087" x="5302250" y="5537200"/>
          <p14:tracePt t="45122" x="5308600" y="5518150"/>
          <p14:tracePt t="45758" x="5353050" y="5480050"/>
          <p14:tracePt t="45790" x="5778500" y="5321300"/>
          <p14:tracePt t="45822" x="6584950" y="5092700"/>
          <p14:tracePt t="45843" x="7016750" y="4965700"/>
          <p14:tracePt t="45875" x="7283450" y="4864100"/>
          <p14:tracePt t="45907" x="7340600" y="4813300"/>
          <p14:tracePt t="46223" x="7283450" y="4845050"/>
          <p14:tracePt t="46246" x="7200900" y="4902200"/>
          <p14:tracePt t="46277" x="7099300" y="4940300"/>
          <p14:tracePt t="46308" x="7061200" y="4953000"/>
          <p14:tracePt t="46470" x="7029450" y="4972050"/>
          <p14:tracePt t="46503" x="6921500" y="5010150"/>
          <p14:tracePt t="46538" x="6750050" y="5041900"/>
          <p14:tracePt t="46571" x="6616700" y="5041900"/>
          <p14:tracePt t="46604" x="6515100" y="5041900"/>
          <p14:tracePt t="46638" x="6432550" y="5041900"/>
          <p14:tracePt t="46672" x="6369050" y="5029200"/>
          <p14:tracePt t="46706" x="6343650" y="4978400"/>
          <p14:tracePt t="46723" x="6343650" y="4959350"/>
          <p14:tracePt t="46755" x="6400800" y="4902200"/>
          <p14:tracePt t="46789" x="6527800" y="4895850"/>
          <p14:tracePt t="46822" x="6629400" y="4895850"/>
          <p14:tracePt t="46854" x="6654800" y="4908550"/>
          <p14:tracePt t="46887" x="6661150" y="4914900"/>
          <p14:tracePt t="46940" x="6457950" y="4857750"/>
          <p14:tracePt t="46973" x="6438900" y="4851400"/>
          <p14:tracePt t="47880" x="6496050" y="4851400"/>
          <p14:tracePt t="48196" x="6553200" y="4806950"/>
          <p14:tracePt t="48237" x="6616700" y="4749800"/>
          <p14:tracePt t="48271" x="6661150" y="46990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EFDD1-4987-AD2B-7F4A-E86CA7AA9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F9D54-F863-E72A-57EB-1E3290ADA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274" y="881591"/>
            <a:ext cx="11440610" cy="5731081"/>
          </a:xfrm>
        </p:spPr>
        <p:txBody>
          <a:bodyPr>
            <a:normAutofit/>
          </a:bodyPr>
          <a:lstStyle/>
          <a:p>
            <a:r>
              <a:rPr lang="en-US" sz="2400" dirty="0"/>
              <a:t>Longitudinally varying focusing </a:t>
            </a:r>
          </a:p>
          <a:p>
            <a:pPr lvl="1"/>
            <a:r>
              <a:rPr lang="en-US" sz="2000" dirty="0"/>
              <a:t>OTR foil at entrance and exit of capillary viewed by streak camera</a:t>
            </a:r>
          </a:p>
          <a:p>
            <a:pPr lvl="1"/>
            <a:r>
              <a:rPr lang="en-US" sz="2000" dirty="0"/>
              <a:t>Two screens downstream for angle and emittance measurements</a:t>
            </a:r>
          </a:p>
          <a:p>
            <a:r>
              <a:rPr lang="en-US" sz="2400" dirty="0"/>
              <a:t>Energy spread will be measured using a transverse deflecting cavity and a dipole spectrometer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7B352FF-FBFD-3011-D4CA-34559DFC2B44}"/>
              </a:ext>
            </a:extLst>
          </p:cNvPr>
          <p:cNvSpPr txBox="1">
            <a:spLocks/>
          </p:cNvSpPr>
          <p:nvPr/>
        </p:nvSpPr>
        <p:spPr>
          <a:xfrm>
            <a:off x="168273" y="136525"/>
            <a:ext cx="11023601" cy="745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0E6199"/>
                </a:solidFill>
              </a:rPr>
              <a:t>Experiment observables</a:t>
            </a:r>
            <a:endParaRPr lang="en-US" dirty="0">
              <a:solidFill>
                <a:srgbClr val="0F6299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B79832-F75E-4AB2-2E48-CD6F978D246A}"/>
              </a:ext>
            </a:extLst>
          </p:cNvPr>
          <p:cNvSpPr txBox="1"/>
          <p:nvPr/>
        </p:nvSpPr>
        <p:spPr>
          <a:xfrm>
            <a:off x="883140" y="6407345"/>
            <a:ext cx="3109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Spot size evolution(</a:t>
            </a:r>
            <a:r>
              <a:rPr lang="en-US" i="1" dirty="0" err="1"/>
              <a:t>QuickPIC</a:t>
            </a:r>
            <a:r>
              <a:rPr lang="en-US" i="1" dirty="0"/>
              <a:t>)</a:t>
            </a:r>
          </a:p>
        </p:txBody>
      </p:sp>
      <p:sp>
        <p:nvSpPr>
          <p:cNvPr id="10" name="AutoShape 2">
            <a:extLst>
              <a:ext uri="{FF2B5EF4-FFF2-40B4-BE49-F238E27FC236}">
                <a16:creationId xmlns:a16="http://schemas.microsoft.com/office/drawing/2014/main" id="{A6226C0D-FED4-C8FF-3B04-19B23FCB1E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 descr="A graph of a function&#10;&#10;AI-generated content may be incorrect.">
            <a:extLst>
              <a:ext uri="{FF2B5EF4-FFF2-40B4-BE49-F238E27FC236}">
                <a16:creationId xmlns:a16="http://schemas.microsoft.com/office/drawing/2014/main" id="{088AD63E-A962-388E-F85D-66A96E2A18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685" r="8639"/>
          <a:stretch>
            <a:fillRect/>
          </a:stretch>
        </p:blipFill>
        <p:spPr>
          <a:xfrm>
            <a:off x="168273" y="3276600"/>
            <a:ext cx="4183010" cy="3067020"/>
          </a:xfrm>
          <a:prstGeom prst="rect">
            <a:avLst/>
          </a:prstGeom>
        </p:spPr>
      </p:pic>
      <p:pic>
        <p:nvPicPr>
          <p:cNvPr id="11" name="Picture 10" descr="A group of graphs showing different colors&#10;&#10;AI-generated content may be incorrect.">
            <a:extLst>
              <a:ext uri="{FF2B5EF4-FFF2-40B4-BE49-F238E27FC236}">
                <a16:creationId xmlns:a16="http://schemas.microsoft.com/office/drawing/2014/main" id="{442A2418-CE6C-6645-3601-29B5A29862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0639" y="2511390"/>
            <a:ext cx="7155245" cy="397513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14F9944-C0C7-FA22-D3A7-7F38C772F7EC}"/>
              </a:ext>
            </a:extLst>
          </p:cNvPr>
          <p:cNvSpPr txBox="1"/>
          <p:nvPr/>
        </p:nvSpPr>
        <p:spPr>
          <a:xfrm>
            <a:off x="6663865" y="6449705"/>
            <a:ext cx="39944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/>
              <a:t>After beam – plasma interaction (</a:t>
            </a:r>
            <a:r>
              <a:rPr lang="en-US" sz="1600" i="1" dirty="0" err="1"/>
              <a:t>QuickPIC</a:t>
            </a:r>
            <a:r>
              <a:rPr lang="en-US" sz="1600" i="1" dirty="0"/>
              <a:t>)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011FE2F-6E19-7C46-FF55-4CDC635C6916}"/>
              </a:ext>
            </a:extLst>
          </p:cNvPr>
          <p:cNvCxnSpPr>
            <a:cxnSpLocks/>
          </p:cNvCxnSpPr>
          <p:nvPr/>
        </p:nvCxnSpPr>
        <p:spPr>
          <a:xfrm flipV="1">
            <a:off x="4173672" y="3276600"/>
            <a:ext cx="0" cy="2707511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  <a:alpha val="64581"/>
              </a:schemeClr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34A53B7-A16C-40F3-C2DC-1C744162E67B}"/>
              </a:ext>
            </a:extLst>
          </p:cNvPr>
          <p:cNvCxnSpPr>
            <a:cxnSpLocks/>
          </p:cNvCxnSpPr>
          <p:nvPr/>
        </p:nvCxnSpPr>
        <p:spPr>
          <a:xfrm>
            <a:off x="4443881" y="4479402"/>
            <a:ext cx="567958" cy="0"/>
          </a:xfrm>
          <a:prstGeom prst="straightConnector1">
            <a:avLst/>
          </a:prstGeom>
          <a:ln w="25400" cmpd="dbl">
            <a:solidFill>
              <a:schemeClr val="tx1">
                <a:lumMod val="50000"/>
                <a:lumOff val="50000"/>
              </a:schemeClr>
            </a:solidFill>
            <a:prstDash val="solid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44F109E-B7F3-656C-8ACC-C318E1002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25/09/2025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9C80FE1-B6DB-56AB-515B-1AA6CD86C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EAAC 2025</a:t>
            </a:r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4A8F3A5-9689-D97D-01E6-1F6361EE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39ED1-FB5F-BD45-812C-44901D0380E5}" type="slidenum">
              <a:rPr lang="en-US" smtClean="0"/>
              <a:t>23</a:t>
            </a:fld>
            <a:endParaRPr lang="en-US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080257F-EAD0-B610-C1C4-A02122E9DFD5}"/>
              </a:ext>
            </a:extLst>
          </p:cNvPr>
          <p:cNvSpPr/>
          <p:nvPr/>
        </p:nvSpPr>
        <p:spPr>
          <a:xfrm>
            <a:off x="6663864" y="6439634"/>
            <a:ext cx="3896811" cy="365125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6DC02B3-AB29-7CF9-A08B-31F28B28AAFF}"/>
              </a:ext>
            </a:extLst>
          </p:cNvPr>
          <p:cNvSpPr/>
          <p:nvPr/>
        </p:nvSpPr>
        <p:spPr>
          <a:xfrm>
            <a:off x="931552" y="6390451"/>
            <a:ext cx="3009431" cy="365125"/>
          </a:xfrm>
          <a:prstGeom prst="roundRect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39636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24"/>
    </mc:Choice>
    <mc:Fallback xmlns="">
      <p:transition spd="slow" advTm="73124"/>
    </mc:Fallback>
  </mc:AlternateContent>
  <p:extLst>
    <p:ext uri="{3A86A75C-4F4B-4683-9AE1-C65F6400EC91}">
      <p14:laserTraceLst xmlns:p14="http://schemas.microsoft.com/office/powerpoint/2010/main">
        <p14:tracePtLst>
          <p14:tracePt t="7" x="6788150" y="4502150"/>
          <p14:tracePt t="142" x="6794500" y="4495800"/>
          <p14:tracePt t="151" x="6800850" y="4489450"/>
          <p14:tracePt t="158" x="6807200" y="4483100"/>
          <p14:tracePt t="632" x="6807200" y="4457700"/>
          <p14:tracePt t="640" x="6813550" y="4413250"/>
          <p14:tracePt t="653" x="6819900" y="4368800"/>
          <p14:tracePt t="669" x="6845300" y="4279900"/>
          <p14:tracePt t="686" x="6889750" y="4171950"/>
          <p14:tracePt t="703" x="6978650" y="3994150"/>
          <p14:tracePt t="720" x="7035800" y="3873500"/>
          <p14:tracePt t="737" x="7099300" y="3797300"/>
          <p14:tracePt t="753" x="7181850" y="3727450"/>
          <p14:tracePt t="769" x="7283450" y="3702050"/>
          <p14:tracePt t="786" x="7467600" y="3702050"/>
          <p14:tracePt t="802" x="7639050" y="3721100"/>
          <p14:tracePt t="819" x="7785100" y="3759200"/>
          <p14:tracePt t="835" x="7924800" y="3822700"/>
          <p14:tracePt t="853" x="8026400" y="3867150"/>
          <p14:tracePt t="855" x="8077200" y="3911600"/>
          <p14:tracePt t="869" x="8121650" y="3943350"/>
          <p14:tracePt t="886" x="8210550" y="3994150"/>
          <p14:tracePt t="1008" x="8223250" y="3994150"/>
          <p14:tracePt t="1015" x="8235950" y="4006850"/>
          <p14:tracePt t="1023" x="8242300" y="4006850"/>
          <p14:tracePt t="1036" x="8248650" y="3981450"/>
          <p14:tracePt t="1052" x="8248650" y="3956050"/>
          <p14:tracePt t="1071" x="8248650" y="3949700"/>
          <p14:tracePt t="1086" x="8248650" y="3943350"/>
          <p14:tracePt t="1102" x="8248650" y="3937000"/>
          <p14:tracePt t="1153" x="8248650" y="3930650"/>
          <p14:tracePt t="1159" x="8248650" y="3924300"/>
          <p14:tracePt t="1169" x="8248650" y="3917950"/>
          <p14:tracePt t="1186" x="8248650" y="3886200"/>
          <p14:tracePt t="1203" x="8267700" y="3822700"/>
          <p14:tracePt t="1219" x="8337550" y="3714750"/>
          <p14:tracePt t="1237" x="8413750" y="3587750"/>
          <p14:tracePt t="1239" x="8451850" y="3524250"/>
          <p14:tracePt t="1253" x="8502650" y="3454400"/>
          <p14:tracePt t="1269" x="8623300" y="3302000"/>
          <p14:tracePt t="1272" x="8705850" y="3194050"/>
          <p14:tracePt t="1286" x="8769350" y="3130550"/>
          <p14:tracePt t="1288" x="8832850" y="3048000"/>
          <p14:tracePt t="1303" x="8947150" y="2927350"/>
          <p14:tracePt t="1319" x="9029700" y="2857500"/>
          <p14:tracePt t="1336" x="9067800" y="2819400"/>
          <p14:tracePt t="1352" x="9074150" y="2813050"/>
          <p14:tracePt t="1456" x="9074150" y="2819400"/>
          <p14:tracePt t="1464" x="9074150" y="2825750"/>
          <p14:tracePt t="1479" x="9067800" y="2832100"/>
          <p14:tracePt t="1624" x="9061450" y="2825750"/>
          <p14:tracePt t="1632" x="9055100" y="2825750"/>
          <p14:tracePt t="1640" x="9055100" y="2819400"/>
          <p14:tracePt t="1655" x="9055100" y="2794000"/>
          <p14:tracePt t="1669" x="9048750" y="2787650"/>
          <p14:tracePt t="1686" x="9048750" y="2774950"/>
          <p14:tracePt t="1688" x="9055100" y="2755900"/>
          <p14:tracePt t="1703" x="9118600" y="2686050"/>
          <p14:tracePt t="1720" x="9124950" y="2641600"/>
          <p14:tracePt t="1737" x="9124950" y="2603500"/>
          <p14:tracePt t="1752" x="9124950" y="2578100"/>
          <p14:tracePt t="1769" x="9105900" y="2533650"/>
          <p14:tracePt t="1786" x="9086850" y="2508250"/>
          <p14:tracePt t="1802" x="9061450" y="2457450"/>
          <p14:tracePt t="1818" x="9036050" y="2413000"/>
          <p14:tracePt t="1834" x="9010650" y="2362200"/>
          <p14:tracePt t="1852" x="8978900" y="2305050"/>
          <p14:tracePt t="1869" x="8947150" y="2254250"/>
          <p14:tracePt t="1870" x="8934450" y="2241550"/>
          <p14:tracePt t="1885" x="8915400" y="2228850"/>
          <p14:tracePt t="1901" x="8883650" y="2197100"/>
          <p14:tracePt t="1903" x="8858250" y="2178050"/>
          <p14:tracePt t="1918" x="8801100" y="2152650"/>
          <p14:tracePt t="1934" x="8724900" y="2108200"/>
          <p14:tracePt t="1951" x="8616950" y="2070100"/>
          <p14:tracePt t="1968" x="8496300" y="2012950"/>
          <p14:tracePt t="1986" x="8394700" y="1974850"/>
          <p14:tracePt t="2002" x="8331200" y="1943100"/>
          <p14:tracePt t="2019" x="8299450" y="1924050"/>
          <p14:tracePt t="2036" x="8299450" y="1917700"/>
          <p14:tracePt t="2096" x="8305800" y="1898650"/>
          <p14:tracePt t="2103" x="8331200" y="1892300"/>
          <p14:tracePt t="2111" x="8375650" y="1866900"/>
          <p14:tracePt t="2120" x="8432800" y="1854200"/>
          <p14:tracePt t="2137" x="8578850" y="1790700"/>
          <p14:tracePt t="2153" x="8858250" y="1651000"/>
          <p14:tracePt t="2170" x="9220200" y="1492250"/>
          <p14:tracePt t="2186" x="9512300" y="1352550"/>
          <p14:tracePt t="2202" x="9785350" y="1238250"/>
          <p14:tracePt t="2219" x="10007600" y="1155700"/>
          <p14:tracePt t="2236" x="10121900" y="1143000"/>
          <p14:tracePt t="2252" x="10160000" y="1143000"/>
          <p14:tracePt t="2270" x="10172700" y="1143000"/>
          <p14:tracePt t="2271" x="10179050" y="1149350"/>
          <p14:tracePt t="2286" x="10179050" y="1187450"/>
          <p14:tracePt t="2303" x="10147300" y="1282700"/>
          <p14:tracePt t="2319" x="10090150" y="1377950"/>
          <p14:tracePt t="2336" x="10001250" y="1473200"/>
          <p14:tracePt t="2352" x="9880600" y="1562100"/>
          <p14:tracePt t="2369" x="9740900" y="1625600"/>
          <p14:tracePt t="2386" x="9626600" y="1670050"/>
          <p14:tracePt t="2403" x="9569450" y="1676400"/>
          <p14:tracePt t="2419" x="9556750" y="1676400"/>
          <p14:tracePt t="2436" x="9550400" y="1676400"/>
          <p14:tracePt t="2453" x="9537700" y="1676400"/>
          <p14:tracePt t="2468" x="9525000" y="1676400"/>
          <p14:tracePt t="2486" x="9448800" y="1676400"/>
          <p14:tracePt t="2488" x="9398000" y="1682750"/>
          <p14:tracePt t="2503" x="9239250" y="1733550"/>
          <p14:tracePt t="2520" x="9086850" y="1797050"/>
          <p14:tracePt t="2536" x="8921750" y="1841500"/>
          <p14:tracePt t="2554" x="8807450" y="1885950"/>
          <p14:tracePt t="2570" x="8712200" y="1911350"/>
          <p14:tracePt t="2587" x="8648700" y="1930400"/>
          <p14:tracePt t="2603" x="8616950" y="1936750"/>
          <p14:tracePt t="2620" x="8597900" y="1949450"/>
          <p14:tracePt t="2637" x="8591550" y="1949450"/>
          <p14:tracePt t="2696" x="8585200" y="1949450"/>
          <p14:tracePt t="2704" x="8559800" y="1949450"/>
          <p14:tracePt t="2712" x="8534400" y="1949450"/>
          <p14:tracePt t="2720" x="8483600" y="1943100"/>
          <p14:tracePt t="2737" x="8375650" y="1911350"/>
          <p14:tracePt t="2753" x="8255000" y="1860550"/>
          <p14:tracePt t="2769" x="8153400" y="1809750"/>
          <p14:tracePt t="2785" x="8077200" y="1765300"/>
          <p14:tracePt t="2803" x="8039100" y="1746250"/>
          <p14:tracePt t="2819" x="8026400" y="1714500"/>
          <p14:tracePt t="2836" x="8026400" y="1689100"/>
          <p14:tracePt t="2852" x="8026400" y="1663700"/>
          <p14:tracePt t="2855" x="8026400" y="1651000"/>
          <p14:tracePt t="2870" x="8026400" y="1631950"/>
          <p14:tracePt t="2872" x="8026400" y="1619250"/>
          <p14:tracePt t="2886" x="8026400" y="1612900"/>
          <p14:tracePt t="2888" x="8026400" y="1606550"/>
          <p14:tracePt t="2904" x="8026400" y="1600200"/>
          <p14:tracePt t="2952" x="8026400" y="1593850"/>
          <p14:tracePt t="2968" x="8026400" y="1600200"/>
          <p14:tracePt t="2975" x="8032750" y="1606550"/>
          <p14:tracePt t="2986" x="8032750" y="1619250"/>
          <p14:tracePt t="3004" x="8045450" y="1644650"/>
          <p14:tracePt t="3020" x="8045450" y="1651000"/>
          <p14:tracePt t="3035" x="8051800" y="1663700"/>
          <p14:tracePt t="3052" x="8051800" y="1682750"/>
          <p14:tracePt t="3069" x="8058150" y="1695450"/>
          <p14:tracePt t="3072" x="8058150" y="1701800"/>
          <p14:tracePt t="3088" x="8064500" y="1720850"/>
          <p14:tracePt t="3103" x="8077200" y="1746250"/>
          <p14:tracePt t="3121" x="8077200" y="1765300"/>
          <p14:tracePt t="3145" x="8083550" y="1765300"/>
          <p14:tracePt t="3248" x="8096250" y="1765300"/>
          <p14:tracePt t="3256" x="8108950" y="1739900"/>
          <p14:tracePt t="3264" x="8115300" y="1701800"/>
          <p14:tracePt t="3271" x="8128000" y="1676400"/>
          <p14:tracePt t="3287" x="8153400" y="1606550"/>
          <p14:tracePt t="3303" x="8153400" y="1555750"/>
          <p14:tracePt t="3321" x="8159750" y="1517650"/>
          <p14:tracePt t="3336" x="8166100" y="1485900"/>
          <p14:tracePt t="3353" x="8166100" y="1466850"/>
          <p14:tracePt t="3369" x="8166100" y="1454150"/>
          <p14:tracePt t="3519" x="8166100" y="1460500"/>
          <p14:tracePt t="3527" x="8166100" y="1473200"/>
          <p14:tracePt t="3535" x="8166100" y="1485900"/>
          <p14:tracePt t="3552" x="8172450" y="1517650"/>
          <p14:tracePt t="3568" x="8172450" y="1543050"/>
          <p14:tracePt t="3584" x="8172450" y="1581150"/>
          <p14:tracePt t="3601" x="8172450" y="1619250"/>
          <p14:tracePt t="3618" x="8178800" y="1651000"/>
          <p14:tracePt t="3635" x="8185150" y="1663700"/>
          <p14:tracePt t="3887" x="8185150" y="1670050"/>
          <p14:tracePt t="3894" x="8185150" y="1676400"/>
          <p14:tracePt t="3902" x="8185150" y="1689100"/>
          <p14:tracePt t="3918" x="8185150" y="1701800"/>
          <p14:tracePt t="3934" x="8185150" y="1727200"/>
          <p14:tracePt t="3951" x="8185150" y="1739900"/>
          <p14:tracePt t="3968" x="8185150" y="1758950"/>
          <p14:tracePt t="3990" x="8185150" y="1765300"/>
          <p14:tracePt t="4001" x="8185150" y="1771650"/>
          <p14:tracePt t="4018" x="8191500" y="1778000"/>
          <p14:tracePt t="4167" x="8197850" y="1784350"/>
          <p14:tracePt t="4183" x="8197850" y="1790700"/>
          <p14:tracePt t="4512" x="8197850" y="1797050"/>
          <p14:tracePt t="4535" x="8204200" y="1797050"/>
          <p14:tracePt t="4543" x="8216900" y="1797050"/>
          <p14:tracePt t="4553" x="8235950" y="1797050"/>
          <p14:tracePt t="4569" x="8286750" y="1797050"/>
          <p14:tracePt t="4587" x="8343900" y="1778000"/>
          <p14:tracePt t="4602" x="8445500" y="1714500"/>
          <p14:tracePt t="4619" x="8553450" y="1631950"/>
          <p14:tracePt t="4636" x="8674100" y="1524000"/>
          <p14:tracePt t="4654" x="8801100" y="1416050"/>
          <p14:tracePt t="4656" x="8921750" y="1346200"/>
          <p14:tracePt t="4669" x="9055100" y="1270000"/>
          <p14:tracePt t="4687" x="9417050" y="1085850"/>
          <p14:tracePt t="4703" x="9683750" y="952500"/>
          <p14:tracePt t="4719" x="9842500" y="895350"/>
          <p14:tracePt t="4736" x="9982200" y="844550"/>
          <p14:tracePt t="4752" x="10090150" y="825500"/>
          <p14:tracePt t="4769" x="10172700" y="806450"/>
          <p14:tracePt t="4787" x="10229850" y="800100"/>
          <p14:tracePt t="4802" x="10267950" y="787400"/>
          <p14:tracePt t="4819" x="10299700" y="781050"/>
          <p14:tracePt t="4836" x="10337800" y="774700"/>
          <p14:tracePt t="4853" x="10388600" y="755650"/>
          <p14:tracePt t="4855" x="10394950" y="755650"/>
          <p14:tracePt t="4870" x="10407650" y="755650"/>
          <p14:tracePt t="4872" x="10426700" y="749300"/>
          <p14:tracePt t="4887" x="10452100" y="736600"/>
          <p14:tracePt t="4903" x="10471150" y="736600"/>
          <p14:tracePt t="4920" x="10496550" y="723900"/>
          <p14:tracePt t="4936" x="10509250" y="717550"/>
          <p14:tracePt t="4954" x="10528300" y="704850"/>
          <p14:tracePt t="4969" x="10547350" y="704850"/>
          <p14:tracePt t="4986" x="10566400" y="692150"/>
          <p14:tracePt t="5003" x="10579100" y="692150"/>
          <p14:tracePt t="5019" x="10591800" y="685800"/>
          <p14:tracePt t="5036" x="10610850" y="679450"/>
          <p14:tracePt t="5052" x="10623550" y="679450"/>
          <p14:tracePt t="5071" x="10642600" y="673100"/>
          <p14:tracePt t="5127" x="10648950" y="673100"/>
          <p14:tracePt t="5392" x="10655300" y="673100"/>
          <p14:tracePt t="5616" x="10655300" y="692150"/>
          <p14:tracePt t="5624" x="10655300" y="704850"/>
          <p14:tracePt t="5636" x="10655300" y="711200"/>
          <p14:tracePt t="5652" x="10655300" y="736600"/>
          <p14:tracePt t="5670" x="10636250" y="768350"/>
          <p14:tracePt t="5672" x="10623550" y="793750"/>
          <p14:tracePt t="5686" x="10617200" y="806450"/>
          <p14:tracePt t="5688" x="10604500" y="819150"/>
          <p14:tracePt t="5704" x="10591800" y="850900"/>
          <p14:tracePt t="5719" x="10572750" y="869950"/>
          <p14:tracePt t="5736" x="10560050" y="882650"/>
          <p14:tracePt t="5752" x="10547350" y="908050"/>
          <p14:tracePt t="5770" x="10528300" y="920750"/>
          <p14:tracePt t="5786" x="10521950" y="927100"/>
          <p14:tracePt t="5803" x="10521950" y="933450"/>
          <p14:tracePt t="6008" x="10515600" y="946150"/>
          <p14:tracePt t="6016" x="10509250" y="952500"/>
          <p14:tracePt t="6023" x="10502900" y="958850"/>
          <p14:tracePt t="6036" x="10496550" y="965200"/>
          <p14:tracePt t="6053" x="10464800" y="1009650"/>
          <p14:tracePt t="6069" x="10439400" y="1041400"/>
          <p14:tracePt t="6086" x="10394950" y="1079500"/>
          <p14:tracePt t="6102" x="10356850" y="1130300"/>
          <p14:tracePt t="6120" x="10299700" y="1206500"/>
          <p14:tracePt t="6137" x="10223500" y="1276350"/>
          <p14:tracePt t="6154" x="10147300" y="1339850"/>
          <p14:tracePt t="6170" x="10052050" y="1422400"/>
          <p14:tracePt t="6186" x="9975850" y="1492250"/>
          <p14:tracePt t="6205" x="9899650" y="1549400"/>
          <p14:tracePt t="6207" x="9867900" y="1574800"/>
          <p14:tracePt t="6219" x="9829800" y="1606550"/>
          <p14:tracePt t="6237" x="9779000" y="1657350"/>
          <p14:tracePt t="6239" x="9740900" y="1682750"/>
          <p14:tracePt t="6253" x="9702800" y="1714500"/>
          <p14:tracePt t="6270" x="9607550" y="1771650"/>
          <p14:tracePt t="6272" x="9569450" y="1803400"/>
          <p14:tracePt t="6286" x="9525000" y="1828800"/>
          <p14:tracePt t="6288" x="9480550" y="1854200"/>
          <p14:tracePt t="6304" x="9404350" y="1892300"/>
          <p14:tracePt t="6320" x="9340850" y="1911350"/>
          <p14:tracePt t="6336" x="9283700" y="1930400"/>
          <p14:tracePt t="6353" x="9213850" y="1962150"/>
          <p14:tracePt t="6369" x="9118600" y="1981200"/>
          <p14:tracePt t="6387" x="9017000" y="1981200"/>
          <p14:tracePt t="6402" x="8896350" y="1993900"/>
          <p14:tracePt t="6420" x="8782050" y="1993900"/>
          <p14:tracePt t="6435" x="8686800" y="1993900"/>
          <p14:tracePt t="6452" x="8566150" y="1993900"/>
          <p14:tracePt t="6468" x="8445500" y="1993900"/>
          <p14:tracePt t="6485" x="8343900" y="1974850"/>
          <p14:tracePt t="6486" x="8299450" y="1974850"/>
          <p14:tracePt t="6501" x="8248650" y="1968500"/>
          <p14:tracePt t="6502" x="8210550" y="1962150"/>
          <p14:tracePt t="6519" x="8159750" y="1943100"/>
          <p14:tracePt t="6535" x="8128000" y="1936750"/>
          <p14:tracePt t="7928" x="8134350" y="1936750"/>
          <p14:tracePt t="7936" x="8147050" y="1936750"/>
          <p14:tracePt t="7944" x="8159750" y="1949450"/>
          <p14:tracePt t="7959" x="8166100" y="1949450"/>
          <p14:tracePt t="7969" x="8178800" y="1949450"/>
          <p14:tracePt t="7987" x="8191500" y="1949450"/>
          <p14:tracePt t="8003" x="8197850" y="1949450"/>
          <p14:tracePt t="8020" x="8216900" y="1949450"/>
          <p14:tracePt t="8036" x="8229600" y="1955800"/>
          <p14:tracePt t="8052" x="8248650" y="1955800"/>
          <p14:tracePt t="8069" x="8255000" y="1955800"/>
          <p14:tracePt t="8086" x="8274050" y="1962150"/>
          <p14:tracePt t="8087" x="8280400" y="1962150"/>
          <p14:tracePt t="8103" x="8293100" y="1962150"/>
          <p14:tracePt t="8120" x="8299450" y="1962150"/>
          <p14:tracePt t="8135" x="8312150" y="1962150"/>
          <p14:tracePt t="8152" x="8331200" y="1962150"/>
          <p14:tracePt t="8170" x="8343900" y="1962150"/>
          <p14:tracePt t="8188" x="8356600" y="1962150"/>
          <p14:tracePt t="8202" x="8375650" y="1962150"/>
          <p14:tracePt t="8219" x="8382000" y="1962150"/>
          <p14:tracePt t="8235" x="8394700" y="1962150"/>
          <p14:tracePt t="8253" x="8401050" y="1962150"/>
          <p14:tracePt t="8268" x="8407400" y="1962150"/>
          <p14:tracePt t="8285" x="8413750" y="1962150"/>
          <p14:tracePt t="8303" x="8426450" y="1962150"/>
          <p14:tracePt t="8320" x="8432800" y="1962150"/>
          <p14:tracePt t="8367" x="8439150" y="1962150"/>
          <p14:tracePt t="8392" x="8445500" y="1962150"/>
          <p14:tracePt t="8399" x="8451850" y="1962150"/>
          <p14:tracePt t="8424" x="8458200" y="1962150"/>
          <p14:tracePt t="8431" x="8464550" y="1962150"/>
          <p14:tracePt t="8439" x="8470900" y="1962150"/>
          <p14:tracePt t="8451" x="8477250" y="1962150"/>
          <p14:tracePt t="8468" x="8483600" y="1962150"/>
          <p14:tracePt t="8486" x="8496300" y="1962150"/>
          <p14:tracePt t="8502" x="8502650" y="1962150"/>
          <p14:tracePt t="8520" x="8515350" y="1962150"/>
          <p14:tracePt t="8536" x="8521700" y="1962150"/>
          <p14:tracePt t="8560" x="8528050" y="1962150"/>
          <p14:tracePt t="8575" x="8540750" y="1962150"/>
          <p14:tracePt t="8591" x="8547100" y="1962150"/>
          <p14:tracePt t="8602" x="8559800" y="1962150"/>
          <p14:tracePt t="8620" x="8585200" y="1962150"/>
          <p14:tracePt t="8635" x="8610600" y="1962150"/>
          <p14:tracePt t="8653" x="8636000" y="1962150"/>
          <p14:tracePt t="8655" x="8648700" y="1962150"/>
          <p14:tracePt t="8669" x="8655050" y="1962150"/>
          <p14:tracePt t="8686" x="8680450" y="1962150"/>
          <p14:tracePt t="8687" x="8699500" y="1962150"/>
          <p14:tracePt t="8703" x="8718550" y="1962150"/>
          <p14:tracePt t="8719" x="8737600" y="1962150"/>
          <p14:tracePt t="8736" x="8763000" y="1962150"/>
          <p14:tracePt t="8753" x="8775700" y="1962150"/>
          <p14:tracePt t="8770" x="8794750" y="1962150"/>
          <p14:tracePt t="8787" x="8820150" y="1962150"/>
          <p14:tracePt t="8803" x="8826500" y="1962150"/>
          <p14:tracePt t="8820" x="8839200" y="1962150"/>
          <p14:tracePt t="8836" x="8845550" y="1962150"/>
          <p14:tracePt t="8854" x="8858250" y="1962150"/>
          <p14:tracePt t="8855" x="8864600" y="1962150"/>
          <p14:tracePt t="8879" x="8870950" y="1962150"/>
          <p14:tracePt t="8887" x="8877300" y="1962150"/>
          <p14:tracePt t="8904" x="8883650" y="1962150"/>
          <p14:tracePt t="8943" x="8890000" y="1962150"/>
          <p14:tracePt t="8952" x="8896350" y="1962150"/>
          <p14:tracePt t="8984" x="8909050" y="1962150"/>
          <p14:tracePt t="8992" x="8915400" y="1962150"/>
          <p14:tracePt t="9002" x="8921750" y="1962150"/>
          <p14:tracePt t="9018" x="8934450" y="1962150"/>
          <p14:tracePt t="9036" x="8953500" y="1962150"/>
          <p14:tracePt t="9052" x="8972550" y="1968500"/>
          <p14:tracePt t="9070" x="8985250" y="1968500"/>
          <p14:tracePt t="9071" x="8997950" y="1968500"/>
          <p14:tracePt t="9085" x="9004300" y="1968500"/>
          <p14:tracePt t="9103" x="9023350" y="1968500"/>
          <p14:tracePt t="9120" x="9055100" y="1968500"/>
          <p14:tracePt t="9136" x="9080500" y="1968500"/>
          <p14:tracePt t="9152" x="9099550" y="1968500"/>
          <p14:tracePt t="9169" x="9124950" y="1968500"/>
          <p14:tracePt t="9185" x="9156700" y="1962150"/>
          <p14:tracePt t="9203" x="9182100" y="1955800"/>
          <p14:tracePt t="9219" x="9220200" y="1955800"/>
          <p14:tracePt t="9236" x="9245600" y="1949450"/>
          <p14:tracePt t="9239" x="9264650" y="1943100"/>
          <p14:tracePt t="9252" x="9283700" y="1943100"/>
          <p14:tracePt t="9269" x="9321800" y="1936750"/>
          <p14:tracePt t="9286" x="9366250" y="1936750"/>
          <p14:tracePt t="9288" x="9391650" y="1936750"/>
          <p14:tracePt t="9303" x="9442450" y="1936750"/>
          <p14:tracePt t="9319" x="9512300" y="1924050"/>
          <p14:tracePt t="9335" x="9594850" y="1917700"/>
          <p14:tracePt t="9352" x="9677400" y="1905000"/>
          <p14:tracePt t="9369" x="9779000" y="1885950"/>
          <p14:tracePt t="9387" x="9880600" y="1873250"/>
          <p14:tracePt t="9402" x="9982200" y="1854200"/>
          <p14:tracePt t="9419" x="10102850" y="1847850"/>
          <p14:tracePt t="9436" x="10198100" y="1847850"/>
          <p14:tracePt t="9453" x="10299700" y="1847850"/>
          <p14:tracePt t="9456" x="10331450" y="1847850"/>
          <p14:tracePt t="9470" x="10394950" y="1847850"/>
          <p14:tracePt t="9486" x="10496550" y="1847850"/>
          <p14:tracePt t="9488" x="10547350" y="1847850"/>
          <p14:tracePt t="9503" x="10642600" y="1841500"/>
          <p14:tracePt t="9520" x="10712450" y="1841500"/>
          <p14:tracePt t="9536" x="10763250" y="1822450"/>
          <p14:tracePt t="9552" x="10807700" y="1809750"/>
          <p14:tracePt t="9569" x="10833100" y="1803400"/>
          <p14:tracePt t="9586" x="10852150" y="1797050"/>
          <p14:tracePt t="9719" x="10858500" y="1797050"/>
          <p14:tracePt t="9727" x="10858500" y="1809750"/>
          <p14:tracePt t="9738" x="10807700" y="1841500"/>
          <p14:tracePt t="9753" x="10687050" y="1898650"/>
          <p14:tracePt t="9770" x="10509250" y="1962150"/>
          <p14:tracePt t="9785" x="10198100" y="2038350"/>
          <p14:tracePt t="9802" x="9772650" y="2139950"/>
          <p14:tracePt t="9819" x="9378950" y="2190750"/>
          <p14:tracePt t="9835" x="9004300" y="2222500"/>
          <p14:tracePt t="9853" x="8750300" y="2241550"/>
          <p14:tracePt t="9855" x="8661400" y="2241550"/>
          <p14:tracePt t="9870" x="8591550" y="2241550"/>
          <p14:tracePt t="9871" x="8553450" y="2241550"/>
          <p14:tracePt t="9887" x="8521700" y="2241550"/>
          <p14:tracePt t="10008" x="8509000" y="2228850"/>
          <p14:tracePt t="10016" x="8509000" y="2209800"/>
          <p14:tracePt t="10023" x="8509000" y="2190750"/>
          <p14:tracePt t="10037" x="8509000" y="2159000"/>
          <p14:tracePt t="10052" x="8509000" y="2108200"/>
          <p14:tracePt t="10069" x="8540750" y="2025650"/>
          <p14:tracePt t="10086" x="8578850" y="1943100"/>
          <p14:tracePt t="10088" x="8629650" y="1885950"/>
          <p14:tracePt t="10103" x="8750300" y="1765300"/>
          <p14:tracePt t="10120" x="8858250" y="1676400"/>
          <p14:tracePt t="10136" x="8909050" y="1631950"/>
          <p14:tracePt t="10152" x="8921750" y="1619250"/>
          <p14:tracePt t="10170" x="8934450" y="1612900"/>
          <p14:tracePt t="10232" x="8934450" y="1619250"/>
          <p14:tracePt t="10240" x="8928100" y="1631950"/>
          <p14:tracePt t="10253" x="8896350" y="1663700"/>
          <p14:tracePt t="10269" x="8832850" y="1689100"/>
          <p14:tracePt t="10286" x="8775700" y="1714500"/>
          <p14:tracePt t="10302" x="8693150" y="1714500"/>
          <p14:tracePt t="10320" x="8553450" y="1625600"/>
          <p14:tracePt t="10335" x="8553450" y="1600200"/>
          <p14:tracePt t="10712" x="8540750" y="1600200"/>
          <p14:tracePt t="10720" x="8528050" y="1612900"/>
          <p14:tracePt t="10728" x="8509000" y="1612900"/>
          <p14:tracePt t="10736" x="8502650" y="1606550"/>
          <p14:tracePt t="10753" x="8502650" y="1593850"/>
          <p14:tracePt t="10769" x="8496300" y="1581150"/>
          <p14:tracePt t="10787" x="8489950" y="1581150"/>
          <p14:tracePt t="10879" x="8489950" y="1587500"/>
          <p14:tracePt t="10984" x="8483600" y="1593850"/>
          <p14:tracePt t="10992" x="8470900" y="1587500"/>
          <p14:tracePt t="11003" x="8464550" y="1581150"/>
          <p14:tracePt t="11019" x="8407400" y="1504950"/>
          <p14:tracePt t="11036" x="8343900" y="1428750"/>
          <p14:tracePt t="11052" x="8274050" y="1365250"/>
          <p14:tracePt t="11055" x="8261350" y="1358900"/>
          <p14:tracePt t="11070" x="8235950" y="1339850"/>
          <p14:tracePt t="11072" x="8229600" y="1333500"/>
          <p14:tracePt t="11087" x="8216900" y="1327150"/>
          <p14:tracePt t="11103" x="8216900" y="1320800"/>
          <p14:tracePt t="11184" x="8210550" y="1320800"/>
          <p14:tracePt t="11192" x="8210550" y="1333500"/>
          <p14:tracePt t="11204" x="8210550" y="1352550"/>
          <p14:tracePt t="11219" x="8210550" y="1403350"/>
          <p14:tracePt t="11236" x="8242300" y="1435100"/>
          <p14:tracePt t="11252" x="8280400" y="1473200"/>
          <p14:tracePt t="11269" x="8318500" y="1504950"/>
          <p14:tracePt t="11272" x="8331200" y="1511300"/>
          <p14:tracePt t="11287" x="8337550" y="1511300"/>
          <p14:tracePt t="11319" x="8337550" y="1504950"/>
          <p14:tracePt t="11328" x="8331200" y="1485900"/>
          <p14:tracePt t="11336" x="8299450" y="1435100"/>
          <p14:tracePt t="11353" x="8223250" y="1333500"/>
          <p14:tracePt t="11369" x="8134350" y="1231900"/>
          <p14:tracePt t="11387" x="8064500" y="1143000"/>
          <p14:tracePt t="11402" x="8032750" y="1130300"/>
          <p14:tracePt t="11419" x="8013700" y="1130300"/>
          <p14:tracePt t="11436" x="8001000" y="1231900"/>
          <p14:tracePt t="11439" x="8001000" y="1308100"/>
          <p14:tracePt t="11452" x="8001000" y="1390650"/>
          <p14:tracePt t="11455" x="8001000" y="1460500"/>
          <p14:tracePt t="11469" x="8032750" y="1536700"/>
          <p14:tracePt t="11472" x="8045450" y="1587500"/>
          <p14:tracePt t="11487" x="8096250" y="1676400"/>
          <p14:tracePt t="11504" x="8147050" y="1746250"/>
          <p14:tracePt t="11520" x="8191500" y="1797050"/>
          <p14:tracePt t="11536" x="8223250" y="1816100"/>
          <p14:tracePt t="11553" x="8261350" y="1828800"/>
          <p14:tracePt t="11568" x="8305800" y="1828800"/>
          <p14:tracePt t="11586" x="8362950" y="1828800"/>
          <p14:tracePt t="11602" x="8401050" y="1822450"/>
          <p14:tracePt t="11620" x="8445500" y="1809750"/>
          <p14:tracePt t="11623" x="8477250" y="1790700"/>
          <p14:tracePt t="11635" x="8483600" y="1790700"/>
          <p14:tracePt t="11652" x="8515350" y="1784350"/>
          <p14:tracePt t="11669" x="8534400" y="1771650"/>
          <p14:tracePt t="11671" x="8547100" y="1758950"/>
          <p14:tracePt t="11685" x="8572500" y="1746250"/>
          <p14:tracePt t="11704" x="8680450" y="1657350"/>
          <p14:tracePt t="11720" x="8801100" y="1574800"/>
          <p14:tracePt t="11736" x="8978900" y="1422400"/>
          <p14:tracePt t="11752" x="9163050" y="1282700"/>
          <p14:tracePt t="11768" x="9442450" y="1098550"/>
          <p14:tracePt t="11786" x="9772650" y="920750"/>
          <p14:tracePt t="11802" x="10115550" y="774700"/>
          <p14:tracePt t="11820" x="10407650" y="647700"/>
          <p14:tracePt t="11836" x="10661650" y="546100"/>
          <p14:tracePt t="11853" x="10807700" y="476250"/>
          <p14:tracePt t="11870" x="10915650" y="438150"/>
          <p14:tracePt t="11872" x="10972800" y="419100"/>
          <p14:tracePt t="11886" x="10998200" y="406400"/>
          <p14:tracePt t="11903" x="11029950" y="387350"/>
          <p14:tracePt t="11921" x="11042650" y="381000"/>
          <p14:tracePt t="11943" x="11049000" y="381000"/>
          <p14:tracePt t="11968" x="11049000" y="374650"/>
          <p14:tracePt t="11992" x="11061700" y="374650"/>
          <p14:tracePt t="12248" x="11055350" y="387350"/>
          <p14:tracePt t="12255" x="11036300" y="425450"/>
          <p14:tracePt t="12269" x="11004550" y="469900"/>
          <p14:tracePt t="12286" x="10922000" y="584200"/>
          <p14:tracePt t="12303" x="10763250" y="838200"/>
          <p14:tracePt t="12320" x="10629900" y="1060450"/>
          <p14:tracePt t="12337" x="10490200" y="1308100"/>
          <p14:tracePt t="12353" x="10306050" y="1568450"/>
          <p14:tracePt t="12370" x="10109200" y="1835150"/>
          <p14:tracePt t="12387" x="9906000" y="2101850"/>
          <p14:tracePt t="12403" x="9715500" y="2311400"/>
          <p14:tracePt t="12420" x="9531350" y="2451100"/>
          <p14:tracePt t="12436" x="9385300" y="2520950"/>
          <p14:tracePt t="12452" x="9220200" y="2546350"/>
          <p14:tracePt t="12467" x="9061450" y="2546350"/>
          <p14:tracePt t="12485" x="8902700" y="2527300"/>
          <p14:tracePt t="12486" x="8820150" y="2508250"/>
          <p14:tracePt t="12501" x="8743950" y="2489200"/>
          <p14:tracePt t="12503" x="8661400" y="2470150"/>
          <p14:tracePt t="12518" x="8521700" y="2425700"/>
          <p14:tracePt t="12535" x="8382000" y="2381250"/>
          <p14:tracePt t="12552" x="8248650" y="2349500"/>
          <p14:tracePt t="12567" x="8096250" y="2317750"/>
          <p14:tracePt t="12585" x="7943850" y="2305050"/>
          <p14:tracePt t="12601" x="7785100" y="2279650"/>
          <p14:tracePt t="12620" x="7639050" y="2260600"/>
          <p14:tracePt t="12635" x="7518400" y="2260600"/>
          <p14:tracePt t="12653" x="7499350" y="2260600"/>
          <p14:tracePt t="13312" x="7499350" y="2222500"/>
          <p14:tracePt t="13320" x="7505700" y="2165350"/>
          <p14:tracePt t="13327" x="7505700" y="2159000"/>
          <p14:tracePt t="13337" x="7505700" y="2139950"/>
          <p14:tracePt t="13359" x="7505700" y="2133600"/>
          <p14:tracePt t="13370" x="7518400" y="2127250"/>
          <p14:tracePt t="13386" x="7524750" y="2120900"/>
          <p14:tracePt t="13403" x="7550150" y="2095500"/>
          <p14:tracePt t="13419" x="7562850" y="2089150"/>
          <p14:tracePt t="13436" x="7581900" y="2063750"/>
          <p14:tracePt t="13452" x="7581900" y="2051050"/>
          <p14:tracePt t="13468" x="7581900" y="2012950"/>
          <p14:tracePt t="13487" x="7556500" y="1968500"/>
          <p14:tracePt t="13503" x="7531100" y="1936750"/>
          <p14:tracePt t="13519" x="7512050" y="1898650"/>
          <p14:tracePt t="13537" x="7505700" y="1841500"/>
          <p14:tracePt t="13553" x="7505700" y="1778000"/>
          <p14:tracePt t="13569" x="7505700" y="1727200"/>
          <p14:tracePt t="13586" x="7505700" y="1663700"/>
          <p14:tracePt t="13602" x="7505700" y="1625600"/>
          <p14:tracePt t="13619" x="7505700" y="1600200"/>
          <p14:tracePt t="13636" x="7505700" y="1581150"/>
          <p14:tracePt t="14215" x="7499350" y="1581150"/>
          <p14:tracePt t="14400" x="7493000" y="1581150"/>
          <p14:tracePt t="14408" x="7480300" y="1587500"/>
          <p14:tracePt t="14420" x="7473950" y="1600200"/>
          <p14:tracePt t="14435" x="7442200" y="1638300"/>
          <p14:tracePt t="14452" x="7366000" y="1682750"/>
          <p14:tracePt t="14468" x="7315200" y="1739900"/>
          <p14:tracePt t="15216" x="7327900" y="1733550"/>
          <p14:tracePt t="15224" x="7448550" y="1701800"/>
          <p14:tracePt t="15237" x="7645400" y="1682750"/>
          <p14:tracePt t="15252" x="8096250" y="1625600"/>
          <p14:tracePt t="15270" x="8388350" y="1625600"/>
          <p14:tracePt t="15272" x="8451850" y="1612900"/>
          <p14:tracePt t="15286" x="8464550" y="1606550"/>
          <p14:tracePt t="15312" x="8470900" y="1606550"/>
          <p14:tracePt t="15335" x="8470900" y="1600200"/>
          <p14:tracePt t="15344" x="8470900" y="1593850"/>
          <p14:tracePt t="15352" x="8470900" y="1587500"/>
          <p14:tracePt t="15400" x="8470900" y="1581150"/>
          <p14:tracePt t="15408" x="8470900" y="1574800"/>
          <p14:tracePt t="15431" x="8470900" y="1568450"/>
          <p14:tracePt t="15448" x="8470900" y="1562100"/>
          <p14:tracePt t="15462" x="8477250" y="1562100"/>
          <p14:tracePt t="15632" x="8470900" y="1568450"/>
          <p14:tracePt t="15639" x="8458200" y="1574800"/>
          <p14:tracePt t="15653" x="8451850" y="1581150"/>
          <p14:tracePt t="17152" x="8439150" y="1581150"/>
          <p14:tracePt t="17160" x="8413750" y="1587500"/>
          <p14:tracePt t="17170" x="8375650" y="1600200"/>
          <p14:tracePt t="17186" x="8229600" y="1638300"/>
          <p14:tracePt t="17205" x="8020050" y="1689100"/>
          <p14:tracePt t="17207" x="7854950" y="1714500"/>
          <p14:tracePt t="17220" x="7639050" y="1739900"/>
          <p14:tracePt t="17237" x="7137400" y="1828800"/>
          <p14:tracePt t="17239" x="6953250" y="1847850"/>
          <p14:tracePt t="17252" x="6762750" y="1847850"/>
          <p14:tracePt t="17255" x="6610350" y="1847850"/>
          <p14:tracePt t="17269" x="6432550" y="1847850"/>
          <p14:tracePt t="17271" x="6210300" y="1847850"/>
          <p14:tracePt t="17285" x="5956300" y="1847850"/>
          <p14:tracePt t="17288" x="5727700" y="1847850"/>
          <p14:tracePt t="17304" x="5295900" y="1847850"/>
          <p14:tracePt t="17321" x="4914900" y="1847850"/>
          <p14:tracePt t="17337" x="4572000" y="1847850"/>
          <p14:tracePt t="17352" x="4273550" y="1847850"/>
          <p14:tracePt t="17369" x="4000500" y="1847850"/>
          <p14:tracePt t="17386" x="3670300" y="1847850"/>
          <p14:tracePt t="17403" x="3346450" y="1828800"/>
          <p14:tracePt t="17420" x="3168650" y="1790700"/>
          <p14:tracePt t="17436" x="2971800" y="1752600"/>
          <p14:tracePt t="17453" x="2857500" y="1746250"/>
          <p14:tracePt t="17656" x="2882900" y="1746250"/>
          <p14:tracePt t="17664" x="2921000" y="1758950"/>
          <p14:tracePt t="17671" x="2946400" y="1758950"/>
          <p14:tracePt t="17687" x="2984500" y="1752600"/>
          <p14:tracePt t="17703" x="2984500" y="1733550"/>
          <p14:tracePt t="17720" x="2984500" y="1720850"/>
          <p14:tracePt t="17775" x="2984500" y="1714500"/>
          <p14:tracePt t="17904" x="2978150" y="1714500"/>
          <p14:tracePt t="17912" x="2965450" y="1714500"/>
          <p14:tracePt t="17920" x="2959100" y="1714500"/>
          <p14:tracePt t="17937" x="2946400" y="1714500"/>
          <p14:tracePt t="17953" x="2927350" y="1714500"/>
          <p14:tracePt t="17969" x="2901950" y="1714500"/>
          <p14:tracePt t="17985" x="2882900" y="1714500"/>
          <p14:tracePt t="18003" x="2876550" y="1714500"/>
          <p14:tracePt t="18020" x="2863850" y="1714500"/>
          <p14:tracePt t="18036" x="2844800" y="1714500"/>
          <p14:tracePt t="18053" x="2832100" y="1714500"/>
          <p14:tracePt t="18071" x="2774950" y="1720850"/>
          <p14:tracePt t="18087" x="2736850" y="1727200"/>
          <p14:tracePt t="18103" x="2667000" y="1752600"/>
          <p14:tracePt t="18120" x="2584450" y="1771650"/>
          <p14:tracePt t="18137" x="2470150" y="1790700"/>
          <p14:tracePt t="18153" x="2355850" y="1828800"/>
          <p14:tracePt t="18168" x="2260600" y="1860550"/>
          <p14:tracePt t="18185" x="2178050" y="1879600"/>
          <p14:tracePt t="18205" x="2114550" y="1885950"/>
          <p14:tracePt t="18208" x="2082800" y="1898650"/>
          <p14:tracePt t="18219" x="2063750" y="1898650"/>
          <p14:tracePt t="18236" x="2012950" y="1905000"/>
          <p14:tracePt t="18239" x="1987550" y="1905000"/>
          <p14:tracePt t="18252" x="1974850" y="1905000"/>
          <p14:tracePt t="18270" x="1936750" y="1905000"/>
          <p14:tracePt t="18272" x="1911350" y="1905000"/>
          <p14:tracePt t="18286" x="1898650" y="1885950"/>
          <p14:tracePt t="18303" x="1816100" y="1784350"/>
          <p14:tracePt t="18319" x="1746250" y="1670050"/>
          <p14:tracePt t="18337" x="1676400" y="1555750"/>
          <p14:tracePt t="18353" x="1606550" y="1435100"/>
          <p14:tracePt t="18369" x="1543050" y="1333500"/>
          <p14:tracePt t="18387" x="1504950" y="1276350"/>
          <p14:tracePt t="18402" x="1485900" y="1231900"/>
          <p14:tracePt t="18419" x="1479550" y="1212850"/>
          <p14:tracePt t="18436" x="1479550" y="1206500"/>
          <p14:tracePt t="18453" x="1479550" y="1200150"/>
          <p14:tracePt t="18832" x="1479550" y="1187450"/>
          <p14:tracePt t="18841" x="1485900" y="1168400"/>
          <p14:tracePt t="18853" x="1511300" y="1143000"/>
          <p14:tracePt t="18869" x="1549400" y="1111250"/>
          <p14:tracePt t="18886" x="1606550" y="1073150"/>
          <p14:tracePt t="18903" x="1714500" y="1035050"/>
          <p14:tracePt t="18920" x="1790700" y="1003300"/>
          <p14:tracePt t="18936" x="1892300" y="977900"/>
          <p14:tracePt t="18953" x="2000250" y="971550"/>
          <p14:tracePt t="18970" x="2127250" y="958850"/>
          <p14:tracePt t="18987" x="2298700" y="958850"/>
          <p14:tracePt t="19003" x="2520950" y="958850"/>
          <p14:tracePt t="19020" x="2844800" y="958850"/>
          <p14:tracePt t="19036" x="3327400" y="958850"/>
          <p14:tracePt t="19039" x="3568700" y="958850"/>
          <p14:tracePt t="19052" x="3848100" y="958850"/>
          <p14:tracePt t="19069" x="4362450" y="958850"/>
          <p14:tracePt t="19087" x="5156200" y="958850"/>
          <p14:tracePt t="19103" x="5676900" y="965200"/>
          <p14:tracePt t="19120" x="6197600" y="1054100"/>
          <p14:tracePt t="19137" x="6705600" y="1187450"/>
          <p14:tracePt t="19153" x="7137400" y="1308100"/>
          <p14:tracePt t="19170" x="7499350" y="1409700"/>
          <p14:tracePt t="19187" x="7772400" y="1524000"/>
          <p14:tracePt t="19204" x="7924800" y="1568450"/>
          <p14:tracePt t="19219" x="8013700" y="1612900"/>
          <p14:tracePt t="19236" x="8064500" y="1638300"/>
          <p14:tracePt t="19239" x="8070850" y="1644650"/>
          <p14:tracePt t="19252" x="8077200" y="1644650"/>
          <p14:tracePt t="19407" x="8077200" y="1651000"/>
          <p14:tracePt t="19440" x="8077200" y="1663700"/>
          <p14:tracePt t="19512" x="8083550" y="1663700"/>
          <p14:tracePt t="19520" x="8108950" y="1663700"/>
          <p14:tracePt t="19527" x="8159750" y="1663700"/>
          <p14:tracePt t="19536" x="8242300" y="1663700"/>
          <p14:tracePt t="19553" x="8439150" y="1663700"/>
          <p14:tracePt t="19569" x="8724900" y="1644650"/>
          <p14:tracePt t="19586" x="9194800" y="1644650"/>
          <p14:tracePt t="19602" x="9626600" y="1701800"/>
          <p14:tracePt t="19619" x="9969500" y="1797050"/>
          <p14:tracePt t="19635" x="10185400" y="1866900"/>
          <p14:tracePt t="19653" x="10299700" y="1936750"/>
          <p14:tracePt t="19655" x="10318750" y="1962150"/>
          <p14:tracePt t="19671" x="10318750" y="1981200"/>
          <p14:tracePt t="19687" x="10318750" y="2000250"/>
          <p14:tracePt t="19704" x="10293350" y="2044700"/>
          <p14:tracePt t="19720" x="10223500" y="2089150"/>
          <p14:tracePt t="19737" x="10134600" y="2133600"/>
          <p14:tracePt t="19752" x="10013950" y="2165350"/>
          <p14:tracePt t="19770" x="9848850" y="2178050"/>
          <p14:tracePt t="19786" x="9626600" y="2178050"/>
          <p14:tracePt t="19803" x="9283700" y="2133600"/>
          <p14:tracePt t="19818" x="8921750" y="2051050"/>
          <p14:tracePt t="19836" x="8547100" y="1943100"/>
          <p14:tracePt t="19839" x="8375650" y="1892300"/>
          <p14:tracePt t="19852" x="8274050" y="1873250"/>
          <p14:tracePt t="19869" x="8070850" y="1797050"/>
          <p14:tracePt t="19871" x="8007350" y="1765300"/>
          <p14:tracePt t="19886" x="7956550" y="1746250"/>
          <p14:tracePt t="19888" x="7924800" y="1733550"/>
          <p14:tracePt t="19904" x="7905750" y="1720850"/>
          <p14:tracePt t="19975" x="7893050" y="1720850"/>
          <p14:tracePt t="19983" x="7874000" y="1720850"/>
          <p14:tracePt t="19991" x="7848600" y="1720850"/>
          <p14:tracePt t="20003" x="7823200" y="1720850"/>
          <p14:tracePt t="20019" x="7721600" y="1720850"/>
          <p14:tracePt t="20036" x="7569200" y="1733550"/>
          <p14:tracePt t="20053" x="7289800" y="1784350"/>
          <p14:tracePt t="20055" x="7124700" y="1803400"/>
          <p14:tracePt t="20070" x="6927850" y="1822450"/>
          <p14:tracePt t="20072" x="6705600" y="1866900"/>
          <p14:tracePt t="20087" x="6311900" y="1917700"/>
          <p14:tracePt t="20103" x="5930900" y="1968500"/>
          <p14:tracePt t="20119" x="5651500" y="2012950"/>
          <p14:tracePt t="20135" x="5441950" y="2044700"/>
          <p14:tracePt t="20152" x="5308600" y="2070100"/>
          <p14:tracePt t="20169" x="5283200" y="2082800"/>
          <p14:tracePt t="20224" x="5289550" y="2076450"/>
          <p14:tracePt t="20231" x="5308600" y="2044700"/>
          <p14:tracePt t="20239" x="5321300" y="2025650"/>
          <p14:tracePt t="20254" x="5334000" y="2000250"/>
          <p14:tracePt t="20279" x="5334000" y="1987550"/>
          <p14:tracePt t="20287" x="5334000" y="1955800"/>
          <p14:tracePt t="20303" x="5334000" y="1924050"/>
          <p14:tracePt t="20320" x="5334000" y="1898650"/>
          <p14:tracePt t="20336" x="5321300" y="1879600"/>
          <p14:tracePt t="20354" x="5308600" y="1866900"/>
          <p14:tracePt t="20370" x="5289550" y="1854200"/>
          <p14:tracePt t="20386" x="5232400" y="1835150"/>
          <p14:tracePt t="20403" x="5137150" y="1803400"/>
          <p14:tracePt t="20420" x="4946650" y="1778000"/>
          <p14:tracePt t="20436" x="4597400" y="1727200"/>
          <p14:tracePt t="20452" x="4203700" y="1676400"/>
          <p14:tracePt t="20471" x="3638550" y="1593850"/>
          <p14:tracePt t="20487" x="3371850" y="1549400"/>
          <p14:tracePt t="20503" x="3181350" y="1517650"/>
          <p14:tracePt t="20519" x="3041650" y="1504950"/>
          <p14:tracePt t="20536" x="2933700" y="1492250"/>
          <p14:tracePt t="20552" x="2838450" y="1492250"/>
          <p14:tracePt t="20569" x="2762250" y="1492250"/>
          <p14:tracePt t="20586" x="2730500" y="1492250"/>
          <p14:tracePt t="20602" x="2692400" y="1492250"/>
          <p14:tracePt t="20620" x="2686050" y="1498600"/>
          <p14:tracePt t="20647" x="2679700" y="1498600"/>
          <p14:tracePt t="20655" x="2673350" y="1498600"/>
          <p14:tracePt t="20695" x="2667000" y="1504950"/>
          <p14:tracePt t="20912" x="2654300" y="1517650"/>
          <p14:tracePt t="20920" x="2647950" y="1524000"/>
          <p14:tracePt t="20927" x="2635250" y="1524000"/>
          <p14:tracePt t="20937" x="2622550" y="1524000"/>
          <p14:tracePt t="20953" x="2565400" y="1530350"/>
          <p14:tracePt t="20970" x="2520950" y="1530350"/>
          <p14:tracePt t="20987" x="2476500" y="1530350"/>
          <p14:tracePt t="21003" x="2432050" y="1530350"/>
          <p14:tracePt t="21019" x="2400300" y="1530350"/>
          <p14:tracePt t="21036" x="2381250" y="1530350"/>
          <p14:tracePt t="21052" x="2355850" y="1530350"/>
          <p14:tracePt t="21070" x="2330450" y="1517650"/>
          <p14:tracePt t="21071" x="2317750" y="1504950"/>
          <p14:tracePt t="21085" x="2311400" y="1498600"/>
          <p14:tracePt t="21087" x="2305050" y="1492250"/>
          <p14:tracePt t="21104" x="2298700" y="1460500"/>
          <p14:tracePt t="21120" x="2292350" y="1441450"/>
          <p14:tracePt t="21136" x="2292350" y="1397000"/>
          <p14:tracePt t="21153" x="2292350" y="1346200"/>
          <p14:tracePt t="21169" x="2292350" y="1282700"/>
          <p14:tracePt t="21187" x="2324100" y="1231900"/>
          <p14:tracePt t="21202" x="2368550" y="1168400"/>
          <p14:tracePt t="21219" x="2444750" y="1123950"/>
          <p14:tracePt t="21236" x="2571750" y="1092200"/>
          <p14:tracePt t="21252" x="2724150" y="1041400"/>
          <p14:tracePt t="21269" x="2895600" y="1028700"/>
          <p14:tracePt t="21271" x="2959100" y="1022350"/>
          <p14:tracePt t="21287" x="3105150" y="1009650"/>
          <p14:tracePt t="21303" x="3276600" y="1009650"/>
          <p14:tracePt t="21319" x="3409950" y="1022350"/>
          <p14:tracePt t="21336" x="3556000" y="1066800"/>
          <p14:tracePt t="21352" x="3689350" y="1104900"/>
          <p14:tracePt t="21369" x="3771900" y="1149350"/>
          <p14:tracePt t="21386" x="3790950" y="1174750"/>
          <p14:tracePt t="21402" x="3797300" y="1206500"/>
          <p14:tracePt t="21419" x="3810000" y="1238250"/>
          <p14:tracePt t="21436" x="3790950" y="1276350"/>
          <p14:tracePt t="21453" x="3740150" y="1333500"/>
          <p14:tracePt t="21455" x="3708400" y="1346200"/>
          <p14:tracePt t="21467" x="3676650" y="1358900"/>
          <p14:tracePt t="21487" x="3562350" y="1390650"/>
          <p14:tracePt t="21504" x="3454400" y="1397000"/>
          <p14:tracePt t="21520" x="3352800" y="1397000"/>
          <p14:tracePt t="21536" x="3263900" y="1397000"/>
          <p14:tracePt t="21552" x="3200400" y="1384300"/>
          <p14:tracePt t="21570" x="3149600" y="1358900"/>
          <p14:tracePt t="21585" x="3136900" y="1339850"/>
          <p14:tracePt t="21603" x="3136900" y="1308100"/>
          <p14:tracePt t="21619" x="3136900" y="1270000"/>
          <p14:tracePt t="21636" x="3136900" y="1244600"/>
          <p14:tracePt t="21652" x="3136900" y="1212850"/>
          <p14:tracePt t="21669" x="3155950" y="1193800"/>
          <p14:tracePt t="21671" x="3168650" y="1181100"/>
          <p14:tracePt t="21687" x="3200400" y="1168400"/>
          <p14:tracePt t="21703" x="3244850" y="1162050"/>
          <p14:tracePt t="21719" x="3289300" y="1155700"/>
          <p14:tracePt t="21736" x="3333750" y="1155700"/>
          <p14:tracePt t="21752" x="3371850" y="1155700"/>
          <p14:tracePt t="21770" x="3409950" y="1155700"/>
          <p14:tracePt t="21786" x="3435350" y="1168400"/>
          <p14:tracePt t="21803" x="3454400" y="1174750"/>
          <p14:tracePt t="21880" x="3454400" y="1181100"/>
          <p14:tracePt t="22264" x="3454400" y="1193800"/>
          <p14:tracePt t="22271" x="3454400" y="1206500"/>
          <p14:tracePt t="22280" x="3454400" y="1212850"/>
          <p14:tracePt t="22303" x="3454400" y="1238250"/>
          <p14:tracePt t="22321" x="3448050" y="1263650"/>
          <p14:tracePt t="22336" x="3435350" y="1276350"/>
          <p14:tracePt t="22353" x="3429000" y="1295400"/>
          <p14:tracePt t="22368" x="3416300" y="1314450"/>
          <p14:tracePt t="22386" x="3409950" y="1320800"/>
          <p14:tracePt t="22402" x="3397250" y="1339850"/>
          <p14:tracePt t="22419" x="3384550" y="1358900"/>
          <p14:tracePt t="22435" x="3365500" y="1377950"/>
          <p14:tracePt t="22452" x="3365500" y="1384300"/>
          <p14:tracePt t="22470" x="3352800" y="1397000"/>
          <p14:tracePt t="22486" x="3346450" y="1403350"/>
          <p14:tracePt t="22488" x="3346450" y="1409700"/>
          <p14:tracePt t="22502" x="3346450" y="1416050"/>
          <p14:tracePt t="22535" x="3340100" y="1416050"/>
          <p14:tracePt t="23792" x="3340100" y="1422400"/>
          <p14:tracePt t="23831" x="3365500" y="1422400"/>
          <p14:tracePt t="23840" x="3416300" y="1422400"/>
          <p14:tracePt t="23853" x="3492500" y="1422400"/>
          <p14:tracePt t="23869" x="3810000" y="1422400"/>
          <p14:tracePt t="23886" x="4311650" y="1498600"/>
          <p14:tracePt t="23903" x="5137150" y="1644650"/>
          <p14:tracePt t="23920" x="5753100" y="1727200"/>
          <p14:tracePt t="23936" x="6375400" y="1835150"/>
          <p14:tracePt t="23953" x="6953250" y="1955800"/>
          <p14:tracePt t="23969" x="7435850" y="2082800"/>
          <p14:tracePt t="23984" x="7886700" y="2228850"/>
          <p14:tracePt t="24001" x="8235950" y="2343150"/>
          <p14:tracePt t="24018" x="8451850" y="2425700"/>
          <p14:tracePt t="24034" x="8559800" y="2476500"/>
          <p14:tracePt t="24051" x="8604250" y="2514600"/>
          <p14:tracePt t="24068" x="8610600" y="2514600"/>
          <p14:tracePt t="24127" x="8610600" y="2520950"/>
          <p14:tracePt t="24136" x="8604250" y="2520950"/>
          <p14:tracePt t="24144" x="8585200" y="2527300"/>
          <p14:tracePt t="24153" x="8559800" y="2527300"/>
          <p14:tracePt t="24169" x="8464550" y="2527300"/>
          <p14:tracePt t="24186" x="8356600" y="2527300"/>
          <p14:tracePt t="24202" x="8229600" y="2527300"/>
          <p14:tracePt t="24220" x="8083550" y="2527300"/>
          <p14:tracePt t="24223" x="8001000" y="2527300"/>
          <p14:tracePt t="24237" x="7912100" y="2527300"/>
          <p14:tracePt t="24239" x="7842250" y="2520950"/>
          <p14:tracePt t="24253" x="7747000" y="2508250"/>
          <p14:tracePt t="24255" x="7670800" y="2495550"/>
          <p14:tracePt t="24270" x="7581900" y="2489200"/>
          <p14:tracePt t="24271" x="7499350" y="2476500"/>
          <p14:tracePt t="24287" x="7397750" y="2457450"/>
          <p14:tracePt t="24303" x="7327900" y="2438400"/>
          <p14:tracePt t="24321" x="7289800" y="2425700"/>
          <p14:tracePt t="24336" x="7283450" y="2425700"/>
          <p14:tracePt t="26544" x="7270750" y="2425700"/>
          <p14:tracePt t="26553" x="7232650" y="2425700"/>
          <p14:tracePt t="26559" x="7181850" y="2425700"/>
          <p14:tracePt t="26570" x="7112000" y="2425700"/>
          <p14:tracePt t="26587" x="6946900" y="2425700"/>
          <p14:tracePt t="26603" x="6756400" y="2425700"/>
          <p14:tracePt t="26620" x="6565900" y="2425700"/>
          <p14:tracePt t="26636" x="6400800" y="2425700"/>
          <p14:tracePt t="26652" x="6254750" y="2425700"/>
          <p14:tracePt t="26670" x="6115050" y="2425700"/>
          <p14:tracePt t="26672" x="6038850" y="2425700"/>
          <p14:tracePt t="26686" x="5962650" y="2425700"/>
          <p14:tracePt t="26687" x="5880100" y="2425700"/>
          <p14:tracePt t="26703" x="5708650" y="2425700"/>
          <p14:tracePt t="26720" x="5556250" y="2413000"/>
          <p14:tracePt t="26736" x="5416550" y="2368550"/>
          <p14:tracePt t="26752" x="5264150" y="2343150"/>
          <p14:tracePt t="26768" x="5124450" y="2311400"/>
          <p14:tracePt t="26786" x="4972050" y="2286000"/>
          <p14:tracePt t="26802" x="4800600" y="2260600"/>
          <p14:tracePt t="26819" x="4660900" y="2254250"/>
          <p14:tracePt t="26836" x="4572000" y="2254250"/>
          <p14:tracePt t="26852" x="4489450" y="2273300"/>
          <p14:tracePt t="26870" x="4432300" y="2273300"/>
          <p14:tracePt t="26871" x="4387850" y="2279650"/>
          <p14:tracePt t="26886" x="4356100" y="2292350"/>
          <p14:tracePt t="26887" x="4337050" y="2292350"/>
          <p14:tracePt t="26903" x="4260850" y="2311400"/>
          <p14:tracePt t="26920" x="4165600" y="2336800"/>
          <p14:tracePt t="26936" x="4044950" y="2374900"/>
          <p14:tracePt t="26952" x="4000500" y="2374900"/>
          <p14:tracePt t="26968" x="3987800" y="2374900"/>
          <p14:tracePt t="26986" x="3981450" y="2374900"/>
          <p14:tracePt t="27007" x="3968750" y="2387600"/>
          <p14:tracePt t="27064" x="3962400" y="2387600"/>
          <p14:tracePt t="27071" x="3956050" y="2387600"/>
          <p14:tracePt t="27079" x="3949700" y="2387600"/>
          <p14:tracePt t="27087" x="3937000" y="2387600"/>
          <p14:tracePt t="27103" x="3905250" y="2387600"/>
          <p14:tracePt t="27120" x="3867150" y="2387600"/>
          <p14:tracePt t="27136" x="3841750" y="2374900"/>
          <p14:tracePt t="27152" x="3810000" y="2368550"/>
          <p14:tracePt t="27169" x="3797300" y="2362200"/>
          <p14:tracePt t="27312" x="3790950" y="2355850"/>
          <p14:tracePt t="27327" x="3790950" y="2343150"/>
          <p14:tracePt t="27337" x="3803650" y="2336800"/>
          <p14:tracePt t="27343" x="3822700" y="2336800"/>
          <p14:tracePt t="27353" x="3867150" y="2317750"/>
          <p14:tracePt t="27369" x="4025900" y="2305050"/>
          <p14:tracePt t="27385" x="4343400" y="2260600"/>
          <p14:tracePt t="27403" x="4787900" y="2203450"/>
          <p14:tracePt t="27419" x="5321300" y="2120900"/>
          <p14:tracePt t="27436" x="5975350" y="2038350"/>
          <p14:tracePt t="27452" x="6680200" y="2038350"/>
          <p14:tracePt t="27455" x="7042150" y="2038350"/>
          <p14:tracePt t="27468" x="7334250" y="2038350"/>
          <p14:tracePt t="27484" x="7816850" y="2038350"/>
          <p14:tracePt t="27503" x="8121650" y="2038350"/>
          <p14:tracePt t="27519" x="8185150" y="2019300"/>
          <p14:tracePt t="27535" x="8185150" y="2012950"/>
          <p14:tracePt t="27648" x="8191500" y="2012950"/>
          <p14:tracePt t="27672" x="8191500" y="2006600"/>
          <p14:tracePt t="27687" x="8191500" y="2000250"/>
          <p14:tracePt t="27704" x="8191500" y="1993900"/>
          <p14:tracePt t="27721" x="8185150" y="1987550"/>
          <p14:tracePt t="27727" x="8178800" y="1974850"/>
          <p14:tracePt t="27737" x="8153400" y="1962150"/>
          <p14:tracePt t="27752" x="8096250" y="1917700"/>
          <p14:tracePt t="27768" x="7956550" y="1866900"/>
          <p14:tracePt t="27786" x="7683500" y="1809750"/>
          <p14:tracePt t="27802" x="7251700" y="1746250"/>
          <p14:tracePt t="27820" x="6737350" y="1689100"/>
          <p14:tracePt t="27836" x="6203950" y="1619250"/>
          <p14:tracePt t="27852" x="5619750" y="1619250"/>
          <p14:tracePt t="27869" x="4946650" y="1619250"/>
          <p14:tracePt t="27886" x="4330700" y="1619250"/>
          <p14:tracePt t="27888" x="4038600" y="1619250"/>
          <p14:tracePt t="27903" x="3486150" y="1619250"/>
          <p14:tracePt t="27920" x="3124200" y="1619250"/>
          <p14:tracePt t="27935" x="2844800" y="1619250"/>
          <p14:tracePt t="27952" x="2673350" y="1619250"/>
          <p14:tracePt t="27969" x="2565400" y="1631950"/>
          <p14:tracePt t="27986" x="2520950" y="1651000"/>
          <p14:tracePt t="28002" x="2514600" y="1651000"/>
          <p14:tracePt t="28019" x="2501900" y="1657350"/>
          <p14:tracePt t="28037" x="2476500" y="1663700"/>
          <p14:tracePt t="28039" x="2457450" y="1676400"/>
          <p14:tracePt t="28052" x="2432050" y="1689100"/>
          <p14:tracePt t="28069" x="2387600" y="1701800"/>
          <p14:tracePt t="28086" x="2362200" y="1708150"/>
          <p14:tracePt t="28102" x="2349500" y="1708150"/>
          <p14:tracePt t="28159" x="2349500" y="1701800"/>
          <p14:tracePt t="28167" x="2349500" y="1682750"/>
          <p14:tracePt t="28175" x="2349500" y="1663700"/>
          <p14:tracePt t="28187" x="2349500" y="1657350"/>
          <p14:tracePt t="28202" x="2355850" y="1619250"/>
          <p14:tracePt t="28220" x="2406650" y="1568450"/>
          <p14:tracePt t="28236" x="2495550" y="1511300"/>
          <p14:tracePt t="28253" x="2603500" y="1473200"/>
          <p14:tracePt t="28269" x="2724150" y="1441450"/>
          <p14:tracePt t="28271" x="2774950" y="1441450"/>
          <p14:tracePt t="28286" x="2819400" y="1435100"/>
          <p14:tracePt t="28288" x="2832100" y="1435100"/>
          <p14:tracePt t="28303" x="2838450" y="1435100"/>
          <p14:tracePt t="28335" x="2806700" y="1435100"/>
          <p14:tracePt t="28343" x="2717800" y="1460500"/>
          <p14:tracePt t="28354" x="2635250" y="1460500"/>
          <p14:tracePt t="28370" x="2438400" y="1416050"/>
          <p14:tracePt t="28386" x="2165350" y="1263650"/>
          <p14:tracePt t="28403" x="2025650" y="1155700"/>
          <p14:tracePt t="28420" x="1930400" y="1079500"/>
          <p14:tracePt t="28436" x="1905000" y="1060450"/>
          <p14:tracePt t="28462" x="1898650" y="1060450"/>
          <p14:tracePt t="28495" x="1917700" y="1060450"/>
          <p14:tracePt t="28503" x="1962150" y="1060450"/>
          <p14:tracePt t="28511" x="1981200" y="1066800"/>
          <p14:tracePt t="28520" x="2025650" y="1073150"/>
          <p14:tracePt t="28538" x="2101850" y="1104900"/>
          <p14:tracePt t="28553" x="2190750" y="1130300"/>
          <p14:tracePt t="28569" x="2286000" y="1155700"/>
          <p14:tracePt t="28587" x="2343150" y="1174750"/>
          <p14:tracePt t="28602" x="2362200" y="1174750"/>
          <p14:tracePt t="28968" x="2368550" y="1174750"/>
          <p14:tracePt t="28991" x="2374900" y="1174750"/>
          <p14:tracePt t="29088" x="2381250" y="1174750"/>
          <p14:tracePt t="29095" x="2387600" y="1174750"/>
          <p14:tracePt t="29103" x="2393950" y="1181100"/>
          <p14:tracePt t="29119" x="2400300" y="1206500"/>
          <p14:tracePt t="29137" x="2413000" y="1231900"/>
          <p14:tracePt t="29154" x="2413000" y="1250950"/>
          <p14:tracePt t="29170" x="2419350" y="1270000"/>
          <p14:tracePt t="29186" x="2425700" y="1276350"/>
          <p14:tracePt t="29552" x="2438400" y="1289050"/>
          <p14:tracePt t="29567" x="2444750" y="1301750"/>
          <p14:tracePt t="29584" x="2451100" y="1308100"/>
          <p14:tracePt t="29879" x="2444750" y="1308100"/>
          <p14:tracePt t="29888" x="2432050" y="1308100"/>
          <p14:tracePt t="29895" x="2413000" y="1282700"/>
          <p14:tracePt t="29903" x="2400300" y="1282700"/>
          <p14:tracePt t="29920" x="2400300" y="1276350"/>
          <p14:tracePt t="30336" x="2400300" y="1282700"/>
          <p14:tracePt t="30343" x="2400300" y="1295400"/>
          <p14:tracePt t="30353" x="2432050" y="1314450"/>
          <p14:tracePt t="30368" x="2527300" y="1339850"/>
          <p14:tracePt t="30386" x="2660650" y="1352550"/>
          <p14:tracePt t="30402" x="2832100" y="1384300"/>
          <p14:tracePt t="30419" x="2971800" y="1416050"/>
          <p14:tracePt t="30435" x="3086100" y="1447800"/>
          <p14:tracePt t="30453" x="3155950" y="1473200"/>
          <p14:tracePt t="30455" x="3175000" y="1485900"/>
          <p14:tracePt t="30467" x="3194050" y="1485900"/>
          <p14:tracePt t="30484" x="3213100" y="1504950"/>
          <p14:tracePt t="30486" x="3213100" y="1517650"/>
          <p14:tracePt t="30503" x="3213100" y="1524000"/>
          <p14:tracePt t="30519" x="3213100" y="1536700"/>
          <p14:tracePt t="30535" x="3219450" y="1543050"/>
          <p14:tracePt t="30592" x="3244850" y="1543050"/>
          <p14:tracePt t="30599" x="3263900" y="1543050"/>
          <p14:tracePt t="30607" x="3282950" y="1543050"/>
          <p14:tracePt t="30623" x="3289300" y="1536700"/>
          <p14:tracePt t="30636" x="3302000" y="1536700"/>
          <p14:tracePt t="30653" x="3302000" y="1530350"/>
          <p14:tracePt t="30655" x="3327400" y="1517650"/>
          <p14:tracePt t="30669" x="3365500" y="1511300"/>
          <p14:tracePt t="30685" x="3454400" y="1485900"/>
          <p14:tracePt t="30703" x="3479800" y="1473200"/>
          <p14:tracePt t="30720" x="3498850" y="1454150"/>
          <p14:tracePt t="30736" x="3505200" y="1441450"/>
          <p14:tracePt t="30753" x="3517900" y="1428750"/>
          <p14:tracePt t="30769" x="3524250" y="1416050"/>
          <p14:tracePt t="30786" x="3524250" y="1409700"/>
          <p14:tracePt t="30856" x="3511550" y="1409700"/>
          <p14:tracePt t="30863" x="3441700" y="1447800"/>
          <p14:tracePt t="30871" x="3365500" y="1473200"/>
          <p14:tracePt t="30887" x="3333750" y="1479550"/>
          <p14:tracePt t="31240" x="3359150" y="1479550"/>
          <p14:tracePt t="31247" x="3606800" y="1435100"/>
          <p14:tracePt t="31255" x="3886200" y="1403350"/>
          <p14:tracePt t="31270" x="4406900" y="1333500"/>
          <p14:tracePt t="31285" x="4641850" y="1289050"/>
          <p14:tracePt t="31303" x="5118100" y="1219200"/>
          <p14:tracePt t="31320" x="5511800" y="1219200"/>
          <p14:tracePt t="31337" x="5911850" y="1219200"/>
          <p14:tracePt t="31352" x="6178550" y="1212850"/>
          <p14:tracePt t="31369" x="6470650" y="1212850"/>
          <p14:tracePt t="31385" x="6769100" y="1212850"/>
          <p14:tracePt t="31403" x="7061200" y="1212850"/>
          <p14:tracePt t="31418" x="7353300" y="1187450"/>
          <p14:tracePt t="31436" x="7600950" y="1104900"/>
          <p14:tracePt t="31452" x="7816850" y="1016000"/>
          <p14:tracePt t="31469" x="7994650" y="927100"/>
          <p14:tracePt t="31471" x="8064500" y="882650"/>
          <p14:tracePt t="31486" x="8108950" y="850900"/>
          <p14:tracePt t="31487" x="8140700" y="819150"/>
          <p14:tracePt t="31504" x="8172450" y="781050"/>
          <p14:tracePt t="31520" x="8172450" y="774700"/>
          <p14:tracePt t="31567" x="8178800" y="774700"/>
          <p14:tracePt t="31584" x="8185150" y="774700"/>
          <p14:tracePt t="31591" x="8197850" y="781050"/>
          <p14:tracePt t="31603" x="8216900" y="806450"/>
          <p14:tracePt t="31618" x="8255000" y="869950"/>
          <p14:tracePt t="31636" x="8324850" y="933450"/>
          <p14:tracePt t="31639" x="8362950" y="965200"/>
          <p14:tracePt t="31653" x="8401050" y="984250"/>
          <p14:tracePt t="31655" x="8413750" y="996950"/>
          <p14:tracePt t="31670" x="8439150" y="1003300"/>
          <p14:tracePt t="31671" x="8451850" y="1009650"/>
          <p14:tracePt t="31686" x="8458200" y="1016000"/>
          <p14:tracePt t="31687" x="8470900" y="1028700"/>
          <p14:tracePt t="31814" x="8470900" y="1035050"/>
          <p14:tracePt t="31855" x="8470900" y="1041400"/>
          <p14:tracePt t="31879" x="8470900" y="1047750"/>
          <p14:tracePt t="31887" x="8470900" y="1054100"/>
          <p14:tracePt t="31903" x="8464550" y="1066800"/>
          <p14:tracePt t="31911" x="8464550" y="1073150"/>
          <p14:tracePt t="31920" x="8464550" y="1092200"/>
          <p14:tracePt t="31937" x="8464550" y="1149350"/>
          <p14:tracePt t="31952" x="8464550" y="1174750"/>
          <p14:tracePt t="31969" x="8464550" y="1225550"/>
          <p14:tracePt t="31985" x="8502650" y="1289050"/>
          <p14:tracePt t="32002" x="8540750" y="1346200"/>
          <p14:tracePt t="32019" x="8578850" y="1397000"/>
          <p14:tracePt t="32036" x="8629650" y="1435100"/>
          <p14:tracePt t="32039" x="8674100" y="1460500"/>
          <p14:tracePt t="32053" x="8712200" y="1466850"/>
          <p14:tracePt t="32069" x="8820150" y="1473200"/>
          <p14:tracePt t="32072" x="8896350" y="1473200"/>
          <p14:tracePt t="32086" x="8985250" y="1473200"/>
          <p14:tracePt t="32087" x="9105900" y="1441450"/>
          <p14:tracePt t="32103" x="9436100" y="1276350"/>
          <p14:tracePt t="32120" x="9867900" y="1073150"/>
          <p14:tracePt t="32135" x="10115550" y="901700"/>
          <p14:tracePt t="32152" x="10280650" y="755650"/>
          <p14:tracePt t="32168" x="10433050" y="628650"/>
          <p14:tracePt t="32187" x="10585450" y="495300"/>
          <p14:tracePt t="32202" x="10699750" y="393700"/>
          <p14:tracePt t="32219" x="10744200" y="349250"/>
          <p14:tracePt t="32235" x="10763250" y="330200"/>
          <p14:tracePt t="32252" x="10769600" y="330200"/>
          <p14:tracePt t="32254" x="10782300" y="330200"/>
          <p14:tracePt t="32269" x="10801350" y="336550"/>
          <p14:tracePt t="32271" x="10820400" y="361950"/>
          <p14:tracePt t="32287" x="10826750" y="406400"/>
          <p14:tracePt t="32303" x="10826750" y="469900"/>
          <p14:tracePt t="32320" x="10795000" y="571500"/>
          <p14:tracePt t="32336" x="10731500" y="679450"/>
          <p14:tracePt t="32352" x="10629900" y="850900"/>
          <p14:tracePt t="32370" x="10547350" y="1003300"/>
          <p14:tracePt t="32385" x="10458450" y="1143000"/>
          <p14:tracePt t="32403" x="10375900" y="1257300"/>
          <p14:tracePt t="32419" x="10287000" y="1371600"/>
          <p14:tracePt t="32436" x="10210800" y="1485900"/>
          <p14:tracePt t="32439" x="10172700" y="1543050"/>
          <p14:tracePt t="32452" x="10128250" y="1606550"/>
          <p14:tracePt t="32455" x="10083800" y="1670050"/>
          <p14:tracePt t="32470" x="10039350" y="1727200"/>
          <p14:tracePt t="32472" x="10001250" y="1778000"/>
          <p14:tracePt t="32486" x="9969500" y="1816100"/>
          <p14:tracePt t="32487" x="9931400" y="1866900"/>
          <p14:tracePt t="32503" x="9874250" y="1924050"/>
          <p14:tracePt t="32520" x="9823450" y="1968500"/>
          <p14:tracePt t="32536" x="9785350" y="1987550"/>
          <p14:tracePt t="32553" x="9740900" y="2000250"/>
          <p14:tracePt t="32569" x="9683750" y="2019300"/>
          <p14:tracePt t="32586" x="9632950" y="2044700"/>
          <p14:tracePt t="32602" x="9582150" y="2051050"/>
          <p14:tracePt t="32619" x="9512300" y="2057400"/>
          <p14:tracePt t="32635" x="9455150" y="2070100"/>
          <p14:tracePt t="32652" x="9404350" y="2070100"/>
          <p14:tracePt t="32669" x="9353550" y="2070100"/>
          <p14:tracePt t="32671" x="9334500" y="2070100"/>
          <p14:tracePt t="32685" x="9309100" y="2070100"/>
          <p14:tracePt t="32703" x="9271000" y="2063750"/>
          <p14:tracePt t="32720" x="9251950" y="2063750"/>
          <p14:tracePt t="32736" x="9232900" y="2051050"/>
          <p14:tracePt t="32752" x="9194800" y="2044700"/>
          <p14:tracePt t="32769" x="9144000" y="2019300"/>
          <p14:tracePt t="32786" x="9080500" y="2006600"/>
          <p14:tracePt t="32803" x="9023350" y="2000250"/>
          <p14:tracePt t="32820" x="8953500" y="1993900"/>
          <p14:tracePt t="32836" x="8877300" y="1981200"/>
          <p14:tracePt t="32853" x="8832850" y="1968500"/>
          <p14:tracePt t="32855" x="8813800" y="1962150"/>
          <p14:tracePt t="32869" x="8807450" y="1962150"/>
          <p14:tracePt t="32885" x="8788400" y="1962150"/>
          <p14:tracePt t="32903" x="8775700" y="1955800"/>
          <p14:tracePt t="32920" x="8769350" y="1955800"/>
          <p14:tracePt t="32936" x="8743950" y="1955800"/>
          <p14:tracePt t="32953" x="8718550" y="1955800"/>
          <p14:tracePt t="32970" x="8674100" y="1955800"/>
          <p14:tracePt t="32986" x="8642350" y="1968500"/>
          <p14:tracePt t="33003" x="8610600" y="1981200"/>
          <p14:tracePt t="33020" x="8597900" y="1987550"/>
          <p14:tracePt t="33036" x="8597900" y="1993900"/>
          <p14:tracePt t="33087" x="8597900" y="2000250"/>
          <p14:tracePt t="33095" x="8597900" y="2012950"/>
          <p14:tracePt t="33103" x="8604250" y="2019300"/>
          <p14:tracePt t="33119" x="8642350" y="2044700"/>
          <p14:tracePt t="33137" x="8686800" y="2063750"/>
          <p14:tracePt t="33153" x="8731250" y="2070100"/>
          <p14:tracePt t="33168" x="8851900" y="2082800"/>
          <p14:tracePt t="33187" x="9074150" y="2082800"/>
          <p14:tracePt t="33202" x="9366250" y="2082800"/>
          <p14:tracePt t="33220" x="9677400" y="2082800"/>
          <p14:tracePt t="33236" x="9912350" y="2089150"/>
          <p14:tracePt t="33252" x="10090150" y="2089150"/>
          <p14:tracePt t="33269" x="10236200" y="2108200"/>
          <p14:tracePt t="33285" x="10318750" y="2108200"/>
          <p14:tracePt t="33287" x="10344150" y="2108200"/>
          <p14:tracePt t="33303" x="10356850" y="2108200"/>
          <p14:tracePt t="33383" x="10356850" y="2114550"/>
          <p14:tracePt t="33391" x="10350500" y="2114550"/>
          <p14:tracePt t="33407" x="10337800" y="2120900"/>
          <p14:tracePt t="33419" x="10312400" y="2127250"/>
          <p14:tracePt t="33436" x="10236200" y="2159000"/>
          <p14:tracePt t="33453" x="10071100" y="2184400"/>
          <p14:tracePt t="33468" x="9823450" y="2216150"/>
          <p14:tracePt t="33484" x="9505950" y="2228850"/>
          <p14:tracePt t="33486" x="9264650" y="2228850"/>
          <p14:tracePt t="33501" x="9023350" y="2228850"/>
          <p14:tracePt t="33502" x="8743950" y="2228850"/>
          <p14:tracePt t="33518" x="8210550" y="2241550"/>
          <p14:tracePt t="33534" x="7677150" y="2241550"/>
          <p14:tracePt t="33551" x="7226300" y="2241550"/>
          <p14:tracePt t="33567" x="6762750" y="2241550"/>
          <p14:tracePt t="33585" x="6197600" y="2298700"/>
          <p14:tracePt t="33601" x="5435600" y="2336800"/>
          <p14:tracePt t="33618" x="4546600" y="2336800"/>
          <p14:tracePt t="33634" x="3670300" y="2222500"/>
          <p14:tracePt t="33651" x="2927350" y="2095500"/>
          <p14:tracePt t="33667" x="2482850" y="2051050"/>
          <p14:tracePt t="33684" x="2381250" y="2051050"/>
          <p14:tracePt t="33686" x="2374900" y="2051050"/>
          <p14:tracePt t="33701" x="2368550" y="2051050"/>
          <p14:tracePt t="33718" x="2381250" y="2057400"/>
          <p14:tracePt t="33734" x="2387600" y="2057400"/>
          <p14:tracePt t="33751" x="2470150" y="2051050"/>
          <p14:tracePt t="33768" x="2514600" y="1949450"/>
          <p14:tracePt t="33784" x="2533650" y="1885950"/>
          <p14:tracePt t="33961" x="2571750" y="1898650"/>
          <p14:tracePt t="33967" x="2603500" y="1962150"/>
          <p14:tracePt t="33974" x="2609850" y="2012950"/>
          <p14:tracePt t="33984" x="2609850" y="2076450"/>
          <p14:tracePt t="34000" x="2590800" y="2139950"/>
          <p14:tracePt t="34018" x="2540000" y="2190750"/>
          <p14:tracePt t="34034" x="2489200" y="2216150"/>
          <p14:tracePt t="34051" x="2425700" y="2222500"/>
          <p14:tracePt t="34068" x="2330450" y="2241550"/>
          <p14:tracePt t="34085" x="2184400" y="2279650"/>
          <p14:tracePt t="34086" x="2108200" y="2286000"/>
          <p14:tracePt t="34101" x="2012950" y="2298700"/>
          <p14:tracePt t="34118" x="1739900" y="2305050"/>
          <p14:tracePt t="34134" x="1555750" y="2305050"/>
          <p14:tracePt t="34151" x="1358900" y="2305050"/>
          <p14:tracePt t="34168" x="1168400" y="2305050"/>
          <p14:tracePt t="34184" x="1009650" y="2305050"/>
          <p14:tracePt t="34201" x="908050" y="2305050"/>
          <p14:tracePt t="34218" x="869950" y="2305050"/>
          <p14:tracePt t="34234" x="850900" y="2305050"/>
          <p14:tracePt t="34328" x="844550" y="2305050"/>
          <p14:tracePt t="34343" x="838200" y="2305050"/>
          <p14:tracePt t="34353" x="831850" y="2305050"/>
          <p14:tracePt t="34359" x="825500" y="2298700"/>
          <p14:tracePt t="34383" x="819150" y="2292350"/>
          <p14:tracePt t="34391" x="812800" y="2286000"/>
          <p14:tracePt t="34403" x="806450" y="2279650"/>
          <p14:tracePt t="34419" x="806450" y="2273300"/>
          <p14:tracePt t="34436" x="806450" y="2266950"/>
          <p14:tracePt t="34452" x="806450" y="2254250"/>
          <p14:tracePt t="34454" x="806450" y="2247900"/>
          <p14:tracePt t="34511" x="806450" y="2235200"/>
          <p14:tracePt t="34520" x="806450" y="2216150"/>
          <p14:tracePt t="34527" x="812800" y="2203450"/>
          <p14:tracePt t="34536" x="812800" y="2190750"/>
          <p14:tracePt t="34553" x="812800" y="2178050"/>
          <p14:tracePt t="34568" x="819150" y="2165350"/>
          <p14:tracePt t="34585" x="838200" y="2139950"/>
          <p14:tracePt t="34602" x="895350" y="2063750"/>
          <p14:tracePt t="34620" x="971550" y="1962150"/>
          <p14:tracePt t="34635" x="1035050" y="1873250"/>
          <p14:tracePt t="34652" x="1073150" y="1835150"/>
          <p14:tracePt t="34669" x="1098550" y="1790700"/>
          <p14:tracePt t="34671" x="1104900" y="1784350"/>
          <p14:tracePt t="34686" x="1143000" y="1758950"/>
          <p14:tracePt t="34703" x="1162050" y="1733550"/>
          <p14:tracePt t="34719" x="1181100" y="1714500"/>
          <p14:tracePt t="34736" x="1200150" y="1708150"/>
          <p14:tracePt t="34752" x="1219200" y="1695450"/>
          <p14:tracePt t="34770" x="1238250" y="1695450"/>
          <p14:tracePt t="34786" x="1270000" y="1695450"/>
          <p14:tracePt t="34802" x="1276350" y="1695450"/>
          <p14:tracePt t="34943" x="1263650" y="1701800"/>
          <p14:tracePt t="34952" x="1238250" y="1720850"/>
          <p14:tracePt t="34959" x="1219200" y="1733550"/>
          <p14:tracePt t="34970" x="1200150" y="1733550"/>
          <p14:tracePt t="34986" x="1143000" y="1758950"/>
          <p14:tracePt t="35002" x="1079500" y="1778000"/>
          <p14:tracePt t="35019" x="1009650" y="1803400"/>
          <p14:tracePt t="35036" x="971550" y="1803400"/>
          <p14:tracePt t="35053" x="933450" y="1809750"/>
          <p14:tracePt t="35055" x="914400" y="1816100"/>
          <p14:tracePt t="35069" x="901700" y="1822450"/>
          <p14:tracePt t="35071" x="895350" y="1822450"/>
          <p14:tracePt t="35086" x="882650" y="1828800"/>
          <p14:tracePt t="35102" x="869950" y="1835150"/>
          <p14:tracePt t="35255" x="876300" y="1835150"/>
          <p14:tracePt t="35273" x="889000" y="1835150"/>
          <p14:tracePt t="35279" x="895350" y="1835150"/>
          <p14:tracePt t="35287" x="908050" y="1828800"/>
          <p14:tracePt t="35303" x="920750" y="1828800"/>
          <p14:tracePt t="35319" x="933450" y="1828800"/>
          <p14:tracePt t="35343" x="939800" y="1828800"/>
          <p14:tracePt t="35439" x="946150" y="1828800"/>
          <p14:tracePt t="35446" x="952500" y="1828800"/>
          <p14:tracePt t="35454" x="965200" y="1828800"/>
          <p14:tracePt t="35468" x="990600" y="1822450"/>
          <p14:tracePt t="35484" x="1028700" y="1822450"/>
          <p14:tracePt t="35503" x="1136650" y="1816100"/>
          <p14:tracePt t="35519" x="1206500" y="1816100"/>
          <p14:tracePt t="35535" x="1282700" y="1816100"/>
          <p14:tracePt t="35552" x="1377950" y="1816100"/>
          <p14:tracePt t="35568" x="1485900" y="1816100"/>
          <p14:tracePt t="35586" x="1612900" y="1816100"/>
          <p14:tracePt t="35602" x="1739900" y="1816100"/>
          <p14:tracePt t="35619" x="1866900" y="1816100"/>
          <p14:tracePt t="35636" x="1981200" y="1797050"/>
          <p14:tracePt t="35639" x="2012950" y="1797050"/>
          <p14:tracePt t="35652" x="2038350" y="1790700"/>
          <p14:tracePt t="35670" x="2082800" y="1784350"/>
          <p14:tracePt t="35671" x="2101850" y="1784350"/>
          <p14:tracePt t="35686" x="2108200" y="1784350"/>
          <p14:tracePt t="35800" x="2108200" y="1778000"/>
          <p14:tracePt t="35807" x="2095500" y="1778000"/>
          <p14:tracePt t="35819" x="2057400" y="1784350"/>
          <p14:tracePt t="35835" x="1981200" y="1803400"/>
          <p14:tracePt t="35853" x="1866900" y="1816100"/>
          <p14:tracePt t="35856" x="1835150" y="1816100"/>
          <p14:tracePt t="35869" x="1778000" y="1835150"/>
          <p14:tracePt t="35872" x="1746250" y="1835150"/>
          <p14:tracePt t="35887" x="1708150" y="1835150"/>
          <p14:tracePt t="35903" x="1701800" y="1835150"/>
          <p14:tracePt t="35919" x="1695450" y="1835150"/>
          <p14:tracePt t="35951" x="1714500" y="1835150"/>
          <p14:tracePt t="35959" x="1752600" y="1835150"/>
          <p14:tracePt t="35970" x="1822450" y="1822450"/>
          <p14:tracePt t="35986" x="2000250" y="1803400"/>
          <p14:tracePt t="36003" x="2222500" y="1803400"/>
          <p14:tracePt t="36020" x="2482850" y="1803400"/>
          <p14:tracePt t="36036" x="2724150" y="1803400"/>
          <p14:tracePt t="36053" x="2914650" y="1803400"/>
          <p14:tracePt t="36069" x="3022600" y="1816100"/>
          <p14:tracePt t="36086" x="3041650" y="1816100"/>
          <p14:tracePt t="36127" x="3041650" y="1828800"/>
          <p14:tracePt t="36136" x="3028950" y="1835150"/>
          <p14:tracePt t="36143" x="2990850" y="1841500"/>
          <p14:tracePt t="36153" x="2940050" y="1854200"/>
          <p14:tracePt t="36169" x="2825750" y="1885950"/>
          <p14:tracePt t="36187" x="2679700" y="1905000"/>
          <p14:tracePt t="36202" x="2520950" y="1905000"/>
          <p14:tracePt t="36219" x="2381250" y="1905000"/>
          <p14:tracePt t="36235" x="2279650" y="1892300"/>
          <p14:tracePt t="36253" x="2228850" y="1879600"/>
          <p14:tracePt t="36255" x="2209800" y="1866900"/>
          <p14:tracePt t="36269" x="2203450" y="1866900"/>
          <p14:tracePt t="36295" x="2203450" y="1847850"/>
          <p14:tracePt t="36303" x="2222500" y="1835150"/>
          <p14:tracePt t="36319" x="2317750" y="1809750"/>
          <p14:tracePt t="36337" x="2451100" y="1797050"/>
          <p14:tracePt t="36353" x="2590800" y="1797050"/>
          <p14:tracePt t="36370" x="2692400" y="1797050"/>
          <p14:tracePt t="36387" x="2787650" y="1816100"/>
          <p14:tracePt t="36403" x="2819400" y="1822450"/>
          <p14:tracePt t="36420" x="2832100" y="1828800"/>
          <p14:tracePt t="36435" x="2832100" y="1835150"/>
          <p14:tracePt t="36452" x="2832100" y="1854200"/>
          <p14:tracePt t="36469" x="2813050" y="1879600"/>
          <p14:tracePt t="36485" x="2724150" y="1892300"/>
          <p14:tracePt t="36503" x="2590800" y="1905000"/>
          <p14:tracePt t="36520" x="2501900" y="1905000"/>
          <p14:tracePt t="36536" x="2438400" y="1873250"/>
          <p14:tracePt t="36553" x="2413000" y="1854200"/>
          <p14:tracePt t="36568" x="2406650" y="1835150"/>
          <p14:tracePt t="36586" x="2406650" y="1803400"/>
          <p14:tracePt t="36602" x="2482850" y="1758950"/>
          <p14:tracePt t="36620" x="2667000" y="1739900"/>
          <p14:tracePt t="36635" x="2895600" y="1739900"/>
          <p14:tracePt t="36653" x="3048000" y="1752600"/>
          <p14:tracePt t="36655" x="3098800" y="1758950"/>
          <p14:tracePt t="36669" x="3124200" y="1758950"/>
          <p14:tracePt t="36671" x="3155950" y="1771650"/>
          <p14:tracePt t="36686" x="3162300" y="1778000"/>
          <p14:tracePt t="36704" x="3162300" y="1790700"/>
          <p14:tracePt t="36720" x="3162300" y="1816100"/>
          <p14:tracePt t="36736" x="3143250" y="1835150"/>
          <p14:tracePt t="36753" x="3098800" y="1854200"/>
          <p14:tracePt t="36768" x="3048000" y="1860550"/>
          <p14:tracePt t="36786" x="2997200" y="1860550"/>
          <p14:tracePt t="36802" x="2946400" y="1873250"/>
          <p14:tracePt t="36820" x="2908300" y="1873250"/>
          <p14:tracePt t="36835" x="2895600" y="1866900"/>
          <p14:tracePt t="36852" x="2889250" y="1866900"/>
          <p14:tracePt t="36869" x="2889250" y="1860550"/>
          <p14:tracePt t="36871" x="2889250" y="1854200"/>
          <p14:tracePt t="36888" x="2889250" y="1841500"/>
          <p14:tracePt t="36903" x="2895600" y="1822450"/>
          <p14:tracePt t="36920" x="2952750" y="1816100"/>
          <p14:tracePt t="36936" x="3035300" y="1809750"/>
          <p14:tracePt t="36953" x="3117850" y="1803400"/>
          <p14:tracePt t="36968" x="3168650" y="1803400"/>
          <p14:tracePt t="36986" x="3232150" y="1803400"/>
          <p14:tracePt t="37002" x="3308350" y="1803400"/>
          <p14:tracePt t="37020" x="3384550" y="1803400"/>
          <p14:tracePt t="37023" x="3403600" y="1803400"/>
          <p14:tracePt t="37035" x="3416300" y="1803400"/>
          <p14:tracePt t="37053" x="3441700" y="1803400"/>
          <p14:tracePt t="37760" x="3441700" y="1809750"/>
          <p14:tracePt t="37784" x="3441700" y="1822450"/>
          <p14:tracePt t="37791" x="3435350" y="1828800"/>
          <p14:tracePt t="37803" x="3429000" y="1847850"/>
          <p14:tracePt t="37819" x="3409950" y="1905000"/>
          <p14:tracePt t="37837" x="3346450" y="2032000"/>
          <p14:tracePt t="37839" x="3308350" y="2101850"/>
          <p14:tracePt t="37853" x="3270250" y="2165350"/>
          <p14:tracePt t="37855" x="3225800" y="2254250"/>
          <p14:tracePt t="37870" x="3143250" y="2406650"/>
          <p14:tracePt t="37887" x="3060700" y="2520950"/>
          <p14:tracePt t="37904" x="2984500" y="2609850"/>
          <p14:tracePt t="37920" x="2914650" y="2698750"/>
          <p14:tracePt t="37936" x="2844800" y="2768600"/>
          <p14:tracePt t="37953" x="2774950" y="2819400"/>
          <p14:tracePt t="37969" x="2692400" y="2870200"/>
          <p14:tracePt t="37986" x="2635250" y="2889250"/>
          <p14:tracePt t="38003" x="2552700" y="2914650"/>
          <p14:tracePt t="38020" x="2482850" y="2921000"/>
          <p14:tracePt t="38036" x="2387600" y="2940050"/>
          <p14:tracePt t="38052" x="2292350" y="2940050"/>
          <p14:tracePt t="38069" x="2171700" y="2940050"/>
          <p14:tracePt t="38086" x="2063750" y="2940050"/>
          <p14:tracePt t="38088" x="1993900" y="2940050"/>
          <p14:tracePt t="38103" x="1860550" y="2940050"/>
          <p14:tracePt t="38119" x="1733550" y="2940050"/>
          <p14:tracePt t="38136" x="1606550" y="2940050"/>
          <p14:tracePt t="38152" x="1498600" y="2940050"/>
          <p14:tracePt t="38168" x="1441450" y="2927350"/>
          <p14:tracePt t="38186" x="1403350" y="2921000"/>
          <p14:tracePt t="38202" x="1384300" y="2914650"/>
          <p14:tracePt t="38744" x="1377950" y="2914650"/>
          <p14:tracePt t="38759" x="1371600" y="2914650"/>
          <p14:tracePt t="38767" x="1365250" y="2914650"/>
          <p14:tracePt t="38775" x="1358900" y="2914650"/>
          <p14:tracePt t="38799" x="1352550" y="2914650"/>
          <p14:tracePt t="38807" x="1346200" y="2914650"/>
          <p14:tracePt t="38831" x="1339850" y="2914650"/>
          <p14:tracePt t="38839" x="1333500" y="2914650"/>
          <p14:tracePt t="38853" x="1320800" y="2914650"/>
          <p14:tracePt t="38869" x="1295400" y="2914650"/>
          <p14:tracePt t="38886" x="1244600" y="2901950"/>
          <p14:tracePt t="38903" x="1143000" y="2870200"/>
          <p14:tracePt t="38919" x="1060450" y="2832100"/>
          <p14:tracePt t="38936" x="971550" y="2781300"/>
          <p14:tracePt t="38952" x="863600" y="2705100"/>
          <p14:tracePt t="38969" x="762000" y="2641600"/>
          <p14:tracePt t="38985" x="660400" y="2571750"/>
          <p14:tracePt t="39003" x="603250" y="2520950"/>
          <p14:tracePt t="39018" x="571500" y="2508250"/>
          <p14:tracePt t="39036" x="546100" y="2489200"/>
          <p14:tracePt t="39039" x="533400" y="2489200"/>
          <p14:tracePt t="39052" x="533400" y="2476500"/>
          <p14:tracePt t="39207" x="533400" y="2463800"/>
          <p14:tracePt t="39215" x="533400" y="2451100"/>
          <p14:tracePt t="39223" x="533400" y="2438400"/>
          <p14:tracePt t="39236" x="533400" y="2425700"/>
          <p14:tracePt t="39252" x="539750" y="2400300"/>
          <p14:tracePt t="39269" x="584200" y="2355850"/>
          <p14:tracePt t="39286" x="628650" y="2317750"/>
          <p14:tracePt t="39288" x="660400" y="2292350"/>
          <p14:tracePt t="39303" x="742950" y="2254250"/>
          <p14:tracePt t="39319" x="838200" y="2222500"/>
          <p14:tracePt t="39336" x="977900" y="2197100"/>
          <p14:tracePt t="39353" x="1143000" y="2190750"/>
          <p14:tracePt t="39369" x="1339850" y="2190750"/>
          <p14:tracePt t="39387" x="1574800" y="2190750"/>
          <p14:tracePt t="39402" x="1784350" y="2190750"/>
          <p14:tracePt t="39420" x="1898650" y="2190750"/>
          <p14:tracePt t="39435" x="1981200" y="2197100"/>
          <p14:tracePt t="39453" x="2032000" y="2197100"/>
          <p14:tracePt t="39455" x="2038350" y="2197100"/>
          <p14:tracePt t="39468" x="2051050" y="2203450"/>
          <p14:tracePt t="39511" x="2051050" y="2228850"/>
          <p14:tracePt t="39519" x="2019300" y="2247900"/>
          <p14:tracePt t="39529" x="1974850" y="2266950"/>
          <p14:tracePt t="39536" x="1930400" y="2286000"/>
          <p14:tracePt t="39553" x="1828800" y="2317750"/>
          <p14:tracePt t="39570" x="1746250" y="2317750"/>
          <p14:tracePt t="39586" x="1676400" y="2317750"/>
          <p14:tracePt t="39603" x="1619250" y="2305050"/>
          <p14:tracePt t="39620" x="1593850" y="2292350"/>
          <p14:tracePt t="39636" x="1587500" y="2266950"/>
          <p14:tracePt t="39639" x="1587500" y="2247900"/>
          <p14:tracePt t="39652" x="1631950" y="2228850"/>
          <p14:tracePt t="39668" x="1924050" y="2159000"/>
          <p14:tracePt t="39685" x="2508250" y="2159000"/>
          <p14:tracePt t="39703" x="3689350" y="2228850"/>
          <p14:tracePt t="39719" x="4464050" y="2362200"/>
          <p14:tracePt t="39736" x="5041900" y="2489200"/>
          <p14:tracePt t="39752" x="5251450" y="2578100"/>
          <p14:tracePt t="39768" x="5283200" y="2597150"/>
          <p14:tracePt t="39786" x="5276850" y="2622550"/>
          <p14:tracePt t="39802" x="5168900" y="2635250"/>
          <p14:tracePt t="39820" x="5003800" y="2641600"/>
          <p14:tracePt t="39835" x="4692650" y="2616200"/>
          <p14:tracePt t="39853" x="4349750" y="2520950"/>
          <p14:tracePt t="39855" x="4191000" y="2463800"/>
          <p14:tracePt t="39869" x="4089400" y="2438400"/>
          <p14:tracePt t="39885" x="3994150" y="2381250"/>
          <p14:tracePt t="39903" x="3975100" y="2317750"/>
          <p14:tracePt t="39919" x="4064000" y="2241550"/>
          <p14:tracePt t="39935" x="4254500" y="2171700"/>
          <p14:tracePt t="39952" x="4508500" y="2146300"/>
          <p14:tracePt t="39970" x="4718050" y="2127250"/>
          <p14:tracePt t="39985" x="4864100" y="2127250"/>
          <p14:tracePt t="40003" x="4927600" y="2139950"/>
          <p14:tracePt t="40018" x="4927600" y="2146300"/>
          <p14:tracePt t="40036" x="4914900" y="2184400"/>
          <p14:tracePt t="40053" x="4806950" y="2241550"/>
          <p14:tracePt t="40055" x="4730750" y="2254250"/>
          <p14:tracePt t="40070" x="4654550" y="2273300"/>
          <p14:tracePt t="40086" x="4495800" y="2273300"/>
          <p14:tracePt t="40103" x="4330700" y="2260600"/>
          <p14:tracePt t="40120" x="4292600" y="2235200"/>
          <p14:tracePt t="40135" x="4292600" y="2222500"/>
          <p14:tracePt t="40153" x="4292600" y="2203450"/>
          <p14:tracePt t="40169" x="4330700" y="2165350"/>
          <p14:tracePt t="40185" x="4457700" y="2133600"/>
          <p14:tracePt t="40203" x="4635500" y="2120900"/>
          <p14:tracePt t="40218" x="4781550" y="2120900"/>
          <p14:tracePt t="40236" x="4876800" y="2120900"/>
          <p14:tracePt t="40239" x="4914900" y="2133600"/>
          <p14:tracePt t="40253" x="4914900" y="2139950"/>
          <p14:tracePt t="40269" x="4921250" y="2159000"/>
          <p14:tracePt t="40271" x="4921250" y="2171700"/>
          <p14:tracePt t="40285" x="4921250" y="2178050"/>
          <p14:tracePt t="40287" x="4914900" y="2203450"/>
          <p14:tracePt t="40303" x="4870450" y="2216150"/>
          <p14:tracePt t="40319" x="4775200" y="2228850"/>
          <p14:tracePt t="40335" x="4692650" y="2228850"/>
          <p14:tracePt t="40352" x="4610100" y="2228850"/>
          <p14:tracePt t="40368" x="4572000" y="2228850"/>
          <p14:tracePt t="40385" x="4559300" y="2222500"/>
          <p14:tracePt t="40415" x="4552950" y="2222500"/>
          <p14:tracePt t="40423" x="4552950" y="2216150"/>
          <p14:tracePt t="40437" x="4552950" y="2203450"/>
          <p14:tracePt t="40455" x="4552950" y="2184400"/>
          <p14:tracePt t="40469" x="4565650" y="2159000"/>
          <p14:tracePt t="40486" x="4578350" y="2146300"/>
          <p14:tracePt t="40488" x="4610100" y="2133600"/>
          <p14:tracePt t="40502" x="4622800" y="2133600"/>
          <p14:tracePt t="40519" x="4660900" y="2114550"/>
          <p14:tracePt t="40536" x="4667250" y="2114550"/>
          <p14:tracePt t="40633" x="4660900" y="2114550"/>
          <p14:tracePt t="40639" x="4635500" y="2114550"/>
          <p14:tracePt t="40653" x="4610100" y="2114550"/>
          <p14:tracePt t="40669" x="4546600" y="2114550"/>
          <p14:tracePt t="40686" x="4502150" y="2108200"/>
          <p14:tracePt t="40703" x="4470400" y="2089150"/>
          <p14:tracePt t="40719" x="4464050" y="2082800"/>
          <p14:tracePt t="40816" x="4464050" y="2076450"/>
          <p14:tracePt t="40823" x="4470400" y="2076450"/>
          <p14:tracePt t="40836" x="4495800" y="2076450"/>
          <p14:tracePt t="40838" x="4521200" y="2076450"/>
          <p14:tracePt t="40851" x="4540250" y="2076450"/>
          <p14:tracePt t="40868" x="4603750" y="2076450"/>
          <p14:tracePt t="40885" x="4673600" y="2082800"/>
          <p14:tracePt t="40901" x="4781550" y="2101850"/>
          <p14:tracePt t="40902" x="4845050" y="2108200"/>
          <p14:tracePt t="40918" x="4997450" y="2120900"/>
          <p14:tracePt t="40934" x="5168900" y="2146300"/>
          <p14:tracePt t="40951" x="5334000" y="2146300"/>
          <p14:tracePt t="40967" x="5486400" y="2146300"/>
          <p14:tracePt t="40985" x="5619750" y="2146300"/>
          <p14:tracePt t="41001" x="5708650" y="2146300"/>
          <p14:tracePt t="41018" x="5734050" y="2146300"/>
          <p14:tracePt t="41127" x="5734050" y="2152650"/>
          <p14:tracePt t="41136" x="5715000" y="2159000"/>
          <p14:tracePt t="41143" x="5695950" y="2165350"/>
          <p14:tracePt t="41153" x="5657850" y="2178050"/>
          <p14:tracePt t="41170" x="5575300" y="2203450"/>
          <p14:tracePt t="41187" x="5454650" y="2222500"/>
          <p14:tracePt t="41202" x="5327650" y="2235200"/>
          <p14:tracePt t="41218" x="5168900" y="2260600"/>
          <p14:tracePt t="41235" x="4991100" y="2266950"/>
          <p14:tracePt t="41252" x="4806950" y="2266950"/>
          <p14:tracePt t="41255" x="4724400" y="2266950"/>
          <p14:tracePt t="41270" x="4572000" y="2266950"/>
          <p14:tracePt t="41287" x="4445000" y="2273300"/>
          <p14:tracePt t="41303" x="4394200" y="2279650"/>
          <p14:tracePt t="41464" x="4419600" y="2260600"/>
          <p14:tracePt t="41470" x="4470400" y="2235200"/>
          <p14:tracePt t="41484" x="4533900" y="2197100"/>
          <p14:tracePt t="41501" x="4679950" y="2152650"/>
          <p14:tracePt t="41518" x="4870450" y="2120900"/>
          <p14:tracePt t="41534" x="4991100" y="2114550"/>
          <p14:tracePt t="41551" x="5048250" y="2114550"/>
          <p14:tracePt t="41568" x="5086350" y="2114550"/>
          <p14:tracePt t="41584" x="5099050" y="2114550"/>
          <p14:tracePt t="41615" x="5111750" y="2120900"/>
          <p14:tracePt t="41631" x="5111750" y="2127250"/>
          <p14:tracePt t="41639" x="5111750" y="2146300"/>
          <p14:tracePt t="41653" x="5111750" y="2152650"/>
          <p14:tracePt t="41655" x="5092700" y="2178050"/>
          <p14:tracePt t="41669" x="5073650" y="2203450"/>
          <p14:tracePt t="41685" x="4997450" y="2241550"/>
          <p14:tracePt t="41703" x="4870450" y="2273300"/>
          <p14:tracePt t="41719" x="4794250" y="2273300"/>
          <p14:tracePt t="41736" x="4730750" y="2273300"/>
          <p14:tracePt t="41753" x="4679950" y="2260600"/>
          <p14:tracePt t="41770" x="4635500" y="2241550"/>
          <p14:tracePt t="41786" x="4629150" y="2235200"/>
          <p14:tracePt t="41804" x="4616450" y="2228850"/>
          <p14:tracePt t="41823" x="4616450" y="2222500"/>
          <p14:tracePt t="41836" x="4616450" y="2216150"/>
          <p14:tracePt t="41853" x="4667250" y="2171700"/>
          <p14:tracePt t="41855" x="4718050" y="2146300"/>
          <p14:tracePt t="41869" x="4781550" y="2127250"/>
          <p14:tracePt t="41885" x="4889500" y="2114550"/>
          <p14:tracePt t="41903" x="5016500" y="2114550"/>
          <p14:tracePt t="41920" x="5073650" y="2127250"/>
          <p14:tracePt t="41935" x="5105400" y="2152650"/>
          <p14:tracePt t="41953" x="5105400" y="2159000"/>
          <p14:tracePt t="41969" x="5105400" y="2171700"/>
          <p14:tracePt t="41987" x="5092700" y="2203450"/>
          <p14:tracePt t="42003" x="5029200" y="2228850"/>
          <p14:tracePt t="42018" x="4959350" y="2247900"/>
          <p14:tracePt t="42035" x="4895850" y="2247900"/>
          <p14:tracePt t="42053" x="4857750" y="2241550"/>
          <p14:tracePt t="42055" x="4832350" y="2228850"/>
          <p14:tracePt t="42069" x="4826000" y="2216150"/>
          <p14:tracePt t="42072" x="4819650" y="2203450"/>
          <p14:tracePt t="42085" x="4813300" y="2197100"/>
          <p14:tracePt t="42087" x="4806950" y="2171700"/>
          <p14:tracePt t="42103" x="4800600" y="2120900"/>
          <p14:tracePt t="42119" x="4800600" y="2076450"/>
          <p14:tracePt t="42135" x="4883150" y="2032000"/>
          <p14:tracePt t="42152" x="5029200" y="2006600"/>
          <p14:tracePt t="42168" x="5207000" y="2006600"/>
          <p14:tracePt t="42186" x="5372100" y="2006600"/>
          <p14:tracePt t="42202" x="5511800" y="2006600"/>
          <p14:tracePt t="42219" x="5626100" y="2006600"/>
          <p14:tracePt t="42236" x="5721350" y="2006600"/>
          <p14:tracePt t="42252" x="5746750" y="2006600"/>
          <p14:tracePt t="42255" x="5759450" y="2006600"/>
          <p14:tracePt t="42496" x="5759450" y="2012950"/>
          <p14:tracePt t="42503" x="5759450" y="2032000"/>
          <p14:tracePt t="42511" x="5759450" y="2057400"/>
          <p14:tracePt t="42520" x="5759450" y="2089150"/>
          <p14:tracePt t="42536" x="5765800" y="2190750"/>
          <p14:tracePt t="42552" x="5791200" y="2311400"/>
          <p14:tracePt t="42569" x="5842000" y="2444750"/>
          <p14:tracePt t="42585" x="5899150" y="2559050"/>
          <p14:tracePt t="42603" x="5962650" y="2660650"/>
          <p14:tracePt t="42619" x="6032500" y="2755900"/>
          <p14:tracePt t="42636" x="6096000" y="2838450"/>
          <p14:tracePt t="42638" x="6127750" y="2889250"/>
          <p14:tracePt t="42653" x="6146800" y="2914650"/>
          <p14:tracePt t="42655" x="6172200" y="2965450"/>
          <p14:tracePt t="42670" x="6191250" y="2984500"/>
          <p14:tracePt t="42671" x="6203950" y="3016250"/>
          <p14:tracePt t="42686" x="6216650" y="3048000"/>
          <p14:tracePt t="42687" x="6216650" y="3073400"/>
          <p14:tracePt t="42703" x="6229350" y="3117850"/>
          <p14:tracePt t="42720" x="6235700" y="3143250"/>
          <p14:tracePt t="42735" x="6235700" y="3149600"/>
          <p14:tracePt t="42752" x="6235700" y="3155950"/>
          <p14:tracePt t="42770" x="6235700" y="3168650"/>
          <p14:tracePt t="42786" x="6203950" y="3200400"/>
          <p14:tracePt t="42803" x="6108700" y="3238500"/>
          <p14:tracePt t="42820" x="5975350" y="3276600"/>
          <p14:tracePt t="42836" x="5810250" y="3308350"/>
          <p14:tracePt t="42852" x="5607050" y="3340100"/>
          <p14:tracePt t="42869" x="5403850" y="3365500"/>
          <p14:tracePt t="42871" x="5289550" y="3390900"/>
          <p14:tracePt t="42886" x="5181600" y="3397250"/>
          <p14:tracePt t="42887" x="5105400" y="3403600"/>
          <p14:tracePt t="42903" x="4972050" y="3403600"/>
          <p14:tracePt t="42920" x="4845050" y="3403600"/>
          <p14:tracePt t="42937" x="4699000" y="3416300"/>
          <p14:tracePt t="42952" x="4546600" y="3409950"/>
          <p14:tracePt t="42969" x="4400550" y="3238500"/>
          <p14:tracePt t="42986" x="4292600" y="2806700"/>
          <p14:tracePt t="43199" x="4292600" y="2819400"/>
          <p14:tracePt t="43207" x="4292600" y="2863850"/>
          <p14:tracePt t="43219" x="4292600" y="2889250"/>
          <p14:tracePt t="43235" x="4298950" y="2908300"/>
          <p14:tracePt t="43253" x="4298950" y="2895600"/>
          <p14:tracePt t="43287" x="4298950" y="2889250"/>
          <p14:tracePt t="43295" x="4298950" y="2876550"/>
          <p14:tracePt t="43303" x="4298950" y="2863850"/>
          <p14:tracePt t="43320" x="4305300" y="2832100"/>
          <p14:tracePt t="43337" x="4368800" y="2724150"/>
          <p14:tracePt t="43353" x="4432300" y="2578100"/>
          <p14:tracePt t="43368" x="4502150" y="2425700"/>
          <p14:tracePt t="43386" x="4591050" y="2260600"/>
          <p14:tracePt t="43402" x="4660900" y="2139950"/>
          <p14:tracePt t="43420" x="4737100" y="2032000"/>
          <p14:tracePt t="43422" x="4775200" y="1987550"/>
          <p14:tracePt t="43435" x="4813300" y="1962150"/>
          <p14:tracePt t="43451" x="4889500" y="1955800"/>
          <p14:tracePt t="43467" x="4953000" y="1955800"/>
          <p14:tracePt t="43484" x="5003800" y="1993900"/>
          <p14:tracePt t="43486" x="5016500" y="2006600"/>
          <p14:tracePt t="43501" x="5022850" y="2019300"/>
          <p14:tracePt t="43502" x="5022850" y="2038350"/>
          <p14:tracePt t="43518" x="5022850" y="2082800"/>
          <p14:tracePt t="43534" x="4997450" y="2133600"/>
          <p14:tracePt t="43551" x="4965700" y="2165350"/>
          <p14:tracePt t="43567" x="4959350" y="2165350"/>
          <p14:tracePt t="43584" x="4953000" y="2152650"/>
          <p14:tracePt t="43600" x="4991100" y="2044700"/>
          <p14:tracePt t="43618" x="5162550" y="1917700"/>
          <p14:tracePt t="43634" x="5480050" y="1797050"/>
          <p14:tracePt t="43651" x="5670550" y="1752600"/>
          <p14:tracePt t="43667" x="5810250" y="1739900"/>
          <p14:tracePt t="43684" x="5924550" y="1739900"/>
          <p14:tracePt t="43702" x="5969000" y="1739900"/>
          <p14:tracePt t="43752" x="5956300" y="1758950"/>
          <p14:tracePt t="43760" x="5924550" y="1784350"/>
          <p14:tracePt t="43770" x="5892800" y="1822450"/>
          <p14:tracePt t="43785" x="5835650" y="1911350"/>
          <p14:tracePt t="43803" x="5765800" y="2012950"/>
          <p14:tracePt t="43818" x="5683250" y="2114550"/>
          <p14:tracePt t="43836" x="5619750" y="2184400"/>
          <p14:tracePt t="43839" x="5594350" y="2209800"/>
          <p14:tracePt t="43852" x="5568950" y="2235200"/>
          <p14:tracePt t="43854" x="5543550" y="2247900"/>
          <p14:tracePt t="43869" x="5524500" y="2260600"/>
          <p14:tracePt t="43871" x="5511800" y="2273300"/>
          <p14:tracePt t="43886" x="5492750" y="2273300"/>
          <p14:tracePt t="43887" x="5473700" y="2292350"/>
          <p14:tracePt t="43903" x="5448300" y="2311400"/>
          <p14:tracePt t="43919" x="5410200" y="2349500"/>
          <p14:tracePt t="43936" x="5365750" y="2381250"/>
          <p14:tracePt t="43953" x="5334000" y="2393950"/>
          <p14:tracePt t="43969" x="5283200" y="2349500"/>
          <p14:tracePt t="43986" x="5207000" y="2254250"/>
          <p14:tracePt t="44216" x="5187950" y="2273300"/>
          <p14:tracePt t="44224" x="5168900" y="2286000"/>
          <p14:tracePt t="44236" x="5137150" y="2311400"/>
          <p14:tracePt t="44252" x="5105400" y="2349500"/>
          <p14:tracePt t="44270" x="5099050" y="2362200"/>
          <p14:tracePt t="44287" x="5092700" y="2362200"/>
          <p14:tracePt t="44303" x="5067300" y="2387600"/>
          <p14:tracePt t="44319" x="5016500" y="2438400"/>
          <p14:tracePt t="44336" x="4965700" y="2495550"/>
          <p14:tracePt t="44353" x="4876800" y="2565400"/>
          <p14:tracePt t="44370" x="4756150" y="2622550"/>
          <p14:tracePt t="44385" x="4559300" y="2667000"/>
          <p14:tracePt t="44403" x="4254500" y="2686050"/>
          <p14:tracePt t="44418" x="3860800" y="2686050"/>
          <p14:tracePt t="44436" x="3460750" y="2686050"/>
          <p14:tracePt t="44439" x="3289300" y="2686050"/>
          <p14:tracePt t="44452" x="3149600" y="2686050"/>
          <p14:tracePt t="44455" x="3028950" y="2686050"/>
          <p14:tracePt t="44471" x="2781300" y="2660650"/>
          <p14:tracePt t="44486" x="2603500" y="2628900"/>
          <p14:tracePt t="44504" x="2451100" y="2616200"/>
          <p14:tracePt t="44520" x="2330450" y="2597150"/>
          <p14:tracePt t="44536" x="2222500" y="2590800"/>
          <p14:tracePt t="44553" x="2152650" y="2584450"/>
          <p14:tracePt t="44570" x="2095500" y="2578100"/>
          <p14:tracePt t="44586" x="2063750" y="2565400"/>
          <p14:tracePt t="44603" x="2044700" y="2559050"/>
          <p14:tracePt t="44865" x="2038350" y="2559050"/>
          <p14:tracePt t="44871" x="2038350" y="2565400"/>
          <p14:tracePt t="44886" x="2038350" y="2597150"/>
          <p14:tracePt t="44902" x="2038350" y="2698750"/>
          <p14:tracePt t="44919" x="2057400" y="2794000"/>
          <p14:tracePt t="44935" x="2095500" y="2908300"/>
          <p14:tracePt t="44952" x="2159000" y="3054350"/>
          <p14:tracePt t="44969" x="2222500" y="3194050"/>
          <p14:tracePt t="44986" x="2266950" y="3333750"/>
          <p14:tracePt t="45002" x="2298700" y="3454400"/>
          <p14:tracePt t="45020" x="2343150" y="3568700"/>
          <p14:tracePt t="45035" x="2393950" y="3651250"/>
          <p14:tracePt t="45053" x="2425700" y="3695700"/>
          <p14:tracePt t="45055" x="2432050" y="3708400"/>
          <p14:tracePt t="45070" x="2444750" y="3721100"/>
          <p14:tracePt t="45086" x="2463800" y="3733800"/>
          <p14:tracePt t="45087" x="2476500" y="3733800"/>
          <p14:tracePt t="45191" x="2482850" y="3733800"/>
          <p14:tracePt t="45231" x="2482850" y="3727450"/>
          <p14:tracePt t="45247" x="2482850" y="3721100"/>
          <p14:tracePt t="45255" x="2482850" y="3714750"/>
          <p14:tracePt t="45271" x="2489200" y="3708400"/>
          <p14:tracePt t="45287" x="2495550" y="3695700"/>
          <p14:tracePt t="45303" x="2501900" y="3683000"/>
          <p14:tracePt t="45319" x="2520950" y="3663950"/>
          <p14:tracePt t="45335" x="2527300" y="3657600"/>
          <p14:tracePt t="45352" x="2540000" y="3644900"/>
          <p14:tracePt t="45368" x="2546350" y="3632200"/>
          <p14:tracePt t="45386" x="2565400" y="3613150"/>
          <p14:tracePt t="45402" x="2584450" y="3587750"/>
          <p14:tracePt t="45419" x="2609850" y="3562350"/>
          <p14:tracePt t="45435" x="2616200" y="3556000"/>
          <p14:tracePt t="45453" x="2628900" y="3543300"/>
          <p14:tracePt t="45468" x="2628900" y="3536950"/>
          <p14:tracePt t="45535" x="2635250" y="3530600"/>
          <p14:tracePt t="45552" x="2641600" y="3530600"/>
          <p14:tracePt t="45559" x="2647950" y="3530600"/>
          <p14:tracePt t="45569" x="2667000" y="3530600"/>
          <p14:tracePt t="45585" x="2762250" y="3581400"/>
          <p14:tracePt t="45603" x="2901950" y="3683000"/>
          <p14:tracePt t="45618" x="3041650" y="3784600"/>
          <p14:tracePt t="45636" x="3187700" y="3886200"/>
          <p14:tracePt t="45652" x="3321050" y="3962400"/>
          <p14:tracePt t="45670" x="3435350" y="4038600"/>
          <p14:tracePt t="45671" x="3486150" y="4089400"/>
          <p14:tracePt t="45685" x="3524250" y="4108450"/>
          <p14:tracePt t="45703" x="3638550" y="4191000"/>
          <p14:tracePt t="45719" x="3670300" y="4203700"/>
          <p14:tracePt t="45735" x="3683000" y="4210050"/>
          <p14:tracePt t="45775" x="3695700" y="4210050"/>
          <p14:tracePt t="45799" x="3695700" y="4191000"/>
          <p14:tracePt t="45807" x="3695700" y="4152900"/>
          <p14:tracePt t="45820" x="3695700" y="4095750"/>
          <p14:tracePt t="45836" x="3644900" y="3892550"/>
          <p14:tracePt t="45853" x="3486150" y="3530600"/>
          <p14:tracePt t="45855" x="3352800" y="3263900"/>
          <p14:tracePt t="45869" x="3302000" y="3187700"/>
          <p14:tracePt t="46144" x="3282950" y="3219450"/>
          <p14:tracePt t="46152" x="3251200" y="3276600"/>
          <p14:tracePt t="46159" x="3225800" y="3327400"/>
          <p14:tracePt t="46170" x="3213100" y="3352800"/>
          <p14:tracePt t="46187" x="3194050" y="3340100"/>
          <p14:tracePt t="46202" x="3149600" y="3340100"/>
          <p14:tracePt t="46219" x="3079750" y="3340100"/>
          <p14:tracePt t="46236" x="3048000" y="3333750"/>
          <p14:tracePt t="46253" x="3028950" y="3333750"/>
          <p14:tracePt t="46269" x="3022600" y="3333750"/>
          <p14:tracePt t="46285" x="3003550" y="3333750"/>
          <p14:tracePt t="46303" x="2933700" y="3340100"/>
          <p14:tracePt t="46319" x="2819400" y="3352800"/>
          <p14:tracePt t="46335" x="2686050" y="3371850"/>
          <p14:tracePt t="46352" x="2559050" y="3371850"/>
          <p14:tracePt t="46368" x="2451100" y="3365500"/>
          <p14:tracePt t="46385" x="2368550" y="3333750"/>
          <p14:tracePt t="46402" x="2305050" y="3282950"/>
          <p14:tracePt t="46419" x="2254250" y="3238500"/>
          <p14:tracePt t="46436" x="2209800" y="3194050"/>
          <p14:tracePt t="46438" x="2184400" y="3162300"/>
          <p14:tracePt t="46453" x="2165350" y="3136900"/>
          <p14:tracePt t="46455" x="2120900" y="3092450"/>
          <p14:tracePt t="46469" x="2095500" y="3048000"/>
          <p14:tracePt t="46486" x="2044700" y="2965450"/>
          <p14:tracePt t="46487" x="2019300" y="2901950"/>
          <p14:tracePt t="46503" x="1955800" y="2794000"/>
          <p14:tracePt t="46519" x="1911350" y="2692400"/>
          <p14:tracePt t="46535" x="1885950" y="2597150"/>
          <p14:tracePt t="46552" x="1879600" y="2501900"/>
          <p14:tracePt t="46569" x="1879600" y="2387600"/>
          <p14:tracePt t="46585" x="1905000" y="2273300"/>
          <p14:tracePt t="46602" x="1949450" y="2165350"/>
          <p14:tracePt t="46619" x="2012950" y="2070100"/>
          <p14:tracePt t="46635" x="2082800" y="1993900"/>
          <p14:tracePt t="46653" x="2159000" y="1936750"/>
          <p14:tracePt t="46655" x="2216150" y="1898650"/>
          <p14:tracePt t="46669" x="2260600" y="1879600"/>
          <p14:tracePt t="46671" x="2317750" y="1866900"/>
          <p14:tracePt t="46687" x="2413000" y="1860550"/>
          <p14:tracePt t="46703" x="2508250" y="1860550"/>
          <p14:tracePt t="46719" x="2609850" y="1860550"/>
          <p14:tracePt t="46736" x="2717800" y="1898650"/>
          <p14:tracePt t="46752" x="2787650" y="1949450"/>
          <p14:tracePt t="46769" x="2832100" y="2038350"/>
          <p14:tracePt t="46786" x="2838450" y="2120900"/>
          <p14:tracePt t="46802" x="2825750" y="2228850"/>
          <p14:tracePt t="46818" x="2755900" y="2317750"/>
          <p14:tracePt t="46836" x="2673350" y="2374900"/>
          <p14:tracePt t="46852" x="2628900" y="2374900"/>
          <p14:tracePt t="46869" x="2609850" y="2374900"/>
          <p14:tracePt t="46887" x="2597150" y="2311400"/>
          <p14:tracePt t="46903" x="2705100" y="2171700"/>
          <p14:tracePt t="46919" x="3048000" y="1930400"/>
          <p14:tracePt t="46935" x="3460750" y="1670050"/>
          <p14:tracePt t="46952" x="3632200" y="1536700"/>
          <p14:tracePt t="46969" x="3714750" y="1473200"/>
          <p14:tracePt t="46985" x="3740150" y="1454150"/>
          <p14:tracePt t="47032" x="3740150" y="1460500"/>
          <p14:tracePt t="47039" x="3727450" y="1504950"/>
          <p14:tracePt t="47053" x="3695700" y="1562100"/>
          <p14:tracePt t="47055" x="3657600" y="1638300"/>
          <p14:tracePt t="47070" x="3600450" y="1720850"/>
          <p14:tracePt t="47085" x="3448050" y="1936750"/>
          <p14:tracePt t="47102" x="3257550" y="2139950"/>
          <p14:tracePt t="47119" x="3181350" y="2241550"/>
          <p14:tracePt t="47135" x="3124200" y="2292350"/>
          <p14:tracePt t="47152" x="3073400" y="2324100"/>
          <p14:tracePt t="47168" x="3028950" y="2330450"/>
          <p14:tracePt t="47187" x="2946400" y="2336800"/>
          <p14:tracePt t="47202" x="2908300" y="2362200"/>
          <p14:tracePt t="47239" x="2889250" y="2362200"/>
          <p14:tracePt t="47247" x="2882900" y="2381250"/>
          <p14:tracePt t="47255" x="2876550" y="2381250"/>
          <p14:tracePt t="47271" x="2863850" y="2400300"/>
          <p14:tracePt t="47286" x="2863850" y="2419350"/>
          <p14:tracePt t="47303" x="2832100" y="2552700"/>
          <p14:tracePt t="47319" x="2825750" y="2686050"/>
          <p14:tracePt t="47335" x="2863850" y="2844800"/>
          <p14:tracePt t="47352" x="2990850" y="3136900"/>
          <p14:tracePt t="47368" x="3168650" y="3549650"/>
          <p14:tracePt t="47387" x="3314700" y="3892550"/>
          <p14:tracePt t="47402" x="3403600" y="4159250"/>
          <p14:tracePt t="47419" x="3416300" y="4292600"/>
          <p14:tracePt t="47435" x="3416300" y="4381500"/>
          <p14:tracePt t="47452" x="3416300" y="4413250"/>
          <p14:tracePt t="47455" x="3397250" y="4425950"/>
          <p14:tracePt t="47469" x="3384550" y="4438650"/>
          <p14:tracePt t="47470" x="3371850" y="4451350"/>
          <p14:tracePt t="47484" x="3346450" y="4457700"/>
          <p14:tracePt t="47503" x="3238500" y="4464050"/>
          <p14:tracePt t="47519" x="3124200" y="4464050"/>
          <p14:tracePt t="47536" x="2978150" y="4457700"/>
          <p14:tracePt t="47552" x="2825750" y="4425950"/>
          <p14:tracePt t="47570" x="2686050" y="4387850"/>
          <p14:tracePt t="47587" x="2571750" y="4356100"/>
          <p14:tracePt t="47602" x="2527300" y="4337050"/>
          <p14:tracePt t="47655" x="2527300" y="4324350"/>
          <p14:tracePt t="47663" x="2527300" y="4318000"/>
          <p14:tracePt t="47671" x="2527300" y="4292600"/>
          <p14:tracePt t="47687" x="2527300" y="4254500"/>
          <p14:tracePt t="47703" x="2546350" y="4197350"/>
          <p14:tracePt t="47720" x="2603500" y="4140200"/>
          <p14:tracePt t="47736" x="2673350" y="4083050"/>
          <p14:tracePt t="47753" x="2794000" y="4044950"/>
          <p14:tracePt t="47770" x="2933700" y="4032250"/>
          <p14:tracePt t="47786" x="3098800" y="4032250"/>
          <p14:tracePt t="47803" x="3289300" y="4038600"/>
          <p14:tracePt t="47820" x="3587750" y="4127500"/>
          <p14:tracePt t="47836" x="3879850" y="4210050"/>
          <p14:tracePt t="47838" x="4057650" y="4273550"/>
          <p14:tracePt t="47852" x="4197350" y="4330700"/>
          <p14:tracePt t="47869" x="4502150" y="4495800"/>
          <p14:tracePt t="47887" x="4857750" y="4775200"/>
          <p14:tracePt t="47903" x="4997450" y="4908550"/>
          <p14:tracePt t="47920" x="5080000" y="5022850"/>
          <p14:tracePt t="47936" x="5111750" y="5092700"/>
          <p14:tracePt t="47953" x="5130800" y="5149850"/>
          <p14:tracePt t="47969" x="5137150" y="5194300"/>
          <p14:tracePt t="47987" x="5137150" y="5226050"/>
          <p14:tracePt t="48002" x="5137150" y="5251450"/>
          <p14:tracePt t="48021" x="5143500" y="5257800"/>
          <p14:tracePt t="48135" x="5143500" y="5270500"/>
          <p14:tracePt t="48143" x="5137150" y="5270500"/>
          <p14:tracePt t="48152" x="5111750" y="5270500"/>
          <p14:tracePt t="48169" x="5010150" y="5016500"/>
          <p14:tracePt t="48187" x="4895850" y="4635500"/>
          <p14:tracePt t="48408" x="4883150" y="4635500"/>
          <p14:tracePt t="48415" x="4883150" y="4641850"/>
          <p14:tracePt t="48423" x="4870450" y="4648200"/>
          <p14:tracePt t="48436" x="4857750" y="4660900"/>
          <p14:tracePt t="48452" x="4851400" y="4699000"/>
          <p14:tracePt t="48469" x="4851400" y="4749800"/>
          <p14:tracePt t="48487" x="4851400" y="4756150"/>
          <p14:tracePt t="48776" x="4845050" y="4762500"/>
          <p14:tracePt t="48783" x="4832350" y="4768850"/>
          <p14:tracePt t="48791" x="4826000" y="4781550"/>
          <p14:tracePt t="48802" x="4813300" y="4787900"/>
          <p14:tracePt t="48818" x="4768850" y="4826000"/>
          <p14:tracePt t="48836" x="4718050" y="4857750"/>
          <p14:tracePt t="48838" x="4699000" y="4870450"/>
          <p14:tracePt t="48853" x="4673600" y="4889500"/>
          <p14:tracePt t="48869" x="4654550" y="4895850"/>
          <p14:tracePt t="48871" x="4635500" y="4908550"/>
          <p14:tracePt t="49247" x="4629150" y="4921250"/>
          <p14:tracePt t="49263" x="4629150" y="4927600"/>
          <p14:tracePt t="49271" x="4629150" y="4933950"/>
          <p14:tracePt t="49286" x="4629150" y="4940300"/>
          <p14:tracePt t="49303" x="4622800" y="4953000"/>
          <p14:tracePt t="49320" x="4616450" y="4965700"/>
          <p14:tracePt t="49336" x="4610100" y="4978400"/>
          <p14:tracePt t="49352" x="4610100" y="4984750"/>
          <p14:tracePt t="49370" x="4603750" y="4991100"/>
          <p14:tracePt t="49391" x="4603750" y="4997450"/>
          <p14:tracePt t="49407" x="4597400" y="5003800"/>
          <p14:tracePt t="49424" x="4591050" y="5016500"/>
          <p14:tracePt t="49436" x="4584700" y="5016500"/>
          <p14:tracePt t="49452" x="4578350" y="5035550"/>
          <p14:tracePt t="49468" x="4572000" y="5048250"/>
          <p14:tracePt t="49485" x="4565650" y="5060950"/>
          <p14:tracePt t="49503" x="4552950" y="5073650"/>
          <p14:tracePt t="49519" x="4552950" y="5080000"/>
          <p14:tracePt t="49537" x="4540250" y="5086350"/>
          <p14:tracePt t="49552" x="4540250" y="5099050"/>
          <p14:tracePt t="49569" x="4533900" y="5111750"/>
          <p14:tracePt t="49585" x="4527550" y="5118100"/>
          <p14:tracePt t="49601" x="4527550" y="5124450"/>
          <p14:tracePt t="49735" x="4527550" y="5130800"/>
          <p14:tracePt t="49792" x="4527550" y="5137150"/>
          <p14:tracePt t="49847" x="4527550" y="5143500"/>
          <p14:tracePt t="49927" x="4527550" y="5149850"/>
          <p14:tracePt t="49943" x="4527550" y="5162550"/>
          <p14:tracePt t="49975" x="4527550" y="5168900"/>
          <p14:tracePt t="50079" x="4533900" y="5175250"/>
          <p14:tracePt t="50104" x="4533900" y="5181600"/>
          <p14:tracePt t="50128" x="4533900" y="5187950"/>
          <p14:tracePt t="50136" x="4540250" y="5200650"/>
          <p14:tracePt t="50158" x="4540250" y="5213350"/>
          <p14:tracePt t="50167" x="4540250" y="5219700"/>
          <p14:tracePt t="50174" x="4540250" y="5238750"/>
          <p14:tracePt t="50187" x="4540250" y="5251450"/>
          <p14:tracePt t="50202" x="4508500" y="5302250"/>
          <p14:tracePt t="50219" x="4445000" y="5353050"/>
          <p14:tracePt t="50236" x="4387850" y="5372100"/>
          <p14:tracePt t="50253" x="4318000" y="5372100"/>
          <p14:tracePt t="50255" x="4292600" y="5372100"/>
          <p14:tracePt t="50269" x="4267200" y="5372100"/>
          <p14:tracePt t="50271" x="4241800" y="5372100"/>
          <p14:tracePt t="50287" x="4191000" y="5372100"/>
          <p14:tracePt t="50303" x="4171950" y="5353050"/>
          <p14:tracePt t="50319" x="4159250" y="5353050"/>
          <p14:tracePt t="50391" x="4165600" y="5353050"/>
          <p14:tracePt t="50399" x="4203700" y="5353050"/>
          <p14:tracePt t="50407" x="4235450" y="5353050"/>
          <p14:tracePt t="50419" x="4298950" y="5353050"/>
          <p14:tracePt t="50435" x="4438650" y="5410200"/>
          <p14:tracePt t="50453" x="4591050" y="5448300"/>
          <p14:tracePt t="50455" x="4667250" y="5486400"/>
          <p14:tracePt t="50469" x="4743450" y="5511800"/>
          <p14:tracePt t="50471" x="4845050" y="5556250"/>
          <p14:tracePt t="50487" x="4991100" y="5600700"/>
          <p14:tracePt t="50503" x="5137150" y="5651500"/>
          <p14:tracePt t="50520" x="5251450" y="5683250"/>
          <p14:tracePt t="50536" x="5308600" y="5695950"/>
          <p14:tracePt t="50552" x="5321300" y="5702300"/>
          <p14:tracePt t="50687" x="5327650" y="5702300"/>
          <p14:tracePt t="50695" x="5321300" y="5689600"/>
          <p14:tracePt t="50703" x="5314950" y="5689600"/>
          <p14:tracePt t="50719" x="5295900" y="5664200"/>
          <p14:tracePt t="50737" x="5270500" y="5626100"/>
          <p14:tracePt t="50752" x="5226050" y="5549900"/>
          <p14:tracePt t="50769" x="5137150" y="5422900"/>
          <p14:tracePt t="50786" x="5054600" y="5321300"/>
          <p14:tracePt t="50802" x="4978400" y="5238750"/>
          <p14:tracePt t="50819" x="4908550" y="5187950"/>
          <p14:tracePt t="50835" x="4883150" y="5168900"/>
          <p14:tracePt t="50853" x="4876800" y="5168900"/>
          <p14:tracePt t="50880" x="4870450" y="5168900"/>
          <p14:tracePt t="50888" x="4883150" y="5207000"/>
          <p14:tracePt t="50903" x="4940300" y="5314950"/>
          <p14:tracePt t="50919" x="4991100" y="5435600"/>
          <p14:tracePt t="50937" x="5060950" y="5568950"/>
          <p14:tracePt t="50953" x="5149850" y="5708650"/>
          <p14:tracePt t="50970" x="5251450" y="5848350"/>
          <p14:tracePt t="50985" x="5327650" y="5956300"/>
          <p14:tracePt t="51002" x="5372100" y="6038850"/>
          <p14:tracePt t="51020" x="5372100" y="6076950"/>
          <p14:tracePt t="51035" x="5346700" y="6127750"/>
          <p14:tracePt t="51053" x="5232400" y="6172200"/>
          <p14:tracePt t="51055" x="5124450" y="6178550"/>
          <p14:tracePt t="51069" x="4984750" y="6178550"/>
          <p14:tracePt t="51071" x="4813300" y="6178550"/>
          <p14:tracePt t="51085" x="4603750" y="6172200"/>
          <p14:tracePt t="51102" x="4197350" y="6019800"/>
          <p14:tracePt t="51119" x="3562350" y="5765800"/>
          <p14:tracePt t="51135" x="3321050" y="5657850"/>
          <p14:tracePt t="51152" x="3219450" y="5619750"/>
          <p14:tracePt t="51168" x="3200400" y="5600700"/>
          <p14:tracePt t="51239" x="3213100" y="5600700"/>
          <p14:tracePt t="51247" x="3232150" y="5588000"/>
          <p14:tracePt t="51255" x="3251200" y="5568950"/>
          <p14:tracePt t="51271" x="3308350" y="5537200"/>
          <p14:tracePt t="51285" x="3346450" y="5511800"/>
          <p14:tracePt t="51303" x="3454400" y="5461000"/>
          <p14:tracePt t="51319" x="3511550" y="5422900"/>
          <p14:tracePt t="51335" x="3581400" y="5391150"/>
          <p14:tracePt t="51352" x="3644900" y="5353050"/>
          <p14:tracePt t="51368" x="3746500" y="5289550"/>
          <p14:tracePt t="51386" x="3854450" y="5200650"/>
          <p14:tracePt t="51402" x="3962400" y="5099050"/>
          <p14:tracePt t="51419" x="4057650" y="4991100"/>
          <p14:tracePt t="51435" x="4140200" y="4883150"/>
          <p14:tracePt t="51453" x="4235450" y="4762500"/>
          <p14:tracePt t="51455" x="4292600" y="4705350"/>
          <p14:tracePt t="51468" x="4337050" y="4660900"/>
          <p14:tracePt t="51485" x="4425950" y="4552950"/>
          <p14:tracePt t="51486" x="4470400" y="4502150"/>
          <p14:tracePt t="51502" x="4546600" y="4413250"/>
          <p14:tracePt t="51519" x="4616450" y="4330700"/>
          <p14:tracePt t="51535" x="4679950" y="4267200"/>
          <p14:tracePt t="51553" x="4743450" y="4210050"/>
          <p14:tracePt t="51570" x="4800600" y="4171950"/>
          <p14:tracePt t="51586" x="4870450" y="4140200"/>
          <p14:tracePt t="51603" x="4914900" y="4114800"/>
          <p14:tracePt t="51619" x="4953000" y="4095750"/>
          <p14:tracePt t="51636" x="4978400" y="4095750"/>
          <p14:tracePt t="51653" x="5010150" y="4095750"/>
          <p14:tracePt t="51655" x="5029200" y="4102100"/>
          <p14:tracePt t="51669" x="5054600" y="4114800"/>
          <p14:tracePt t="51685" x="5105400" y="4171950"/>
          <p14:tracePt t="51702" x="5200650" y="4292600"/>
          <p14:tracePt t="51719" x="5270500" y="4413250"/>
          <p14:tracePt t="51735" x="5340350" y="4572000"/>
          <p14:tracePt t="51752" x="5410200" y="4730750"/>
          <p14:tracePt t="51769" x="5473700" y="4889500"/>
          <p14:tracePt t="51786" x="5505450" y="5041900"/>
          <p14:tracePt t="51801" x="5524500" y="5168900"/>
          <p14:tracePt t="51819" x="5537200" y="5283200"/>
          <p14:tracePt t="51835" x="5537200" y="5378450"/>
          <p14:tracePt t="51853" x="5537200" y="5454650"/>
          <p14:tracePt t="51855" x="5524500" y="5492750"/>
          <p14:tracePt t="51869" x="5492750" y="5537200"/>
          <p14:tracePt t="51871" x="5486400" y="5575300"/>
          <p14:tracePt t="51887" x="5441950" y="5664200"/>
          <p14:tracePt t="51902" x="5403850" y="5746750"/>
          <p14:tracePt t="51919" x="5365750" y="5816600"/>
          <p14:tracePt t="51935" x="5321300" y="5880100"/>
          <p14:tracePt t="51953" x="5276850" y="5943600"/>
          <p14:tracePt t="51969" x="5238750" y="5988050"/>
          <p14:tracePt t="51986" x="5207000" y="6026150"/>
          <p14:tracePt t="52000" x="5187950" y="6051550"/>
          <p14:tracePt t="52017" x="5168900" y="6083300"/>
          <p14:tracePt t="52034" x="5162550" y="6102350"/>
          <p14:tracePt t="52051" x="5149850" y="6121400"/>
          <p14:tracePt t="52067" x="5143500" y="6140450"/>
          <p14:tracePt t="52084" x="5143500" y="6153150"/>
          <p14:tracePt t="52101" x="5143500" y="6159500"/>
          <p14:tracePt t="52102" x="5143500" y="6165850"/>
          <p14:tracePt t="52118" x="5143500" y="6172200"/>
          <p14:tracePt t="52134" x="5143500" y="6184900"/>
          <p14:tracePt t="52166" x="5143500" y="6191250"/>
          <p14:tracePt t="52186" x="5143500" y="6197600"/>
          <p14:tracePt t="52488" x="5137150" y="6197600"/>
          <p14:tracePt t="52495" x="5130800" y="6191250"/>
          <p14:tracePt t="52511" x="5124450" y="6191250"/>
          <p14:tracePt t="52519" x="5124450" y="6184900"/>
          <p14:tracePt t="52536" x="5118100" y="6172200"/>
          <p14:tracePt t="52552" x="5111750" y="6165850"/>
          <p14:tracePt t="52568" x="5105400" y="6159500"/>
          <p14:tracePt t="52585" x="5105400" y="6153150"/>
          <p14:tracePt t="52607" x="5099050" y="6146800"/>
          <p14:tracePt t="52619" x="5092700" y="6127750"/>
          <p14:tracePt t="52635" x="5086350" y="6121400"/>
          <p14:tracePt t="52653" x="5073650" y="6102350"/>
          <p14:tracePt t="52655" x="5060950" y="6089650"/>
          <p14:tracePt t="52669" x="5048250" y="6064250"/>
          <p14:tracePt t="52671" x="5041900" y="6051550"/>
          <p14:tracePt t="52687" x="5010150" y="5994400"/>
          <p14:tracePt t="52703" x="4972050" y="5911850"/>
          <p14:tracePt t="52719" x="4940300" y="5835650"/>
          <p14:tracePt t="52736" x="4914900" y="5765800"/>
          <p14:tracePt t="52752" x="4889500" y="5702300"/>
          <p14:tracePt t="52769" x="4883150" y="5664200"/>
          <p14:tracePt t="52786" x="4883150" y="5619750"/>
          <p14:tracePt t="52802" x="4883150" y="5568950"/>
          <p14:tracePt t="52819" x="4883150" y="5511800"/>
          <p14:tracePt t="52835" x="4895850" y="5435600"/>
          <p14:tracePt t="52852" x="4921250" y="5372100"/>
          <p14:tracePt t="52855" x="4940300" y="5327650"/>
          <p14:tracePt t="52869" x="4965700" y="5264150"/>
          <p14:tracePt t="52887" x="5067300" y="5092700"/>
          <p14:tracePt t="52904" x="5143500" y="4984750"/>
          <p14:tracePt t="52919" x="5245100" y="4870450"/>
          <p14:tracePt t="52936" x="5327650" y="4775200"/>
          <p14:tracePt t="52952" x="5422900" y="4711700"/>
          <p14:tracePt t="52969" x="5499100" y="4673600"/>
          <p14:tracePt t="52986" x="5549900" y="4654550"/>
          <p14:tracePt t="53002" x="5568950" y="4654550"/>
          <p14:tracePt t="53019" x="5594350" y="4660900"/>
          <p14:tracePt t="53035" x="5619750" y="4699000"/>
          <p14:tracePt t="53052" x="5632450" y="4762500"/>
          <p14:tracePt t="53069" x="5651500" y="4832350"/>
          <p14:tracePt t="53071" x="5664200" y="4883150"/>
          <p14:tracePt t="53085" x="5664200" y="4927600"/>
          <p14:tracePt t="53087" x="5664200" y="4978400"/>
          <p14:tracePt t="53102" x="5664200" y="5086350"/>
          <p14:tracePt t="53119" x="5613400" y="5213350"/>
          <p14:tracePt t="53135" x="5530850" y="5334000"/>
          <p14:tracePt t="53152" x="5435600" y="5416550"/>
          <p14:tracePt t="53168" x="5346700" y="5448300"/>
          <p14:tracePt t="53188" x="5289550" y="5461000"/>
          <p14:tracePt t="53202" x="5245100" y="5429250"/>
          <p14:tracePt t="53219" x="5200650" y="5372100"/>
          <p14:tracePt t="53235" x="5168900" y="5264150"/>
          <p14:tracePt t="53252" x="5156200" y="5137150"/>
          <p14:tracePt t="53255" x="5143500" y="5073650"/>
          <p14:tracePt t="53269" x="5143500" y="4997450"/>
          <p14:tracePt t="53271" x="5143500" y="4940300"/>
          <p14:tracePt t="53286" x="5181600" y="4838700"/>
          <p14:tracePt t="53303" x="5270500" y="4762500"/>
          <p14:tracePt t="53319" x="5378450" y="4737100"/>
          <p14:tracePt t="53336" x="5505450" y="4743450"/>
          <p14:tracePt t="53352" x="5632450" y="4838700"/>
          <p14:tracePt t="53368" x="5702300" y="4959350"/>
          <p14:tracePt t="53387" x="5715000" y="5105400"/>
          <p14:tracePt t="53402" x="5708650" y="5257800"/>
          <p14:tracePt t="53419" x="5626100" y="5416550"/>
          <p14:tracePt t="53435" x="5499100" y="5568950"/>
          <p14:tracePt t="53452" x="5372100" y="5676900"/>
          <p14:tracePt t="53455" x="5314950" y="5708650"/>
          <p14:tracePt t="53467" x="5251450" y="5734050"/>
          <p14:tracePt t="53484" x="5156200" y="5746750"/>
          <p14:tracePt t="53485" x="5111750" y="5759450"/>
          <p14:tracePt t="53500" x="5073650" y="5759450"/>
          <p14:tracePt t="53518" x="4997450" y="5715000"/>
          <p14:tracePt t="53534" x="4965700" y="5670550"/>
          <p14:tracePt t="53551" x="4933950" y="5600700"/>
          <p14:tracePt t="53568" x="4914900" y="5537200"/>
          <p14:tracePt t="53586" x="4914900" y="5473700"/>
          <p14:tracePt t="53604" x="4921250" y="5410200"/>
          <p14:tracePt t="53607" x="4933950" y="5391150"/>
          <p14:tracePt t="53619" x="4953000" y="5359400"/>
          <p14:tracePt t="53635" x="4997450" y="5321300"/>
          <p14:tracePt t="53652" x="5016500" y="5308600"/>
          <p14:tracePt t="53669" x="5048250" y="5295900"/>
          <p14:tracePt t="53671" x="5054600" y="5295900"/>
          <p14:tracePt t="53686" x="5073650" y="5289550"/>
          <p14:tracePt t="53702" x="5086350" y="5289550"/>
          <p14:tracePt t="53719" x="5092700" y="5289550"/>
          <p14:tracePt t="53743" x="5099050" y="5289550"/>
          <p14:tracePt t="53767" x="5111750" y="5302250"/>
          <p14:tracePt t="53791" x="5118100" y="5321300"/>
          <p14:tracePt t="53815" x="5118100" y="5327650"/>
          <p14:tracePt t="53823" x="5118100" y="5334000"/>
          <p14:tracePt t="53836" x="5118100" y="5340350"/>
          <p14:tracePt t="53871" x="5118100" y="5346700"/>
          <p14:tracePt t="54824" x="5118100" y="5353050"/>
          <p14:tracePt t="54831" x="5124450" y="5359400"/>
          <p14:tracePt t="54839" x="5130800" y="5359400"/>
          <p14:tracePt t="54864" x="5137150" y="5365750"/>
          <p14:tracePt t="54983" x="5143500" y="5365750"/>
          <p14:tracePt t="54991" x="5143500" y="5372100"/>
          <p14:tracePt t="55102" x="5143500" y="5378450"/>
          <p14:tracePt t="55120" x="5149850" y="5384800"/>
          <p14:tracePt t="55143" x="5149850" y="5391150"/>
          <p14:tracePt t="55167" x="5156200" y="5397500"/>
          <p14:tracePt t="55231" x="5156200" y="5403850"/>
          <p14:tracePt t="55616" x="5156200" y="5410200"/>
          <p14:tracePt t="55624" x="5149850" y="5416550"/>
          <p14:tracePt t="55639" x="5143500" y="5422900"/>
          <p14:tracePt t="55652" x="5137150" y="5429250"/>
          <p14:tracePt t="55668" x="5130800" y="5435600"/>
          <p14:tracePt t="55685" x="5118100" y="5467350"/>
          <p14:tracePt t="55703" x="5118100" y="5524500"/>
          <p14:tracePt t="55720" x="5118100" y="5556250"/>
          <p14:tracePt t="55736" x="5130800" y="5607050"/>
          <p14:tracePt t="55753" x="5143500" y="5638800"/>
          <p14:tracePt t="55770" x="5168900" y="5676900"/>
          <p14:tracePt t="55787" x="5181600" y="5695950"/>
          <p14:tracePt t="55801" x="5194300" y="5708650"/>
          <p14:tracePt t="55817" x="5200650" y="5715000"/>
          <p14:tracePt t="56023" x="5200650" y="5721350"/>
          <p14:tracePt t="56168" x="5207000" y="5740400"/>
          <p14:tracePt t="56175" x="5213350" y="5746750"/>
          <p14:tracePt t="56186" x="5232400" y="5778500"/>
          <p14:tracePt t="56202" x="5251450" y="5797550"/>
          <p14:tracePt t="56220" x="5264150" y="5816600"/>
          <p14:tracePt t="56235" x="5270500" y="5822950"/>
          <p14:tracePt t="56253" x="5276850" y="5829300"/>
          <p14:tracePt t="56255" x="5283200" y="5829300"/>
          <p14:tracePt t="56279" x="5283200" y="5835650"/>
          <p14:tracePt t="56296" x="5289550" y="5835650"/>
          <p14:tracePt t="56319" x="5289550" y="5842000"/>
          <p14:tracePt t="56336" x="5295900" y="5842000"/>
          <p14:tracePt t="56375" x="5302250" y="5848350"/>
          <p14:tracePt t="56511" x="5308600" y="5848350"/>
          <p14:tracePt t="56519" x="5314950" y="5848350"/>
          <p14:tracePt t="56527" x="5327650" y="5848350"/>
          <p14:tracePt t="56535" x="5334000" y="5848350"/>
          <p14:tracePt t="56552" x="5384800" y="5848350"/>
          <p14:tracePt t="56570" x="5492750" y="5797550"/>
          <p14:tracePt t="56586" x="5626100" y="5683250"/>
          <p14:tracePt t="56603" x="5734050" y="5473700"/>
          <p14:tracePt t="56619" x="5829300" y="5232400"/>
          <p14:tracePt t="56636" x="5918200" y="4984750"/>
          <p14:tracePt t="56653" x="5969000" y="4845050"/>
          <p14:tracePt t="56655" x="5988050" y="4787900"/>
          <p14:tracePt t="56668" x="6000750" y="4749800"/>
          <p14:tracePt t="56685" x="6019800" y="4711700"/>
          <p14:tracePt t="56703" x="6038850" y="4679950"/>
          <p14:tracePt t="56727" x="6045200" y="4679950"/>
          <p14:tracePt t="56736" x="6045200" y="4673600"/>
          <p14:tracePt t="56775" x="6051550" y="4667250"/>
          <p14:tracePt t="56801" x="6057900" y="4667250"/>
          <p14:tracePt t="56832" x="6045200" y="4660900"/>
          <p14:tracePt t="56839" x="6000750" y="4629150"/>
          <p14:tracePt t="56853" x="5943600" y="4591050"/>
          <p14:tracePt t="56855" x="5880100" y="4527550"/>
          <p14:tracePt t="56869" x="5867400" y="4514850"/>
          <p14:tracePt t="57176" x="5861050" y="4514850"/>
          <p14:tracePt t="57183" x="5861050" y="4533900"/>
          <p14:tracePt t="57191" x="5861050" y="4584700"/>
          <p14:tracePt t="57203" x="5848350" y="4622800"/>
          <p14:tracePt t="57343" x="5848350" y="4635500"/>
          <p14:tracePt t="57352" x="5835650" y="4648200"/>
          <p14:tracePt t="57360" x="5810250" y="4654550"/>
          <p14:tracePt t="57370" x="5797550" y="4654550"/>
          <p14:tracePt t="57386" x="5753100" y="4654550"/>
          <p14:tracePt t="57403" x="5734050" y="4654550"/>
          <p14:tracePt t="57419" x="5695950" y="4654550"/>
          <p14:tracePt t="57436" x="5632450" y="4641850"/>
          <p14:tracePt t="57452" x="5530850" y="4603750"/>
          <p14:tracePt t="57468" x="5429250" y="4572000"/>
          <p14:tracePt t="57484" x="5340350" y="4533900"/>
          <p14:tracePt t="57486" x="5289550" y="4514850"/>
          <p14:tracePt t="57501" x="5238750" y="4495800"/>
          <p14:tracePt t="57519" x="5041900" y="4432300"/>
          <p14:tracePt t="57535" x="4978400" y="4400550"/>
          <p14:tracePt t="57552" x="4953000" y="4387850"/>
          <p14:tracePt t="57696" x="4946650" y="4381500"/>
          <p14:tracePt t="57702" x="4940300" y="4381500"/>
          <p14:tracePt t="57719" x="4940300" y="4375150"/>
          <p14:tracePt t="57727" x="4940300" y="4368800"/>
          <p14:tracePt t="57736" x="4940300" y="4349750"/>
          <p14:tracePt t="57753" x="4933950" y="4324350"/>
          <p14:tracePt t="57769" x="4933950" y="4311650"/>
          <p14:tracePt t="57787" x="4914900" y="4292600"/>
          <p14:tracePt t="57803" x="4889500" y="4248150"/>
          <p14:tracePt t="57819" x="4838700" y="4171950"/>
          <p14:tracePt t="57836" x="4749800" y="4044950"/>
          <p14:tracePt t="57853" x="4629150" y="3841750"/>
          <p14:tracePt t="57855" x="4572000" y="3727450"/>
          <p14:tracePt t="57869" x="4476750" y="3575050"/>
          <p14:tracePt t="57885" x="4337050" y="3327400"/>
          <p14:tracePt t="57903" x="4165600" y="2965450"/>
          <p14:tracePt t="57919" x="4083050" y="2806700"/>
          <p14:tracePt t="57936" x="4057650" y="2762250"/>
          <p14:tracePt t="57953" x="4051300" y="2749550"/>
          <p14:tracePt t="57969" x="4051300" y="2743200"/>
          <p14:tracePt t="58127" x="4044950" y="2743200"/>
          <p14:tracePt t="58135" x="4038600" y="2743200"/>
          <p14:tracePt t="58143" x="4025900" y="2743200"/>
          <p14:tracePt t="58152" x="4013200" y="2743200"/>
          <p14:tracePt t="58168" x="3968750" y="2743200"/>
          <p14:tracePt t="58186" x="3873500" y="2743200"/>
          <p14:tracePt t="58202" x="3708400" y="2774950"/>
          <p14:tracePt t="58219" x="3517900" y="2832100"/>
          <p14:tracePt t="58235" x="3365500" y="2870200"/>
          <p14:tracePt t="58253" x="3232150" y="2921000"/>
          <p14:tracePt t="58255" x="3194050" y="2933700"/>
          <p14:tracePt t="58269" x="3162300" y="2946400"/>
          <p14:tracePt t="58271" x="3136900" y="2959100"/>
          <p14:tracePt t="58286" x="3111500" y="2971800"/>
          <p14:tracePt t="58302" x="3086100" y="2984500"/>
          <p14:tracePt t="58319" x="3054350" y="2990850"/>
          <p14:tracePt t="58335" x="3009900" y="3009900"/>
          <p14:tracePt t="58351" x="2978150" y="3022600"/>
          <p14:tracePt t="58369" x="2952750" y="3041650"/>
          <p14:tracePt t="58385" x="2921000" y="3067050"/>
          <p14:tracePt t="58403" x="2901950" y="3086100"/>
          <p14:tracePt t="58419" x="2863850" y="3111500"/>
          <p14:tracePt t="58436" x="2825750" y="3143250"/>
          <p14:tracePt t="58439" x="2800350" y="3168650"/>
          <p14:tracePt t="58452" x="2787650" y="3175000"/>
          <p14:tracePt t="58454" x="2768600" y="3194050"/>
          <p14:tracePt t="58470" x="2730500" y="3219450"/>
          <p14:tracePt t="58486" x="2711450" y="3225800"/>
          <p14:tracePt t="58487" x="2692400" y="3238500"/>
          <p14:tracePt t="58503" x="2641600" y="3263900"/>
          <p14:tracePt t="58519" x="2603500" y="3282950"/>
          <p14:tracePt t="58536" x="2578100" y="3295650"/>
          <p14:tracePt t="58552" x="2552700" y="3308350"/>
          <p14:tracePt t="58568" x="2533650" y="3314700"/>
          <p14:tracePt t="58591" x="2520950" y="3314700"/>
          <p14:tracePt t="58602" x="2514600" y="3314700"/>
          <p14:tracePt t="58618" x="2482850" y="3314700"/>
          <p14:tracePt t="58635" x="2413000" y="3314700"/>
          <p14:tracePt t="58652" x="2355850" y="3308350"/>
          <p14:tracePt t="58669" x="2279650" y="3276600"/>
          <p14:tracePt t="58671" x="2247900" y="3257550"/>
          <p14:tracePt t="58685" x="2216150" y="3244850"/>
          <p14:tracePt t="58687" x="2203450" y="3244850"/>
          <p14:tracePt t="58703" x="2171700" y="3219450"/>
          <p14:tracePt t="58720" x="2133600" y="3200400"/>
          <p14:tracePt t="58735" x="2120900" y="3200400"/>
          <p14:tracePt t="58753" x="2095500" y="3200400"/>
          <p14:tracePt t="58815" x="2095500" y="3194050"/>
          <p14:tracePt t="58832" x="2095500" y="3187700"/>
          <p14:tracePt t="58847" x="2095500" y="3181350"/>
          <p14:tracePt t="58862" x="2095500" y="3175000"/>
          <p14:tracePt t="58870" x="2095500" y="3162300"/>
          <p14:tracePt t="58886" x="2095500" y="3143250"/>
          <p14:tracePt t="58902" x="2127250" y="3105150"/>
          <p14:tracePt t="58919" x="2190750" y="3054350"/>
          <p14:tracePt t="58935" x="2273300" y="3016250"/>
          <p14:tracePt t="58952" x="2406650" y="2978150"/>
          <p14:tracePt t="58968" x="2571750" y="2940050"/>
          <p14:tracePt t="58986" x="2774950" y="2927350"/>
          <p14:tracePt t="59002" x="2965450" y="2927350"/>
          <p14:tracePt t="59019" x="3136900" y="2927350"/>
          <p14:tracePt t="59035" x="3308350" y="2927350"/>
          <p14:tracePt t="59052" x="3479800" y="2940050"/>
          <p14:tracePt t="59069" x="3632200" y="2978150"/>
          <p14:tracePt t="59071" x="3695700" y="2997200"/>
          <p14:tracePt t="59085" x="3759200" y="3009900"/>
          <p14:tracePt t="59087" x="3810000" y="3035300"/>
          <p14:tracePt t="59102" x="3854450" y="3035300"/>
          <p14:tracePt t="59120" x="3911600" y="3073400"/>
          <p14:tracePt t="59135" x="3924300" y="3086100"/>
          <p14:tracePt t="59152" x="3924300" y="3098800"/>
          <p14:tracePt t="59168" x="3924300" y="3117850"/>
          <p14:tracePt t="59187" x="3917950" y="3130550"/>
          <p14:tracePt t="59203" x="3898900" y="3149600"/>
          <p14:tracePt t="59219" x="3854450" y="3168650"/>
          <p14:tracePt t="59235" x="3759200" y="3175000"/>
          <p14:tracePt t="59252" x="3644900" y="3175000"/>
          <p14:tracePt t="59254" x="3600450" y="3175000"/>
          <p14:tracePt t="59268" x="3549650" y="3155950"/>
          <p14:tracePt t="59270" x="3511550" y="3143250"/>
          <p14:tracePt t="59285" x="3479800" y="3124200"/>
          <p14:tracePt t="59287" x="3454400" y="3098800"/>
          <p14:tracePt t="59303" x="3422650" y="3060700"/>
          <p14:tracePt t="59320" x="3422650" y="3035300"/>
          <p14:tracePt t="59336" x="3422650" y="3009900"/>
          <p14:tracePt t="59352" x="3448050" y="2959100"/>
          <p14:tracePt t="59369" x="3587750" y="2914650"/>
          <p14:tracePt t="59385" x="3790950" y="2901950"/>
          <p14:tracePt t="59403" x="4013200" y="2901950"/>
          <p14:tracePt t="59419" x="4260850" y="2901950"/>
          <p14:tracePt t="59435" x="4540250" y="2984500"/>
          <p14:tracePt t="59452" x="4743450" y="3060700"/>
          <p14:tracePt t="59454" x="4768850" y="3067050"/>
          <p14:tracePt t="59469" x="4800600" y="3092450"/>
          <p14:tracePt t="59471" x="4806950" y="3098800"/>
          <p14:tracePt t="59485" x="4806950" y="3105150"/>
          <p14:tracePt t="59502" x="4800600" y="3124200"/>
          <p14:tracePt t="59518" x="4756150" y="3143250"/>
          <p14:tracePt t="59534" x="4654550" y="3168650"/>
          <p14:tracePt t="59551" x="4559300" y="3175000"/>
          <p14:tracePt t="59567" x="4470400" y="3175000"/>
          <p14:tracePt t="59584" x="4381500" y="3162300"/>
          <p14:tracePt t="59600" x="4337050" y="3143250"/>
          <p14:tracePt t="59618" x="4330700" y="3130550"/>
          <p14:tracePt t="59634" x="4330700" y="3105150"/>
          <p14:tracePt t="59651" x="4349750" y="3079750"/>
          <p14:tracePt t="59667" x="4489450" y="3022600"/>
          <p14:tracePt t="59684" x="4692650" y="2997200"/>
          <p14:tracePt t="59702" x="4984750" y="2984500"/>
          <p14:tracePt t="59719" x="5181600" y="2984500"/>
          <p14:tracePt t="59736" x="5353050" y="2984500"/>
          <p14:tracePt t="59752" x="5492750" y="2997200"/>
          <p14:tracePt t="59768" x="5568950" y="3009900"/>
          <p14:tracePt t="59786" x="5581650" y="3016250"/>
          <p14:tracePt t="59880" x="5588000" y="2990850"/>
          <p14:tracePt t="59887" x="5607050" y="2946400"/>
          <p14:tracePt t="59895" x="5689600" y="2844800"/>
          <p14:tracePt t="59903" x="5791200" y="2730500"/>
          <p14:tracePt t="59919" x="6057900" y="2540000"/>
          <p14:tracePt t="59937" x="6311900" y="2324100"/>
          <p14:tracePt t="59952" x="6515100" y="2165350"/>
          <p14:tracePt t="59968" x="6673850" y="2082800"/>
          <p14:tracePt t="59986" x="6838950" y="2044700"/>
          <p14:tracePt t="60003" x="6889750" y="2044700"/>
          <p14:tracePt t="60020" x="6896100" y="2044700"/>
          <p14:tracePt t="60035" x="6902450" y="2051050"/>
          <p14:tracePt t="60052" x="6889750" y="2108200"/>
          <p14:tracePt t="60069" x="6858000" y="2165350"/>
          <p14:tracePt t="60086" x="6838950" y="2260600"/>
          <p14:tracePt t="60103" x="6838950" y="2336800"/>
          <p14:tracePt t="60121" x="6838950" y="2419350"/>
          <p14:tracePt t="60135" x="6838950" y="2495550"/>
          <p14:tracePt t="60152" x="6838950" y="2597150"/>
          <p14:tracePt t="60169" x="6838950" y="2717800"/>
          <p14:tracePt t="60185" x="6838950" y="2819400"/>
          <p14:tracePt t="60203" x="6838950" y="2895600"/>
          <p14:tracePt t="60218" x="6838950" y="2959100"/>
          <p14:tracePt t="60236" x="6838950" y="2997200"/>
          <p14:tracePt t="60238" x="6845300" y="3003550"/>
          <p14:tracePt t="60252" x="6845300" y="3009900"/>
          <p14:tracePt t="60269" x="6864350" y="3028950"/>
          <p14:tracePt t="60271" x="6870700" y="3028950"/>
          <p14:tracePt t="60285" x="6877050" y="3035300"/>
          <p14:tracePt t="60287" x="6889750" y="3041650"/>
          <p14:tracePt t="60302" x="6908800" y="3048000"/>
          <p14:tracePt t="60320" x="6946900" y="3054350"/>
          <p14:tracePt t="60336" x="6972300" y="3060700"/>
          <p14:tracePt t="60352" x="7029450" y="3067050"/>
          <p14:tracePt t="60368" x="7067550" y="3073400"/>
          <p14:tracePt t="60386" x="7105650" y="3073400"/>
          <p14:tracePt t="60402" x="7137400" y="3079750"/>
          <p14:tracePt t="60419" x="7150100" y="3079750"/>
          <p14:tracePt t="60455" x="7150100" y="3092450"/>
          <p14:tracePt t="60463" x="7143750" y="3105150"/>
          <p14:tracePt t="60471" x="7086600" y="3124200"/>
          <p14:tracePt t="60487" x="6934200" y="3162300"/>
          <p14:tracePt t="60503" x="6743700" y="3187700"/>
          <p14:tracePt t="60519" x="6540500" y="3213100"/>
          <p14:tracePt t="60536" x="6350000" y="3244850"/>
          <p14:tracePt t="60552" x="6172200" y="3276600"/>
          <p14:tracePt t="60568" x="6070600" y="3321050"/>
          <p14:tracePt t="60586" x="6032500" y="3340100"/>
          <p14:tracePt t="60602" x="6026150" y="3346450"/>
          <p14:tracePt t="60623" x="6026150" y="3352800"/>
          <p14:tracePt t="60637" x="6038850" y="3371850"/>
          <p14:tracePt t="60638" x="6108700" y="3390900"/>
          <p14:tracePt t="60652" x="6210300" y="3429000"/>
          <p14:tracePt t="60668" x="6515100" y="3486150"/>
          <p14:tracePt t="60685" x="6908800" y="3536950"/>
          <p14:tracePt t="60703" x="7429500" y="3638550"/>
          <p14:tracePt t="60720" x="7531100" y="3670300"/>
          <p14:tracePt t="60736" x="7562850" y="3689350"/>
          <p14:tracePt t="60752" x="7562850" y="3714750"/>
          <p14:tracePt t="60768" x="7543800" y="3784600"/>
          <p14:tracePt t="60786" x="7467600" y="3860800"/>
          <p14:tracePt t="60802" x="7385050" y="3943350"/>
          <p14:tracePt t="60820" x="7270750" y="4032250"/>
          <p14:tracePt t="60823" x="7232650" y="4064000"/>
          <p14:tracePt t="60836" x="7175500" y="4108450"/>
          <p14:tracePt t="60838" x="7137400" y="4140200"/>
          <p14:tracePt t="60852" x="7092950" y="4165600"/>
          <p14:tracePt t="60855" x="7061200" y="4184650"/>
          <p14:tracePt t="60869" x="7042150" y="4197350"/>
          <p14:tracePt t="60885" x="7004050" y="4229100"/>
          <p14:tracePt t="60903" x="6991350" y="4229100"/>
          <p14:tracePt t="60943" x="6997700" y="4197350"/>
          <p14:tracePt t="60952" x="7010400" y="4178300"/>
          <p14:tracePt t="60959" x="7029450" y="4146550"/>
          <p14:tracePt t="60969" x="7054850" y="4127500"/>
          <p14:tracePt t="60985" x="7073900" y="4121150"/>
          <p14:tracePt t="61002" x="7118350" y="4146550"/>
          <p14:tracePt t="61019" x="7156450" y="4254500"/>
          <p14:tracePt t="61022" x="7169150" y="4324350"/>
          <p14:tracePt t="61036" x="7175500" y="4413250"/>
          <p14:tracePt t="61053" x="7175500" y="4565650"/>
          <p14:tracePt t="61055" x="7162800" y="4648200"/>
          <p14:tracePt t="61068" x="7124700" y="4724400"/>
          <p14:tracePt t="61086" x="6991350" y="4889500"/>
          <p14:tracePt t="61102" x="6940550" y="4921250"/>
          <p14:tracePt t="61120" x="6838950" y="4965700"/>
          <p14:tracePt t="61137" x="6800850" y="4965700"/>
          <p14:tracePt t="61153" x="6750050" y="4927600"/>
          <p14:tracePt t="61170" x="6673850" y="4864100"/>
          <p14:tracePt t="61187" x="6565900" y="4781550"/>
          <p14:tracePt t="61202" x="6470650" y="4724400"/>
          <p14:tracePt t="61219" x="6400800" y="4711700"/>
          <p14:tracePt t="61235" x="6356350" y="4711700"/>
          <p14:tracePt t="61253" x="6337300" y="4711700"/>
          <p14:tracePt t="61432" x="6337300" y="4705350"/>
          <p14:tracePt t="61439" x="6337300" y="4686300"/>
          <p14:tracePt t="61453" x="6337300" y="4629150"/>
          <p14:tracePt t="61468" x="6337300" y="4514850"/>
          <p14:tracePt t="61831" x="6343650" y="4521200"/>
          <p14:tracePt t="61840" x="6356350" y="4533900"/>
          <p14:tracePt t="61853" x="6375400" y="4533900"/>
          <p14:tracePt t="61869" x="6375400" y="4559300"/>
          <p14:tracePt t="61886" x="6305550" y="4673600"/>
          <p14:tracePt t="61903" x="6254750" y="4743450"/>
          <p14:tracePt t="61920" x="6216650" y="4813300"/>
          <p14:tracePt t="61936" x="6172200" y="4902200"/>
          <p14:tracePt t="61952" x="6108700" y="4997450"/>
          <p14:tracePt t="61968" x="6038850" y="5124450"/>
          <p14:tracePt t="61987" x="5988050" y="5200650"/>
          <p14:tracePt t="62002" x="5918200" y="5295900"/>
          <p14:tracePt t="62019" x="5842000" y="5397500"/>
          <p14:tracePt t="62035" x="5753100" y="5486400"/>
          <p14:tracePt t="62052" x="5657850" y="5588000"/>
          <p14:tracePt t="62069" x="5549900" y="5676900"/>
          <p14:tracePt t="62071" x="5473700" y="5734050"/>
          <p14:tracePt t="62086" x="5340350" y="5854700"/>
          <p14:tracePt t="62103" x="5232400" y="5943600"/>
          <p14:tracePt t="62119" x="5130800" y="6026150"/>
          <p14:tracePt t="62136" x="5048250" y="6083300"/>
          <p14:tracePt t="62152" x="4953000" y="6127750"/>
          <p14:tracePt t="62169" x="4838700" y="6172200"/>
          <p14:tracePt t="62185" x="4724400" y="6197600"/>
          <p14:tracePt t="62204" x="4610100" y="6197600"/>
          <p14:tracePt t="62218" x="4502150" y="6191250"/>
          <p14:tracePt t="62236" x="4387850" y="6127750"/>
          <p14:tracePt t="62238" x="4324350" y="6076950"/>
          <p14:tracePt t="62252" x="4254500" y="6026150"/>
          <p14:tracePt t="62254" x="4165600" y="5969000"/>
          <p14:tracePt t="62269" x="4083050" y="5911850"/>
          <p14:tracePt t="62271" x="3994150" y="5854700"/>
          <p14:tracePt t="62286" x="3911600" y="5803900"/>
          <p14:tracePt t="62287" x="3841750" y="5765800"/>
          <p14:tracePt t="62303" x="3746500" y="5715000"/>
          <p14:tracePt t="62319" x="3714750" y="5702300"/>
          <p14:tracePt t="62335" x="3702050" y="5702300"/>
          <p14:tracePt t="62367" x="3714750" y="5708650"/>
          <p14:tracePt t="62375" x="3727450" y="5715000"/>
          <p14:tracePt t="62385" x="3752850" y="5734050"/>
          <p14:tracePt t="62402" x="3810000" y="5765800"/>
          <p14:tracePt t="62419" x="3911600" y="5803900"/>
          <p14:tracePt t="62435" x="4057650" y="5848350"/>
          <p14:tracePt t="62453" x="4267200" y="5905500"/>
          <p14:tracePt t="62455" x="4419600" y="5930900"/>
          <p14:tracePt t="62468" x="4584700" y="5969000"/>
          <p14:tracePt t="62485" x="4991100" y="5981700"/>
          <p14:tracePt t="62486" x="5175250" y="5981700"/>
          <p14:tracePt t="62502" x="5588000" y="5956300"/>
          <p14:tracePt t="62519" x="5880100" y="5873750"/>
          <p14:tracePt t="62535" x="6013450" y="5784850"/>
          <p14:tracePt t="62552" x="6057900" y="5727700"/>
          <p14:tracePt t="62590" x="6057900" y="5740400"/>
          <p14:tracePt t="62599" x="6057900" y="5797550"/>
          <p14:tracePt t="62606" x="6057900" y="5873750"/>
          <p14:tracePt t="62618" x="6051550" y="5956300"/>
          <p14:tracePt t="62634" x="6032500" y="6102350"/>
          <p14:tracePt t="62651" x="6013450" y="6229350"/>
          <p14:tracePt t="62667" x="6013450" y="6324600"/>
          <p14:tracePt t="62685" x="6013450" y="6381750"/>
          <p14:tracePt t="62686" x="6013450" y="6413500"/>
          <p14:tracePt t="62701" x="6013450" y="6426200"/>
          <p14:tracePt t="62751" x="6013450" y="6413500"/>
          <p14:tracePt t="62759" x="6013450" y="6356350"/>
          <p14:tracePt t="62770" x="6026150" y="6299200"/>
          <p14:tracePt t="62786" x="6064250" y="6057900"/>
          <p14:tracePt t="62803" x="6115050" y="5835650"/>
          <p14:tracePt t="62819" x="6146800" y="5689600"/>
          <p14:tracePt t="62836" x="6178550" y="5638800"/>
          <p14:tracePt t="62852" x="6178550" y="5632450"/>
          <p14:tracePt t="62869" x="6191250" y="5632450"/>
          <p14:tracePt t="62885" x="6242050" y="5670550"/>
          <p14:tracePt t="62903" x="6299200" y="5721350"/>
          <p14:tracePt t="62919" x="6324600" y="5740400"/>
          <p14:tracePt t="62937" x="6330950" y="5746750"/>
          <p14:tracePt t="63040" x="6330950" y="5753100"/>
          <p14:tracePt t="63047" x="6330950" y="5759450"/>
          <p14:tracePt t="63055" x="6292850" y="5759450"/>
          <p14:tracePt t="63069" x="6229350" y="5759450"/>
          <p14:tracePt t="63085" x="6070600" y="5753100"/>
          <p14:tracePt t="63102" x="5930900" y="5708650"/>
          <p14:tracePt t="63327" x="5962650" y="5740400"/>
          <p14:tracePt t="63336" x="5994400" y="5810250"/>
          <p14:tracePt t="63344" x="6026150" y="5880100"/>
          <p14:tracePt t="63352" x="6045200" y="5918200"/>
          <p14:tracePt t="63368" x="6051550" y="5918200"/>
          <p14:tracePt t="63386" x="6064250" y="5918200"/>
          <p14:tracePt t="63402" x="6089650" y="5918200"/>
          <p14:tracePt t="63418" x="6096000" y="5905500"/>
          <p14:tracePt t="63436" x="6102350" y="5905500"/>
          <p14:tracePt t="63438" x="6102350" y="5899150"/>
          <p14:tracePt t="63452" x="6108700" y="5892800"/>
          <p14:tracePt t="63454" x="6108700" y="5886450"/>
          <p14:tracePt t="63468" x="6108700" y="5880100"/>
          <p14:tracePt t="63484" x="6121400" y="5861050"/>
          <p14:tracePt t="63501" x="6140450" y="5810250"/>
          <p14:tracePt t="63519" x="6197600" y="5600700"/>
          <p14:tracePt t="63536" x="6254750" y="5372100"/>
          <p14:tracePt t="63553" x="6305550" y="5137150"/>
          <p14:tracePt t="63568" x="6375400" y="4914900"/>
          <p14:tracePt t="63586" x="6438900" y="4699000"/>
          <p14:tracePt t="63602" x="6565900" y="4394200"/>
          <p14:tracePt t="63619" x="6699250" y="4089400"/>
          <p14:tracePt t="63635" x="6794500" y="3892550"/>
          <p14:tracePt t="63652" x="6832600" y="3771900"/>
          <p14:tracePt t="63655" x="6858000" y="3727450"/>
          <p14:tracePt t="63669" x="6870700" y="3676650"/>
          <p14:tracePt t="63671" x="6889750" y="3638550"/>
          <p14:tracePt t="63686" x="6921500" y="3606800"/>
          <p14:tracePt t="63702" x="6953250" y="3568700"/>
          <p14:tracePt t="63720" x="6953250" y="3556000"/>
          <p14:tracePt t="63903" x="6953250" y="3568700"/>
          <p14:tracePt t="63911" x="6946900" y="3581400"/>
          <p14:tracePt t="63927" x="6940550" y="3594100"/>
          <p14:tracePt t="63936" x="6921500" y="3632200"/>
          <p14:tracePt t="63953" x="6883400" y="3714750"/>
          <p14:tracePt t="63970" x="6851650" y="3822700"/>
          <p14:tracePt t="63987" x="6813550" y="3943350"/>
          <p14:tracePt t="64003" x="6781800" y="4070350"/>
          <p14:tracePt t="64018" x="6762750" y="4210050"/>
          <p14:tracePt t="64034" x="6731000" y="4337050"/>
          <p14:tracePt t="64051" x="6699250" y="4445000"/>
          <p14:tracePt t="64068" x="6667500" y="4552950"/>
          <p14:tracePt t="64084" x="6654800" y="4641850"/>
          <p14:tracePt t="64086" x="6648450" y="4673600"/>
          <p14:tracePt t="64101" x="6642100" y="4711700"/>
          <p14:tracePt t="64102" x="6642100" y="4749800"/>
          <p14:tracePt t="64118" x="6623050" y="4819650"/>
          <p14:tracePt t="64134" x="6604000" y="4889500"/>
          <p14:tracePt t="64150" x="6584950" y="4972050"/>
          <p14:tracePt t="64168" x="6565900" y="5041900"/>
          <p14:tracePt t="64184" x="6546850" y="5099050"/>
          <p14:tracePt t="64201" x="6534150" y="5137150"/>
          <p14:tracePt t="64217" x="6527800" y="5162550"/>
          <p14:tracePt t="64234" x="6508750" y="5181600"/>
          <p14:tracePt t="64250" x="6483350" y="5219700"/>
          <p14:tracePt t="64268" x="6457950" y="5245100"/>
          <p14:tracePt t="64284" x="6438900" y="5264150"/>
          <p14:tracePt t="64302" x="6400800" y="5283200"/>
          <p14:tracePt t="64317" x="6394450" y="5295900"/>
          <p14:tracePt t="64334" x="6350000" y="5308600"/>
          <p14:tracePt t="64351" x="6318250" y="5327650"/>
          <p14:tracePt t="64367" x="6292850" y="5334000"/>
          <p14:tracePt t="64384" x="6261100" y="5346700"/>
          <p14:tracePt t="64400" x="6235700" y="5359400"/>
          <p14:tracePt t="64417" x="6197600" y="5372100"/>
          <p14:tracePt t="64434" x="6153150" y="5378450"/>
          <p14:tracePt t="64451" x="6096000" y="5384800"/>
          <p14:tracePt t="64467" x="6019800" y="5384800"/>
          <p14:tracePt t="64484" x="5975350" y="5384800"/>
          <p14:tracePt t="64501" x="5962650" y="5384800"/>
          <p14:tracePt t="64582" x="5956300" y="5384800"/>
          <p14:tracePt t="64590" x="5930900" y="5384800"/>
          <p14:tracePt t="64601" x="5886450" y="5391150"/>
          <p14:tracePt t="64618" x="5765800" y="5441950"/>
          <p14:tracePt t="64635" x="5740400" y="5454650"/>
          <p14:tracePt t="64652" x="5727700" y="5461000"/>
          <p14:tracePt t="64654" x="5715000" y="5467350"/>
          <p14:tracePt t="64668" x="5702300" y="5473700"/>
          <p14:tracePt t="64759" x="5689600" y="5473700"/>
          <p14:tracePt t="64767" x="5676900" y="5473700"/>
          <p14:tracePt t="64775" x="5657850" y="5473700"/>
          <p14:tracePt t="64786" x="5638800" y="5473700"/>
          <p14:tracePt t="64803" x="5568950" y="5435600"/>
          <p14:tracePt t="64819" x="5480050" y="5353050"/>
          <p14:tracePt t="64836" x="5384800" y="5226050"/>
          <p14:tracePt t="64852" x="5295900" y="5092700"/>
          <p14:tracePt t="64869" x="5245100" y="4978400"/>
          <p14:tracePt t="64885" x="5200650" y="4864100"/>
          <p14:tracePt t="64903" x="5194300" y="4724400"/>
          <p14:tracePt t="64919" x="5194300" y="4622800"/>
          <p14:tracePt t="64935" x="5245100" y="4508500"/>
          <p14:tracePt t="64952" x="5359400" y="4349750"/>
          <p14:tracePt t="64968" x="5518150" y="4210050"/>
          <p14:tracePt t="64986" x="5765800" y="4095750"/>
          <p14:tracePt t="65002" x="6000750" y="4006850"/>
          <p14:tracePt t="65019" x="6197600" y="3968750"/>
          <p14:tracePt t="65035" x="6369050" y="3962400"/>
          <p14:tracePt t="65052" x="6521450" y="3962400"/>
          <p14:tracePt t="65055" x="6584950" y="3962400"/>
          <p14:tracePt t="65068" x="6635750" y="3962400"/>
          <p14:tracePt t="65070" x="6686550" y="3962400"/>
          <p14:tracePt t="65086" x="6711950" y="3962400"/>
          <p14:tracePt t="65087" x="6718300" y="3962400"/>
          <p14:tracePt t="65199" x="6718300" y="3968750"/>
          <p14:tracePt t="65207" x="6718300" y="3981450"/>
          <p14:tracePt t="65219" x="6718300" y="3987800"/>
          <p14:tracePt t="65235" x="6699250" y="4006850"/>
          <p14:tracePt t="65252" x="6692900" y="4013200"/>
          <p14:tracePt t="65268" x="6686550" y="4013200"/>
          <p14:tracePt t="65285" x="6680200" y="4019550"/>
          <p14:tracePt t="65455" x="6673850" y="4019550"/>
          <p14:tracePt t="65463" x="6673850" y="4025900"/>
          <p14:tracePt t="65471" x="6667500" y="4025900"/>
          <p14:tracePt t="65484" x="6654800" y="4038600"/>
          <p14:tracePt t="65500" x="6629400" y="4070350"/>
          <p14:tracePt t="65518" x="6584950" y="4114800"/>
          <p14:tracePt t="65534" x="6527800" y="4165600"/>
          <p14:tracePt t="65552" x="6464300" y="4216400"/>
          <p14:tracePt t="65569" x="6369050" y="4267200"/>
          <p14:tracePt t="65585" x="6273800" y="4292600"/>
          <p14:tracePt t="65603" x="6159500" y="4318000"/>
          <p14:tracePt t="65619" x="6038850" y="4330700"/>
          <p14:tracePt t="65635" x="5937250" y="4343400"/>
          <p14:tracePt t="65652" x="5867400" y="4343400"/>
          <p14:tracePt t="65669" x="5816600" y="4311650"/>
          <p14:tracePt t="65671" x="5791200" y="4286250"/>
          <p14:tracePt t="65685" x="5772150" y="4260850"/>
          <p14:tracePt t="65687" x="5746750" y="4222750"/>
          <p14:tracePt t="65703" x="5715000" y="4133850"/>
          <p14:tracePt t="65719" x="5708650" y="4051300"/>
          <p14:tracePt t="65736" x="5727700" y="4006850"/>
          <p14:tracePt t="65752" x="5873750" y="3956050"/>
          <p14:tracePt t="65768" x="6235700" y="3949700"/>
          <p14:tracePt t="65786" x="6838950" y="3949700"/>
          <p14:tracePt t="65802" x="7499350" y="3994150"/>
          <p14:tracePt t="65819" x="8223250" y="4108450"/>
          <p14:tracePt t="65836" x="8966200" y="4235450"/>
          <p14:tracePt t="65852" x="9550400" y="4406900"/>
          <p14:tracePt t="65869" x="9867900" y="4514850"/>
          <p14:tracePt t="65871" x="9937750" y="4546600"/>
          <p14:tracePt t="65885" x="9969500" y="4572000"/>
          <p14:tracePt t="65887" x="9975850" y="4578350"/>
          <p14:tracePt t="65902" x="9975850" y="4584700"/>
          <p14:tracePt t="65919" x="9975850" y="4591050"/>
          <p14:tracePt t="65935" x="9956800" y="4597400"/>
          <p14:tracePt t="65952" x="9925050" y="4616450"/>
          <p14:tracePt t="65968" x="9893300" y="4629150"/>
          <p14:tracePt t="65986" x="9848850" y="4641850"/>
          <p14:tracePt t="66002" x="9785350" y="4673600"/>
          <p14:tracePt t="66020" x="9690100" y="4699000"/>
          <p14:tracePt t="66022" x="9620250" y="4711700"/>
          <p14:tracePt t="66035" x="9531350" y="4737100"/>
          <p14:tracePt t="66052" x="9347200" y="4775200"/>
          <p14:tracePt t="66069" x="9144000" y="4781550"/>
          <p14:tracePt t="66071" x="9023350" y="4781550"/>
          <p14:tracePt t="66086" x="8902700" y="4781550"/>
          <p14:tracePt t="66087" x="8763000" y="4781550"/>
          <p14:tracePt t="66103" x="8445500" y="4787900"/>
          <p14:tracePt t="66119" x="8064500" y="4787900"/>
          <p14:tracePt t="66135" x="7677150" y="4806950"/>
          <p14:tracePt t="66153" x="7366000" y="4819650"/>
          <p14:tracePt t="66168" x="7181850" y="4819650"/>
          <p14:tracePt t="66187" x="7086600" y="4832350"/>
          <p14:tracePt t="66202" x="7067550" y="4832350"/>
          <p14:tracePt t="66255" x="7061200" y="4832350"/>
          <p14:tracePt t="66271" x="7048500" y="4838700"/>
          <p14:tracePt t="66279" x="7042150" y="4845050"/>
          <p14:tracePt t="66287" x="7029450" y="4845050"/>
          <p14:tracePt t="66303" x="7010400" y="4851400"/>
          <p14:tracePt t="66321" x="7004050" y="4851400"/>
          <p14:tracePt t="66335" x="6997700" y="4851400"/>
          <p14:tracePt t="66352" x="6991350" y="4851400"/>
          <p14:tracePt t="66369" x="6985000" y="4851400"/>
          <p14:tracePt t="66386" x="6972300" y="4864100"/>
          <p14:tracePt t="66402" x="6946900" y="4864100"/>
          <p14:tracePt t="66419" x="6915150" y="4864100"/>
          <p14:tracePt t="66436" x="6877050" y="4870450"/>
          <p14:tracePt t="66452" x="6851650" y="4876800"/>
          <p14:tracePt t="66543" x="6870700" y="4876800"/>
          <p14:tracePt t="66551" x="6934200" y="4864100"/>
          <p14:tracePt t="66559" x="7023100" y="4857750"/>
          <p14:tracePt t="66569" x="7162800" y="4857750"/>
          <p14:tracePt t="66586" x="7613650" y="4857750"/>
          <p14:tracePt t="66603" x="8115300" y="4857750"/>
          <p14:tracePt t="66620" x="8629650" y="4857750"/>
          <p14:tracePt t="66622" x="8902700" y="4857750"/>
          <p14:tracePt t="66635" x="9131300" y="4857750"/>
          <p14:tracePt t="66652" x="9525000" y="4857750"/>
          <p14:tracePt t="66669" x="9785350" y="4857750"/>
          <p14:tracePt t="66685" x="9880600" y="4857750"/>
          <p14:tracePt t="66702" x="9893300" y="4857750"/>
          <p14:tracePt t="66751" x="9861550" y="4857750"/>
          <p14:tracePt t="66759" x="9817100" y="4857750"/>
          <p14:tracePt t="66769" x="9759950" y="4857750"/>
          <p14:tracePt t="66785" x="9607550" y="4857750"/>
          <p14:tracePt t="66803" x="9283700" y="4857750"/>
          <p14:tracePt t="66818" x="8788400" y="4857750"/>
          <p14:tracePt t="66837" x="8216900" y="4857750"/>
          <p14:tracePt t="66839" x="7975600" y="4857750"/>
          <p14:tracePt t="66852" x="7702550" y="4857750"/>
          <p14:tracePt t="66869" x="7219950" y="4857750"/>
          <p14:tracePt t="66885" x="6858000" y="4857750"/>
          <p14:tracePt t="66887" x="6680200" y="4857750"/>
          <p14:tracePt t="66902" x="6502400" y="4857750"/>
          <p14:tracePt t="66920" x="6432550" y="4857750"/>
          <p14:tracePt t="66935" x="6426200" y="4857750"/>
          <p14:tracePt t="67039" x="6426200" y="4851400"/>
          <p14:tracePt t="67047" x="6457950" y="4851400"/>
          <p14:tracePt t="67055" x="6508750" y="4845050"/>
          <p14:tracePt t="67069" x="6597650" y="4832350"/>
          <p14:tracePt t="67086" x="6794500" y="4826000"/>
          <p14:tracePt t="67102" x="7277100" y="4813300"/>
          <p14:tracePt t="67119" x="7645400" y="4813300"/>
          <p14:tracePt t="67136" x="7969250" y="4813300"/>
          <p14:tracePt t="67152" x="8248650" y="4813300"/>
          <p14:tracePt t="67169" x="8445500" y="4813300"/>
          <p14:tracePt t="67185" x="8566150" y="4813300"/>
          <p14:tracePt t="67202" x="8629650" y="4813300"/>
          <p14:tracePt t="67218" x="8636000" y="4813300"/>
          <p14:tracePt t="67287" x="8623300" y="4813300"/>
          <p14:tracePt t="67295" x="8591550" y="4813300"/>
          <p14:tracePt t="67303" x="8540750" y="4819650"/>
          <p14:tracePt t="67319" x="8394700" y="4832350"/>
          <p14:tracePt t="67336" x="8172450" y="4864100"/>
          <p14:tracePt t="67353" x="7772400" y="4876800"/>
          <p14:tracePt t="67369" x="7442200" y="4876800"/>
          <p14:tracePt t="67386" x="7131050" y="4876800"/>
          <p14:tracePt t="67402" x="6927850" y="4876800"/>
          <p14:tracePt t="67419" x="6807200" y="4876800"/>
          <p14:tracePt t="67435" x="6781800" y="4876800"/>
          <p14:tracePt t="68111" x="6775450" y="4876800"/>
          <p14:tracePt t="68151" x="6775450" y="4870450"/>
          <p14:tracePt t="68176" x="6775450" y="4864100"/>
          <p14:tracePt t="68199" x="6781800" y="4864100"/>
          <p14:tracePt t="68215" x="6794500" y="4864100"/>
          <p14:tracePt t="68223" x="6800850" y="4864100"/>
          <p14:tracePt t="68236" x="6813550" y="4864100"/>
          <p14:tracePt t="68252" x="6845300" y="4864100"/>
          <p14:tracePt t="68269" x="6934200" y="4845050"/>
          <p14:tracePt t="68271" x="6991350" y="4832350"/>
          <p14:tracePt t="68286" x="7188200" y="4806950"/>
          <p14:tracePt t="68303" x="7480300" y="4768850"/>
          <p14:tracePt t="68320" x="7766050" y="4749800"/>
          <p14:tracePt t="68336" x="8026400" y="4749800"/>
          <p14:tracePt t="68353" x="8293100" y="4730750"/>
          <p14:tracePt t="68369" x="8528050" y="4730750"/>
          <p14:tracePt t="68386" x="8731250" y="4730750"/>
          <p14:tracePt t="68403" x="8896350" y="4730750"/>
          <p14:tracePt t="68420" x="9042400" y="4743450"/>
          <p14:tracePt t="68436" x="9163050" y="4743450"/>
          <p14:tracePt t="68452" x="9232900" y="4743450"/>
          <p14:tracePt t="68468" x="9264650" y="4737100"/>
          <p14:tracePt t="69207" x="9271000" y="4730750"/>
          <p14:tracePt t="69215" x="9271000" y="4711700"/>
          <p14:tracePt t="69223" x="9271000" y="4692650"/>
          <p14:tracePt t="69237" x="9271000" y="4686300"/>
          <p14:tracePt t="69255" x="9271000" y="4679950"/>
          <p14:tracePt t="69269" x="9271000" y="4667250"/>
          <p14:tracePt t="69286" x="9271000" y="4660900"/>
        </p14:tracePtLst>
      </p14:laserTrace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71400</TotalTime>
  <Words>1774</Words>
  <Application>Microsoft Macintosh PowerPoint</Application>
  <PresentationFormat>Widescreen</PresentationFormat>
  <Paragraphs>320</Paragraphs>
  <Slides>22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Aptos</vt:lpstr>
      <vt:lpstr>Aptos Display</vt:lpstr>
      <vt:lpstr>Arial</vt:lpstr>
      <vt:lpstr>Calibri</vt:lpstr>
      <vt:lpstr>Cambria Math</vt:lpstr>
      <vt:lpstr>Wingdings</vt:lpstr>
      <vt:lpstr>Office Theme</vt:lpstr>
      <vt:lpstr>Progress on the Flat beam PWFA experiment at AWA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Flat beam PWFA Experiment  at the AWA facility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References and Acknowledgements</vt:lpstr>
      <vt:lpstr>Backup Slides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Pratik Manwani</dc:creator>
  <cp:lastModifiedBy>Pratik Manwani</cp:lastModifiedBy>
  <cp:revision>119</cp:revision>
  <dcterms:created xsi:type="dcterms:W3CDTF">2024-07-22T16:40:51Z</dcterms:created>
  <dcterms:modified xsi:type="dcterms:W3CDTF">2026-07-28T20:23:09Z</dcterms:modified>
</cp:coreProperties>
</file>