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56" r:id="rId2"/>
    <p:sldMasterId id="2147483665" r:id="rId3"/>
    <p:sldMasterId id="2147483673" r:id="rId4"/>
  </p:sldMasterIdLst>
  <p:notesMasterIdLst>
    <p:notesMasterId r:id="rId40"/>
  </p:notesMasterIdLst>
  <p:sldIdLst>
    <p:sldId id="256" r:id="rId5"/>
    <p:sldId id="257" r:id="rId6"/>
    <p:sldId id="258" r:id="rId7"/>
    <p:sldId id="259" r:id="rId8"/>
    <p:sldId id="291" r:id="rId9"/>
    <p:sldId id="262" r:id="rId10"/>
    <p:sldId id="263" r:id="rId11"/>
    <p:sldId id="264" r:id="rId12"/>
    <p:sldId id="265" r:id="rId13"/>
    <p:sldId id="266" r:id="rId14"/>
    <p:sldId id="267" r:id="rId15"/>
    <p:sldId id="268" r:id="rId16"/>
    <p:sldId id="269" r:id="rId17"/>
    <p:sldId id="270" r:id="rId18"/>
    <p:sldId id="271" r:id="rId19"/>
    <p:sldId id="272" r:id="rId20"/>
    <p:sldId id="292" r:id="rId21"/>
    <p:sldId id="273" r:id="rId22"/>
    <p:sldId id="274" r:id="rId23"/>
    <p:sldId id="275" r:id="rId24"/>
    <p:sldId id="279" r:id="rId25"/>
    <p:sldId id="281" r:id="rId26"/>
    <p:sldId id="293" r:id="rId27"/>
    <p:sldId id="280" r:id="rId28"/>
    <p:sldId id="284" r:id="rId29"/>
    <p:sldId id="277" r:id="rId30"/>
    <p:sldId id="276" r:id="rId31"/>
    <p:sldId id="296" r:id="rId32"/>
    <p:sldId id="295" r:id="rId33"/>
    <p:sldId id="285" r:id="rId34"/>
    <p:sldId id="287" r:id="rId35"/>
    <p:sldId id="297" r:id="rId36"/>
    <p:sldId id="288" r:id="rId37"/>
    <p:sldId id="289" r:id="rId38"/>
    <p:sldId id="290" r:id="rId39"/>
  </p:sldIdLst>
  <p:sldSz cx="12192000" cy="6858000"/>
  <p:notesSz cx="6858000" cy="9144000"/>
  <p:embeddedFontLst>
    <p:embeddedFont>
      <p:font typeface="Lato" panose="020F0502020204030203" pitchFamily="34" charset="0"/>
      <p:regular r:id="rId41"/>
      <p:bold r:id="rId42"/>
      <p:italic r:id="rId43"/>
      <p:boldItalic r:id="rId44"/>
    </p:embeddedFont>
    <p:embeddedFont>
      <p:font typeface="Lato Black" panose="020F0502020204030203" pitchFamily="34" charset="0"/>
      <p:bold r:id="rId45"/>
      <p:boldItalic r:id="rId46"/>
    </p:embeddedFont>
    <p:embeddedFont>
      <p:font typeface="Roboto" panose="02000000000000000000" pitchFamily="2" charset="0"/>
      <p:regular r:id="rId47"/>
      <p:bold r:id="rId48"/>
      <p:italic r:id="rId49"/>
      <p:boldItalic r:id="rId50"/>
    </p:embeddedFont>
    <p:embeddedFont>
      <p:font typeface="Roboto Serif" pitchFamily="2"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12">
          <p15:clr>
            <a:srgbClr val="A4A3A4"/>
          </p15:clr>
        </p15:guide>
        <p15:guide id="2" pos="3840">
          <p15:clr>
            <a:srgbClr val="A4A3A4"/>
          </p15:clr>
        </p15:guide>
        <p15:guide id="3" pos="504">
          <p15:clr>
            <a:srgbClr val="A4A3A4"/>
          </p15:clr>
        </p15:guide>
        <p15:guide id="4" orient="horz" pos="120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9" roundtripDataSignature="AMtx7miXC/XW/dPyWrVUP0+846AXchEDC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8B29E87-F8A6-4AB1-8841-DA9C6DADC748}">
  <a:tblStyle styleId="{28B29E87-F8A6-4AB1-8841-DA9C6DADC74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12"/>
        <p:guide pos="3840"/>
        <p:guide pos="504"/>
        <p:guide orient="horz" pos="120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font" Target="fonts/font2.fntdata" /><Relationship Id="rId47" Type="http://schemas.openxmlformats.org/officeDocument/2006/relationships/font" Target="fonts/font7.fntdata" /><Relationship Id="rId50" Type="http://schemas.openxmlformats.org/officeDocument/2006/relationships/font" Target="fonts/font10.fntdata" /><Relationship Id="rId63"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font" Target="fonts/font6.fntdata" /><Relationship Id="rId59" Type="http://customschemas.google.com/relationships/presentationmetadata" Target="metadata" /><Relationship Id="rId2" Type="http://schemas.openxmlformats.org/officeDocument/2006/relationships/slideMaster" Target="slideMasters/slideMaster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font" Target="fonts/font1.fntdata" /><Relationship Id="rId54" Type="http://schemas.openxmlformats.org/officeDocument/2006/relationships/font" Target="fonts/font14.fntdata" /><Relationship Id="rId62"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notesMaster" Target="notesMasters/notesMaster1.xml" /><Relationship Id="rId45" Type="http://schemas.openxmlformats.org/officeDocument/2006/relationships/font" Target="fonts/font5.fntdata" /><Relationship Id="rId53" Type="http://schemas.openxmlformats.org/officeDocument/2006/relationships/font" Target="fonts/font13.fntdata"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font" Target="fonts/font9.fntdata" /><Relationship Id="rId61" Type="http://schemas.openxmlformats.org/officeDocument/2006/relationships/viewProps" Target="viewProp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font" Target="fonts/font4.fntdata" /><Relationship Id="rId52" Type="http://schemas.openxmlformats.org/officeDocument/2006/relationships/font" Target="fonts/font12.fntdata" /><Relationship Id="rId60" Type="http://schemas.openxmlformats.org/officeDocument/2006/relationships/presProps" Target="presProps.xml" /><Relationship Id="rId4" Type="http://schemas.openxmlformats.org/officeDocument/2006/relationships/slideMaster" Target="slideMasters/slideMaster4.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font" Target="fonts/font3.fntdata" /><Relationship Id="rId48" Type="http://schemas.openxmlformats.org/officeDocument/2006/relationships/font" Target="fonts/font8.fntdata" /><Relationship Id="rId8" Type="http://schemas.openxmlformats.org/officeDocument/2006/relationships/slide" Target="slides/slide4.xml" /><Relationship Id="rId51" Type="http://schemas.openxmlformats.org/officeDocument/2006/relationships/font" Target="fonts/font11.fntdata" /><Relationship Id="rId3" Type="http://schemas.openxmlformats.org/officeDocument/2006/relationships/slideMaster" Target="slideMasters/slideMaster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I’ll now start my presentation on recent progress of longitudinal phase space prediction, a k a virtual TCAV.</a:t>
            </a:r>
            <a:endParaRPr/>
          </a:p>
        </p:txBody>
      </p:sp>
      <p:sp>
        <p:nvSpPr>
          <p:cNvPr id="185" name="Google Shape;1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63f60fcbbd130593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63f60fcbbd130593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g63f60fcbbd130593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3de0c90cd79_1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g3de0c90cd79_1_19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8" name="Google Shape;208;g3de0c90cd79_1_19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3de0c90cd79_1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g3de0c90cd79_1_1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So, how do we measure longitudinal phase space at facet-two? We use XTCAV! I’m sure quite a few people in this room knows how to use it, but I’ll quickly revisit the basics.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After some betatron phase advance, ideally 90 degrees, the electrons arrive at DTOTR2, one of the OTR screens in front of the dump.</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US"/>
              <a:t>There are similar schemes at BC11 and at BC14, although not as widely used by the users.</a:t>
            </a:r>
            <a:endParaRPr/>
          </a:p>
        </p:txBody>
      </p:sp>
      <p:sp>
        <p:nvSpPr>
          <p:cNvPr id="219" name="Google Shape;219;g3de0c90cd79_1_1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63f60fcbbd130593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63f60fcbbd130593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g63f60fcbbd130593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2765c9ccc3abdac8_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4" name="Google Shape;274;g2765c9ccc3abdac8_4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5" name="Google Shape;275;g2765c9ccc3abdac8_4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2765c9ccc3abdac8_8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g2765c9ccc3abdac8_8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2" name="Google Shape;292;g2765c9ccc3abdac8_8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2765c9ccc3abdac8_1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7" name="Google Shape;317;g2765c9ccc3abdac8_14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There are some easily recognizable benefits of having this kind of two level modularization.</a:t>
            </a:r>
            <a:endParaRPr/>
          </a:p>
        </p:txBody>
      </p:sp>
      <p:sp>
        <p:nvSpPr>
          <p:cNvPr id="318" name="Google Shape;318;g2765c9ccc3abdac8_14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3ddf9c40ed0_1_3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g3ddf9c40ed0_1_33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Here, I’ll briefly explain the reason I picked cvae instead of the better known perceptron.</a:t>
            </a:r>
            <a:endParaRPr/>
          </a:p>
        </p:txBody>
      </p:sp>
      <p:sp>
        <p:nvSpPr>
          <p:cNvPr id="327" name="Google Shape;327;g3ddf9c40ed0_1_33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3ddf9c40ed0_1_3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6" name="Google Shape;336;g3ddf9c40ed0_1_3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100">
                <a:latin typeface="Arial"/>
                <a:ea typeface="Arial"/>
                <a:cs typeface="Arial"/>
                <a:sym typeface="Arial"/>
              </a:rPr>
              <a:t>Unlike perceptron,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en-US" sz="1100">
                <a:latin typeface="Arial"/>
                <a:ea typeface="Arial"/>
                <a:cs typeface="Arial"/>
                <a:sym typeface="Arial"/>
              </a:rPr>
              <a:t>A standard autoencoder is </a:t>
            </a:r>
            <a:r>
              <a:rPr lang="en-US" sz="1100" b="1">
                <a:latin typeface="Arial"/>
                <a:ea typeface="Arial"/>
                <a:cs typeface="Arial"/>
                <a:sym typeface="Arial"/>
              </a:rPr>
              <a:t>deterministic</a:t>
            </a:r>
            <a:r>
              <a:rPr lang="en-US" sz="1100">
                <a:latin typeface="Arial"/>
                <a:ea typeface="Arial"/>
                <a:cs typeface="Arial"/>
                <a:sym typeface="Arial"/>
              </a:rPr>
              <a:t> (Input A always equals Latent Point B). A </a:t>
            </a:r>
            <a:r>
              <a:rPr lang="en-US" sz="1100" b="1">
                <a:latin typeface="Arial"/>
                <a:ea typeface="Arial"/>
                <a:cs typeface="Arial"/>
                <a:sym typeface="Arial"/>
              </a:rPr>
              <a:t>Variational</a:t>
            </a:r>
            <a:r>
              <a:rPr lang="en-US" sz="1100">
                <a:latin typeface="Arial"/>
                <a:ea typeface="Arial"/>
                <a:cs typeface="Arial"/>
                <a:sym typeface="Arial"/>
              </a:rPr>
              <a:t> Autoencoder (VAE) is </a:t>
            </a:r>
            <a:r>
              <a:rPr lang="en-US" sz="1100" b="1">
                <a:latin typeface="Arial"/>
                <a:ea typeface="Arial"/>
                <a:cs typeface="Arial"/>
                <a:sym typeface="Arial"/>
              </a:rPr>
              <a:t>probabilistic</a:t>
            </a:r>
            <a:r>
              <a:rPr lang="en-US" sz="1100">
                <a:latin typeface="Arial"/>
                <a:ea typeface="Arial"/>
                <a:cs typeface="Arial"/>
                <a:sym typeface="Arial"/>
              </a:rPr>
              <a:t>. Instead of mapping an input to a single point in the latent space, it maps it to a </a:t>
            </a:r>
            <a:r>
              <a:rPr lang="en-US" sz="1100" i="1">
                <a:latin typeface="Arial"/>
                <a:ea typeface="Arial"/>
                <a:cs typeface="Arial"/>
                <a:sym typeface="Arial"/>
              </a:rPr>
              <a:t>distribution</a:t>
            </a:r>
            <a:r>
              <a:rPr lang="en-US" sz="1100">
                <a:latin typeface="Arial"/>
                <a:ea typeface="Arial"/>
                <a:cs typeface="Arial"/>
                <a:sym typeface="Arial"/>
              </a:rPr>
              <a:t> (a mean and a variance).</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15000"/>
              </a:lnSpc>
              <a:spcBef>
                <a:spcPts val="1200"/>
              </a:spcBef>
              <a:spcAft>
                <a:spcPts val="1200"/>
              </a:spcAft>
              <a:buClr>
                <a:schemeClr val="dk1"/>
              </a:buClr>
              <a:buSzPts val="1100"/>
              <a:buFont typeface="Arial"/>
              <a:buNone/>
            </a:pPr>
            <a:r>
              <a:rPr lang="en-US" sz="1100">
                <a:latin typeface="Arial"/>
                <a:ea typeface="Arial"/>
                <a:cs typeface="Arial"/>
                <a:sym typeface="Arial"/>
              </a:rPr>
              <a:t>While Principal Component Analysis (PCA) only looks for linear relationships, an autoencoder uses non-linear activation functions (like ReLU or Sigmoid). This allows it to learn incredibly complex, curved relationships in your data—which is why it can "package" 200 features into 16 dimensions so much more effectively than simple math could.</a:t>
            </a:r>
            <a:endParaRPr sz="1100">
              <a:latin typeface="Arial"/>
              <a:ea typeface="Arial"/>
              <a:cs typeface="Arial"/>
              <a:sym typeface="Arial"/>
            </a:endParaRPr>
          </a:p>
        </p:txBody>
      </p:sp>
      <p:sp>
        <p:nvSpPr>
          <p:cNvPr id="337" name="Google Shape;337;g3ddf9c40ed0_1_34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3ddf9c40ed0_1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8" name="Google Shape;348;g3ddf9c40ed0_1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 latent dimension, or the number of components used for encoding, does have an optimum, which varies slightly depending on the dataset.</a:t>
            </a:r>
            <a:endParaRPr/>
          </a:p>
        </p:txBody>
      </p:sp>
      <p:sp>
        <p:nvSpPr>
          <p:cNvPr id="349" name="Google Shape;349;g3ddf9c40ed0_1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3ddf9c40ed0_1_3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g3ddf9c40ed0_1_35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9" name="Google Shape;359;g3ddf9c40ed0_1_35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3ddf9c40ed0_1_3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9" name="Google Shape;369;g3ddf9c40ed0_1_36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It should be noted that the model used here is trained on a training set which is taken 8 hours after taking the data.</a:t>
            </a:r>
            <a:endParaRPr/>
          </a:p>
        </p:txBody>
      </p:sp>
      <p:sp>
        <p:nvSpPr>
          <p:cNvPr id="370" name="Google Shape;370;g3ddf9c40ed0_1_36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3ddf9c40ed0_1_3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9" name="Google Shape;379;g3ddf9c40ed0_1_37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0" name="Google Shape;380;g3ddf9c40ed0_1_37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3ddf9c40ed0_1_3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g3ddf9c40ed0_1_3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0" name="Google Shape;390;g3ddf9c40ed0_1_3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3ddf9c40ed0_1_3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6" name="Google Shape;336;g3ddf9c40ed0_1_3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100">
                <a:latin typeface="Arial"/>
                <a:ea typeface="Arial"/>
                <a:cs typeface="Arial"/>
                <a:sym typeface="Arial"/>
              </a:rPr>
              <a:t>Unlike perceptron,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en-US" sz="1100">
                <a:latin typeface="Arial"/>
                <a:ea typeface="Arial"/>
                <a:cs typeface="Arial"/>
                <a:sym typeface="Arial"/>
              </a:rPr>
              <a:t>A standard autoencoder is </a:t>
            </a:r>
            <a:r>
              <a:rPr lang="en-US" sz="1100" b="1">
                <a:latin typeface="Arial"/>
                <a:ea typeface="Arial"/>
                <a:cs typeface="Arial"/>
                <a:sym typeface="Arial"/>
              </a:rPr>
              <a:t>deterministic</a:t>
            </a:r>
            <a:r>
              <a:rPr lang="en-US" sz="1100">
                <a:latin typeface="Arial"/>
                <a:ea typeface="Arial"/>
                <a:cs typeface="Arial"/>
                <a:sym typeface="Arial"/>
              </a:rPr>
              <a:t> (Input A always equals Latent Point B). A </a:t>
            </a:r>
            <a:r>
              <a:rPr lang="en-US" sz="1100" b="1">
                <a:latin typeface="Arial"/>
                <a:ea typeface="Arial"/>
                <a:cs typeface="Arial"/>
                <a:sym typeface="Arial"/>
              </a:rPr>
              <a:t>Variational</a:t>
            </a:r>
            <a:r>
              <a:rPr lang="en-US" sz="1100">
                <a:latin typeface="Arial"/>
                <a:ea typeface="Arial"/>
                <a:cs typeface="Arial"/>
                <a:sym typeface="Arial"/>
              </a:rPr>
              <a:t> Autoencoder (VAE) is </a:t>
            </a:r>
            <a:r>
              <a:rPr lang="en-US" sz="1100" b="1">
                <a:latin typeface="Arial"/>
                <a:ea typeface="Arial"/>
                <a:cs typeface="Arial"/>
                <a:sym typeface="Arial"/>
              </a:rPr>
              <a:t>probabilistic</a:t>
            </a:r>
            <a:r>
              <a:rPr lang="en-US" sz="1100">
                <a:latin typeface="Arial"/>
                <a:ea typeface="Arial"/>
                <a:cs typeface="Arial"/>
                <a:sym typeface="Arial"/>
              </a:rPr>
              <a:t>. Instead of mapping an input to a single point in the latent space, it maps it to a </a:t>
            </a:r>
            <a:r>
              <a:rPr lang="en-US" sz="1100" i="1">
                <a:latin typeface="Arial"/>
                <a:ea typeface="Arial"/>
                <a:cs typeface="Arial"/>
                <a:sym typeface="Arial"/>
              </a:rPr>
              <a:t>distribution</a:t>
            </a:r>
            <a:r>
              <a:rPr lang="en-US" sz="1100">
                <a:latin typeface="Arial"/>
                <a:ea typeface="Arial"/>
                <a:cs typeface="Arial"/>
                <a:sym typeface="Arial"/>
              </a:rPr>
              <a:t> (a mean and a variance).</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15000"/>
              </a:lnSpc>
              <a:spcBef>
                <a:spcPts val="1200"/>
              </a:spcBef>
              <a:spcAft>
                <a:spcPts val="1200"/>
              </a:spcAft>
              <a:buClr>
                <a:schemeClr val="dk1"/>
              </a:buClr>
              <a:buSzPts val="1100"/>
              <a:buFont typeface="Arial"/>
              <a:buNone/>
            </a:pPr>
            <a:r>
              <a:rPr lang="en-US" sz="1100">
                <a:latin typeface="Arial"/>
                <a:ea typeface="Arial"/>
                <a:cs typeface="Arial"/>
                <a:sym typeface="Arial"/>
              </a:rPr>
              <a:t>While Principal Component Analysis (PCA) only looks for linear relationships, an autoencoder uses non-linear activation functions (like ReLU or Sigmoid). This allows it to learn incredibly complex, curved relationships in your data—which is why it can "package" 200 features into 16 dimensions so much more effectively than simple math could.</a:t>
            </a:r>
            <a:endParaRPr sz="1100">
              <a:latin typeface="Arial"/>
              <a:ea typeface="Arial"/>
              <a:cs typeface="Arial"/>
              <a:sym typeface="Arial"/>
            </a:endParaRPr>
          </a:p>
        </p:txBody>
      </p:sp>
      <p:sp>
        <p:nvSpPr>
          <p:cNvPr id="337" name="Google Shape;337;g3ddf9c40ed0_1_34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2765c9ccc3abdac8_1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g2765c9ccc3abdac8_1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0" name="Google Shape;400;g2765c9ccc3abdac8_1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765c9ccc3abdac8_1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0" name="Google Shape;410;g2765c9ccc3abdac8_1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1" name="Google Shape;411;g2765c9ccc3abdac8_1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ddf9c40ed0_1_1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7" name="Google Shape;427;g3ddf9c40ed0_1_14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 can arbitrarily increase the shadow cast by collimators, but that does not have much physical basis to reason upon.</a:t>
            </a:r>
            <a:endParaRPr/>
          </a:p>
        </p:txBody>
      </p:sp>
      <p:sp>
        <p:nvSpPr>
          <p:cNvPr id="428" name="Google Shape;428;g3ddf9c40ed0_1_14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63f60fcbbd130593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2" name="Google Shape;472;g63f60fcbbd130593_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3" name="Google Shape;473;g63f60fcbbd130593_2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3de0c90cd79_1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3" name="Google Shape;493;g3de0c90cd79_1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4" name="Google Shape;494;g3de0c90cd79_1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22</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2765c9ccc3abdac8_10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2" name="Google Shape;482;g2765c9ccc3abdac8_10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3" name="Google Shape;483;g2765c9ccc3abdac8_10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2765c9ccc3abdac8_10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2" name="Google Shape;482;g2765c9ccc3abdac8_10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3" name="Google Shape;483;g2765c9ccc3abdac8_10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g2765c9ccc3abdac8_1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2" name="Google Shape;522;g2765c9ccc3abdac8_1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Another analysis I worked on is to correlate Energy Transfer into Plasma, also known as ELOSS, using virtual TCAV. As you can see from the scatter plot, this is a much tougher job because while it is expected for ELOSS to correlate positively with longitudinal peak current, the horizontal distribution of the beam may still jitter shot to shot. </a:t>
            </a:r>
            <a:endParaRPr/>
          </a:p>
        </p:txBody>
      </p:sp>
      <p:sp>
        <p:nvSpPr>
          <p:cNvPr id="523" name="Google Shape;523;g2765c9ccc3abdac8_1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25</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765da22e2d5b2587_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765da22e2d5b2587_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g765da22e2d5b2587_3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63f60fcbbd130593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63f60fcbbd130593_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g63f60fcbbd130593_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63f60fcbbd130593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63f60fcbbd130593_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g63f60fcbbd130593_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28</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63f60fcbbd130593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63f60fcbbd130593_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g63f60fcbbd130593_4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29</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63f60fcbbd130593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63f60fcbbd130593_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7" name="Google Shape;537;g63f60fcbbd130593_3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gba40eef3c47cf74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5" name="Google Shape;555;gba40eef3c47cf74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56" name="Google Shape;556;gba40eef3c47cf74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31</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d5166dd03b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4" name="Google Shape;564;g3d5166dd03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46bbf04096b3b5b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4" name="Google Shape;574;g46bbf04096b3b5b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75" name="Google Shape;575;g46bbf04096b3b5b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34</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g765da22e2d5b2587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7" name="Google Shape;597;g765da22e2d5b2587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8" name="Google Shape;598;g765da22e2d5b2587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 Id="rId4" Type="http://schemas.openxmlformats.org/officeDocument/2006/relationships/image" Target="../media/image4.png"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5.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png" /><Relationship Id="rId1" Type="http://schemas.openxmlformats.org/officeDocument/2006/relationships/slideMaster" Target="../slideMasters/slideMaster1.xml" /><Relationship Id="rId4" Type="http://schemas.openxmlformats.org/officeDocument/2006/relationships/image" Target="../media/image9.png" /></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10.jpg" /><Relationship Id="rId1" Type="http://schemas.openxmlformats.org/officeDocument/2006/relationships/slideMaster" Target="../slideMasters/slideMaster1.xml" /><Relationship Id="rId4" Type="http://schemas.openxmlformats.org/officeDocument/2006/relationships/image" Target="../media/image2.png"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image" Target="../media/image13.png" /><Relationship Id="rId1" Type="http://schemas.openxmlformats.org/officeDocument/2006/relationships/slideMaster" Target="../slideMasters/slideMaster2.xml" /><Relationship Id="rId4" Type="http://schemas.openxmlformats.org/officeDocument/2006/relationships/image" Target="../media/image15.png"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3.xml" /><Relationship Id="rId4" Type="http://schemas.openxmlformats.org/officeDocument/2006/relationships/image" Target="../media/image4.png"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png" /><Relationship Id="rId1" Type="http://schemas.openxmlformats.org/officeDocument/2006/relationships/slideMaster" Target="../slideMasters/slideMaster3.xml" /><Relationship Id="rId4" Type="http://schemas.openxmlformats.org/officeDocument/2006/relationships/image" Target="../media/image9.png" /></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10.jpg" /><Relationship Id="rId1" Type="http://schemas.openxmlformats.org/officeDocument/2006/relationships/slideMaster" Target="../slideMasters/slideMaster3.xml" /><Relationship Id="rId4" Type="http://schemas.openxmlformats.org/officeDocument/2006/relationships/image" Target="../media/image2.png"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Master" Target="../slideMasters/slideMaster3.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 Option 3">
  <p:cSld name="1_Title Slide - Option 3">
    <p:bg>
      <p:bgPr>
        <a:solidFill>
          <a:schemeClr val="lt1"/>
        </a:solidFill>
        <a:effectLst/>
      </p:bgPr>
    </p:bg>
    <p:spTree>
      <p:nvGrpSpPr>
        <p:cNvPr id="1" name="Shape 15"/>
        <p:cNvGrpSpPr/>
        <p:nvPr/>
      </p:nvGrpSpPr>
      <p:grpSpPr>
        <a:xfrm>
          <a:off x="0" y="0"/>
          <a:ext cx="0" cy="0"/>
          <a:chOff x="0" y="0"/>
          <a:chExt cx="0" cy="0"/>
        </a:xfrm>
      </p:grpSpPr>
      <p:sp>
        <p:nvSpPr>
          <p:cNvPr id="16" name="Google Shape;16;p16"/>
          <p:cNvSpPr>
            <a:spLocks noGrp="1"/>
          </p:cNvSpPr>
          <p:nvPr>
            <p:ph type="pic" idx="2"/>
          </p:nvPr>
        </p:nvSpPr>
        <p:spPr>
          <a:xfrm>
            <a:off x="0" y="0"/>
            <a:ext cx="12192000" cy="6858000"/>
          </a:xfrm>
          <a:prstGeom prst="rect">
            <a:avLst/>
          </a:prstGeom>
          <a:solidFill>
            <a:srgbClr val="D0CECE"/>
          </a:solidFill>
          <a:ln>
            <a:noFill/>
          </a:ln>
        </p:spPr>
      </p:sp>
      <p:sp>
        <p:nvSpPr>
          <p:cNvPr id="17" name="Google Shape;17;p16"/>
          <p:cNvSpPr txBox="1">
            <a:spLocks noGrp="1"/>
          </p:cNvSpPr>
          <p:nvPr>
            <p:ph type="body" idx="1"/>
          </p:nvPr>
        </p:nvSpPr>
        <p:spPr>
          <a:xfrm>
            <a:off x="800100" y="647701"/>
            <a:ext cx="7563494" cy="2246574"/>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chemeClr val="lt1"/>
              </a:buClr>
              <a:buSzPts val="4800"/>
              <a:buFont typeface="Lato"/>
              <a:buNone/>
              <a:defRPr sz="4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6"/>
          <p:cNvSpPr txBox="1">
            <a:spLocks noGrp="1"/>
          </p:cNvSpPr>
          <p:nvPr>
            <p:ph type="body" idx="3"/>
          </p:nvPr>
        </p:nvSpPr>
        <p:spPr>
          <a:xfrm>
            <a:off x="800099" y="2931546"/>
            <a:ext cx="7563495" cy="505405"/>
          </a:xfrm>
          <a:prstGeom prst="rect">
            <a:avLst/>
          </a:prstGeom>
          <a:noFill/>
          <a:ln>
            <a:noFill/>
          </a:ln>
        </p:spPr>
        <p:txBody>
          <a:bodyPr spcFirstLastPara="1" wrap="square" lIns="0" tIns="45700" rIns="91425" bIns="45700" anchor="b" anchorCtr="0">
            <a:noAutofit/>
          </a:bodyPr>
          <a:lstStyle>
            <a:lvl1pPr marL="457200" lvl="0" indent="-228600" algn="l">
              <a:lnSpc>
                <a:spcPct val="100000"/>
              </a:lnSpc>
              <a:spcBef>
                <a:spcPts val="500"/>
              </a:spcBef>
              <a:spcAft>
                <a:spcPts val="0"/>
              </a:spcAft>
              <a:buClr>
                <a:schemeClr val="lt1"/>
              </a:buClr>
              <a:buSzPts val="2800"/>
              <a:buFont typeface="Lato"/>
              <a:buNone/>
              <a:defRPr sz="2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 name="Google Shape;19;p16"/>
          <p:cNvSpPr txBox="1">
            <a:spLocks noGrp="1"/>
          </p:cNvSpPr>
          <p:nvPr>
            <p:ph type="body" idx="4"/>
          </p:nvPr>
        </p:nvSpPr>
        <p:spPr>
          <a:xfrm>
            <a:off x="800100" y="3941112"/>
            <a:ext cx="7563494" cy="363896"/>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800"/>
              <a:buFont typeface="Lato"/>
              <a:buNone/>
              <a:defRPr sz="1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body" idx="5"/>
          </p:nvPr>
        </p:nvSpPr>
        <p:spPr>
          <a:xfrm>
            <a:off x="800099" y="4306401"/>
            <a:ext cx="7563493" cy="295275"/>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600"/>
              <a:buFont typeface="Lato"/>
              <a:buNone/>
              <a:defRPr sz="1600" b="1" i="0">
                <a:solidFill>
                  <a:schemeClr val="lt1"/>
                </a:solidFill>
                <a:latin typeface="Lato"/>
                <a:ea typeface="Lato"/>
                <a:cs typeface="Lato"/>
                <a:sym typeface="Lato"/>
              </a:defRPr>
            </a:lvl1pPr>
            <a:lvl2pPr marL="914400" lvl="1" indent="-350520" algn="l">
              <a:lnSpc>
                <a:spcPct val="100000"/>
              </a:lnSpc>
              <a:spcBef>
                <a:spcPts val="500"/>
              </a:spcBef>
              <a:spcAft>
                <a:spcPts val="0"/>
              </a:spcAft>
              <a:buSzPts val="1920"/>
              <a:buChar char="•"/>
              <a:defRPr>
                <a:solidFill>
                  <a:srgbClr val="00B0F0"/>
                </a:solidFill>
              </a:defRPr>
            </a:lvl2pPr>
            <a:lvl3pPr marL="1371600" lvl="2" indent="-350520" algn="l">
              <a:lnSpc>
                <a:spcPct val="100000"/>
              </a:lnSpc>
              <a:spcBef>
                <a:spcPts val="500"/>
              </a:spcBef>
              <a:spcAft>
                <a:spcPts val="0"/>
              </a:spcAft>
              <a:buSzPts val="1920"/>
              <a:buChar char="•"/>
              <a:defRPr>
                <a:solidFill>
                  <a:srgbClr val="00B0F0"/>
                </a:solidFill>
              </a:defRPr>
            </a:lvl3pPr>
            <a:lvl4pPr marL="1828800" lvl="3" indent="-335280" algn="l">
              <a:lnSpc>
                <a:spcPct val="100000"/>
              </a:lnSpc>
              <a:spcBef>
                <a:spcPts val="500"/>
              </a:spcBef>
              <a:spcAft>
                <a:spcPts val="0"/>
              </a:spcAft>
              <a:buSzPts val="1680"/>
              <a:buChar char="•"/>
              <a:defRPr>
                <a:solidFill>
                  <a:srgbClr val="00B0F0"/>
                </a:solidFill>
              </a:defRPr>
            </a:lvl4pPr>
            <a:lvl5pPr marL="2286000" lvl="4" indent="-335280" algn="l">
              <a:lnSpc>
                <a:spcPct val="100000"/>
              </a:lnSpc>
              <a:spcBef>
                <a:spcPts val="500"/>
              </a:spcBef>
              <a:spcAft>
                <a:spcPts val="0"/>
              </a:spcAft>
              <a:buSzPts val="1680"/>
              <a:buChar char="•"/>
              <a:defRPr>
                <a:solidFill>
                  <a:srgbClr val="00B0F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 name="Google Shape;21;p16"/>
          <p:cNvSpPr txBox="1">
            <a:spLocks noGrp="1"/>
          </p:cNvSpPr>
          <p:nvPr>
            <p:ph type="body" idx="6"/>
          </p:nvPr>
        </p:nvSpPr>
        <p:spPr>
          <a:xfrm>
            <a:off x="9347200" y="6156325"/>
            <a:ext cx="2006600" cy="336550"/>
          </a:xfrm>
          <a:prstGeom prst="rect">
            <a:avLst/>
          </a:prstGeom>
          <a:blipFill rotWithShape="1">
            <a:blip r:embed="rId2">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16"/>
          <p:cNvSpPr txBox="1">
            <a:spLocks noGrp="1"/>
          </p:cNvSpPr>
          <p:nvPr>
            <p:ph type="body" idx="7"/>
          </p:nvPr>
        </p:nvSpPr>
        <p:spPr>
          <a:xfrm>
            <a:off x="800099" y="3740943"/>
            <a:ext cx="10553701" cy="45719"/>
          </a:xfrm>
          <a:prstGeom prst="rect">
            <a:avLst/>
          </a:prstGeom>
          <a:blipFill rotWithShape="1">
            <a:blip r:embed="rId3">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16"/>
          <p:cNvSpPr txBox="1">
            <a:spLocks noGrp="1"/>
          </p:cNvSpPr>
          <p:nvPr>
            <p:ph type="body" idx="8"/>
          </p:nvPr>
        </p:nvSpPr>
        <p:spPr>
          <a:xfrm>
            <a:off x="759144" y="6156325"/>
            <a:ext cx="1734820" cy="322263"/>
          </a:xfrm>
          <a:prstGeom prst="rect">
            <a:avLst/>
          </a:prstGeom>
          <a:blipFill rotWithShape="1">
            <a:blip r:embed="rId4">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FACET-II One Column Bullets">
  <p:cSld name="FACET-II One Column Bullets">
    <p:bg>
      <p:bgPr>
        <a:solidFill>
          <a:schemeClr val="lt1"/>
        </a:solidFill>
        <a:effectLst/>
      </p:bgPr>
    </p:bg>
    <p:spTree>
      <p:nvGrpSpPr>
        <p:cNvPr id="1" name="Shape 24"/>
        <p:cNvGrpSpPr/>
        <p:nvPr/>
      </p:nvGrpSpPr>
      <p:grpSpPr>
        <a:xfrm>
          <a:off x="0" y="0"/>
          <a:ext cx="0" cy="0"/>
          <a:chOff x="0" y="0"/>
          <a:chExt cx="0" cy="0"/>
        </a:xfrm>
      </p:grpSpPr>
      <p:sp>
        <p:nvSpPr>
          <p:cNvPr id="25" name="Google Shape;25;p17"/>
          <p:cNvSpPr txBox="1">
            <a:spLocks noGrp="1"/>
          </p:cNvSpPr>
          <p:nvPr>
            <p:ph type="title"/>
          </p:nvPr>
        </p:nvSpPr>
        <p:spPr>
          <a:xfrm>
            <a:off x="609600" y="266701"/>
            <a:ext cx="10972800" cy="632152"/>
          </a:xfrm>
          <a:prstGeom prst="rect">
            <a:avLst/>
          </a:prstGeom>
          <a:noFill/>
          <a:ln>
            <a:noFill/>
          </a:ln>
        </p:spPr>
        <p:txBody>
          <a:bodyPr spcFirstLastPara="1" wrap="square" lIns="0" tIns="45700" rIns="91425" bIns="45700" anchor="b" anchorCtr="0">
            <a:normAutofit/>
          </a:bodyPr>
          <a:lstStyle>
            <a:lvl1pPr lvl="0" algn="l">
              <a:lnSpc>
                <a:spcPct val="90000"/>
              </a:lnSpc>
              <a:spcBef>
                <a:spcPts val="0"/>
              </a:spcBef>
              <a:spcAft>
                <a:spcPts val="0"/>
              </a:spcAft>
              <a:buClr>
                <a:srgbClr val="8C1515"/>
              </a:buClr>
              <a:buSzPts val="3200"/>
              <a:buFont typeface="Lato"/>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6" name="Google Shape;26;p17"/>
          <p:cNvCxnSpPr/>
          <p:nvPr/>
        </p:nvCxnSpPr>
        <p:spPr>
          <a:xfrm>
            <a:off x="0" y="927135"/>
            <a:ext cx="11582400" cy="0"/>
          </a:xfrm>
          <a:prstGeom prst="straightConnector1">
            <a:avLst/>
          </a:prstGeom>
          <a:noFill/>
          <a:ln w="9525" cap="flat" cmpd="sng">
            <a:solidFill>
              <a:srgbClr val="8C1515"/>
            </a:solidFill>
            <a:prstDash val="solid"/>
            <a:miter lim="8000"/>
            <a:headEnd type="none" w="sm" len="sm"/>
            <a:tailEnd type="none" w="sm" len="sm"/>
          </a:ln>
        </p:spPr>
      </p:cxnSp>
      <p:sp>
        <p:nvSpPr>
          <p:cNvPr id="27" name="Google Shape;27;p17"/>
          <p:cNvSpPr txBox="1">
            <a:spLocks noGrp="1"/>
          </p:cNvSpPr>
          <p:nvPr>
            <p:ph type="ftr" idx="11"/>
          </p:nvPr>
        </p:nvSpPr>
        <p:spPr>
          <a:xfrm>
            <a:off x="1523176" y="6579844"/>
            <a:ext cx="8153566" cy="278156"/>
          </a:xfrm>
          <a:prstGeom prst="rect">
            <a:avLst/>
          </a:prstGeom>
          <a:noFill/>
          <a:ln>
            <a:noFill/>
          </a:ln>
        </p:spPr>
        <p:txBody>
          <a:bodyPr spcFirstLastPara="1" wrap="square" lIns="0" tIns="45700" rIns="91425" bIns="45700" anchor="ctr" anchorCtr="0">
            <a:noAutofit/>
          </a:bodyPr>
          <a:lstStyle>
            <a:lvl1pPr lvl="0" algn="l">
              <a:lnSpc>
                <a:spcPct val="100000"/>
              </a:lnSpc>
              <a:spcBef>
                <a:spcPts val="0"/>
              </a:spcBef>
              <a:spcAft>
                <a:spcPts val="0"/>
              </a:spcAft>
              <a:buSzPts val="1400"/>
              <a:buNone/>
              <a:defRPr sz="1100">
                <a:solidFill>
                  <a:srgbClr val="3F3F3F"/>
                </a:solidFill>
                <a:latin typeface="Lato"/>
                <a:ea typeface="Lato"/>
                <a:cs typeface="Lato"/>
                <a:sym typeface="Lato"/>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11430000" y="6579845"/>
            <a:ext cx="685801" cy="278155"/>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
        <p:nvSpPr>
          <p:cNvPr id="29" name="Google Shape;29;p17"/>
          <p:cNvSpPr txBox="1">
            <a:spLocks noGrp="1"/>
          </p:cNvSpPr>
          <p:nvPr>
            <p:ph type="body" idx="1"/>
          </p:nvPr>
        </p:nvSpPr>
        <p:spPr>
          <a:xfrm>
            <a:off x="609600" y="1066800"/>
            <a:ext cx="10972800" cy="5182839"/>
          </a:xfrm>
          <a:prstGeom prst="rect">
            <a:avLst/>
          </a:prstGeom>
          <a:noFill/>
          <a:ln>
            <a:noFill/>
          </a:ln>
        </p:spPr>
        <p:txBody>
          <a:bodyPr spcFirstLastPara="1" wrap="square" lIns="0" tIns="45700" rIns="91425" bIns="45700" anchor="t" anchorCtr="0">
            <a:noAutofit/>
          </a:bodyPr>
          <a:lstStyle>
            <a:lvl1pPr marL="457200" lvl="0" indent="-411480" algn="l">
              <a:lnSpc>
                <a:spcPct val="100000"/>
              </a:lnSpc>
              <a:spcBef>
                <a:spcPts val="500"/>
              </a:spcBef>
              <a:spcAft>
                <a:spcPts val="0"/>
              </a:spcAft>
              <a:buClr>
                <a:srgbClr val="8C1515"/>
              </a:buClr>
              <a:buSzPts val="2880"/>
              <a:buFont typeface="Arial"/>
              <a:buChar char="•"/>
              <a:defRPr sz="2400">
                <a:solidFill>
                  <a:srgbClr val="3F3F3F"/>
                </a:solidFill>
              </a:defRPr>
            </a:lvl1pPr>
            <a:lvl2pPr marL="914400" lvl="1" indent="-381000" algn="l">
              <a:lnSpc>
                <a:spcPct val="100000"/>
              </a:lnSpc>
              <a:spcBef>
                <a:spcPts val="500"/>
              </a:spcBef>
              <a:spcAft>
                <a:spcPts val="0"/>
              </a:spcAft>
              <a:buClr>
                <a:srgbClr val="8C1515"/>
              </a:buClr>
              <a:buSzPts val="2400"/>
              <a:buFont typeface="Lato"/>
              <a:buChar char="-"/>
              <a:defRPr sz="2000">
                <a:solidFill>
                  <a:srgbClr val="3F3F3F"/>
                </a:solidFill>
              </a:defRPr>
            </a:lvl2pPr>
            <a:lvl3pPr marL="1371600" lvl="2" indent="-365760" algn="l">
              <a:lnSpc>
                <a:spcPct val="100000"/>
              </a:lnSpc>
              <a:spcBef>
                <a:spcPts val="500"/>
              </a:spcBef>
              <a:spcAft>
                <a:spcPts val="0"/>
              </a:spcAft>
              <a:buClr>
                <a:srgbClr val="8C1515"/>
              </a:buClr>
              <a:buSzPts val="2160"/>
              <a:buChar char="•"/>
              <a:defRPr sz="1800">
                <a:solidFill>
                  <a:srgbClr val="3F3F3F"/>
                </a:solidFill>
              </a:defRPr>
            </a:lvl3pPr>
            <a:lvl4pPr marL="1828800" lvl="3" indent="-350520" algn="l">
              <a:lnSpc>
                <a:spcPct val="100000"/>
              </a:lnSpc>
              <a:spcBef>
                <a:spcPts val="500"/>
              </a:spcBef>
              <a:spcAft>
                <a:spcPts val="0"/>
              </a:spcAft>
              <a:buClr>
                <a:srgbClr val="8C1515"/>
              </a:buClr>
              <a:buSzPts val="1920"/>
              <a:buFont typeface="Lato"/>
              <a:buChar char="-"/>
              <a:defRPr sz="1600">
                <a:solidFill>
                  <a:srgbClr val="3F3F3F"/>
                </a:solidFill>
              </a:defRPr>
            </a:lvl4pPr>
            <a:lvl5pPr marL="2286000" lvl="4" indent="-350520" algn="l">
              <a:lnSpc>
                <a:spcPct val="100000"/>
              </a:lnSpc>
              <a:spcBef>
                <a:spcPts val="500"/>
              </a:spcBef>
              <a:spcAft>
                <a:spcPts val="0"/>
              </a:spcAft>
              <a:buClr>
                <a:srgbClr val="8C1515"/>
              </a:buClr>
              <a:buSzPts val="1920"/>
              <a:buChar char="•"/>
              <a:defRPr sz="1600" i="0">
                <a:solidFill>
                  <a:srgbClr val="3F3F3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0"/>
        <p:cNvGrpSpPr/>
        <p:nvPr/>
      </p:nvGrpSpPr>
      <p:grpSpPr>
        <a:xfrm>
          <a:off x="0" y="0"/>
          <a:ext cx="0" cy="0"/>
          <a:chOff x="0" y="0"/>
          <a:chExt cx="0" cy="0"/>
        </a:xfrm>
      </p:grpSpPr>
      <p:sp>
        <p:nvSpPr>
          <p:cNvPr id="31" name="Google Shape;31;g316d80b1178_0_129"/>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lvl1pPr lvl="0" algn="l">
              <a:lnSpc>
                <a:spcPct val="90000"/>
              </a:lnSpc>
              <a:spcBef>
                <a:spcPts val="0"/>
              </a:spcBef>
              <a:spcAft>
                <a:spcPts val="0"/>
              </a:spcAft>
              <a:buSzPts val="4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g316d80b1178_0_129"/>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SzPts val="1600"/>
              <a:buNone/>
              <a:defRPr/>
            </a:lvl1pPr>
            <a:lvl2pPr marL="914400" lvl="1" indent="-350520" algn="l">
              <a:lnSpc>
                <a:spcPct val="100000"/>
              </a:lnSpc>
              <a:spcBef>
                <a:spcPts val="500"/>
              </a:spcBef>
              <a:spcAft>
                <a:spcPts val="0"/>
              </a:spcAft>
              <a:buSzPts val="1920"/>
              <a:buChar char="•"/>
              <a:defRPr/>
            </a:lvl2pPr>
            <a:lvl3pPr marL="1371600" lvl="2" indent="-350520" algn="l">
              <a:lnSpc>
                <a:spcPct val="100000"/>
              </a:lnSpc>
              <a:spcBef>
                <a:spcPts val="500"/>
              </a:spcBef>
              <a:spcAft>
                <a:spcPts val="0"/>
              </a:spcAft>
              <a:buSzPts val="1920"/>
              <a:buChar char="•"/>
              <a:defRPr/>
            </a:lvl3pPr>
            <a:lvl4pPr marL="1828800" lvl="3" indent="-335280" algn="l">
              <a:lnSpc>
                <a:spcPct val="100000"/>
              </a:lnSpc>
              <a:spcBef>
                <a:spcPts val="500"/>
              </a:spcBef>
              <a:spcAft>
                <a:spcPts val="0"/>
              </a:spcAft>
              <a:buSzPts val="1680"/>
              <a:buChar char="•"/>
              <a:defRPr/>
            </a:lvl4pPr>
            <a:lvl5pPr marL="2286000" lvl="4" indent="-335280" algn="l">
              <a:lnSpc>
                <a:spcPct val="100000"/>
              </a:lnSpc>
              <a:spcBef>
                <a:spcPts val="500"/>
              </a:spcBef>
              <a:spcAft>
                <a:spcPts val="0"/>
              </a:spcAft>
              <a:buSzPts val="168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33" name="Google Shape;33;g316d80b1178_0_129"/>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4"/>
        <p:cNvGrpSpPr/>
        <p:nvPr/>
      </p:nvGrpSpPr>
      <p:grpSpPr>
        <a:xfrm>
          <a:off x="0" y="0"/>
          <a:ext cx="0" cy="0"/>
          <a:chOff x="0" y="0"/>
          <a:chExt cx="0" cy="0"/>
        </a:xfrm>
      </p:grpSpPr>
      <p:pic>
        <p:nvPicPr>
          <p:cNvPr id="35" name="Google Shape;35;g36e05299d85_1_145"/>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36" name="Google Shape;36;g36e05299d85_1_145"/>
          <p:cNvPicPr preferRelativeResize="0"/>
          <p:nvPr/>
        </p:nvPicPr>
        <p:blipFill rotWithShape="1">
          <a:blip r:embed="rId3">
            <a:alphaModFix/>
          </a:blip>
          <a:srcRect/>
          <a:stretch/>
        </p:blipFill>
        <p:spPr>
          <a:xfrm>
            <a:off x="29" y="821944"/>
            <a:ext cx="11580391" cy="270256"/>
          </a:xfrm>
          <a:prstGeom prst="rect">
            <a:avLst/>
          </a:prstGeom>
          <a:noFill/>
          <a:ln>
            <a:noFill/>
          </a:ln>
        </p:spPr>
      </p:pic>
      <p:sp>
        <p:nvSpPr>
          <p:cNvPr id="37" name="Google Shape;37;g36e05299d85_1_145"/>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l">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l" rtl="0">
              <a:spcBef>
                <a:spcPts val="0"/>
              </a:spcBef>
              <a:spcAft>
                <a:spcPts val="0"/>
              </a:spcAft>
              <a:buNone/>
            </a:pPr>
            <a:fld id="{00000000-1234-1234-1234-123412341234}" type="slidenum">
              <a:rPr lang="en-US"/>
              <a:t>‹#›</a:t>
            </a:fld>
            <a:endParaRPr/>
          </a:p>
        </p:txBody>
      </p:sp>
      <p:sp>
        <p:nvSpPr>
          <p:cNvPr id="38" name="Google Shape;38;g36e05299d85_1_145"/>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lt2"/>
              </a:buClr>
              <a:buSzPts val="2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g36e05299d85_1_145"/>
          <p:cNvSpPr txBox="1">
            <a:spLocks noGrp="1"/>
          </p:cNvSpPr>
          <p:nvPr>
            <p:ph type="body" idx="1"/>
          </p:nvPr>
        </p:nvSpPr>
        <p:spPr>
          <a:xfrm>
            <a:off x="609600" y="1243584"/>
            <a:ext cx="108120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Clr>
                <a:srgbClr val="981E32"/>
              </a:buClr>
              <a:buSzPts val="3200"/>
              <a:buNone/>
              <a:defRPr/>
            </a:lvl1pPr>
            <a:lvl2pPr marL="914400" lvl="1" indent="-450850" algn="l">
              <a:lnSpc>
                <a:spcPct val="120000"/>
              </a:lnSpc>
              <a:spcBef>
                <a:spcPts val="400"/>
              </a:spcBef>
              <a:spcAft>
                <a:spcPts val="0"/>
              </a:spcAft>
              <a:buClr>
                <a:srgbClr val="981E32"/>
              </a:buClr>
              <a:buSzPts val="3500"/>
              <a:buChar char="•"/>
              <a:defRPr sz="2900"/>
            </a:lvl2pPr>
            <a:lvl3pPr marL="1371600" lvl="2" indent="-431800" algn="l">
              <a:lnSpc>
                <a:spcPct val="120000"/>
              </a:lnSpc>
              <a:spcBef>
                <a:spcPts val="0"/>
              </a:spcBef>
              <a:spcAft>
                <a:spcPts val="0"/>
              </a:spcAft>
              <a:buClr>
                <a:srgbClr val="981E32"/>
              </a:buClr>
              <a:buSzPts val="3200"/>
              <a:buChar char="•"/>
              <a:defRPr/>
            </a:lvl3pPr>
            <a:lvl4pPr marL="1828800" lvl="3" indent="-412750" algn="l">
              <a:lnSpc>
                <a:spcPct val="120000"/>
              </a:lnSpc>
              <a:spcBef>
                <a:spcPts val="0"/>
              </a:spcBef>
              <a:spcAft>
                <a:spcPts val="0"/>
              </a:spcAft>
              <a:buClr>
                <a:srgbClr val="981E32"/>
              </a:buClr>
              <a:buSzPts val="2900"/>
              <a:buChar char="•"/>
              <a:defRPr sz="2400"/>
            </a:lvl4pPr>
            <a:lvl5pPr marL="2286000" lvl="4" indent="-393700" algn="l">
              <a:lnSpc>
                <a:spcPct val="120000"/>
              </a:lnSpc>
              <a:spcBef>
                <a:spcPts val="0"/>
              </a:spcBef>
              <a:spcAft>
                <a:spcPts val="0"/>
              </a:spcAft>
              <a:buClr>
                <a:srgbClr val="981E32"/>
              </a:buClr>
              <a:buSzPts val="2600"/>
              <a:buChar char="•"/>
              <a:defRPr sz="2100"/>
            </a:lvl5pPr>
            <a:lvl6pPr marL="2743200" lvl="5" indent="-381000" algn="l">
              <a:lnSpc>
                <a:spcPct val="90000"/>
              </a:lnSpc>
              <a:spcBef>
                <a:spcPts val="500"/>
              </a:spcBef>
              <a:spcAft>
                <a:spcPts val="0"/>
              </a:spcAft>
              <a:buClr>
                <a:schemeClr val="dk1"/>
              </a:buClr>
              <a:buSzPts val="2400"/>
              <a:buChar char="•"/>
              <a:defRPr/>
            </a:lvl6pPr>
            <a:lvl7pPr marL="3200400" lvl="6" indent="-381000" algn="l">
              <a:lnSpc>
                <a:spcPct val="90000"/>
              </a:lnSpc>
              <a:spcBef>
                <a:spcPts val="500"/>
              </a:spcBef>
              <a:spcAft>
                <a:spcPts val="0"/>
              </a:spcAft>
              <a:buClr>
                <a:schemeClr val="dk1"/>
              </a:buClr>
              <a:buSzPts val="2400"/>
              <a:buChar char="•"/>
              <a:defRPr/>
            </a:lvl7pPr>
            <a:lvl8pPr marL="3657600" lvl="7" indent="-381000" algn="l">
              <a:lnSpc>
                <a:spcPct val="90000"/>
              </a:lnSpc>
              <a:spcBef>
                <a:spcPts val="500"/>
              </a:spcBef>
              <a:spcAft>
                <a:spcPts val="0"/>
              </a:spcAft>
              <a:buClr>
                <a:schemeClr val="dk1"/>
              </a:buClr>
              <a:buSzPts val="2400"/>
              <a:buChar char="•"/>
              <a:defRPr/>
            </a:lvl8pPr>
            <a:lvl9pPr marL="4114800" lvl="8" indent="-381000" algn="l">
              <a:lnSpc>
                <a:spcPct val="9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FACET_II Title Slide">
  <p:cSld name="FACET_II Title Slide">
    <p:bg>
      <p:bgPr>
        <a:solidFill>
          <a:schemeClr val="lt1"/>
        </a:solidFill>
        <a:effectLst/>
      </p:bgPr>
    </p:bg>
    <p:spTree>
      <p:nvGrpSpPr>
        <p:cNvPr id="1" name="Shape 40"/>
        <p:cNvGrpSpPr/>
        <p:nvPr/>
      </p:nvGrpSpPr>
      <p:grpSpPr>
        <a:xfrm>
          <a:off x="0" y="0"/>
          <a:ext cx="0" cy="0"/>
          <a:chOff x="0" y="0"/>
          <a:chExt cx="0" cy="0"/>
        </a:xfrm>
      </p:grpSpPr>
      <p:sp>
        <p:nvSpPr>
          <p:cNvPr id="41" name="Google Shape;41;p18"/>
          <p:cNvSpPr txBox="1">
            <a:spLocks noGrp="1"/>
          </p:cNvSpPr>
          <p:nvPr>
            <p:ph type="body" idx="1"/>
          </p:nvPr>
        </p:nvSpPr>
        <p:spPr>
          <a:xfrm>
            <a:off x="688785" y="487442"/>
            <a:ext cx="5947565" cy="2246574"/>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rgbClr val="3F3F3F"/>
              </a:buClr>
              <a:buSzPts val="4800"/>
              <a:buFont typeface="Lato"/>
              <a:buNone/>
              <a:defRPr sz="4800">
                <a:solidFill>
                  <a:srgbClr val="3F3F3F"/>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8"/>
          <p:cNvSpPr txBox="1">
            <a:spLocks noGrp="1"/>
          </p:cNvSpPr>
          <p:nvPr>
            <p:ph type="body" idx="2"/>
          </p:nvPr>
        </p:nvSpPr>
        <p:spPr>
          <a:xfrm>
            <a:off x="688786" y="4413375"/>
            <a:ext cx="5947564" cy="374254"/>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Font typeface="Lato"/>
              <a:buNone/>
              <a:defRPr sz="1800">
                <a:solidFill>
                  <a:srgbClr val="3F3F3F"/>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43" name="Google Shape;43;p18"/>
          <p:cNvCxnSpPr/>
          <p:nvPr/>
        </p:nvCxnSpPr>
        <p:spPr>
          <a:xfrm>
            <a:off x="0" y="4191000"/>
            <a:ext cx="7340828" cy="0"/>
          </a:xfrm>
          <a:prstGeom prst="straightConnector1">
            <a:avLst/>
          </a:prstGeom>
          <a:noFill/>
          <a:ln w="9525" cap="flat" cmpd="sng">
            <a:solidFill>
              <a:srgbClr val="3F3F3F"/>
            </a:solidFill>
            <a:prstDash val="solid"/>
            <a:miter lim="8000"/>
            <a:headEnd type="none" w="sm" len="sm"/>
            <a:tailEnd type="none" w="sm" len="sm"/>
          </a:ln>
        </p:spPr>
      </p:cxnSp>
      <p:cxnSp>
        <p:nvCxnSpPr>
          <p:cNvPr id="44" name="Google Shape;44;p18"/>
          <p:cNvCxnSpPr/>
          <p:nvPr/>
        </p:nvCxnSpPr>
        <p:spPr>
          <a:xfrm>
            <a:off x="0" y="5868971"/>
            <a:ext cx="12192000" cy="0"/>
          </a:xfrm>
          <a:prstGeom prst="straightConnector1">
            <a:avLst/>
          </a:prstGeom>
          <a:noFill/>
          <a:ln w="9525" cap="flat" cmpd="sng">
            <a:solidFill>
              <a:srgbClr val="3F3F3F"/>
            </a:solidFill>
            <a:prstDash val="solid"/>
            <a:miter lim="8000"/>
            <a:headEnd type="none" w="sm" len="sm"/>
            <a:tailEnd type="none" w="sm" len="sm"/>
          </a:ln>
        </p:spPr>
      </p:cxnSp>
      <p:pic>
        <p:nvPicPr>
          <p:cNvPr id="45" name="Google Shape;45;p18"/>
          <p:cNvPicPr preferRelativeResize="0"/>
          <p:nvPr/>
        </p:nvPicPr>
        <p:blipFill rotWithShape="1">
          <a:blip r:embed="rId2">
            <a:alphaModFix/>
          </a:blip>
          <a:srcRect/>
          <a:stretch/>
        </p:blipFill>
        <p:spPr>
          <a:xfrm>
            <a:off x="430766" y="6016339"/>
            <a:ext cx="2423615" cy="462690"/>
          </a:xfrm>
          <a:prstGeom prst="rect">
            <a:avLst/>
          </a:prstGeom>
          <a:noFill/>
          <a:ln>
            <a:noFill/>
          </a:ln>
        </p:spPr>
      </p:pic>
      <p:pic>
        <p:nvPicPr>
          <p:cNvPr id="46" name="Google Shape;46;p18"/>
          <p:cNvPicPr preferRelativeResize="0"/>
          <p:nvPr/>
        </p:nvPicPr>
        <p:blipFill rotWithShape="1">
          <a:blip r:embed="rId3">
            <a:alphaModFix/>
          </a:blip>
          <a:srcRect/>
          <a:stretch/>
        </p:blipFill>
        <p:spPr>
          <a:xfrm>
            <a:off x="8845604" y="6057901"/>
            <a:ext cx="2611668" cy="435278"/>
          </a:xfrm>
          <a:prstGeom prst="rect">
            <a:avLst/>
          </a:prstGeom>
          <a:noFill/>
          <a:ln>
            <a:noFill/>
          </a:ln>
        </p:spPr>
      </p:pic>
      <p:sp>
        <p:nvSpPr>
          <p:cNvPr id="47" name="Google Shape;47;p18"/>
          <p:cNvSpPr txBox="1"/>
          <p:nvPr/>
        </p:nvSpPr>
        <p:spPr>
          <a:xfrm>
            <a:off x="592815" y="2951501"/>
            <a:ext cx="5947562" cy="47816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8C1515"/>
                </a:solidFill>
                <a:latin typeface="Lato"/>
                <a:ea typeface="Lato"/>
                <a:cs typeface="Lato"/>
                <a:sym typeface="Lato"/>
              </a:rPr>
              <a:t>FACET-II</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Director’s</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Operations</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Review</a:t>
            </a:r>
            <a:endParaRPr sz="1400" b="0" i="0" u="none" strike="noStrike" cap="none">
              <a:solidFill>
                <a:srgbClr val="000000"/>
              </a:solidFill>
              <a:latin typeface="Arial"/>
              <a:ea typeface="Arial"/>
              <a:cs typeface="Arial"/>
              <a:sym typeface="Arial"/>
            </a:endParaRPr>
          </a:p>
        </p:txBody>
      </p:sp>
      <p:sp>
        <p:nvSpPr>
          <p:cNvPr id="48" name="Google Shape;48;p18"/>
          <p:cNvSpPr txBox="1"/>
          <p:nvPr/>
        </p:nvSpPr>
        <p:spPr>
          <a:xfrm>
            <a:off x="601325" y="4805678"/>
            <a:ext cx="240427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3F3F3F"/>
              </a:buClr>
              <a:buSzPts val="1200"/>
              <a:buFont typeface="Lato Black"/>
              <a:buNone/>
            </a:pPr>
            <a:r>
              <a:rPr lang="en-US" sz="1200" b="0" i="0" u="none" strike="noStrike" cap="none">
                <a:solidFill>
                  <a:srgbClr val="3F3F3F"/>
                </a:solidFill>
                <a:latin typeface="Lato Black"/>
                <a:ea typeface="Lato Black"/>
                <a:cs typeface="Lato Black"/>
                <a:sym typeface="Lato Black"/>
              </a:rPr>
              <a:t>May 24, 2022</a:t>
            </a:r>
            <a:endParaRPr sz="1400" b="0" i="0" u="none" strike="noStrike" cap="none">
              <a:solidFill>
                <a:srgbClr val="000000"/>
              </a:solidFill>
              <a:latin typeface="Arial"/>
              <a:ea typeface="Arial"/>
              <a:cs typeface="Arial"/>
              <a:sym typeface="Arial"/>
            </a:endParaRPr>
          </a:p>
        </p:txBody>
      </p:sp>
      <p:pic>
        <p:nvPicPr>
          <p:cNvPr id="49" name="Google Shape;49;p18"/>
          <p:cNvPicPr preferRelativeResize="0"/>
          <p:nvPr/>
        </p:nvPicPr>
        <p:blipFill rotWithShape="1">
          <a:blip r:embed="rId4">
            <a:alphaModFix/>
          </a:blip>
          <a:srcRect/>
          <a:stretch/>
        </p:blipFill>
        <p:spPr>
          <a:xfrm>
            <a:off x="7359618" y="838203"/>
            <a:ext cx="3994182" cy="914398"/>
          </a:xfrm>
          <a:prstGeom prst="rect">
            <a:avLst/>
          </a:prstGeom>
          <a:noFill/>
          <a:ln>
            <a:noFill/>
          </a:ln>
        </p:spPr>
      </p:pic>
      <p:sp>
        <p:nvSpPr>
          <p:cNvPr id="50" name="Google Shape;50;p18"/>
          <p:cNvSpPr txBox="1"/>
          <p:nvPr/>
        </p:nvSpPr>
        <p:spPr>
          <a:xfrm>
            <a:off x="7448918" y="1775936"/>
            <a:ext cx="4057282" cy="7386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rgbClr val="3F3F3F"/>
                </a:solidFill>
                <a:latin typeface="Lato"/>
                <a:ea typeface="Lato"/>
                <a:cs typeface="Lato"/>
                <a:sym typeface="Lato"/>
              </a:rPr>
              <a:t>Facility for Advanced Accelerator Experimental Tests</a:t>
            </a:r>
            <a:endParaRPr sz="2100" b="1" i="0" u="none" strike="noStrike" cap="none">
              <a:solidFill>
                <a:srgbClr val="3A3838"/>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pos="4632">
          <p15:clr>
            <a:srgbClr val="FBAE40"/>
          </p15:clr>
        </p15:guide>
        <p15:guide id="2" orient="horz" pos="2160">
          <p15:clr>
            <a:srgbClr val="FBAE40"/>
          </p15:clr>
        </p15:guide>
        <p15:guide id="3" orient="horz" pos="3696">
          <p15:clr>
            <a:srgbClr val="FBAE40"/>
          </p15:clr>
        </p15:guide>
        <p15:guide id="4" orient="horz" pos="26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2_FACET_II Title Slide_bg">
  <p:cSld name="2_FACET_II Title Slide_bg">
    <p:bg>
      <p:bgPr>
        <a:gradFill>
          <a:gsLst>
            <a:gs pos="0">
              <a:schemeClr val="dk1"/>
            </a:gs>
            <a:gs pos="31000">
              <a:schemeClr val="dk1"/>
            </a:gs>
            <a:gs pos="90000">
              <a:schemeClr val="lt1"/>
            </a:gs>
            <a:gs pos="100000">
              <a:schemeClr val="lt1"/>
            </a:gs>
          </a:gsLst>
          <a:lin ang="18900000" scaled="0"/>
        </a:gradFill>
        <a:effectLst/>
      </p:bgPr>
    </p:bg>
    <p:spTree>
      <p:nvGrpSpPr>
        <p:cNvPr id="1" name="Shape 51"/>
        <p:cNvGrpSpPr/>
        <p:nvPr/>
      </p:nvGrpSpPr>
      <p:grpSpPr>
        <a:xfrm>
          <a:off x="0" y="0"/>
          <a:ext cx="0" cy="0"/>
          <a:chOff x="0" y="0"/>
          <a:chExt cx="0" cy="0"/>
        </a:xfrm>
      </p:grpSpPr>
      <p:pic>
        <p:nvPicPr>
          <p:cNvPr id="52" name="Google Shape;52;p19" descr="A picture containing sky, grass, outdoor, nature&#10;&#10;Description automatically generated"/>
          <p:cNvPicPr preferRelativeResize="0"/>
          <p:nvPr/>
        </p:nvPicPr>
        <p:blipFill rotWithShape="1">
          <a:blip r:embed="rId2">
            <a:alphaModFix amt="32000"/>
          </a:blip>
          <a:srcRect l="1733" t="23639" r="28882" b="15179"/>
          <a:stretch/>
        </p:blipFill>
        <p:spPr>
          <a:xfrm>
            <a:off x="0" y="-19050"/>
            <a:ext cx="12192000" cy="6858000"/>
          </a:xfrm>
          <a:prstGeom prst="rect">
            <a:avLst/>
          </a:prstGeom>
          <a:gradFill>
            <a:gsLst>
              <a:gs pos="0">
                <a:schemeClr val="dk1"/>
              </a:gs>
              <a:gs pos="61000">
                <a:schemeClr val="dk1"/>
              </a:gs>
              <a:gs pos="91000">
                <a:srgbClr val="808080"/>
              </a:gs>
              <a:gs pos="100000">
                <a:schemeClr val="lt1"/>
              </a:gs>
            </a:gsLst>
            <a:lin ang="19199999" scaled="0"/>
          </a:gradFill>
          <a:ln>
            <a:noFill/>
          </a:ln>
        </p:spPr>
      </p:pic>
      <p:sp>
        <p:nvSpPr>
          <p:cNvPr id="53" name="Google Shape;53;p19"/>
          <p:cNvSpPr txBox="1">
            <a:spLocks noGrp="1"/>
          </p:cNvSpPr>
          <p:nvPr>
            <p:ph type="body" idx="1"/>
          </p:nvPr>
        </p:nvSpPr>
        <p:spPr>
          <a:xfrm>
            <a:off x="688785" y="487442"/>
            <a:ext cx="5947565" cy="2246574"/>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chemeClr val="lt1"/>
              </a:buClr>
              <a:buSzPts val="4800"/>
              <a:buFont typeface="Lato"/>
              <a:buNone/>
              <a:defRPr sz="4800" b="1">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9"/>
          <p:cNvSpPr txBox="1">
            <a:spLocks noGrp="1"/>
          </p:cNvSpPr>
          <p:nvPr>
            <p:ph type="body" idx="2"/>
          </p:nvPr>
        </p:nvSpPr>
        <p:spPr>
          <a:xfrm>
            <a:off x="688786" y="4413375"/>
            <a:ext cx="5947564" cy="374254"/>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800"/>
              <a:buFont typeface="Lato"/>
              <a:buNone/>
              <a:defRPr sz="1800" b="1">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55" name="Google Shape;55;p19"/>
          <p:cNvCxnSpPr/>
          <p:nvPr/>
        </p:nvCxnSpPr>
        <p:spPr>
          <a:xfrm>
            <a:off x="0" y="4191000"/>
            <a:ext cx="7340828" cy="0"/>
          </a:xfrm>
          <a:prstGeom prst="straightConnector1">
            <a:avLst/>
          </a:prstGeom>
          <a:noFill/>
          <a:ln w="9525" cap="flat" cmpd="sng">
            <a:solidFill>
              <a:srgbClr val="3F3F3F"/>
            </a:solidFill>
            <a:prstDash val="solid"/>
            <a:miter lim="8000"/>
            <a:headEnd type="none" w="sm" len="sm"/>
            <a:tailEnd type="none" w="sm" len="sm"/>
          </a:ln>
        </p:spPr>
      </p:cxnSp>
      <p:cxnSp>
        <p:nvCxnSpPr>
          <p:cNvPr id="56" name="Google Shape;56;p19"/>
          <p:cNvCxnSpPr/>
          <p:nvPr/>
        </p:nvCxnSpPr>
        <p:spPr>
          <a:xfrm>
            <a:off x="0" y="5868971"/>
            <a:ext cx="12192000" cy="0"/>
          </a:xfrm>
          <a:prstGeom prst="straightConnector1">
            <a:avLst/>
          </a:prstGeom>
          <a:noFill/>
          <a:ln w="9525" cap="flat" cmpd="sng">
            <a:solidFill>
              <a:srgbClr val="3F3F3F"/>
            </a:solidFill>
            <a:prstDash val="solid"/>
            <a:miter lim="8000"/>
            <a:headEnd type="none" w="sm" len="sm"/>
            <a:tailEnd type="none" w="sm" len="sm"/>
          </a:ln>
        </p:spPr>
      </p:cxnSp>
      <p:pic>
        <p:nvPicPr>
          <p:cNvPr id="57" name="Google Shape;57;p19"/>
          <p:cNvPicPr preferRelativeResize="0"/>
          <p:nvPr/>
        </p:nvPicPr>
        <p:blipFill rotWithShape="1">
          <a:blip r:embed="rId3">
            <a:alphaModFix/>
          </a:blip>
          <a:srcRect/>
          <a:stretch/>
        </p:blipFill>
        <p:spPr>
          <a:xfrm>
            <a:off x="430766" y="6016339"/>
            <a:ext cx="2423615" cy="462690"/>
          </a:xfrm>
          <a:prstGeom prst="rect">
            <a:avLst/>
          </a:prstGeom>
          <a:noFill/>
          <a:ln>
            <a:noFill/>
          </a:ln>
        </p:spPr>
      </p:pic>
      <p:pic>
        <p:nvPicPr>
          <p:cNvPr id="58" name="Google Shape;58;p19"/>
          <p:cNvPicPr preferRelativeResize="0"/>
          <p:nvPr/>
        </p:nvPicPr>
        <p:blipFill rotWithShape="1">
          <a:blip r:embed="rId4">
            <a:alphaModFix/>
          </a:blip>
          <a:srcRect/>
          <a:stretch/>
        </p:blipFill>
        <p:spPr>
          <a:xfrm>
            <a:off x="8845604" y="6057901"/>
            <a:ext cx="2611668" cy="435278"/>
          </a:xfrm>
          <a:prstGeom prst="rect">
            <a:avLst/>
          </a:prstGeom>
          <a:noFill/>
          <a:ln>
            <a:noFill/>
          </a:ln>
        </p:spPr>
      </p:pic>
      <p:sp>
        <p:nvSpPr>
          <p:cNvPr id="59" name="Google Shape;59;p19"/>
          <p:cNvSpPr txBox="1"/>
          <p:nvPr/>
        </p:nvSpPr>
        <p:spPr>
          <a:xfrm>
            <a:off x="592815" y="2951501"/>
            <a:ext cx="5947562" cy="47816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8C1515"/>
                </a:solidFill>
                <a:latin typeface="Lato"/>
                <a:ea typeface="Lato"/>
                <a:cs typeface="Lato"/>
                <a:sym typeface="Lato"/>
              </a:rPr>
              <a:t>FACET-II</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Director’s</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Operations</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Review</a:t>
            </a:r>
            <a:endParaRPr sz="1400" b="0" i="0" u="none" strike="noStrike" cap="none">
              <a:solidFill>
                <a:srgbClr val="000000"/>
              </a:solidFill>
              <a:latin typeface="Arial"/>
              <a:ea typeface="Arial"/>
              <a:cs typeface="Arial"/>
              <a:sym typeface="Arial"/>
            </a:endParaRPr>
          </a:p>
        </p:txBody>
      </p:sp>
      <p:sp>
        <p:nvSpPr>
          <p:cNvPr id="60" name="Google Shape;60;p19"/>
          <p:cNvSpPr txBox="1"/>
          <p:nvPr/>
        </p:nvSpPr>
        <p:spPr>
          <a:xfrm>
            <a:off x="601325" y="4805678"/>
            <a:ext cx="240427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Lato Black"/>
              <a:buNone/>
            </a:pPr>
            <a:r>
              <a:rPr lang="en-US" sz="1200" b="1" i="0" u="none" strike="noStrike" cap="none">
                <a:solidFill>
                  <a:schemeClr val="lt1"/>
                </a:solidFill>
                <a:latin typeface="Lato Black"/>
                <a:ea typeface="Lato Black"/>
                <a:cs typeface="Lato Black"/>
                <a:sym typeface="Lato Black"/>
              </a:rPr>
              <a:t>May 24, 2022</a:t>
            </a:r>
            <a:endParaRPr sz="1400" b="0" i="0" u="none" strike="noStrike" cap="none">
              <a:solidFill>
                <a:srgbClr val="000000"/>
              </a:solidFill>
              <a:latin typeface="Arial"/>
              <a:ea typeface="Arial"/>
              <a:cs typeface="Arial"/>
              <a:sym typeface="Arial"/>
            </a:endParaRPr>
          </a:p>
        </p:txBody>
      </p:sp>
      <p:sp>
        <p:nvSpPr>
          <p:cNvPr id="61" name="Google Shape;61;p19" descr="Logo&#10;&#10;Description automatically generated"/>
          <p:cNvSpPr/>
          <p:nvPr/>
        </p:nvSpPr>
        <p:spPr>
          <a:xfrm>
            <a:off x="7375013" y="838200"/>
            <a:ext cx="3978787" cy="9144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19"/>
          <p:cNvSpPr txBox="1"/>
          <p:nvPr/>
        </p:nvSpPr>
        <p:spPr>
          <a:xfrm>
            <a:off x="7451903" y="1775936"/>
            <a:ext cx="4206697" cy="73866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chemeClr val="lt1"/>
                </a:solidFill>
                <a:latin typeface="Lato"/>
                <a:ea typeface="Lato"/>
                <a:cs typeface="Lato"/>
                <a:sym typeface="Lato"/>
              </a:rPr>
              <a:t>Facility for Advanced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chemeClr val="lt1"/>
                </a:solidFill>
                <a:latin typeface="Lato"/>
                <a:ea typeface="Lato"/>
                <a:cs typeface="Lato"/>
                <a:sym typeface="Lato"/>
              </a:rPr>
              <a:t>Accelerator Experimental Tests</a:t>
            </a:r>
            <a:endParaRPr sz="14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4632">
          <p15:clr>
            <a:srgbClr val="FBAE40"/>
          </p15:clr>
        </p15:guide>
        <p15:guide id="2" orient="horz" pos="2160">
          <p15:clr>
            <a:srgbClr val="FBAE40"/>
          </p15:clr>
        </p15:guide>
        <p15:guide id="3" orient="horz" pos="3696">
          <p15:clr>
            <a:srgbClr val="FBAE40"/>
          </p15:clr>
        </p15:guide>
        <p15:guide id="4" orient="horz" pos="26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FACET-II One Column Enumerated">
  <p:cSld name="FACET-II One Column Enumerated">
    <p:bg>
      <p:bgPr>
        <a:solidFill>
          <a:schemeClr val="lt1"/>
        </a:solidFill>
        <a:effectLst/>
      </p:bgPr>
    </p:bg>
    <p:spTree>
      <p:nvGrpSpPr>
        <p:cNvPr id="1" name="Shape 63"/>
        <p:cNvGrpSpPr/>
        <p:nvPr/>
      </p:nvGrpSpPr>
      <p:grpSpPr>
        <a:xfrm>
          <a:off x="0" y="0"/>
          <a:ext cx="0" cy="0"/>
          <a:chOff x="0" y="0"/>
          <a:chExt cx="0" cy="0"/>
        </a:xfrm>
      </p:grpSpPr>
      <p:sp>
        <p:nvSpPr>
          <p:cNvPr id="64" name="Google Shape;64;p20"/>
          <p:cNvSpPr txBox="1">
            <a:spLocks noGrp="1"/>
          </p:cNvSpPr>
          <p:nvPr>
            <p:ph type="title"/>
          </p:nvPr>
        </p:nvSpPr>
        <p:spPr>
          <a:xfrm>
            <a:off x="609600" y="266701"/>
            <a:ext cx="10972800" cy="632152"/>
          </a:xfrm>
          <a:prstGeom prst="rect">
            <a:avLst/>
          </a:prstGeom>
          <a:noFill/>
          <a:ln>
            <a:noFill/>
          </a:ln>
        </p:spPr>
        <p:txBody>
          <a:bodyPr spcFirstLastPara="1" wrap="square" lIns="0" tIns="45700" rIns="91425" bIns="45700" anchor="b" anchorCtr="0">
            <a:normAutofit/>
          </a:bodyPr>
          <a:lstStyle>
            <a:lvl1pPr lvl="0" algn="l">
              <a:lnSpc>
                <a:spcPct val="90000"/>
              </a:lnSpc>
              <a:spcBef>
                <a:spcPts val="0"/>
              </a:spcBef>
              <a:spcAft>
                <a:spcPts val="0"/>
              </a:spcAft>
              <a:buClr>
                <a:srgbClr val="8C1515"/>
              </a:buClr>
              <a:buSzPts val="3200"/>
              <a:buFont typeface="Lato"/>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65" name="Google Shape;65;p20"/>
          <p:cNvCxnSpPr/>
          <p:nvPr/>
        </p:nvCxnSpPr>
        <p:spPr>
          <a:xfrm>
            <a:off x="0" y="927135"/>
            <a:ext cx="11582400" cy="0"/>
          </a:xfrm>
          <a:prstGeom prst="straightConnector1">
            <a:avLst/>
          </a:prstGeom>
          <a:noFill/>
          <a:ln w="9525" cap="flat" cmpd="sng">
            <a:solidFill>
              <a:srgbClr val="8C1515"/>
            </a:solidFill>
            <a:prstDash val="solid"/>
            <a:miter lim="8000"/>
            <a:headEnd type="none" w="sm" len="sm"/>
            <a:tailEnd type="none" w="sm" len="sm"/>
          </a:ln>
        </p:spPr>
      </p:cxnSp>
      <p:sp>
        <p:nvSpPr>
          <p:cNvPr id="66" name="Google Shape;66;p20"/>
          <p:cNvSpPr txBox="1">
            <a:spLocks noGrp="1"/>
          </p:cNvSpPr>
          <p:nvPr>
            <p:ph type="ftr" idx="11"/>
          </p:nvPr>
        </p:nvSpPr>
        <p:spPr>
          <a:xfrm>
            <a:off x="1523176" y="6579844"/>
            <a:ext cx="8153566" cy="278156"/>
          </a:xfrm>
          <a:prstGeom prst="rect">
            <a:avLst/>
          </a:prstGeom>
          <a:noFill/>
          <a:ln>
            <a:noFill/>
          </a:ln>
        </p:spPr>
        <p:txBody>
          <a:bodyPr spcFirstLastPara="1" wrap="square" lIns="0" tIns="45700" rIns="91425" bIns="45700" anchor="ctr" anchorCtr="0">
            <a:noAutofit/>
          </a:bodyPr>
          <a:lstStyle>
            <a:lvl1pPr lvl="0" algn="l">
              <a:lnSpc>
                <a:spcPct val="100000"/>
              </a:lnSpc>
              <a:spcBef>
                <a:spcPts val="0"/>
              </a:spcBef>
              <a:spcAft>
                <a:spcPts val="0"/>
              </a:spcAft>
              <a:buSzPts val="1400"/>
              <a:buNone/>
              <a:defRPr sz="1100">
                <a:solidFill>
                  <a:srgbClr val="3F3F3F"/>
                </a:solidFill>
                <a:latin typeface="Lato"/>
                <a:ea typeface="Lato"/>
                <a:cs typeface="Lato"/>
                <a:sym typeface="Lato"/>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0"/>
          <p:cNvSpPr txBox="1">
            <a:spLocks noGrp="1"/>
          </p:cNvSpPr>
          <p:nvPr>
            <p:ph type="sldNum" idx="12"/>
          </p:nvPr>
        </p:nvSpPr>
        <p:spPr>
          <a:xfrm>
            <a:off x="11430000" y="6579845"/>
            <a:ext cx="685801" cy="278155"/>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
        <p:nvSpPr>
          <p:cNvPr id="68" name="Google Shape;68;p20"/>
          <p:cNvSpPr txBox="1">
            <a:spLocks noGrp="1"/>
          </p:cNvSpPr>
          <p:nvPr>
            <p:ph type="body" idx="1"/>
          </p:nvPr>
        </p:nvSpPr>
        <p:spPr>
          <a:xfrm>
            <a:off x="609600" y="1066800"/>
            <a:ext cx="10972800" cy="5182839"/>
          </a:xfrm>
          <a:prstGeom prst="rect">
            <a:avLst/>
          </a:prstGeom>
          <a:noFill/>
          <a:ln>
            <a:noFill/>
          </a:ln>
        </p:spPr>
        <p:txBody>
          <a:bodyPr spcFirstLastPara="1" wrap="square" lIns="0" tIns="45700" rIns="91425" bIns="45700" anchor="t" anchorCtr="0">
            <a:noAutofit/>
          </a:bodyPr>
          <a:lstStyle>
            <a:lvl1pPr marL="457200" lvl="0" indent="-411480" algn="l">
              <a:lnSpc>
                <a:spcPct val="100000"/>
              </a:lnSpc>
              <a:spcBef>
                <a:spcPts val="500"/>
              </a:spcBef>
              <a:spcAft>
                <a:spcPts val="0"/>
              </a:spcAft>
              <a:buClr>
                <a:srgbClr val="8C1515"/>
              </a:buClr>
              <a:buSzPts val="2880"/>
              <a:buFont typeface="Calibri"/>
              <a:buAutoNum type="arabicPeriod"/>
              <a:defRPr sz="2400">
                <a:solidFill>
                  <a:srgbClr val="3F3F3F"/>
                </a:solidFill>
              </a:defRPr>
            </a:lvl1pPr>
            <a:lvl2pPr marL="914400" lvl="1" indent="-381000" algn="l">
              <a:lnSpc>
                <a:spcPct val="100000"/>
              </a:lnSpc>
              <a:spcBef>
                <a:spcPts val="500"/>
              </a:spcBef>
              <a:spcAft>
                <a:spcPts val="0"/>
              </a:spcAft>
              <a:buClr>
                <a:srgbClr val="8C1515"/>
              </a:buClr>
              <a:buSzPts val="2400"/>
              <a:buFont typeface="Calibri"/>
              <a:buAutoNum type="alphaLcPeriod"/>
              <a:defRPr sz="2000">
                <a:solidFill>
                  <a:srgbClr val="3F3F3F"/>
                </a:solidFill>
              </a:defRPr>
            </a:lvl2pPr>
            <a:lvl3pPr marL="1371600" lvl="2" indent="-365760" algn="l">
              <a:lnSpc>
                <a:spcPct val="100000"/>
              </a:lnSpc>
              <a:spcBef>
                <a:spcPts val="500"/>
              </a:spcBef>
              <a:spcAft>
                <a:spcPts val="0"/>
              </a:spcAft>
              <a:buClr>
                <a:srgbClr val="8C1515"/>
              </a:buClr>
              <a:buSzPts val="2160"/>
              <a:buFont typeface="Calibri"/>
              <a:buAutoNum type="romanLcPeriod"/>
              <a:defRPr sz="1800">
                <a:solidFill>
                  <a:srgbClr val="3F3F3F"/>
                </a:solidFill>
              </a:defRPr>
            </a:lvl3pPr>
            <a:lvl4pPr marL="1828800" lvl="3" indent="-350520" algn="l">
              <a:lnSpc>
                <a:spcPct val="100000"/>
              </a:lnSpc>
              <a:spcBef>
                <a:spcPts val="500"/>
              </a:spcBef>
              <a:spcAft>
                <a:spcPts val="0"/>
              </a:spcAft>
              <a:buClr>
                <a:srgbClr val="8C1515"/>
              </a:buClr>
              <a:buSzPts val="1920"/>
              <a:buFont typeface="Calibri"/>
              <a:buAutoNum type="alphaLcPeriod"/>
              <a:defRPr sz="1600">
                <a:solidFill>
                  <a:srgbClr val="3F3F3F"/>
                </a:solidFill>
              </a:defRPr>
            </a:lvl4pPr>
            <a:lvl5pPr marL="2286000" lvl="4" indent="-350520" algn="l">
              <a:lnSpc>
                <a:spcPct val="100000"/>
              </a:lnSpc>
              <a:spcBef>
                <a:spcPts val="500"/>
              </a:spcBef>
              <a:spcAft>
                <a:spcPts val="0"/>
              </a:spcAft>
              <a:buClr>
                <a:srgbClr val="8C1515"/>
              </a:buClr>
              <a:buSzPts val="1920"/>
              <a:buFont typeface="Calibri"/>
              <a:buAutoNum type="romanLcPeriod"/>
              <a:defRPr sz="1600" i="0">
                <a:solidFill>
                  <a:srgbClr val="3F3F3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2"/>
        <p:cNvGrpSpPr/>
        <p:nvPr/>
      </p:nvGrpSpPr>
      <p:grpSpPr>
        <a:xfrm>
          <a:off x="0" y="0"/>
          <a:ext cx="0" cy="0"/>
          <a:chOff x="0" y="0"/>
          <a:chExt cx="0" cy="0"/>
        </a:xfrm>
      </p:grpSpPr>
    </p:spTree>
    <p:extLst>
      <p:ext uri="{BB962C8B-B14F-4D97-AF65-F5344CB8AC3E}">
        <p14:creationId xmlns:p14="http://schemas.microsoft.com/office/powerpoint/2010/main" val="35775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73"/>
        <p:cNvGrpSpPr/>
        <p:nvPr/>
      </p:nvGrpSpPr>
      <p:grpSpPr>
        <a:xfrm>
          <a:off x="0" y="0"/>
          <a:ext cx="0" cy="0"/>
          <a:chOff x="0" y="0"/>
          <a:chExt cx="0" cy="0"/>
        </a:xfrm>
      </p:grpSpPr>
      <p:pic>
        <p:nvPicPr>
          <p:cNvPr id="74" name="Google Shape;74;g3de0c90cd79_1_147"/>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75" name="Google Shape;75;g3de0c90cd79_1_147"/>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76" name="Google Shape;76;g3de0c90cd79_1_147"/>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77" name="Google Shape;77;g3de0c90cd79_1_147"/>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78" name="Google Shape;78;g3de0c90cd79_1_147"/>
          <p:cNvSpPr txBox="1">
            <a:spLocks noGrp="1"/>
          </p:cNvSpPr>
          <p:nvPr>
            <p:ph type="body" idx="1"/>
          </p:nvPr>
        </p:nvSpPr>
        <p:spPr>
          <a:xfrm>
            <a:off x="609600" y="1243584"/>
            <a:ext cx="108120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Clr>
                <a:srgbClr val="981E32"/>
              </a:buClr>
              <a:buSzPts val="3200"/>
              <a:buNone/>
              <a:defRPr/>
            </a:lvl1pPr>
            <a:lvl2pPr marL="914400" lvl="1" indent="-450850" algn="l">
              <a:lnSpc>
                <a:spcPct val="120000"/>
              </a:lnSpc>
              <a:spcBef>
                <a:spcPts val="400"/>
              </a:spcBef>
              <a:spcAft>
                <a:spcPts val="0"/>
              </a:spcAft>
              <a:buClr>
                <a:srgbClr val="981E32"/>
              </a:buClr>
              <a:buSzPts val="3500"/>
              <a:buChar char="•"/>
              <a:defRPr sz="2900"/>
            </a:lvl2pPr>
            <a:lvl3pPr marL="1371600" lvl="2" indent="-431800" algn="l">
              <a:lnSpc>
                <a:spcPct val="120000"/>
              </a:lnSpc>
              <a:spcBef>
                <a:spcPts val="0"/>
              </a:spcBef>
              <a:spcAft>
                <a:spcPts val="0"/>
              </a:spcAft>
              <a:buClr>
                <a:srgbClr val="981E32"/>
              </a:buClr>
              <a:buSzPts val="3200"/>
              <a:buChar char="-"/>
              <a:defRPr/>
            </a:lvl3pPr>
            <a:lvl4pPr marL="1828800" lvl="3" indent="-412750" algn="l">
              <a:lnSpc>
                <a:spcPct val="120000"/>
              </a:lnSpc>
              <a:spcBef>
                <a:spcPts val="0"/>
              </a:spcBef>
              <a:spcAft>
                <a:spcPts val="0"/>
              </a:spcAft>
              <a:buClr>
                <a:srgbClr val="981E32"/>
              </a:buClr>
              <a:buSzPts val="2900"/>
              <a:buChar char="•"/>
              <a:defRPr sz="2400"/>
            </a:lvl4pPr>
            <a:lvl5pPr marL="2286000" lvl="4" indent="-393700" algn="l">
              <a:lnSpc>
                <a:spcPct val="120000"/>
              </a:lnSpc>
              <a:spcBef>
                <a:spcPts val="0"/>
              </a:spcBef>
              <a:spcAft>
                <a:spcPts val="0"/>
              </a:spcAft>
              <a:buClr>
                <a:srgbClr val="981E32"/>
              </a:buClr>
              <a:buSzPts val="2600"/>
              <a:buChar char="-"/>
              <a:defRPr sz="2100"/>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p:cSld name="Title">
    <p:spTree>
      <p:nvGrpSpPr>
        <p:cNvPr id="1" name="Shape 79"/>
        <p:cNvGrpSpPr/>
        <p:nvPr/>
      </p:nvGrpSpPr>
      <p:grpSpPr>
        <a:xfrm>
          <a:off x="0" y="0"/>
          <a:ext cx="0" cy="0"/>
          <a:chOff x="0" y="0"/>
          <a:chExt cx="0" cy="0"/>
        </a:xfrm>
      </p:grpSpPr>
      <p:pic>
        <p:nvPicPr>
          <p:cNvPr id="80" name="Google Shape;80;g3de0c90cd79_1_153"/>
          <p:cNvPicPr preferRelativeResize="0"/>
          <p:nvPr/>
        </p:nvPicPr>
        <p:blipFill rotWithShape="1">
          <a:blip r:embed="rId2">
            <a:alphaModFix/>
          </a:blip>
          <a:srcRect/>
          <a:stretch/>
        </p:blipFill>
        <p:spPr>
          <a:xfrm>
            <a:off x="504" y="-4796"/>
            <a:ext cx="12190995" cy="6867594"/>
          </a:xfrm>
          <a:prstGeom prst="rect">
            <a:avLst/>
          </a:prstGeom>
          <a:noFill/>
          <a:ln>
            <a:noFill/>
          </a:ln>
        </p:spPr>
      </p:pic>
      <p:pic>
        <p:nvPicPr>
          <p:cNvPr id="81" name="Google Shape;81;g3de0c90cd79_1_153"/>
          <p:cNvPicPr preferRelativeResize="0"/>
          <p:nvPr/>
        </p:nvPicPr>
        <p:blipFill rotWithShape="1">
          <a:blip r:embed="rId3">
            <a:alphaModFix/>
          </a:blip>
          <a:srcRect/>
          <a:stretch/>
        </p:blipFill>
        <p:spPr>
          <a:xfrm>
            <a:off x="9157912" y="6172200"/>
            <a:ext cx="3070356" cy="892049"/>
          </a:xfrm>
          <a:prstGeom prst="rect">
            <a:avLst/>
          </a:prstGeom>
          <a:noFill/>
          <a:ln>
            <a:noFill/>
          </a:ln>
        </p:spPr>
      </p:pic>
      <p:pic>
        <p:nvPicPr>
          <p:cNvPr id="82" name="Google Shape;82;g3de0c90cd79_1_153"/>
          <p:cNvPicPr preferRelativeResize="0"/>
          <p:nvPr/>
        </p:nvPicPr>
        <p:blipFill rotWithShape="1">
          <a:blip r:embed="rId4">
            <a:alphaModFix/>
          </a:blip>
          <a:srcRect/>
          <a:stretch/>
        </p:blipFill>
        <p:spPr>
          <a:xfrm>
            <a:off x="0" y="6070600"/>
            <a:ext cx="2631443" cy="957073"/>
          </a:xfrm>
          <a:prstGeom prst="rect">
            <a:avLst/>
          </a:prstGeom>
          <a:noFill/>
          <a:ln>
            <a:noFill/>
          </a:ln>
        </p:spPr>
      </p:pic>
      <p:sp>
        <p:nvSpPr>
          <p:cNvPr id="83" name="Google Shape;83;g3de0c90cd79_1_153"/>
          <p:cNvSpPr txBox="1">
            <a:spLocks noGrp="1"/>
          </p:cNvSpPr>
          <p:nvPr>
            <p:ph type="ctrTitle"/>
          </p:nvPr>
        </p:nvSpPr>
        <p:spPr>
          <a:xfrm>
            <a:off x="742952" y="536576"/>
            <a:ext cx="10678500" cy="22464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dk1"/>
              </a:buClr>
              <a:buSzPts val="5700"/>
              <a:buFont typeface="Arial"/>
              <a:buNone/>
              <a:defRPr sz="5700" b="1">
                <a:solidFill>
                  <a:schemeClr val="dk1"/>
                </a:solidFill>
                <a:latin typeface="Arial"/>
                <a:ea typeface="Arial"/>
                <a:cs typeface="Arial"/>
                <a:sym typeface="Arial"/>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84" name="Google Shape;84;g3de0c90cd79_1_153"/>
          <p:cNvSpPr txBox="1">
            <a:spLocks noGrp="1"/>
          </p:cNvSpPr>
          <p:nvPr>
            <p:ph type="subTitle" idx="1"/>
          </p:nvPr>
        </p:nvSpPr>
        <p:spPr>
          <a:xfrm>
            <a:off x="742952" y="3646169"/>
            <a:ext cx="10653300" cy="2187600"/>
          </a:xfrm>
          <a:prstGeom prst="rect">
            <a:avLst/>
          </a:prstGeom>
          <a:noFill/>
          <a:ln>
            <a:noFill/>
          </a:ln>
        </p:spPr>
        <p:txBody>
          <a:bodyPr spcFirstLastPara="1" wrap="square" lIns="0" tIns="0" rIns="0" bIns="0" anchor="t" anchorCtr="0">
            <a:noAutofit/>
          </a:bodyPr>
          <a:lstStyle>
            <a:lvl1pPr lvl="0" algn="l">
              <a:lnSpc>
                <a:spcPct val="110000"/>
              </a:lnSpc>
              <a:spcBef>
                <a:spcPts val="0"/>
              </a:spcBef>
              <a:spcAft>
                <a:spcPts val="0"/>
              </a:spcAft>
              <a:buSzPts val="2100"/>
              <a:buNone/>
              <a:defRPr sz="2100" b="0">
                <a:solidFill>
                  <a:schemeClr val="lt1"/>
                </a:solidFill>
                <a:latin typeface="Arial"/>
                <a:ea typeface="Arial"/>
                <a:cs typeface="Arial"/>
                <a:sym typeface="Arial"/>
              </a:defRPr>
            </a:lvl1pPr>
            <a:lvl2pPr lvl="1" algn="ctr">
              <a:lnSpc>
                <a:spcPct val="120000"/>
              </a:lnSpc>
              <a:spcBef>
                <a:spcPts val="400"/>
              </a:spcBef>
              <a:spcAft>
                <a:spcPts val="0"/>
              </a:spcAft>
              <a:buSzPts val="3500"/>
              <a:buNone/>
              <a:defRPr>
                <a:solidFill>
                  <a:srgbClr val="888888"/>
                </a:solidFill>
              </a:defRPr>
            </a:lvl2pPr>
            <a:lvl3pPr lvl="2" algn="ctr">
              <a:lnSpc>
                <a:spcPct val="120000"/>
              </a:lnSpc>
              <a:spcBef>
                <a:spcPts val="0"/>
              </a:spcBef>
              <a:spcAft>
                <a:spcPts val="0"/>
              </a:spcAft>
              <a:buSzPts val="3200"/>
              <a:buNone/>
              <a:defRPr>
                <a:solidFill>
                  <a:srgbClr val="888888"/>
                </a:solidFill>
              </a:defRPr>
            </a:lvl3pPr>
            <a:lvl4pPr lvl="3" algn="ctr">
              <a:lnSpc>
                <a:spcPct val="120000"/>
              </a:lnSpc>
              <a:spcBef>
                <a:spcPts val="0"/>
              </a:spcBef>
              <a:spcAft>
                <a:spcPts val="0"/>
              </a:spcAft>
              <a:buSzPts val="2900"/>
              <a:buNone/>
              <a:defRPr>
                <a:solidFill>
                  <a:srgbClr val="888888"/>
                </a:solidFill>
              </a:defRPr>
            </a:lvl4pPr>
            <a:lvl5pPr lvl="4" algn="ctr">
              <a:lnSpc>
                <a:spcPct val="120000"/>
              </a:lnSpc>
              <a:spcBef>
                <a:spcPts val="0"/>
              </a:spcBef>
              <a:spcAft>
                <a:spcPts val="0"/>
              </a:spcAft>
              <a:buSzPts val="2600"/>
              <a:buNone/>
              <a:defRPr>
                <a:solidFill>
                  <a:srgbClr val="888888"/>
                </a:solidFill>
              </a:defRPr>
            </a:lvl5pPr>
            <a:lvl6pPr lvl="5" algn="ctr">
              <a:lnSpc>
                <a:spcPct val="100000"/>
              </a:lnSpc>
              <a:spcBef>
                <a:spcPts val="500"/>
              </a:spcBef>
              <a:spcAft>
                <a:spcPts val="0"/>
              </a:spcAft>
              <a:buClr>
                <a:srgbClr val="888888"/>
              </a:buClr>
              <a:buSzPts val="2700"/>
              <a:buNone/>
              <a:defRPr>
                <a:solidFill>
                  <a:srgbClr val="888888"/>
                </a:solidFill>
              </a:defRPr>
            </a:lvl6pPr>
            <a:lvl7pPr lvl="6" algn="ctr">
              <a:lnSpc>
                <a:spcPct val="100000"/>
              </a:lnSpc>
              <a:spcBef>
                <a:spcPts val="500"/>
              </a:spcBef>
              <a:spcAft>
                <a:spcPts val="0"/>
              </a:spcAft>
              <a:buClr>
                <a:srgbClr val="888888"/>
              </a:buClr>
              <a:buSzPts val="2700"/>
              <a:buNone/>
              <a:defRPr>
                <a:solidFill>
                  <a:srgbClr val="888888"/>
                </a:solidFill>
              </a:defRPr>
            </a:lvl7pPr>
            <a:lvl8pPr lvl="7" algn="ctr">
              <a:lnSpc>
                <a:spcPct val="100000"/>
              </a:lnSpc>
              <a:spcBef>
                <a:spcPts val="500"/>
              </a:spcBef>
              <a:spcAft>
                <a:spcPts val="0"/>
              </a:spcAft>
              <a:buClr>
                <a:srgbClr val="888888"/>
              </a:buClr>
              <a:buSzPts val="2700"/>
              <a:buNone/>
              <a:defRPr>
                <a:solidFill>
                  <a:srgbClr val="888888"/>
                </a:solidFill>
              </a:defRPr>
            </a:lvl8pPr>
            <a:lvl9pPr lvl="8" algn="ctr">
              <a:lnSpc>
                <a:spcPct val="100000"/>
              </a:lnSpc>
              <a:spcBef>
                <a:spcPts val="500"/>
              </a:spcBef>
              <a:spcAft>
                <a:spcPts val="0"/>
              </a:spcAft>
              <a:buClr>
                <a:srgbClr val="888888"/>
              </a:buClr>
              <a:buSzPts val="2700"/>
              <a:buNone/>
              <a:defRPr>
                <a:solidFill>
                  <a:srgbClr val="888888"/>
                </a:solidFill>
              </a:defRPr>
            </a:lvl9pPr>
          </a:lstStyle>
          <a:p>
            <a:endParaRPr/>
          </a:p>
        </p:txBody>
      </p:sp>
      <p:sp>
        <p:nvSpPr>
          <p:cNvPr id="85" name="Google Shape;85;g3de0c90cd79_1_153"/>
          <p:cNvSpPr txBox="1">
            <a:spLocks noGrp="1"/>
          </p:cNvSpPr>
          <p:nvPr>
            <p:ph type="body" idx="2"/>
          </p:nvPr>
        </p:nvSpPr>
        <p:spPr>
          <a:xfrm>
            <a:off x="742952" y="2755012"/>
            <a:ext cx="10678500" cy="6360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5600"/>
              <a:buNone/>
              <a:defRPr sz="5600" b="0">
                <a:solidFill>
                  <a:schemeClr val="dk1"/>
                </a:solidFill>
                <a:latin typeface="Arial"/>
                <a:ea typeface="Arial"/>
                <a:cs typeface="Arial"/>
                <a:sym typeface="Arial"/>
              </a:defRPr>
            </a:lvl1pPr>
            <a:lvl2pPr marL="914400" lvl="1" indent="-412750" algn="l">
              <a:lnSpc>
                <a:spcPct val="120000"/>
              </a:lnSpc>
              <a:spcBef>
                <a:spcPts val="400"/>
              </a:spcBef>
              <a:spcAft>
                <a:spcPts val="0"/>
              </a:spcAft>
              <a:buSzPts val="2900"/>
              <a:buChar char="•"/>
              <a:defRPr/>
            </a:lvl2pPr>
            <a:lvl3pPr marL="1371600" lvl="2" indent="-412750" algn="l">
              <a:lnSpc>
                <a:spcPct val="120000"/>
              </a:lnSpc>
              <a:spcBef>
                <a:spcPts val="0"/>
              </a:spcBef>
              <a:spcAft>
                <a:spcPts val="0"/>
              </a:spcAft>
              <a:buSzPts val="2900"/>
              <a:buChar char="-"/>
              <a:defRPr/>
            </a:lvl3pPr>
            <a:lvl4pPr marL="1828800" lvl="3" indent="-412750" algn="l">
              <a:lnSpc>
                <a:spcPct val="120000"/>
              </a:lnSpc>
              <a:spcBef>
                <a:spcPts val="0"/>
              </a:spcBef>
              <a:spcAft>
                <a:spcPts val="0"/>
              </a:spcAft>
              <a:buSzPts val="2900"/>
              <a:buChar char="•"/>
              <a:defRPr/>
            </a:lvl4pPr>
            <a:lvl5pPr marL="2286000" lvl="4" indent="-412750" algn="l">
              <a:lnSpc>
                <a:spcPct val="120000"/>
              </a:lnSpc>
              <a:spcBef>
                <a:spcPts val="0"/>
              </a:spcBef>
              <a:spcAft>
                <a:spcPts val="0"/>
              </a:spcAft>
              <a:buSzPts val="2900"/>
              <a:buChar char="-"/>
              <a:defRPr/>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6"/>
        <p:cNvGrpSpPr/>
        <p:nvPr/>
      </p:nvGrpSpPr>
      <p:grpSpPr>
        <a:xfrm>
          <a:off x="0" y="0"/>
          <a:ext cx="0" cy="0"/>
          <a:chOff x="0" y="0"/>
          <a:chExt cx="0" cy="0"/>
        </a:xfrm>
      </p:grpSpPr>
      <p:sp>
        <p:nvSpPr>
          <p:cNvPr id="87" name="Google Shape;87;g3de0c90cd79_1_160"/>
          <p:cNvSpPr txBox="1">
            <a:spLocks noGrp="1"/>
          </p:cNvSpPr>
          <p:nvPr>
            <p:ph type="title"/>
          </p:nvPr>
        </p:nvSpPr>
        <p:spPr>
          <a:xfrm>
            <a:off x="415600" y="593367"/>
            <a:ext cx="11360700" cy="7635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88" name="Google Shape;88;g3de0c90cd79_1_160"/>
          <p:cNvSpPr txBox="1">
            <a:spLocks noGrp="1"/>
          </p:cNvSpPr>
          <p:nvPr>
            <p:ph type="body" idx="1"/>
          </p:nvPr>
        </p:nvSpPr>
        <p:spPr>
          <a:xfrm>
            <a:off x="415600" y="1536633"/>
            <a:ext cx="11360700" cy="45552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SzPts val="3200"/>
              <a:buNone/>
              <a:defRPr/>
            </a:lvl1pPr>
            <a:lvl2pPr marL="914400" lvl="1" indent="-450850" algn="l">
              <a:lnSpc>
                <a:spcPct val="120000"/>
              </a:lnSpc>
              <a:spcBef>
                <a:spcPts val="400"/>
              </a:spcBef>
              <a:spcAft>
                <a:spcPts val="0"/>
              </a:spcAft>
              <a:buSzPts val="3500"/>
              <a:buChar char="•"/>
              <a:defRPr/>
            </a:lvl2pPr>
            <a:lvl3pPr marL="1371600" lvl="2" indent="-431800" algn="l">
              <a:lnSpc>
                <a:spcPct val="120000"/>
              </a:lnSpc>
              <a:spcBef>
                <a:spcPts val="0"/>
              </a:spcBef>
              <a:spcAft>
                <a:spcPts val="0"/>
              </a:spcAft>
              <a:buSzPts val="3200"/>
              <a:buChar char="-"/>
              <a:defRPr/>
            </a:lvl3pPr>
            <a:lvl4pPr marL="1828800" lvl="3" indent="-412750" algn="l">
              <a:lnSpc>
                <a:spcPct val="120000"/>
              </a:lnSpc>
              <a:spcBef>
                <a:spcPts val="0"/>
              </a:spcBef>
              <a:spcAft>
                <a:spcPts val="0"/>
              </a:spcAft>
              <a:buSzPts val="2900"/>
              <a:buChar char="•"/>
              <a:defRPr/>
            </a:lvl4pPr>
            <a:lvl5pPr marL="2286000" lvl="4" indent="-393700" algn="l">
              <a:lnSpc>
                <a:spcPct val="120000"/>
              </a:lnSpc>
              <a:spcBef>
                <a:spcPts val="0"/>
              </a:spcBef>
              <a:spcAft>
                <a:spcPts val="0"/>
              </a:spcAft>
              <a:buSzPts val="2600"/>
              <a:buChar char="-"/>
              <a:defRPr/>
            </a:lvl5pPr>
            <a:lvl6pPr marL="2743200" lvl="5" indent="-400050" algn="l">
              <a:lnSpc>
                <a:spcPct val="100000"/>
              </a:lnSpc>
              <a:spcBef>
                <a:spcPts val="500"/>
              </a:spcBef>
              <a:spcAft>
                <a:spcPts val="0"/>
              </a:spcAft>
              <a:buSzPts val="2700"/>
              <a:buChar char="•"/>
              <a:defRPr/>
            </a:lvl6pPr>
            <a:lvl7pPr marL="3200400" lvl="6" indent="-400050" algn="l">
              <a:lnSpc>
                <a:spcPct val="100000"/>
              </a:lnSpc>
              <a:spcBef>
                <a:spcPts val="500"/>
              </a:spcBef>
              <a:spcAft>
                <a:spcPts val="0"/>
              </a:spcAft>
              <a:buSzPts val="2700"/>
              <a:buChar char="•"/>
              <a:defRPr/>
            </a:lvl7pPr>
            <a:lvl8pPr marL="3657600" lvl="7" indent="-400050" algn="l">
              <a:lnSpc>
                <a:spcPct val="100000"/>
              </a:lnSpc>
              <a:spcBef>
                <a:spcPts val="500"/>
              </a:spcBef>
              <a:spcAft>
                <a:spcPts val="0"/>
              </a:spcAft>
              <a:buSzPts val="2700"/>
              <a:buChar char="•"/>
              <a:defRPr/>
            </a:lvl8pPr>
            <a:lvl9pPr marL="4114800" lvl="8" indent="-400050" algn="l">
              <a:lnSpc>
                <a:spcPct val="100000"/>
              </a:lnSpc>
              <a:spcBef>
                <a:spcPts val="500"/>
              </a:spcBef>
              <a:spcAft>
                <a:spcPts val="0"/>
              </a:spcAft>
              <a:buSzPts val="2700"/>
              <a:buChar char="•"/>
              <a:defRPr/>
            </a:lvl9pPr>
          </a:lstStyle>
          <a:p>
            <a:endParaRPr/>
          </a:p>
        </p:txBody>
      </p:sp>
      <p:sp>
        <p:nvSpPr>
          <p:cNvPr id="89" name="Google Shape;89;g3de0c90cd79_1_160"/>
          <p:cNvSpPr txBox="1">
            <a:spLocks noGrp="1"/>
          </p:cNvSpPr>
          <p:nvPr>
            <p:ph type="sldNum" idx="12"/>
          </p:nvPr>
        </p:nvSpPr>
        <p:spPr>
          <a:xfrm>
            <a:off x="11296611" y="6217623"/>
            <a:ext cx="731700" cy="524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90"/>
        <p:cNvGrpSpPr/>
        <p:nvPr/>
      </p:nvGrpSpPr>
      <p:grpSpPr>
        <a:xfrm>
          <a:off x="0" y="0"/>
          <a:ext cx="0" cy="0"/>
          <a:chOff x="0" y="0"/>
          <a:chExt cx="0" cy="0"/>
        </a:xfrm>
      </p:grpSpPr>
      <p:pic>
        <p:nvPicPr>
          <p:cNvPr id="91" name="Google Shape;91;g3de0c90cd79_1_164"/>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92" name="Google Shape;92;g3de0c90cd79_1_164"/>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93" name="Google Shape;93;g3de0c90cd79_1_164"/>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94" name="Google Shape;94;g3de0c90cd79_1_164"/>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95"/>
        <p:cNvGrpSpPr/>
        <p:nvPr/>
      </p:nvGrpSpPr>
      <p:grpSpPr>
        <a:xfrm>
          <a:off x="0" y="0"/>
          <a:ext cx="0" cy="0"/>
          <a:chOff x="0" y="0"/>
          <a:chExt cx="0" cy="0"/>
        </a:xfrm>
      </p:grpSpPr>
      <p:pic>
        <p:nvPicPr>
          <p:cNvPr id="96" name="Google Shape;96;g3de0c90cd79_1_169"/>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97" name="Google Shape;97;g3de0c90cd79_1_169"/>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98" name="Google Shape;98;g3de0c90cd79_1_169"/>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99" name="Google Shape;99;g3de0c90cd79_1_169"/>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100" name="Google Shape;100;g3de0c90cd79_1_169"/>
          <p:cNvSpPr txBox="1">
            <a:spLocks noGrp="1"/>
          </p:cNvSpPr>
          <p:nvPr>
            <p:ph type="body" idx="1"/>
          </p:nvPr>
        </p:nvSpPr>
        <p:spPr>
          <a:xfrm>
            <a:off x="609600" y="1243584"/>
            <a:ext cx="51816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Clr>
                <a:srgbClr val="981E32"/>
              </a:buClr>
              <a:buSzPts val="3200"/>
              <a:buNone/>
              <a:defRPr/>
            </a:lvl1pPr>
            <a:lvl2pPr marL="914400" lvl="1" indent="-450850" algn="l">
              <a:lnSpc>
                <a:spcPct val="120000"/>
              </a:lnSpc>
              <a:spcBef>
                <a:spcPts val="400"/>
              </a:spcBef>
              <a:spcAft>
                <a:spcPts val="0"/>
              </a:spcAft>
              <a:buClr>
                <a:srgbClr val="981E32"/>
              </a:buClr>
              <a:buSzPts val="3500"/>
              <a:buChar char="•"/>
              <a:defRPr/>
            </a:lvl2pPr>
            <a:lvl3pPr marL="1371600" lvl="2" indent="-431800" algn="l">
              <a:lnSpc>
                <a:spcPct val="120000"/>
              </a:lnSpc>
              <a:spcBef>
                <a:spcPts val="0"/>
              </a:spcBef>
              <a:spcAft>
                <a:spcPts val="0"/>
              </a:spcAft>
              <a:buClr>
                <a:srgbClr val="981E32"/>
              </a:buClr>
              <a:buSzPts val="3200"/>
              <a:buChar char="-"/>
              <a:defRPr/>
            </a:lvl3pPr>
            <a:lvl4pPr marL="1828800" lvl="3" indent="-412750" algn="l">
              <a:lnSpc>
                <a:spcPct val="120000"/>
              </a:lnSpc>
              <a:spcBef>
                <a:spcPts val="0"/>
              </a:spcBef>
              <a:spcAft>
                <a:spcPts val="0"/>
              </a:spcAft>
              <a:buClr>
                <a:srgbClr val="981E32"/>
              </a:buClr>
              <a:buSzPts val="2900"/>
              <a:buChar char="•"/>
              <a:defRPr/>
            </a:lvl4pPr>
            <a:lvl5pPr marL="2286000" lvl="4" indent="-393700" algn="l">
              <a:lnSpc>
                <a:spcPct val="120000"/>
              </a:lnSpc>
              <a:spcBef>
                <a:spcPts val="0"/>
              </a:spcBef>
              <a:spcAft>
                <a:spcPts val="0"/>
              </a:spcAft>
              <a:buClr>
                <a:srgbClr val="981E32"/>
              </a:buClr>
              <a:buSzPts val="2600"/>
              <a:buChar char="-"/>
              <a:defRPr/>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
        <p:nvSpPr>
          <p:cNvPr id="101" name="Google Shape;101;g3de0c90cd79_1_169"/>
          <p:cNvSpPr txBox="1">
            <a:spLocks noGrp="1"/>
          </p:cNvSpPr>
          <p:nvPr>
            <p:ph type="body" idx="2"/>
          </p:nvPr>
        </p:nvSpPr>
        <p:spPr>
          <a:xfrm>
            <a:off x="6197600" y="1252729"/>
            <a:ext cx="51816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Clr>
                <a:srgbClr val="981E32"/>
              </a:buClr>
              <a:buSzPts val="3200"/>
              <a:buNone/>
              <a:defRPr/>
            </a:lvl1pPr>
            <a:lvl2pPr marL="914400" lvl="1" indent="-450850" algn="l">
              <a:lnSpc>
                <a:spcPct val="120000"/>
              </a:lnSpc>
              <a:spcBef>
                <a:spcPts val="400"/>
              </a:spcBef>
              <a:spcAft>
                <a:spcPts val="0"/>
              </a:spcAft>
              <a:buClr>
                <a:srgbClr val="981E32"/>
              </a:buClr>
              <a:buSzPts val="3500"/>
              <a:buChar char="•"/>
              <a:defRPr/>
            </a:lvl2pPr>
            <a:lvl3pPr marL="1371600" lvl="2" indent="-431800" algn="l">
              <a:lnSpc>
                <a:spcPct val="120000"/>
              </a:lnSpc>
              <a:spcBef>
                <a:spcPts val="0"/>
              </a:spcBef>
              <a:spcAft>
                <a:spcPts val="0"/>
              </a:spcAft>
              <a:buClr>
                <a:srgbClr val="981E32"/>
              </a:buClr>
              <a:buSzPts val="3200"/>
              <a:buChar char="-"/>
              <a:defRPr/>
            </a:lvl3pPr>
            <a:lvl4pPr marL="1828800" lvl="3" indent="-412750" algn="l">
              <a:lnSpc>
                <a:spcPct val="120000"/>
              </a:lnSpc>
              <a:spcBef>
                <a:spcPts val="0"/>
              </a:spcBef>
              <a:spcAft>
                <a:spcPts val="0"/>
              </a:spcAft>
              <a:buClr>
                <a:srgbClr val="981E32"/>
              </a:buClr>
              <a:buSzPts val="2900"/>
              <a:buChar char="•"/>
              <a:defRPr/>
            </a:lvl4pPr>
            <a:lvl5pPr marL="2286000" lvl="4" indent="-393700" algn="l">
              <a:lnSpc>
                <a:spcPct val="120000"/>
              </a:lnSpc>
              <a:spcBef>
                <a:spcPts val="0"/>
              </a:spcBef>
              <a:spcAft>
                <a:spcPts val="0"/>
              </a:spcAft>
              <a:buClr>
                <a:srgbClr val="981E32"/>
              </a:buClr>
              <a:buSzPts val="2600"/>
              <a:buChar char="-"/>
              <a:defRPr/>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 line headline">
  <p:cSld name="2 line headline">
    <p:spTree>
      <p:nvGrpSpPr>
        <p:cNvPr id="1" name="Shape 102"/>
        <p:cNvGrpSpPr/>
        <p:nvPr/>
      </p:nvGrpSpPr>
      <p:grpSpPr>
        <a:xfrm>
          <a:off x="0" y="0"/>
          <a:ext cx="0" cy="0"/>
          <a:chOff x="0" y="0"/>
          <a:chExt cx="0" cy="0"/>
        </a:xfrm>
      </p:grpSpPr>
      <p:pic>
        <p:nvPicPr>
          <p:cNvPr id="103" name="Google Shape;103;g3de0c90cd79_1_176"/>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104" name="Google Shape;104;g3de0c90cd79_1_176"/>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105" name="Google Shape;105;g3de0c90cd79_1_176"/>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106" name="Google Shape;106;g3de0c90cd79_1_176"/>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107" name="Google Shape;107;g3de0c90cd79_1_176"/>
          <p:cNvSpPr>
            <a:spLocks noGrp="1"/>
          </p:cNvSpPr>
          <p:nvPr>
            <p:ph type="pic" idx="2"/>
          </p:nvPr>
        </p:nvSpPr>
        <p:spPr>
          <a:xfrm>
            <a:off x="4861984" y="1252728"/>
            <a:ext cx="3256500" cy="2481300"/>
          </a:xfrm>
          <a:prstGeom prst="rect">
            <a:avLst/>
          </a:prstGeom>
          <a:noFill/>
          <a:ln>
            <a:noFill/>
          </a:ln>
        </p:spPr>
      </p:sp>
      <p:sp>
        <p:nvSpPr>
          <p:cNvPr id="108" name="Google Shape;108;g3de0c90cd79_1_176"/>
          <p:cNvSpPr>
            <a:spLocks noGrp="1"/>
          </p:cNvSpPr>
          <p:nvPr>
            <p:ph type="pic" idx="3"/>
          </p:nvPr>
        </p:nvSpPr>
        <p:spPr>
          <a:xfrm>
            <a:off x="4861984" y="3886200"/>
            <a:ext cx="3256500" cy="2432100"/>
          </a:xfrm>
          <a:prstGeom prst="rect">
            <a:avLst/>
          </a:prstGeom>
          <a:noFill/>
          <a:ln>
            <a:noFill/>
          </a:ln>
        </p:spPr>
      </p:sp>
      <p:sp>
        <p:nvSpPr>
          <p:cNvPr id="109" name="Google Shape;109;g3de0c90cd79_1_176"/>
          <p:cNvSpPr>
            <a:spLocks noGrp="1"/>
          </p:cNvSpPr>
          <p:nvPr>
            <p:ph type="pic" idx="4"/>
          </p:nvPr>
        </p:nvSpPr>
        <p:spPr>
          <a:xfrm>
            <a:off x="8323939" y="1243584"/>
            <a:ext cx="3256500" cy="5065500"/>
          </a:xfrm>
          <a:prstGeom prst="rect">
            <a:avLst/>
          </a:prstGeom>
          <a:noFill/>
          <a:ln>
            <a:noFill/>
          </a:ln>
        </p:spPr>
      </p:sp>
      <p:sp>
        <p:nvSpPr>
          <p:cNvPr id="110" name="Google Shape;110;g3de0c90cd79_1_176"/>
          <p:cNvSpPr txBox="1">
            <a:spLocks noGrp="1"/>
          </p:cNvSpPr>
          <p:nvPr>
            <p:ph type="body" idx="1"/>
          </p:nvPr>
        </p:nvSpPr>
        <p:spPr>
          <a:xfrm>
            <a:off x="609601" y="1243584"/>
            <a:ext cx="40176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SzPts val="2400"/>
              <a:buNone/>
              <a:defRPr/>
            </a:lvl1pPr>
            <a:lvl2pPr marL="914400" lvl="1" indent="-412750" algn="l">
              <a:lnSpc>
                <a:spcPct val="120000"/>
              </a:lnSpc>
              <a:spcBef>
                <a:spcPts val="400"/>
              </a:spcBef>
              <a:spcAft>
                <a:spcPts val="0"/>
              </a:spcAft>
              <a:buSzPts val="2900"/>
              <a:buChar char="•"/>
              <a:defRPr/>
            </a:lvl2pPr>
            <a:lvl3pPr marL="1371600" lvl="2" indent="-412750" algn="l">
              <a:lnSpc>
                <a:spcPct val="120000"/>
              </a:lnSpc>
              <a:spcBef>
                <a:spcPts val="0"/>
              </a:spcBef>
              <a:spcAft>
                <a:spcPts val="0"/>
              </a:spcAft>
              <a:buSzPts val="2900"/>
              <a:buChar char="-"/>
              <a:defRPr/>
            </a:lvl3pPr>
            <a:lvl4pPr marL="1828800" lvl="3" indent="-412750" algn="l">
              <a:lnSpc>
                <a:spcPct val="120000"/>
              </a:lnSpc>
              <a:spcBef>
                <a:spcPts val="0"/>
              </a:spcBef>
              <a:spcAft>
                <a:spcPts val="0"/>
              </a:spcAft>
              <a:buSzPts val="2900"/>
              <a:buChar char="•"/>
              <a:defRPr/>
            </a:lvl4pPr>
            <a:lvl5pPr marL="2286000" lvl="4" indent="-412750" algn="l">
              <a:lnSpc>
                <a:spcPct val="120000"/>
              </a:lnSpc>
              <a:spcBef>
                <a:spcPts val="0"/>
              </a:spcBef>
              <a:spcAft>
                <a:spcPts val="0"/>
              </a:spcAft>
              <a:buSzPts val="2900"/>
              <a:buChar char="-"/>
              <a:defRPr/>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Chart on right">
  <p:cSld name="Content and Chart on right">
    <p:spTree>
      <p:nvGrpSpPr>
        <p:cNvPr id="1" name="Shape 111"/>
        <p:cNvGrpSpPr/>
        <p:nvPr/>
      </p:nvGrpSpPr>
      <p:grpSpPr>
        <a:xfrm>
          <a:off x="0" y="0"/>
          <a:ext cx="0" cy="0"/>
          <a:chOff x="0" y="0"/>
          <a:chExt cx="0" cy="0"/>
        </a:xfrm>
      </p:grpSpPr>
      <p:pic>
        <p:nvPicPr>
          <p:cNvPr id="112" name="Google Shape;112;g3de0c90cd79_1_185"/>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113" name="Google Shape;113;g3de0c90cd79_1_185"/>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114" name="Google Shape;114;g3de0c90cd79_1_185"/>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115" name="Google Shape;115;g3de0c90cd79_1_185"/>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116" name="Google Shape;116;g3de0c90cd79_1_185"/>
          <p:cNvSpPr>
            <a:spLocks noGrp="1"/>
          </p:cNvSpPr>
          <p:nvPr>
            <p:ph type="chart" idx="2"/>
          </p:nvPr>
        </p:nvSpPr>
        <p:spPr>
          <a:xfrm>
            <a:off x="8009467" y="1243584"/>
            <a:ext cx="3555900" cy="5065500"/>
          </a:xfrm>
          <a:prstGeom prst="rect">
            <a:avLst/>
          </a:prstGeom>
          <a:noFill/>
          <a:ln>
            <a:noFill/>
          </a:ln>
        </p:spPr>
        <p:txBody>
          <a:bodyPr spcFirstLastPara="1" wrap="square" lIns="0" tIns="0" rIns="0" bIns="0" anchor="t" anchorCtr="0">
            <a:noAutofit/>
          </a:bodyPr>
          <a:lstStyle>
            <a:lvl1pPr marR="0" lvl="0" algn="l" rtl="0">
              <a:lnSpc>
                <a:spcPct val="120000"/>
              </a:lnSpc>
              <a:spcBef>
                <a:spcPts val="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lnSpc>
                <a:spcPct val="120000"/>
              </a:lnSpc>
              <a:spcBef>
                <a:spcPts val="400"/>
              </a:spcBef>
              <a:spcAft>
                <a:spcPts val="0"/>
              </a:spcAft>
              <a:buClr>
                <a:schemeClr val="lt2"/>
              </a:buClr>
              <a:buSzPts val="3500"/>
              <a:buFont typeface="Arial"/>
              <a:buChar char="•"/>
              <a:defRPr sz="2900" b="0" i="0" u="none" strike="noStrike" cap="none">
                <a:solidFill>
                  <a:schemeClr val="dk1"/>
                </a:solidFill>
                <a:latin typeface="Arial"/>
                <a:ea typeface="Arial"/>
                <a:cs typeface="Arial"/>
                <a:sym typeface="Arial"/>
              </a:defRPr>
            </a:lvl2pPr>
            <a:lvl3pPr marR="0" lvl="2" algn="l" rtl="0">
              <a:lnSpc>
                <a:spcPct val="120000"/>
              </a:lnSpc>
              <a:spcBef>
                <a:spcPts val="0"/>
              </a:spcBef>
              <a:spcAft>
                <a:spcPts val="0"/>
              </a:spcAft>
              <a:buClr>
                <a:schemeClr val="lt2"/>
              </a:buClr>
              <a:buSzPts val="3200"/>
              <a:buFont typeface="Arial"/>
              <a:buChar char="-"/>
              <a:defRPr sz="2700" b="0" i="0" u="none" strike="noStrike" cap="none">
                <a:solidFill>
                  <a:schemeClr val="dk1"/>
                </a:solidFill>
                <a:latin typeface="Arial"/>
                <a:ea typeface="Arial"/>
                <a:cs typeface="Arial"/>
                <a:sym typeface="Arial"/>
              </a:defRPr>
            </a:lvl3pPr>
            <a:lvl4pPr marR="0" lvl="3" algn="l" rtl="0">
              <a:lnSpc>
                <a:spcPct val="120000"/>
              </a:lnSpc>
              <a:spcBef>
                <a:spcPts val="0"/>
              </a:spcBef>
              <a:spcAft>
                <a:spcPts val="0"/>
              </a:spcAft>
              <a:buClr>
                <a:schemeClr val="lt2"/>
              </a:buClr>
              <a:buSzPts val="2900"/>
              <a:buFont typeface="Arial"/>
              <a:buChar char="•"/>
              <a:defRPr sz="2400" b="0" i="0" u="none" strike="noStrike" cap="none">
                <a:solidFill>
                  <a:schemeClr val="dk1"/>
                </a:solidFill>
                <a:latin typeface="Arial"/>
                <a:ea typeface="Arial"/>
                <a:cs typeface="Arial"/>
                <a:sym typeface="Arial"/>
              </a:defRPr>
            </a:lvl4pPr>
            <a:lvl5pPr marR="0" lvl="4" algn="l" rtl="0">
              <a:lnSpc>
                <a:spcPct val="120000"/>
              </a:lnSpc>
              <a:spcBef>
                <a:spcPts val="0"/>
              </a:spcBef>
              <a:spcAft>
                <a:spcPts val="0"/>
              </a:spcAft>
              <a:buClr>
                <a:schemeClr val="lt2"/>
              </a:buClr>
              <a:buSzPts val="2600"/>
              <a:buFont typeface="Arial"/>
              <a:buChar char="-"/>
              <a:defRPr sz="2100" b="0" i="0" u="none" strike="noStrike" cap="none">
                <a:solidFill>
                  <a:schemeClr val="dk1"/>
                </a:solidFill>
                <a:latin typeface="Arial"/>
                <a:ea typeface="Arial"/>
                <a:cs typeface="Arial"/>
                <a:sym typeface="Arial"/>
              </a:defRPr>
            </a:lvl5pPr>
            <a:lvl6pPr marR="0" lvl="5"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6pPr>
            <a:lvl7pPr marR="0" lvl="6"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7pPr>
            <a:lvl8pPr marR="0" lvl="7"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8pPr>
            <a:lvl9pPr marR="0" lvl="8"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9pPr>
          </a:lstStyle>
          <a:p>
            <a:endParaRPr/>
          </a:p>
        </p:txBody>
      </p:sp>
      <p:sp>
        <p:nvSpPr>
          <p:cNvPr id="117" name="Google Shape;117;g3de0c90cd79_1_185"/>
          <p:cNvSpPr txBox="1">
            <a:spLocks noGrp="1"/>
          </p:cNvSpPr>
          <p:nvPr>
            <p:ph type="body" idx="1"/>
          </p:nvPr>
        </p:nvSpPr>
        <p:spPr>
          <a:xfrm>
            <a:off x="609600" y="1243584"/>
            <a:ext cx="73131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SzPts val="2400"/>
              <a:buNone/>
              <a:defRPr/>
            </a:lvl1pPr>
            <a:lvl2pPr marL="914400" lvl="1" indent="-412750" algn="l">
              <a:lnSpc>
                <a:spcPct val="120000"/>
              </a:lnSpc>
              <a:spcBef>
                <a:spcPts val="400"/>
              </a:spcBef>
              <a:spcAft>
                <a:spcPts val="0"/>
              </a:spcAft>
              <a:buSzPts val="2900"/>
              <a:buChar char="•"/>
              <a:defRPr/>
            </a:lvl2pPr>
            <a:lvl3pPr marL="1371600" lvl="2" indent="-412750" algn="l">
              <a:lnSpc>
                <a:spcPct val="120000"/>
              </a:lnSpc>
              <a:spcBef>
                <a:spcPts val="0"/>
              </a:spcBef>
              <a:spcAft>
                <a:spcPts val="0"/>
              </a:spcAft>
              <a:buSzPts val="2900"/>
              <a:buChar char="-"/>
              <a:defRPr/>
            </a:lvl3pPr>
            <a:lvl4pPr marL="1828800" lvl="3" indent="-412750" algn="l">
              <a:lnSpc>
                <a:spcPct val="120000"/>
              </a:lnSpc>
              <a:spcBef>
                <a:spcPts val="0"/>
              </a:spcBef>
              <a:spcAft>
                <a:spcPts val="0"/>
              </a:spcAft>
              <a:buSzPts val="2900"/>
              <a:buChar char="•"/>
              <a:defRPr/>
            </a:lvl4pPr>
            <a:lvl5pPr marL="2286000" lvl="4" indent="-412750" algn="l">
              <a:lnSpc>
                <a:spcPct val="120000"/>
              </a:lnSpc>
              <a:spcBef>
                <a:spcPts val="0"/>
              </a:spcBef>
              <a:spcAft>
                <a:spcPts val="0"/>
              </a:spcAft>
              <a:buSzPts val="2900"/>
              <a:buChar char="-"/>
              <a:defRPr/>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Divider">
  <p:cSld name="Divider">
    <p:spTree>
      <p:nvGrpSpPr>
        <p:cNvPr id="1" name="Shape 118"/>
        <p:cNvGrpSpPr/>
        <p:nvPr/>
      </p:nvGrpSpPr>
      <p:grpSpPr>
        <a:xfrm>
          <a:off x="0" y="0"/>
          <a:ext cx="0" cy="0"/>
          <a:chOff x="0" y="0"/>
          <a:chExt cx="0" cy="0"/>
        </a:xfrm>
      </p:grpSpPr>
      <p:sp>
        <p:nvSpPr>
          <p:cNvPr id="119" name="Google Shape;119;g3de0c90cd79_1_192"/>
          <p:cNvSpPr>
            <a:spLocks noGrp="1"/>
          </p:cNvSpPr>
          <p:nvPr>
            <p:ph type="pic" idx="2"/>
          </p:nvPr>
        </p:nvSpPr>
        <p:spPr>
          <a:xfrm>
            <a:off x="0" y="0"/>
            <a:ext cx="12192000" cy="6858000"/>
          </a:xfrm>
          <a:prstGeom prst="rect">
            <a:avLst/>
          </a:prstGeom>
          <a:noFill/>
          <a:ln>
            <a:noFill/>
          </a:ln>
        </p:spPr>
      </p:sp>
      <p:sp>
        <p:nvSpPr>
          <p:cNvPr id="120" name="Google Shape;120;g3de0c90cd79_1_192"/>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FACET-II One Column Bullets">
  <p:cSld name="FACET-II One Column Bullets">
    <p:bg>
      <p:bgPr>
        <a:solidFill>
          <a:schemeClr val="lt1"/>
        </a:solidFill>
        <a:effectLst/>
      </p:bgPr>
    </p:bg>
    <p:spTree>
      <p:nvGrpSpPr>
        <p:cNvPr id="1" name="Shape 127"/>
        <p:cNvGrpSpPr/>
        <p:nvPr/>
      </p:nvGrpSpPr>
      <p:grpSpPr>
        <a:xfrm>
          <a:off x="0" y="0"/>
          <a:ext cx="0" cy="0"/>
          <a:chOff x="0" y="0"/>
          <a:chExt cx="0" cy="0"/>
        </a:xfrm>
      </p:grpSpPr>
      <p:sp>
        <p:nvSpPr>
          <p:cNvPr id="128" name="Google Shape;128;g3ddf9c40ed0_0_91"/>
          <p:cNvSpPr txBox="1">
            <a:spLocks noGrp="1"/>
          </p:cNvSpPr>
          <p:nvPr>
            <p:ph type="title"/>
          </p:nvPr>
        </p:nvSpPr>
        <p:spPr>
          <a:xfrm>
            <a:off x="609600" y="266701"/>
            <a:ext cx="10972800" cy="632100"/>
          </a:xfrm>
          <a:prstGeom prst="rect">
            <a:avLst/>
          </a:prstGeom>
          <a:noFill/>
          <a:ln>
            <a:noFill/>
          </a:ln>
        </p:spPr>
        <p:txBody>
          <a:bodyPr spcFirstLastPara="1" wrap="square" lIns="0" tIns="45700" rIns="91425" bIns="45700" anchor="b" anchorCtr="0">
            <a:normAutofit/>
          </a:bodyPr>
          <a:lstStyle>
            <a:lvl1pPr lvl="0" algn="l">
              <a:lnSpc>
                <a:spcPct val="90000"/>
              </a:lnSpc>
              <a:spcBef>
                <a:spcPts val="0"/>
              </a:spcBef>
              <a:spcAft>
                <a:spcPts val="0"/>
              </a:spcAft>
              <a:buClr>
                <a:srgbClr val="8C1515"/>
              </a:buClr>
              <a:buSzPts val="3200"/>
              <a:buFont typeface="Lato"/>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29" name="Google Shape;129;g3ddf9c40ed0_0_91"/>
          <p:cNvCxnSpPr/>
          <p:nvPr/>
        </p:nvCxnSpPr>
        <p:spPr>
          <a:xfrm>
            <a:off x="0" y="927135"/>
            <a:ext cx="11582400" cy="0"/>
          </a:xfrm>
          <a:prstGeom prst="straightConnector1">
            <a:avLst/>
          </a:prstGeom>
          <a:noFill/>
          <a:ln w="9525" cap="flat" cmpd="sng">
            <a:solidFill>
              <a:srgbClr val="8C1515"/>
            </a:solidFill>
            <a:prstDash val="solid"/>
            <a:miter lim="8000"/>
            <a:headEnd type="none" w="sm" len="sm"/>
            <a:tailEnd type="none" w="sm" len="sm"/>
          </a:ln>
        </p:spPr>
      </p:cxnSp>
      <p:sp>
        <p:nvSpPr>
          <p:cNvPr id="130" name="Google Shape;130;g3ddf9c40ed0_0_91"/>
          <p:cNvSpPr txBox="1">
            <a:spLocks noGrp="1"/>
          </p:cNvSpPr>
          <p:nvPr>
            <p:ph type="ftr" idx="11"/>
          </p:nvPr>
        </p:nvSpPr>
        <p:spPr>
          <a:xfrm>
            <a:off x="1523176" y="6579844"/>
            <a:ext cx="8153700" cy="278100"/>
          </a:xfrm>
          <a:prstGeom prst="rect">
            <a:avLst/>
          </a:prstGeom>
          <a:noFill/>
          <a:ln>
            <a:noFill/>
          </a:ln>
        </p:spPr>
        <p:txBody>
          <a:bodyPr spcFirstLastPara="1" wrap="square" lIns="0" tIns="45700" rIns="91425" bIns="45700" anchor="ctr" anchorCtr="0">
            <a:noAutofit/>
          </a:bodyPr>
          <a:lstStyle>
            <a:lvl1pPr lvl="0" algn="l">
              <a:lnSpc>
                <a:spcPct val="100000"/>
              </a:lnSpc>
              <a:spcBef>
                <a:spcPts val="0"/>
              </a:spcBef>
              <a:spcAft>
                <a:spcPts val="0"/>
              </a:spcAft>
              <a:buSzPts val="1400"/>
              <a:buNone/>
              <a:defRPr sz="1100">
                <a:solidFill>
                  <a:srgbClr val="3F3F3F"/>
                </a:solidFill>
                <a:latin typeface="Lato"/>
                <a:ea typeface="Lato"/>
                <a:cs typeface="Lato"/>
                <a:sym typeface="Lato"/>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g3ddf9c40ed0_0_91"/>
          <p:cNvSpPr txBox="1">
            <a:spLocks noGrp="1"/>
          </p:cNvSpPr>
          <p:nvPr>
            <p:ph type="sldNum" idx="12"/>
          </p:nvPr>
        </p:nvSpPr>
        <p:spPr>
          <a:xfrm>
            <a:off x="11430000" y="6579845"/>
            <a:ext cx="685800" cy="278100"/>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
        <p:nvSpPr>
          <p:cNvPr id="132" name="Google Shape;132;g3ddf9c40ed0_0_91"/>
          <p:cNvSpPr txBox="1">
            <a:spLocks noGrp="1"/>
          </p:cNvSpPr>
          <p:nvPr>
            <p:ph type="body" idx="1"/>
          </p:nvPr>
        </p:nvSpPr>
        <p:spPr>
          <a:xfrm>
            <a:off x="609600" y="1066800"/>
            <a:ext cx="10972800" cy="5182800"/>
          </a:xfrm>
          <a:prstGeom prst="rect">
            <a:avLst/>
          </a:prstGeom>
          <a:noFill/>
          <a:ln>
            <a:noFill/>
          </a:ln>
        </p:spPr>
        <p:txBody>
          <a:bodyPr spcFirstLastPara="1" wrap="square" lIns="0" tIns="45700" rIns="91425" bIns="45700" anchor="t" anchorCtr="0">
            <a:noAutofit/>
          </a:bodyPr>
          <a:lstStyle>
            <a:lvl1pPr marL="457200" lvl="0" indent="-411480" algn="l">
              <a:lnSpc>
                <a:spcPct val="100000"/>
              </a:lnSpc>
              <a:spcBef>
                <a:spcPts val="500"/>
              </a:spcBef>
              <a:spcAft>
                <a:spcPts val="0"/>
              </a:spcAft>
              <a:buClr>
                <a:srgbClr val="8C1515"/>
              </a:buClr>
              <a:buSzPts val="2880"/>
              <a:buFont typeface="Arial"/>
              <a:buChar char="•"/>
              <a:defRPr sz="2400">
                <a:solidFill>
                  <a:srgbClr val="3F3F3F"/>
                </a:solidFill>
              </a:defRPr>
            </a:lvl1pPr>
            <a:lvl2pPr marL="914400" lvl="1" indent="-381000" algn="l">
              <a:lnSpc>
                <a:spcPct val="100000"/>
              </a:lnSpc>
              <a:spcBef>
                <a:spcPts val="500"/>
              </a:spcBef>
              <a:spcAft>
                <a:spcPts val="0"/>
              </a:spcAft>
              <a:buClr>
                <a:srgbClr val="8C1515"/>
              </a:buClr>
              <a:buSzPts val="2400"/>
              <a:buFont typeface="Lato"/>
              <a:buChar char="-"/>
              <a:defRPr sz="2000">
                <a:solidFill>
                  <a:srgbClr val="3F3F3F"/>
                </a:solidFill>
              </a:defRPr>
            </a:lvl2pPr>
            <a:lvl3pPr marL="1371600" lvl="2" indent="-365760" algn="l">
              <a:lnSpc>
                <a:spcPct val="100000"/>
              </a:lnSpc>
              <a:spcBef>
                <a:spcPts val="500"/>
              </a:spcBef>
              <a:spcAft>
                <a:spcPts val="0"/>
              </a:spcAft>
              <a:buClr>
                <a:srgbClr val="8C1515"/>
              </a:buClr>
              <a:buSzPts val="2160"/>
              <a:buChar char="•"/>
              <a:defRPr sz="1800">
                <a:solidFill>
                  <a:srgbClr val="3F3F3F"/>
                </a:solidFill>
              </a:defRPr>
            </a:lvl3pPr>
            <a:lvl4pPr marL="1828800" lvl="3" indent="-350520" algn="l">
              <a:lnSpc>
                <a:spcPct val="100000"/>
              </a:lnSpc>
              <a:spcBef>
                <a:spcPts val="500"/>
              </a:spcBef>
              <a:spcAft>
                <a:spcPts val="0"/>
              </a:spcAft>
              <a:buClr>
                <a:srgbClr val="8C1515"/>
              </a:buClr>
              <a:buSzPts val="1920"/>
              <a:buFont typeface="Lato"/>
              <a:buChar char="-"/>
              <a:defRPr sz="1600">
                <a:solidFill>
                  <a:srgbClr val="3F3F3F"/>
                </a:solidFill>
              </a:defRPr>
            </a:lvl4pPr>
            <a:lvl5pPr marL="2286000" lvl="4" indent="-350520" algn="l">
              <a:lnSpc>
                <a:spcPct val="100000"/>
              </a:lnSpc>
              <a:spcBef>
                <a:spcPts val="500"/>
              </a:spcBef>
              <a:spcAft>
                <a:spcPts val="0"/>
              </a:spcAft>
              <a:buClr>
                <a:srgbClr val="8C1515"/>
              </a:buClr>
              <a:buSzPts val="1920"/>
              <a:buChar char="•"/>
              <a:defRPr sz="1600" i="0">
                <a:solidFill>
                  <a:srgbClr val="3F3F3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_Title Slide - Option 3">
  <p:cSld name="1_Title Slide - Option 3">
    <p:bg>
      <p:bgPr>
        <a:solidFill>
          <a:schemeClr val="lt1"/>
        </a:solidFill>
        <a:effectLst/>
      </p:bgPr>
    </p:bg>
    <p:spTree>
      <p:nvGrpSpPr>
        <p:cNvPr id="1" name="Shape 133"/>
        <p:cNvGrpSpPr/>
        <p:nvPr/>
      </p:nvGrpSpPr>
      <p:grpSpPr>
        <a:xfrm>
          <a:off x="0" y="0"/>
          <a:ext cx="0" cy="0"/>
          <a:chOff x="0" y="0"/>
          <a:chExt cx="0" cy="0"/>
        </a:xfrm>
      </p:grpSpPr>
      <p:sp>
        <p:nvSpPr>
          <p:cNvPr id="134" name="Google Shape;134;g3ddf9c40ed0_0_82"/>
          <p:cNvSpPr>
            <a:spLocks noGrp="1"/>
          </p:cNvSpPr>
          <p:nvPr>
            <p:ph type="pic" idx="2"/>
          </p:nvPr>
        </p:nvSpPr>
        <p:spPr>
          <a:xfrm>
            <a:off x="0" y="0"/>
            <a:ext cx="12192000" cy="6858000"/>
          </a:xfrm>
          <a:prstGeom prst="rect">
            <a:avLst/>
          </a:prstGeom>
          <a:solidFill>
            <a:srgbClr val="D0CECE"/>
          </a:solidFill>
          <a:ln>
            <a:noFill/>
          </a:ln>
        </p:spPr>
      </p:sp>
      <p:sp>
        <p:nvSpPr>
          <p:cNvPr id="135" name="Google Shape;135;g3ddf9c40ed0_0_82"/>
          <p:cNvSpPr txBox="1">
            <a:spLocks noGrp="1"/>
          </p:cNvSpPr>
          <p:nvPr>
            <p:ph type="body" idx="1"/>
          </p:nvPr>
        </p:nvSpPr>
        <p:spPr>
          <a:xfrm>
            <a:off x="800100" y="647701"/>
            <a:ext cx="7563600" cy="2246700"/>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chemeClr val="lt1"/>
              </a:buClr>
              <a:buSzPts val="4800"/>
              <a:buFont typeface="Lato"/>
              <a:buNone/>
              <a:defRPr sz="4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6" name="Google Shape;136;g3ddf9c40ed0_0_82"/>
          <p:cNvSpPr txBox="1">
            <a:spLocks noGrp="1"/>
          </p:cNvSpPr>
          <p:nvPr>
            <p:ph type="body" idx="3"/>
          </p:nvPr>
        </p:nvSpPr>
        <p:spPr>
          <a:xfrm>
            <a:off x="800099" y="2931546"/>
            <a:ext cx="7563600" cy="505500"/>
          </a:xfrm>
          <a:prstGeom prst="rect">
            <a:avLst/>
          </a:prstGeom>
          <a:noFill/>
          <a:ln>
            <a:noFill/>
          </a:ln>
        </p:spPr>
        <p:txBody>
          <a:bodyPr spcFirstLastPara="1" wrap="square" lIns="0" tIns="45700" rIns="91425" bIns="45700" anchor="b" anchorCtr="0">
            <a:noAutofit/>
          </a:bodyPr>
          <a:lstStyle>
            <a:lvl1pPr marL="457200" lvl="0" indent="-228600" algn="l">
              <a:lnSpc>
                <a:spcPct val="100000"/>
              </a:lnSpc>
              <a:spcBef>
                <a:spcPts val="500"/>
              </a:spcBef>
              <a:spcAft>
                <a:spcPts val="0"/>
              </a:spcAft>
              <a:buClr>
                <a:schemeClr val="lt1"/>
              </a:buClr>
              <a:buSzPts val="2800"/>
              <a:buFont typeface="Lato"/>
              <a:buNone/>
              <a:defRPr sz="2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g3ddf9c40ed0_0_82"/>
          <p:cNvSpPr txBox="1">
            <a:spLocks noGrp="1"/>
          </p:cNvSpPr>
          <p:nvPr>
            <p:ph type="body" idx="4"/>
          </p:nvPr>
        </p:nvSpPr>
        <p:spPr>
          <a:xfrm>
            <a:off x="800100" y="3941112"/>
            <a:ext cx="7563600" cy="3639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800"/>
              <a:buFont typeface="Lato"/>
              <a:buNone/>
              <a:defRPr sz="1800">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8" name="Google Shape;138;g3ddf9c40ed0_0_82"/>
          <p:cNvSpPr txBox="1">
            <a:spLocks noGrp="1"/>
          </p:cNvSpPr>
          <p:nvPr>
            <p:ph type="body" idx="5"/>
          </p:nvPr>
        </p:nvSpPr>
        <p:spPr>
          <a:xfrm>
            <a:off x="800099" y="4306401"/>
            <a:ext cx="7563600" cy="2952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600"/>
              <a:buFont typeface="Lato"/>
              <a:buNone/>
              <a:defRPr sz="1600" b="1" i="0">
                <a:solidFill>
                  <a:schemeClr val="lt1"/>
                </a:solidFill>
                <a:latin typeface="Lato"/>
                <a:ea typeface="Lato"/>
                <a:cs typeface="Lato"/>
                <a:sym typeface="Lato"/>
              </a:defRPr>
            </a:lvl1pPr>
            <a:lvl2pPr marL="914400" lvl="1" indent="-350520" algn="l">
              <a:lnSpc>
                <a:spcPct val="100000"/>
              </a:lnSpc>
              <a:spcBef>
                <a:spcPts val="500"/>
              </a:spcBef>
              <a:spcAft>
                <a:spcPts val="0"/>
              </a:spcAft>
              <a:buSzPts val="1920"/>
              <a:buChar char="•"/>
              <a:defRPr>
                <a:solidFill>
                  <a:srgbClr val="00B0F0"/>
                </a:solidFill>
              </a:defRPr>
            </a:lvl2pPr>
            <a:lvl3pPr marL="1371600" lvl="2" indent="-350520" algn="l">
              <a:lnSpc>
                <a:spcPct val="100000"/>
              </a:lnSpc>
              <a:spcBef>
                <a:spcPts val="500"/>
              </a:spcBef>
              <a:spcAft>
                <a:spcPts val="0"/>
              </a:spcAft>
              <a:buSzPts val="1920"/>
              <a:buChar char="•"/>
              <a:defRPr>
                <a:solidFill>
                  <a:srgbClr val="00B0F0"/>
                </a:solidFill>
              </a:defRPr>
            </a:lvl3pPr>
            <a:lvl4pPr marL="1828800" lvl="3" indent="-335280" algn="l">
              <a:lnSpc>
                <a:spcPct val="100000"/>
              </a:lnSpc>
              <a:spcBef>
                <a:spcPts val="500"/>
              </a:spcBef>
              <a:spcAft>
                <a:spcPts val="0"/>
              </a:spcAft>
              <a:buSzPts val="1680"/>
              <a:buChar char="•"/>
              <a:defRPr>
                <a:solidFill>
                  <a:srgbClr val="00B0F0"/>
                </a:solidFill>
              </a:defRPr>
            </a:lvl4pPr>
            <a:lvl5pPr marL="2286000" lvl="4" indent="-335280" algn="l">
              <a:lnSpc>
                <a:spcPct val="100000"/>
              </a:lnSpc>
              <a:spcBef>
                <a:spcPts val="500"/>
              </a:spcBef>
              <a:spcAft>
                <a:spcPts val="0"/>
              </a:spcAft>
              <a:buSzPts val="1680"/>
              <a:buChar char="•"/>
              <a:defRPr>
                <a:solidFill>
                  <a:srgbClr val="00B0F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9" name="Google Shape;139;g3ddf9c40ed0_0_82"/>
          <p:cNvSpPr txBox="1">
            <a:spLocks noGrp="1"/>
          </p:cNvSpPr>
          <p:nvPr>
            <p:ph type="body" idx="6"/>
          </p:nvPr>
        </p:nvSpPr>
        <p:spPr>
          <a:xfrm>
            <a:off x="9347200" y="6156325"/>
            <a:ext cx="2006700" cy="336600"/>
          </a:xfrm>
          <a:prstGeom prst="rect">
            <a:avLst/>
          </a:prstGeom>
          <a:blipFill rotWithShape="1">
            <a:blip r:embed="rId2">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0" name="Google Shape;140;g3ddf9c40ed0_0_82"/>
          <p:cNvSpPr txBox="1">
            <a:spLocks noGrp="1"/>
          </p:cNvSpPr>
          <p:nvPr>
            <p:ph type="body" idx="7"/>
          </p:nvPr>
        </p:nvSpPr>
        <p:spPr>
          <a:xfrm>
            <a:off x="800099" y="3740943"/>
            <a:ext cx="10553700" cy="45600"/>
          </a:xfrm>
          <a:prstGeom prst="rect">
            <a:avLst/>
          </a:prstGeom>
          <a:blipFill rotWithShape="1">
            <a:blip r:embed="rId3">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1" name="Google Shape;141;g3ddf9c40ed0_0_82"/>
          <p:cNvSpPr txBox="1">
            <a:spLocks noGrp="1"/>
          </p:cNvSpPr>
          <p:nvPr>
            <p:ph type="body" idx="8"/>
          </p:nvPr>
        </p:nvSpPr>
        <p:spPr>
          <a:xfrm>
            <a:off x="759144" y="6156325"/>
            <a:ext cx="1734900" cy="322200"/>
          </a:xfrm>
          <a:prstGeom prst="rect">
            <a:avLst/>
          </a:prstGeom>
          <a:blipFill rotWithShape="1">
            <a:blip r:embed="rId4">
              <a:alphaModFix/>
            </a:blip>
            <a:stretch>
              <a:fillRect/>
            </a:stretch>
          </a:blip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None/>
              <a:defRPr/>
            </a:lvl1pPr>
            <a:lvl2pPr marL="914400" lvl="1" indent="-365760" algn="l">
              <a:lnSpc>
                <a:spcPct val="100000"/>
              </a:lnSpc>
              <a:spcBef>
                <a:spcPts val="500"/>
              </a:spcBef>
              <a:spcAft>
                <a:spcPts val="0"/>
              </a:spcAft>
              <a:buSzPts val="2160"/>
              <a:buChar char="•"/>
              <a:defRPr/>
            </a:lvl2pPr>
            <a:lvl3pPr marL="1371600" lvl="2" indent="-365760" algn="l">
              <a:lnSpc>
                <a:spcPct val="100000"/>
              </a:lnSpc>
              <a:spcBef>
                <a:spcPts val="500"/>
              </a:spcBef>
              <a:spcAft>
                <a:spcPts val="0"/>
              </a:spcAft>
              <a:buSzPts val="2160"/>
              <a:buChar char="•"/>
              <a:defRPr/>
            </a:lvl3pPr>
            <a:lvl4pPr marL="1828800" lvl="3" indent="-365760" algn="l">
              <a:lnSpc>
                <a:spcPct val="100000"/>
              </a:lnSpc>
              <a:spcBef>
                <a:spcPts val="500"/>
              </a:spcBef>
              <a:spcAft>
                <a:spcPts val="0"/>
              </a:spcAft>
              <a:buSzPts val="2160"/>
              <a:buChar char="•"/>
              <a:defRPr/>
            </a:lvl4pPr>
            <a:lvl5pPr marL="2286000" lvl="4" indent="-365760" algn="l">
              <a:lnSpc>
                <a:spcPct val="100000"/>
              </a:lnSpc>
              <a:spcBef>
                <a:spcPts val="500"/>
              </a:spcBef>
              <a:spcAft>
                <a:spcPts val="0"/>
              </a:spcAft>
              <a:buSzPts val="216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2"/>
        <p:cNvGrpSpPr/>
        <p:nvPr/>
      </p:nvGrpSpPr>
      <p:grpSpPr>
        <a:xfrm>
          <a:off x="0" y="0"/>
          <a:ext cx="0" cy="0"/>
          <a:chOff x="0" y="0"/>
          <a:chExt cx="0" cy="0"/>
        </a:xfrm>
      </p:grpSpPr>
      <p:sp>
        <p:nvSpPr>
          <p:cNvPr id="143" name="Google Shape;143;g3ddf9c40ed0_0_97"/>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lvl1pPr lvl="0" algn="l">
              <a:lnSpc>
                <a:spcPct val="90000"/>
              </a:lnSpc>
              <a:spcBef>
                <a:spcPts val="0"/>
              </a:spcBef>
              <a:spcAft>
                <a:spcPts val="0"/>
              </a:spcAft>
              <a:buSzPts val="4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g3ddf9c40ed0_0_97"/>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SzPts val="1600"/>
              <a:buNone/>
              <a:defRPr/>
            </a:lvl1pPr>
            <a:lvl2pPr marL="914400" lvl="1" indent="-350520" algn="l">
              <a:lnSpc>
                <a:spcPct val="100000"/>
              </a:lnSpc>
              <a:spcBef>
                <a:spcPts val="500"/>
              </a:spcBef>
              <a:spcAft>
                <a:spcPts val="0"/>
              </a:spcAft>
              <a:buSzPts val="1920"/>
              <a:buChar char="•"/>
              <a:defRPr/>
            </a:lvl2pPr>
            <a:lvl3pPr marL="1371600" lvl="2" indent="-350520" algn="l">
              <a:lnSpc>
                <a:spcPct val="100000"/>
              </a:lnSpc>
              <a:spcBef>
                <a:spcPts val="500"/>
              </a:spcBef>
              <a:spcAft>
                <a:spcPts val="0"/>
              </a:spcAft>
              <a:buSzPts val="1920"/>
              <a:buChar char="•"/>
              <a:defRPr/>
            </a:lvl3pPr>
            <a:lvl4pPr marL="1828800" lvl="3" indent="-335280" algn="l">
              <a:lnSpc>
                <a:spcPct val="100000"/>
              </a:lnSpc>
              <a:spcBef>
                <a:spcPts val="500"/>
              </a:spcBef>
              <a:spcAft>
                <a:spcPts val="0"/>
              </a:spcAft>
              <a:buSzPts val="1680"/>
              <a:buChar char="•"/>
              <a:defRPr/>
            </a:lvl4pPr>
            <a:lvl5pPr marL="2286000" lvl="4" indent="-335280" algn="l">
              <a:lnSpc>
                <a:spcPct val="100000"/>
              </a:lnSpc>
              <a:spcBef>
                <a:spcPts val="500"/>
              </a:spcBef>
              <a:spcAft>
                <a:spcPts val="0"/>
              </a:spcAft>
              <a:buSzPts val="168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145" name="Google Shape;145;g3ddf9c40ed0_0_97"/>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FACET_II Title Slide">
  <p:cSld name="FACET_II Title Slide">
    <p:bg>
      <p:bgPr>
        <a:solidFill>
          <a:schemeClr val="lt1"/>
        </a:solidFill>
        <a:effectLst/>
      </p:bgPr>
    </p:bg>
    <p:spTree>
      <p:nvGrpSpPr>
        <p:cNvPr id="1" name="Shape 146"/>
        <p:cNvGrpSpPr/>
        <p:nvPr/>
      </p:nvGrpSpPr>
      <p:grpSpPr>
        <a:xfrm>
          <a:off x="0" y="0"/>
          <a:ext cx="0" cy="0"/>
          <a:chOff x="0" y="0"/>
          <a:chExt cx="0" cy="0"/>
        </a:xfrm>
      </p:grpSpPr>
      <p:sp>
        <p:nvSpPr>
          <p:cNvPr id="147" name="Google Shape;147;g3ddf9c40ed0_0_101"/>
          <p:cNvSpPr txBox="1">
            <a:spLocks noGrp="1"/>
          </p:cNvSpPr>
          <p:nvPr>
            <p:ph type="body" idx="1"/>
          </p:nvPr>
        </p:nvSpPr>
        <p:spPr>
          <a:xfrm>
            <a:off x="688785" y="487442"/>
            <a:ext cx="5947500" cy="2246700"/>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rgbClr val="3F3F3F"/>
              </a:buClr>
              <a:buSzPts val="4800"/>
              <a:buFont typeface="Lato"/>
              <a:buNone/>
              <a:defRPr sz="4800">
                <a:solidFill>
                  <a:srgbClr val="3F3F3F"/>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8" name="Google Shape;148;g3ddf9c40ed0_0_101"/>
          <p:cNvSpPr txBox="1">
            <a:spLocks noGrp="1"/>
          </p:cNvSpPr>
          <p:nvPr>
            <p:ph type="body" idx="2"/>
          </p:nvPr>
        </p:nvSpPr>
        <p:spPr>
          <a:xfrm>
            <a:off x="688786" y="4413375"/>
            <a:ext cx="5947500" cy="3744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rgbClr val="3F3F3F"/>
              </a:buClr>
              <a:buSzPts val="1800"/>
              <a:buFont typeface="Lato"/>
              <a:buNone/>
              <a:defRPr sz="1800">
                <a:solidFill>
                  <a:srgbClr val="3F3F3F"/>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49" name="Google Shape;149;g3ddf9c40ed0_0_101"/>
          <p:cNvCxnSpPr/>
          <p:nvPr/>
        </p:nvCxnSpPr>
        <p:spPr>
          <a:xfrm>
            <a:off x="0" y="4191000"/>
            <a:ext cx="7340700" cy="0"/>
          </a:xfrm>
          <a:prstGeom prst="straightConnector1">
            <a:avLst/>
          </a:prstGeom>
          <a:noFill/>
          <a:ln w="9525" cap="flat" cmpd="sng">
            <a:solidFill>
              <a:srgbClr val="3F3F3F"/>
            </a:solidFill>
            <a:prstDash val="solid"/>
            <a:miter lim="8000"/>
            <a:headEnd type="none" w="sm" len="sm"/>
            <a:tailEnd type="none" w="sm" len="sm"/>
          </a:ln>
        </p:spPr>
      </p:cxnSp>
      <p:cxnSp>
        <p:nvCxnSpPr>
          <p:cNvPr id="150" name="Google Shape;150;g3ddf9c40ed0_0_101"/>
          <p:cNvCxnSpPr/>
          <p:nvPr/>
        </p:nvCxnSpPr>
        <p:spPr>
          <a:xfrm>
            <a:off x="0" y="5868971"/>
            <a:ext cx="12192000" cy="0"/>
          </a:xfrm>
          <a:prstGeom prst="straightConnector1">
            <a:avLst/>
          </a:prstGeom>
          <a:noFill/>
          <a:ln w="9525" cap="flat" cmpd="sng">
            <a:solidFill>
              <a:srgbClr val="3F3F3F"/>
            </a:solidFill>
            <a:prstDash val="solid"/>
            <a:miter lim="8000"/>
            <a:headEnd type="none" w="sm" len="sm"/>
            <a:tailEnd type="none" w="sm" len="sm"/>
          </a:ln>
        </p:spPr>
      </p:cxnSp>
      <p:pic>
        <p:nvPicPr>
          <p:cNvPr id="151" name="Google Shape;151;g3ddf9c40ed0_0_101"/>
          <p:cNvPicPr preferRelativeResize="0"/>
          <p:nvPr/>
        </p:nvPicPr>
        <p:blipFill rotWithShape="1">
          <a:blip r:embed="rId2">
            <a:alphaModFix/>
          </a:blip>
          <a:srcRect/>
          <a:stretch/>
        </p:blipFill>
        <p:spPr>
          <a:xfrm>
            <a:off x="430766" y="6016339"/>
            <a:ext cx="2423615" cy="462690"/>
          </a:xfrm>
          <a:prstGeom prst="rect">
            <a:avLst/>
          </a:prstGeom>
          <a:noFill/>
          <a:ln>
            <a:noFill/>
          </a:ln>
        </p:spPr>
      </p:pic>
      <p:pic>
        <p:nvPicPr>
          <p:cNvPr id="152" name="Google Shape;152;g3ddf9c40ed0_0_101"/>
          <p:cNvPicPr preferRelativeResize="0"/>
          <p:nvPr/>
        </p:nvPicPr>
        <p:blipFill rotWithShape="1">
          <a:blip r:embed="rId3">
            <a:alphaModFix/>
          </a:blip>
          <a:srcRect/>
          <a:stretch/>
        </p:blipFill>
        <p:spPr>
          <a:xfrm>
            <a:off x="8845604" y="6057901"/>
            <a:ext cx="2611668" cy="435278"/>
          </a:xfrm>
          <a:prstGeom prst="rect">
            <a:avLst/>
          </a:prstGeom>
          <a:noFill/>
          <a:ln>
            <a:noFill/>
          </a:ln>
        </p:spPr>
      </p:pic>
      <p:sp>
        <p:nvSpPr>
          <p:cNvPr id="153" name="Google Shape;153;g3ddf9c40ed0_0_101"/>
          <p:cNvSpPr txBox="1"/>
          <p:nvPr/>
        </p:nvSpPr>
        <p:spPr>
          <a:xfrm>
            <a:off x="592815" y="2951501"/>
            <a:ext cx="5947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8C1515"/>
                </a:solidFill>
                <a:latin typeface="Lato"/>
                <a:ea typeface="Lato"/>
                <a:cs typeface="Lato"/>
                <a:sym typeface="Lato"/>
              </a:rPr>
              <a:t>FACET-II</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Director’s</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Operations</a:t>
            </a:r>
            <a:r>
              <a:rPr lang="en-US" sz="2400" b="0" i="0" u="none" strike="noStrike" cap="none">
                <a:solidFill>
                  <a:schemeClr val="dk1"/>
                </a:solidFill>
                <a:latin typeface="Lato"/>
                <a:ea typeface="Lato"/>
                <a:cs typeface="Lato"/>
                <a:sym typeface="Lato"/>
              </a:rPr>
              <a:t> </a:t>
            </a:r>
            <a:r>
              <a:rPr lang="en-US" sz="2400" b="0" i="0" u="none" strike="noStrike" cap="none">
                <a:solidFill>
                  <a:srgbClr val="8C1515"/>
                </a:solidFill>
                <a:latin typeface="Lato"/>
                <a:ea typeface="Lato"/>
                <a:cs typeface="Lato"/>
                <a:sym typeface="Lato"/>
              </a:rPr>
              <a:t>Review</a:t>
            </a:r>
            <a:endParaRPr sz="1400" b="0" i="0" u="none" strike="noStrike" cap="none">
              <a:solidFill>
                <a:srgbClr val="000000"/>
              </a:solidFill>
              <a:latin typeface="Arial"/>
              <a:ea typeface="Arial"/>
              <a:cs typeface="Arial"/>
              <a:sym typeface="Arial"/>
            </a:endParaRPr>
          </a:p>
        </p:txBody>
      </p:sp>
      <p:sp>
        <p:nvSpPr>
          <p:cNvPr id="154" name="Google Shape;154;g3ddf9c40ed0_0_101"/>
          <p:cNvSpPr txBox="1"/>
          <p:nvPr/>
        </p:nvSpPr>
        <p:spPr>
          <a:xfrm>
            <a:off x="601325" y="4805678"/>
            <a:ext cx="2404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3F3F3F"/>
              </a:buClr>
              <a:buSzPts val="1200"/>
              <a:buFont typeface="Lato Black"/>
              <a:buNone/>
            </a:pPr>
            <a:r>
              <a:rPr lang="en-US" sz="1200" b="0" i="0" u="none" strike="noStrike" cap="none">
                <a:solidFill>
                  <a:srgbClr val="3F3F3F"/>
                </a:solidFill>
                <a:latin typeface="Lato Black"/>
                <a:ea typeface="Lato Black"/>
                <a:cs typeface="Lato Black"/>
                <a:sym typeface="Lato Black"/>
              </a:rPr>
              <a:t>May 24, 2022</a:t>
            </a:r>
            <a:endParaRPr sz="1400" b="0" i="0" u="none" strike="noStrike" cap="none">
              <a:solidFill>
                <a:srgbClr val="000000"/>
              </a:solidFill>
              <a:latin typeface="Arial"/>
              <a:ea typeface="Arial"/>
              <a:cs typeface="Arial"/>
              <a:sym typeface="Arial"/>
            </a:endParaRPr>
          </a:p>
        </p:txBody>
      </p:sp>
      <p:pic>
        <p:nvPicPr>
          <p:cNvPr id="155" name="Google Shape;155;g3ddf9c40ed0_0_101"/>
          <p:cNvPicPr preferRelativeResize="0"/>
          <p:nvPr/>
        </p:nvPicPr>
        <p:blipFill rotWithShape="1">
          <a:blip r:embed="rId4">
            <a:alphaModFix/>
          </a:blip>
          <a:srcRect/>
          <a:stretch/>
        </p:blipFill>
        <p:spPr>
          <a:xfrm>
            <a:off x="7359618" y="838203"/>
            <a:ext cx="3994181" cy="914398"/>
          </a:xfrm>
          <a:prstGeom prst="rect">
            <a:avLst/>
          </a:prstGeom>
          <a:noFill/>
          <a:ln>
            <a:noFill/>
          </a:ln>
        </p:spPr>
      </p:pic>
      <p:sp>
        <p:nvSpPr>
          <p:cNvPr id="156" name="Google Shape;156;g3ddf9c40ed0_0_101"/>
          <p:cNvSpPr txBox="1"/>
          <p:nvPr/>
        </p:nvSpPr>
        <p:spPr>
          <a:xfrm>
            <a:off x="7448918" y="1775936"/>
            <a:ext cx="4057200" cy="738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rgbClr val="3F3F3F"/>
                </a:solidFill>
                <a:latin typeface="Lato"/>
                <a:ea typeface="Lato"/>
                <a:cs typeface="Lato"/>
                <a:sym typeface="Lato"/>
              </a:rPr>
              <a:t>Facility for Advanced Accelerator Experimental Tests</a:t>
            </a:r>
            <a:endParaRPr sz="2100" b="1" i="0" u="none" strike="noStrike" cap="none">
              <a:solidFill>
                <a:srgbClr val="3A3838"/>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pos="4632">
          <p15:clr>
            <a:srgbClr val="FBAE40"/>
          </p15:clr>
        </p15:guide>
        <p15:guide id="2" orient="horz" pos="2160">
          <p15:clr>
            <a:srgbClr val="FBAE40"/>
          </p15:clr>
        </p15:guide>
        <p15:guide id="3" orient="horz" pos="3696">
          <p15:clr>
            <a:srgbClr val="FBAE40"/>
          </p15:clr>
        </p15:guide>
        <p15:guide id="4" orient="horz" pos="26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matchingName="2_FACET_II Title Slide_bg">
  <p:cSld name="2_FACET_II Title Slide_bg">
    <p:bg>
      <p:bgPr>
        <a:gradFill>
          <a:gsLst>
            <a:gs pos="0">
              <a:schemeClr val="dk1"/>
            </a:gs>
            <a:gs pos="31000">
              <a:schemeClr val="dk1"/>
            </a:gs>
            <a:gs pos="90000">
              <a:schemeClr val="lt1"/>
            </a:gs>
            <a:gs pos="100000">
              <a:schemeClr val="lt1"/>
            </a:gs>
          </a:gsLst>
          <a:lin ang="18900044" scaled="0"/>
        </a:gradFill>
        <a:effectLst/>
      </p:bgPr>
    </p:bg>
    <p:spTree>
      <p:nvGrpSpPr>
        <p:cNvPr id="1" name="Shape 157"/>
        <p:cNvGrpSpPr/>
        <p:nvPr/>
      </p:nvGrpSpPr>
      <p:grpSpPr>
        <a:xfrm>
          <a:off x="0" y="0"/>
          <a:ext cx="0" cy="0"/>
          <a:chOff x="0" y="0"/>
          <a:chExt cx="0" cy="0"/>
        </a:xfrm>
      </p:grpSpPr>
      <p:pic>
        <p:nvPicPr>
          <p:cNvPr id="158" name="Google Shape;158;g3ddf9c40ed0_0_112" descr="A picture containing sky, grass, outdoor, nature&#10;&#10;Description automatically generated"/>
          <p:cNvPicPr preferRelativeResize="0"/>
          <p:nvPr/>
        </p:nvPicPr>
        <p:blipFill rotWithShape="1">
          <a:blip r:embed="rId2">
            <a:alphaModFix amt="32000"/>
          </a:blip>
          <a:srcRect l="1735" t="23640" r="28884" b="15179"/>
          <a:stretch/>
        </p:blipFill>
        <p:spPr>
          <a:xfrm>
            <a:off x="0" y="-19050"/>
            <a:ext cx="12191999" cy="6858001"/>
          </a:xfrm>
          <a:prstGeom prst="rect">
            <a:avLst/>
          </a:prstGeom>
          <a:gradFill>
            <a:gsLst>
              <a:gs pos="0">
                <a:schemeClr val="dk1"/>
              </a:gs>
              <a:gs pos="61000">
                <a:schemeClr val="dk1"/>
              </a:gs>
              <a:gs pos="91000">
                <a:srgbClr val="808080"/>
              </a:gs>
              <a:gs pos="100000">
                <a:schemeClr val="lt1"/>
              </a:gs>
            </a:gsLst>
            <a:lin ang="19200160" scaled="0"/>
          </a:gradFill>
          <a:ln>
            <a:noFill/>
          </a:ln>
        </p:spPr>
      </p:pic>
      <p:sp>
        <p:nvSpPr>
          <p:cNvPr id="159" name="Google Shape;159;g3ddf9c40ed0_0_112"/>
          <p:cNvSpPr txBox="1">
            <a:spLocks noGrp="1"/>
          </p:cNvSpPr>
          <p:nvPr>
            <p:ph type="body" idx="1"/>
          </p:nvPr>
        </p:nvSpPr>
        <p:spPr>
          <a:xfrm>
            <a:off x="688785" y="487442"/>
            <a:ext cx="5947500" cy="2246700"/>
          </a:xfrm>
          <a:prstGeom prst="rect">
            <a:avLst/>
          </a:prstGeom>
          <a:noFill/>
          <a:ln>
            <a:noFill/>
          </a:ln>
        </p:spPr>
        <p:txBody>
          <a:bodyPr spcFirstLastPara="1" wrap="square" lIns="0" tIns="45700" rIns="91425" bIns="45700" anchor="b" anchorCtr="0">
            <a:normAutofit/>
          </a:bodyPr>
          <a:lstStyle>
            <a:lvl1pPr marL="457200" lvl="0" indent="-228600" algn="l">
              <a:lnSpc>
                <a:spcPct val="100000"/>
              </a:lnSpc>
              <a:spcBef>
                <a:spcPts val="500"/>
              </a:spcBef>
              <a:spcAft>
                <a:spcPts val="0"/>
              </a:spcAft>
              <a:buClr>
                <a:schemeClr val="lt1"/>
              </a:buClr>
              <a:buSzPts val="4800"/>
              <a:buFont typeface="Lato"/>
              <a:buNone/>
              <a:defRPr sz="4800" b="1">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g3ddf9c40ed0_0_112"/>
          <p:cNvSpPr txBox="1">
            <a:spLocks noGrp="1"/>
          </p:cNvSpPr>
          <p:nvPr>
            <p:ph type="body" idx="2"/>
          </p:nvPr>
        </p:nvSpPr>
        <p:spPr>
          <a:xfrm>
            <a:off x="688786" y="4413375"/>
            <a:ext cx="5947500" cy="374400"/>
          </a:xfrm>
          <a:prstGeom prst="rect">
            <a:avLst/>
          </a:prstGeom>
          <a:noFill/>
          <a:ln>
            <a:noFill/>
          </a:ln>
        </p:spPr>
        <p:txBody>
          <a:bodyPr spcFirstLastPara="1" wrap="square" lIns="0" tIns="45700" rIns="91425" bIns="45700" anchor="t" anchorCtr="0">
            <a:noAutofit/>
          </a:bodyPr>
          <a:lstStyle>
            <a:lvl1pPr marL="457200" lvl="0" indent="-228600" algn="l">
              <a:lnSpc>
                <a:spcPct val="100000"/>
              </a:lnSpc>
              <a:spcBef>
                <a:spcPts val="500"/>
              </a:spcBef>
              <a:spcAft>
                <a:spcPts val="0"/>
              </a:spcAft>
              <a:buClr>
                <a:schemeClr val="lt1"/>
              </a:buClr>
              <a:buSzPts val="1800"/>
              <a:buFont typeface="Lato"/>
              <a:buNone/>
              <a:defRPr sz="1800" b="1">
                <a:solidFill>
                  <a:schemeClr val="lt1"/>
                </a:solidFill>
              </a:defRPr>
            </a:lvl1pPr>
            <a:lvl2pPr marL="914400" lvl="1" indent="-350520" algn="l">
              <a:lnSpc>
                <a:spcPct val="100000"/>
              </a:lnSpc>
              <a:spcBef>
                <a:spcPts val="500"/>
              </a:spcBef>
              <a:spcAft>
                <a:spcPts val="0"/>
              </a:spcAft>
              <a:buSzPts val="1920"/>
              <a:buChar char="•"/>
              <a:defRPr>
                <a:solidFill>
                  <a:schemeClr val="lt1"/>
                </a:solidFill>
              </a:defRPr>
            </a:lvl2pPr>
            <a:lvl3pPr marL="1371600" lvl="2" indent="-350520" algn="l">
              <a:lnSpc>
                <a:spcPct val="100000"/>
              </a:lnSpc>
              <a:spcBef>
                <a:spcPts val="500"/>
              </a:spcBef>
              <a:spcAft>
                <a:spcPts val="0"/>
              </a:spcAft>
              <a:buSzPts val="1920"/>
              <a:buChar char="•"/>
              <a:defRPr>
                <a:solidFill>
                  <a:schemeClr val="lt1"/>
                </a:solidFill>
              </a:defRPr>
            </a:lvl3pPr>
            <a:lvl4pPr marL="1828800" lvl="3" indent="-335280" algn="l">
              <a:lnSpc>
                <a:spcPct val="100000"/>
              </a:lnSpc>
              <a:spcBef>
                <a:spcPts val="500"/>
              </a:spcBef>
              <a:spcAft>
                <a:spcPts val="0"/>
              </a:spcAft>
              <a:buSzPts val="1680"/>
              <a:buChar char="•"/>
              <a:defRPr>
                <a:solidFill>
                  <a:schemeClr val="lt1"/>
                </a:solidFill>
              </a:defRPr>
            </a:lvl4pPr>
            <a:lvl5pPr marL="2286000" lvl="4" indent="-335280" algn="l">
              <a:lnSpc>
                <a:spcPct val="100000"/>
              </a:lnSpc>
              <a:spcBef>
                <a:spcPts val="500"/>
              </a:spcBef>
              <a:spcAft>
                <a:spcPts val="0"/>
              </a:spcAft>
              <a:buSzPts val="168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61" name="Google Shape;161;g3ddf9c40ed0_0_112"/>
          <p:cNvCxnSpPr/>
          <p:nvPr/>
        </p:nvCxnSpPr>
        <p:spPr>
          <a:xfrm>
            <a:off x="0" y="4191000"/>
            <a:ext cx="7340700" cy="0"/>
          </a:xfrm>
          <a:prstGeom prst="straightConnector1">
            <a:avLst/>
          </a:prstGeom>
          <a:noFill/>
          <a:ln w="9525" cap="flat" cmpd="sng">
            <a:solidFill>
              <a:srgbClr val="3F3F3F"/>
            </a:solidFill>
            <a:prstDash val="solid"/>
            <a:miter lim="8000"/>
            <a:headEnd type="none" w="sm" len="sm"/>
            <a:tailEnd type="none" w="sm" len="sm"/>
          </a:ln>
        </p:spPr>
      </p:cxnSp>
      <p:cxnSp>
        <p:nvCxnSpPr>
          <p:cNvPr id="162" name="Google Shape;162;g3ddf9c40ed0_0_112"/>
          <p:cNvCxnSpPr/>
          <p:nvPr/>
        </p:nvCxnSpPr>
        <p:spPr>
          <a:xfrm>
            <a:off x="0" y="5868971"/>
            <a:ext cx="12192000" cy="0"/>
          </a:xfrm>
          <a:prstGeom prst="straightConnector1">
            <a:avLst/>
          </a:prstGeom>
          <a:noFill/>
          <a:ln w="9525" cap="flat" cmpd="sng">
            <a:solidFill>
              <a:srgbClr val="3F3F3F"/>
            </a:solidFill>
            <a:prstDash val="solid"/>
            <a:miter lim="8000"/>
            <a:headEnd type="none" w="sm" len="sm"/>
            <a:tailEnd type="none" w="sm" len="sm"/>
          </a:ln>
        </p:spPr>
      </p:cxnSp>
      <p:pic>
        <p:nvPicPr>
          <p:cNvPr id="163" name="Google Shape;163;g3ddf9c40ed0_0_112"/>
          <p:cNvPicPr preferRelativeResize="0"/>
          <p:nvPr/>
        </p:nvPicPr>
        <p:blipFill rotWithShape="1">
          <a:blip r:embed="rId3">
            <a:alphaModFix/>
          </a:blip>
          <a:srcRect/>
          <a:stretch/>
        </p:blipFill>
        <p:spPr>
          <a:xfrm>
            <a:off x="430766" y="6016339"/>
            <a:ext cx="2423615" cy="462690"/>
          </a:xfrm>
          <a:prstGeom prst="rect">
            <a:avLst/>
          </a:prstGeom>
          <a:noFill/>
          <a:ln>
            <a:noFill/>
          </a:ln>
        </p:spPr>
      </p:pic>
      <p:pic>
        <p:nvPicPr>
          <p:cNvPr id="164" name="Google Shape;164;g3ddf9c40ed0_0_112"/>
          <p:cNvPicPr preferRelativeResize="0"/>
          <p:nvPr/>
        </p:nvPicPr>
        <p:blipFill rotWithShape="1">
          <a:blip r:embed="rId4">
            <a:alphaModFix/>
          </a:blip>
          <a:srcRect/>
          <a:stretch/>
        </p:blipFill>
        <p:spPr>
          <a:xfrm>
            <a:off x="8845604" y="6057901"/>
            <a:ext cx="2611668" cy="435278"/>
          </a:xfrm>
          <a:prstGeom prst="rect">
            <a:avLst/>
          </a:prstGeom>
          <a:noFill/>
          <a:ln>
            <a:noFill/>
          </a:ln>
        </p:spPr>
      </p:pic>
      <p:sp>
        <p:nvSpPr>
          <p:cNvPr id="165" name="Google Shape;165;g3ddf9c40ed0_0_112"/>
          <p:cNvSpPr txBox="1"/>
          <p:nvPr/>
        </p:nvSpPr>
        <p:spPr>
          <a:xfrm>
            <a:off x="592815" y="2951501"/>
            <a:ext cx="59475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8C1515"/>
                </a:solidFill>
                <a:latin typeface="Lato"/>
                <a:ea typeface="Lato"/>
                <a:cs typeface="Lato"/>
                <a:sym typeface="Lato"/>
              </a:rPr>
              <a:t>FACET-II</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Director’s</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Operations</a:t>
            </a:r>
            <a:r>
              <a:rPr lang="en-US" sz="2400" b="1" i="0" u="none" strike="noStrike" cap="none">
                <a:solidFill>
                  <a:schemeClr val="dk1"/>
                </a:solidFill>
                <a:latin typeface="Lato"/>
                <a:ea typeface="Lato"/>
                <a:cs typeface="Lato"/>
                <a:sym typeface="Lato"/>
              </a:rPr>
              <a:t> </a:t>
            </a:r>
            <a:r>
              <a:rPr lang="en-US" sz="2400" b="1" i="0" u="none" strike="noStrike" cap="none">
                <a:solidFill>
                  <a:srgbClr val="8C1515"/>
                </a:solidFill>
                <a:latin typeface="Lato"/>
                <a:ea typeface="Lato"/>
                <a:cs typeface="Lato"/>
                <a:sym typeface="Lato"/>
              </a:rPr>
              <a:t>Review</a:t>
            </a:r>
            <a:endParaRPr sz="1400" b="0" i="0" u="none" strike="noStrike" cap="none">
              <a:solidFill>
                <a:srgbClr val="000000"/>
              </a:solidFill>
              <a:latin typeface="Arial"/>
              <a:ea typeface="Arial"/>
              <a:cs typeface="Arial"/>
              <a:sym typeface="Arial"/>
            </a:endParaRPr>
          </a:p>
        </p:txBody>
      </p:sp>
      <p:sp>
        <p:nvSpPr>
          <p:cNvPr id="166" name="Google Shape;166;g3ddf9c40ed0_0_112"/>
          <p:cNvSpPr txBox="1"/>
          <p:nvPr/>
        </p:nvSpPr>
        <p:spPr>
          <a:xfrm>
            <a:off x="601325" y="4805678"/>
            <a:ext cx="2404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200"/>
              <a:buFont typeface="Lato Black"/>
              <a:buNone/>
            </a:pPr>
            <a:r>
              <a:rPr lang="en-US" sz="1200" b="1" i="0" u="none" strike="noStrike" cap="none">
                <a:solidFill>
                  <a:schemeClr val="lt1"/>
                </a:solidFill>
                <a:latin typeface="Lato Black"/>
                <a:ea typeface="Lato Black"/>
                <a:cs typeface="Lato Black"/>
                <a:sym typeface="Lato Black"/>
              </a:rPr>
              <a:t>May 24, 2022</a:t>
            </a:r>
            <a:endParaRPr sz="1400" b="0" i="0" u="none" strike="noStrike" cap="none">
              <a:solidFill>
                <a:srgbClr val="000000"/>
              </a:solidFill>
              <a:latin typeface="Arial"/>
              <a:ea typeface="Arial"/>
              <a:cs typeface="Arial"/>
              <a:sym typeface="Arial"/>
            </a:endParaRPr>
          </a:p>
        </p:txBody>
      </p:sp>
      <p:sp>
        <p:nvSpPr>
          <p:cNvPr id="167" name="Google Shape;167;g3ddf9c40ed0_0_112" descr="Logo&#10;&#10;Description automatically generated"/>
          <p:cNvSpPr/>
          <p:nvPr/>
        </p:nvSpPr>
        <p:spPr>
          <a:xfrm>
            <a:off x="7375013" y="838200"/>
            <a:ext cx="3978900" cy="9144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g3ddf9c40ed0_0_112"/>
          <p:cNvSpPr txBox="1"/>
          <p:nvPr/>
        </p:nvSpPr>
        <p:spPr>
          <a:xfrm>
            <a:off x="7451903" y="1775936"/>
            <a:ext cx="4206600" cy="738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chemeClr val="lt1"/>
                </a:solidFill>
                <a:latin typeface="Lato"/>
                <a:ea typeface="Lato"/>
                <a:cs typeface="Lato"/>
                <a:sym typeface="Lato"/>
              </a:rPr>
              <a:t>Facility for Advanced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r>
              <a:rPr lang="en-US" sz="2100" b="1" i="0" u="none" strike="noStrike" cap="none">
                <a:solidFill>
                  <a:schemeClr val="lt1"/>
                </a:solidFill>
                <a:latin typeface="Lato"/>
                <a:ea typeface="Lato"/>
                <a:cs typeface="Lato"/>
                <a:sym typeface="Lato"/>
              </a:rPr>
              <a:t>Accelerator Experimental Tests</a:t>
            </a:r>
            <a:endParaRPr sz="14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4632">
          <p15:clr>
            <a:srgbClr val="FBAE40"/>
          </p15:clr>
        </p15:guide>
        <p15:guide id="2" orient="horz" pos="2160">
          <p15:clr>
            <a:srgbClr val="FBAE40"/>
          </p15:clr>
        </p15:guide>
        <p15:guide id="3" orient="horz" pos="3696">
          <p15:clr>
            <a:srgbClr val="FBAE40"/>
          </p15:clr>
        </p15:guide>
        <p15:guide id="4" orient="horz" pos="26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FACET-II One Column Enumerated">
  <p:cSld name="FACET-II One Column Enumerated">
    <p:bg>
      <p:bgPr>
        <a:solidFill>
          <a:schemeClr val="lt1"/>
        </a:solidFill>
        <a:effectLst/>
      </p:bgPr>
    </p:bg>
    <p:spTree>
      <p:nvGrpSpPr>
        <p:cNvPr id="1" name="Shape 169"/>
        <p:cNvGrpSpPr/>
        <p:nvPr/>
      </p:nvGrpSpPr>
      <p:grpSpPr>
        <a:xfrm>
          <a:off x="0" y="0"/>
          <a:ext cx="0" cy="0"/>
          <a:chOff x="0" y="0"/>
          <a:chExt cx="0" cy="0"/>
        </a:xfrm>
      </p:grpSpPr>
      <p:sp>
        <p:nvSpPr>
          <p:cNvPr id="170" name="Google Shape;170;g3ddf9c40ed0_0_124"/>
          <p:cNvSpPr txBox="1">
            <a:spLocks noGrp="1"/>
          </p:cNvSpPr>
          <p:nvPr>
            <p:ph type="title"/>
          </p:nvPr>
        </p:nvSpPr>
        <p:spPr>
          <a:xfrm>
            <a:off x="609600" y="266701"/>
            <a:ext cx="10972800" cy="632100"/>
          </a:xfrm>
          <a:prstGeom prst="rect">
            <a:avLst/>
          </a:prstGeom>
          <a:noFill/>
          <a:ln>
            <a:noFill/>
          </a:ln>
        </p:spPr>
        <p:txBody>
          <a:bodyPr spcFirstLastPara="1" wrap="square" lIns="0" tIns="45700" rIns="91425" bIns="45700" anchor="b" anchorCtr="0">
            <a:normAutofit/>
          </a:bodyPr>
          <a:lstStyle>
            <a:lvl1pPr lvl="0" algn="l">
              <a:lnSpc>
                <a:spcPct val="90000"/>
              </a:lnSpc>
              <a:spcBef>
                <a:spcPts val="0"/>
              </a:spcBef>
              <a:spcAft>
                <a:spcPts val="0"/>
              </a:spcAft>
              <a:buClr>
                <a:srgbClr val="8C1515"/>
              </a:buClr>
              <a:buSzPts val="3200"/>
              <a:buFont typeface="Lato"/>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1" name="Google Shape;171;g3ddf9c40ed0_0_124"/>
          <p:cNvCxnSpPr/>
          <p:nvPr/>
        </p:nvCxnSpPr>
        <p:spPr>
          <a:xfrm>
            <a:off x="0" y="927135"/>
            <a:ext cx="11582400" cy="0"/>
          </a:xfrm>
          <a:prstGeom prst="straightConnector1">
            <a:avLst/>
          </a:prstGeom>
          <a:noFill/>
          <a:ln w="9525" cap="flat" cmpd="sng">
            <a:solidFill>
              <a:srgbClr val="8C1515"/>
            </a:solidFill>
            <a:prstDash val="solid"/>
            <a:miter lim="8000"/>
            <a:headEnd type="none" w="sm" len="sm"/>
            <a:tailEnd type="none" w="sm" len="sm"/>
          </a:ln>
        </p:spPr>
      </p:cxnSp>
      <p:sp>
        <p:nvSpPr>
          <p:cNvPr id="172" name="Google Shape;172;g3ddf9c40ed0_0_124"/>
          <p:cNvSpPr txBox="1">
            <a:spLocks noGrp="1"/>
          </p:cNvSpPr>
          <p:nvPr>
            <p:ph type="ftr" idx="11"/>
          </p:nvPr>
        </p:nvSpPr>
        <p:spPr>
          <a:xfrm>
            <a:off x="1523176" y="6579844"/>
            <a:ext cx="8153700" cy="278100"/>
          </a:xfrm>
          <a:prstGeom prst="rect">
            <a:avLst/>
          </a:prstGeom>
          <a:noFill/>
          <a:ln>
            <a:noFill/>
          </a:ln>
        </p:spPr>
        <p:txBody>
          <a:bodyPr spcFirstLastPara="1" wrap="square" lIns="0" tIns="45700" rIns="91425" bIns="45700" anchor="ctr" anchorCtr="0">
            <a:noAutofit/>
          </a:bodyPr>
          <a:lstStyle>
            <a:lvl1pPr lvl="0" algn="l">
              <a:lnSpc>
                <a:spcPct val="100000"/>
              </a:lnSpc>
              <a:spcBef>
                <a:spcPts val="0"/>
              </a:spcBef>
              <a:spcAft>
                <a:spcPts val="0"/>
              </a:spcAft>
              <a:buSzPts val="1400"/>
              <a:buNone/>
              <a:defRPr sz="1100">
                <a:solidFill>
                  <a:srgbClr val="3F3F3F"/>
                </a:solidFill>
                <a:latin typeface="Lato"/>
                <a:ea typeface="Lato"/>
                <a:cs typeface="Lato"/>
                <a:sym typeface="Lato"/>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3" name="Google Shape;173;g3ddf9c40ed0_0_124"/>
          <p:cNvSpPr txBox="1">
            <a:spLocks noGrp="1"/>
          </p:cNvSpPr>
          <p:nvPr>
            <p:ph type="sldNum" idx="12"/>
          </p:nvPr>
        </p:nvSpPr>
        <p:spPr>
          <a:xfrm>
            <a:off x="11430000" y="6579845"/>
            <a:ext cx="685800" cy="278100"/>
          </a:xfrm>
          <a:prstGeom prst="rect">
            <a:avLst/>
          </a:prstGeom>
          <a:noFill/>
          <a:ln>
            <a:noFill/>
          </a:ln>
        </p:spPr>
        <p:txBody>
          <a:bodyPr spcFirstLastPara="1" wrap="square" lIns="91425" tIns="45700" rIns="0" bIns="45700" anchor="ctr" anchorCtr="0">
            <a:noAutofit/>
          </a:bodyPr>
          <a:lstStyle>
            <a:lvl1pPr marL="0" marR="0" lvl="0"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sp>
        <p:nvSpPr>
          <p:cNvPr id="174" name="Google Shape;174;g3ddf9c40ed0_0_124"/>
          <p:cNvSpPr txBox="1">
            <a:spLocks noGrp="1"/>
          </p:cNvSpPr>
          <p:nvPr>
            <p:ph type="body" idx="1"/>
          </p:nvPr>
        </p:nvSpPr>
        <p:spPr>
          <a:xfrm>
            <a:off x="609600" y="1066800"/>
            <a:ext cx="10972800" cy="5182800"/>
          </a:xfrm>
          <a:prstGeom prst="rect">
            <a:avLst/>
          </a:prstGeom>
          <a:noFill/>
          <a:ln>
            <a:noFill/>
          </a:ln>
        </p:spPr>
        <p:txBody>
          <a:bodyPr spcFirstLastPara="1" wrap="square" lIns="0" tIns="45700" rIns="91425" bIns="45700" anchor="t" anchorCtr="0">
            <a:noAutofit/>
          </a:bodyPr>
          <a:lstStyle>
            <a:lvl1pPr marL="457200" lvl="0" indent="-411480" algn="l">
              <a:lnSpc>
                <a:spcPct val="100000"/>
              </a:lnSpc>
              <a:spcBef>
                <a:spcPts val="500"/>
              </a:spcBef>
              <a:spcAft>
                <a:spcPts val="0"/>
              </a:spcAft>
              <a:buClr>
                <a:srgbClr val="8C1515"/>
              </a:buClr>
              <a:buSzPts val="2880"/>
              <a:buFont typeface="Calibri"/>
              <a:buAutoNum type="arabicPeriod"/>
              <a:defRPr sz="2400">
                <a:solidFill>
                  <a:srgbClr val="3F3F3F"/>
                </a:solidFill>
              </a:defRPr>
            </a:lvl1pPr>
            <a:lvl2pPr marL="914400" lvl="1" indent="-381000" algn="l">
              <a:lnSpc>
                <a:spcPct val="100000"/>
              </a:lnSpc>
              <a:spcBef>
                <a:spcPts val="500"/>
              </a:spcBef>
              <a:spcAft>
                <a:spcPts val="0"/>
              </a:spcAft>
              <a:buClr>
                <a:srgbClr val="8C1515"/>
              </a:buClr>
              <a:buSzPts val="2400"/>
              <a:buFont typeface="Calibri"/>
              <a:buAutoNum type="alphaLcPeriod"/>
              <a:defRPr sz="2000">
                <a:solidFill>
                  <a:srgbClr val="3F3F3F"/>
                </a:solidFill>
              </a:defRPr>
            </a:lvl2pPr>
            <a:lvl3pPr marL="1371600" lvl="2" indent="-365760" algn="l">
              <a:lnSpc>
                <a:spcPct val="100000"/>
              </a:lnSpc>
              <a:spcBef>
                <a:spcPts val="500"/>
              </a:spcBef>
              <a:spcAft>
                <a:spcPts val="0"/>
              </a:spcAft>
              <a:buClr>
                <a:srgbClr val="8C1515"/>
              </a:buClr>
              <a:buSzPts val="2160"/>
              <a:buFont typeface="Calibri"/>
              <a:buAutoNum type="romanLcPeriod"/>
              <a:defRPr sz="1800">
                <a:solidFill>
                  <a:srgbClr val="3F3F3F"/>
                </a:solidFill>
              </a:defRPr>
            </a:lvl3pPr>
            <a:lvl4pPr marL="1828800" lvl="3" indent="-350520" algn="l">
              <a:lnSpc>
                <a:spcPct val="100000"/>
              </a:lnSpc>
              <a:spcBef>
                <a:spcPts val="500"/>
              </a:spcBef>
              <a:spcAft>
                <a:spcPts val="0"/>
              </a:spcAft>
              <a:buClr>
                <a:srgbClr val="8C1515"/>
              </a:buClr>
              <a:buSzPts val="1920"/>
              <a:buFont typeface="Calibri"/>
              <a:buAutoNum type="alphaLcPeriod"/>
              <a:defRPr sz="1600">
                <a:solidFill>
                  <a:srgbClr val="3F3F3F"/>
                </a:solidFill>
              </a:defRPr>
            </a:lvl4pPr>
            <a:lvl5pPr marL="2286000" lvl="4" indent="-350520" algn="l">
              <a:lnSpc>
                <a:spcPct val="100000"/>
              </a:lnSpc>
              <a:spcBef>
                <a:spcPts val="500"/>
              </a:spcBef>
              <a:spcAft>
                <a:spcPts val="0"/>
              </a:spcAft>
              <a:buClr>
                <a:srgbClr val="8C1515"/>
              </a:buClr>
              <a:buSzPts val="1920"/>
              <a:buFont typeface="Calibri"/>
              <a:buAutoNum type="romanLcPeriod"/>
              <a:defRPr sz="1600" i="0">
                <a:solidFill>
                  <a:srgbClr val="3F3F3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75"/>
        <p:cNvGrpSpPr/>
        <p:nvPr/>
      </p:nvGrpSpPr>
      <p:grpSpPr>
        <a:xfrm>
          <a:off x="0" y="0"/>
          <a:ext cx="0" cy="0"/>
          <a:chOff x="0" y="0"/>
          <a:chExt cx="0" cy="0"/>
        </a:xfrm>
      </p:grpSpPr>
      <p:pic>
        <p:nvPicPr>
          <p:cNvPr id="176" name="Google Shape;176;g3ddf9c40ed0_0_130"/>
          <p:cNvPicPr preferRelativeResize="0"/>
          <p:nvPr/>
        </p:nvPicPr>
        <p:blipFill rotWithShape="1">
          <a:blip r:embed="rId2">
            <a:alphaModFix/>
          </a:blip>
          <a:srcRect/>
          <a:stretch/>
        </p:blipFill>
        <p:spPr>
          <a:xfrm>
            <a:off x="3048000" y="0"/>
            <a:ext cx="9144025" cy="1252732"/>
          </a:xfrm>
          <a:prstGeom prst="rect">
            <a:avLst/>
          </a:prstGeom>
          <a:noFill/>
          <a:ln>
            <a:noFill/>
          </a:ln>
        </p:spPr>
      </p:pic>
      <p:pic>
        <p:nvPicPr>
          <p:cNvPr id="177" name="Google Shape;177;g3ddf9c40ed0_0_130"/>
          <p:cNvPicPr preferRelativeResize="0"/>
          <p:nvPr/>
        </p:nvPicPr>
        <p:blipFill rotWithShape="1">
          <a:blip r:embed="rId3">
            <a:alphaModFix/>
          </a:blip>
          <a:srcRect/>
          <a:stretch/>
        </p:blipFill>
        <p:spPr>
          <a:xfrm>
            <a:off x="29" y="821944"/>
            <a:ext cx="11580394" cy="270256"/>
          </a:xfrm>
          <a:prstGeom prst="rect">
            <a:avLst/>
          </a:prstGeom>
          <a:noFill/>
          <a:ln>
            <a:noFill/>
          </a:ln>
        </p:spPr>
      </p:pic>
      <p:sp>
        <p:nvSpPr>
          <p:cNvPr id="178" name="Google Shape;178;g3ddf9c40ed0_0_130"/>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
        <p:nvSpPr>
          <p:cNvPr id="179" name="Google Shape;179;g3ddf9c40ed0_0_130"/>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lvl="0" algn="l">
              <a:lnSpc>
                <a:spcPct val="100000"/>
              </a:lnSpc>
              <a:spcBef>
                <a:spcPts val="0"/>
              </a:spcBef>
              <a:spcAft>
                <a:spcPts val="0"/>
              </a:spcAft>
              <a:buClr>
                <a:schemeClr val="lt2"/>
              </a:buClr>
              <a:buSzPts val="2400"/>
              <a:buNone/>
              <a:defRPr/>
            </a:lvl1pPr>
            <a:lvl2pPr lvl="1" algn="l">
              <a:lnSpc>
                <a:spcPct val="100000"/>
              </a:lnSpc>
              <a:spcBef>
                <a:spcPts val="0"/>
              </a:spcBef>
              <a:spcAft>
                <a:spcPts val="0"/>
              </a:spcAft>
              <a:buSzPts val="1900"/>
              <a:buNone/>
              <a:defRPr/>
            </a:lvl2pPr>
            <a:lvl3pPr lvl="2" algn="l">
              <a:lnSpc>
                <a:spcPct val="100000"/>
              </a:lnSpc>
              <a:spcBef>
                <a:spcPts val="0"/>
              </a:spcBef>
              <a:spcAft>
                <a:spcPts val="0"/>
              </a:spcAft>
              <a:buSzPts val="1900"/>
              <a:buNone/>
              <a:defRPr/>
            </a:lvl3pPr>
            <a:lvl4pPr lvl="3" algn="l">
              <a:lnSpc>
                <a:spcPct val="100000"/>
              </a:lnSpc>
              <a:spcBef>
                <a:spcPts val="0"/>
              </a:spcBef>
              <a:spcAft>
                <a:spcPts val="0"/>
              </a:spcAft>
              <a:buSzPts val="1900"/>
              <a:buNone/>
              <a:defRPr/>
            </a:lvl4pPr>
            <a:lvl5pPr lvl="4" algn="l">
              <a:lnSpc>
                <a:spcPct val="100000"/>
              </a:lnSpc>
              <a:spcBef>
                <a:spcPts val="0"/>
              </a:spcBef>
              <a:spcAft>
                <a:spcPts val="0"/>
              </a:spcAft>
              <a:buSzPts val="1900"/>
              <a:buNone/>
              <a:defRPr/>
            </a:lvl5pPr>
            <a:lvl6pPr lvl="5" algn="l">
              <a:lnSpc>
                <a:spcPct val="100000"/>
              </a:lnSpc>
              <a:spcBef>
                <a:spcPts val="0"/>
              </a:spcBef>
              <a:spcAft>
                <a:spcPts val="0"/>
              </a:spcAft>
              <a:buSzPts val="1900"/>
              <a:buNone/>
              <a:defRPr/>
            </a:lvl6pPr>
            <a:lvl7pPr lvl="6" algn="l">
              <a:lnSpc>
                <a:spcPct val="100000"/>
              </a:lnSpc>
              <a:spcBef>
                <a:spcPts val="0"/>
              </a:spcBef>
              <a:spcAft>
                <a:spcPts val="0"/>
              </a:spcAft>
              <a:buSzPts val="1900"/>
              <a:buNone/>
              <a:defRPr/>
            </a:lvl7pPr>
            <a:lvl8pPr lvl="7" algn="l">
              <a:lnSpc>
                <a:spcPct val="100000"/>
              </a:lnSpc>
              <a:spcBef>
                <a:spcPts val="0"/>
              </a:spcBef>
              <a:spcAft>
                <a:spcPts val="0"/>
              </a:spcAft>
              <a:buSzPts val="1900"/>
              <a:buNone/>
              <a:defRPr/>
            </a:lvl8pPr>
            <a:lvl9pPr lvl="8" algn="l">
              <a:lnSpc>
                <a:spcPct val="100000"/>
              </a:lnSpc>
              <a:spcBef>
                <a:spcPts val="0"/>
              </a:spcBef>
              <a:spcAft>
                <a:spcPts val="0"/>
              </a:spcAft>
              <a:buSzPts val="1900"/>
              <a:buNone/>
              <a:defRPr/>
            </a:lvl9pPr>
          </a:lstStyle>
          <a:p>
            <a:endParaRPr/>
          </a:p>
        </p:txBody>
      </p:sp>
      <p:sp>
        <p:nvSpPr>
          <p:cNvPr id="180" name="Google Shape;180;g3ddf9c40ed0_0_130"/>
          <p:cNvSpPr txBox="1">
            <a:spLocks noGrp="1"/>
          </p:cNvSpPr>
          <p:nvPr>
            <p:ph type="body" idx="1"/>
          </p:nvPr>
        </p:nvSpPr>
        <p:spPr>
          <a:xfrm>
            <a:off x="609600" y="1243584"/>
            <a:ext cx="10812000" cy="5065500"/>
          </a:xfrm>
          <a:prstGeom prst="rect">
            <a:avLst/>
          </a:prstGeom>
          <a:noFill/>
          <a:ln>
            <a:noFill/>
          </a:ln>
        </p:spPr>
        <p:txBody>
          <a:bodyPr spcFirstLastPara="1" wrap="square" lIns="0" tIns="0" rIns="0" bIns="0" anchor="t" anchorCtr="0">
            <a:normAutofit/>
          </a:bodyPr>
          <a:lstStyle>
            <a:lvl1pPr marL="457200" lvl="0" indent="-228600" algn="l">
              <a:lnSpc>
                <a:spcPct val="120000"/>
              </a:lnSpc>
              <a:spcBef>
                <a:spcPts val="0"/>
              </a:spcBef>
              <a:spcAft>
                <a:spcPts val="0"/>
              </a:spcAft>
              <a:buClr>
                <a:srgbClr val="981E32"/>
              </a:buClr>
              <a:buSzPts val="3200"/>
              <a:buNone/>
              <a:defRPr/>
            </a:lvl1pPr>
            <a:lvl2pPr marL="914400" lvl="1" indent="-450850" algn="l">
              <a:lnSpc>
                <a:spcPct val="120000"/>
              </a:lnSpc>
              <a:spcBef>
                <a:spcPts val="400"/>
              </a:spcBef>
              <a:spcAft>
                <a:spcPts val="0"/>
              </a:spcAft>
              <a:buClr>
                <a:srgbClr val="981E32"/>
              </a:buClr>
              <a:buSzPts val="3500"/>
              <a:buChar char="•"/>
              <a:defRPr sz="2900"/>
            </a:lvl2pPr>
            <a:lvl3pPr marL="1371600" lvl="2" indent="-431800" algn="l">
              <a:lnSpc>
                <a:spcPct val="120000"/>
              </a:lnSpc>
              <a:spcBef>
                <a:spcPts val="0"/>
              </a:spcBef>
              <a:spcAft>
                <a:spcPts val="0"/>
              </a:spcAft>
              <a:buClr>
                <a:srgbClr val="981E32"/>
              </a:buClr>
              <a:buSzPts val="3200"/>
              <a:buChar char="-"/>
              <a:defRPr/>
            </a:lvl3pPr>
            <a:lvl4pPr marL="1828800" lvl="3" indent="-412750" algn="l">
              <a:lnSpc>
                <a:spcPct val="120000"/>
              </a:lnSpc>
              <a:spcBef>
                <a:spcPts val="0"/>
              </a:spcBef>
              <a:spcAft>
                <a:spcPts val="0"/>
              </a:spcAft>
              <a:buClr>
                <a:srgbClr val="981E32"/>
              </a:buClr>
              <a:buSzPts val="2900"/>
              <a:buChar char="•"/>
              <a:defRPr sz="2400"/>
            </a:lvl4pPr>
            <a:lvl5pPr marL="2286000" lvl="4" indent="-393700" algn="l">
              <a:lnSpc>
                <a:spcPct val="120000"/>
              </a:lnSpc>
              <a:spcBef>
                <a:spcPts val="0"/>
              </a:spcBef>
              <a:spcAft>
                <a:spcPts val="0"/>
              </a:spcAft>
              <a:buClr>
                <a:srgbClr val="981E32"/>
              </a:buClr>
              <a:buSzPts val="2600"/>
              <a:buChar char="-"/>
              <a:defRPr sz="2100"/>
            </a:lvl5pPr>
            <a:lvl6pPr marL="2743200" lvl="5" indent="-381000" algn="l">
              <a:lnSpc>
                <a:spcPct val="100000"/>
              </a:lnSpc>
              <a:spcBef>
                <a:spcPts val="500"/>
              </a:spcBef>
              <a:spcAft>
                <a:spcPts val="0"/>
              </a:spcAft>
              <a:buClr>
                <a:schemeClr val="dk1"/>
              </a:buClr>
              <a:buSzPts val="2400"/>
              <a:buChar char="•"/>
              <a:defRPr/>
            </a:lvl6pPr>
            <a:lvl7pPr marL="3200400" lvl="6" indent="-381000" algn="l">
              <a:lnSpc>
                <a:spcPct val="100000"/>
              </a:lnSpc>
              <a:spcBef>
                <a:spcPts val="500"/>
              </a:spcBef>
              <a:spcAft>
                <a:spcPts val="0"/>
              </a:spcAft>
              <a:buClr>
                <a:schemeClr val="dk1"/>
              </a:buClr>
              <a:buSzPts val="2400"/>
              <a:buChar char="•"/>
              <a:defRPr/>
            </a:lvl7pPr>
            <a:lvl8pPr marL="3657600" lvl="7" indent="-381000" algn="l">
              <a:lnSpc>
                <a:spcPct val="100000"/>
              </a:lnSpc>
              <a:spcBef>
                <a:spcPts val="500"/>
              </a:spcBef>
              <a:spcAft>
                <a:spcPts val="0"/>
              </a:spcAft>
              <a:buClr>
                <a:schemeClr val="dk1"/>
              </a:buClr>
              <a:buSzPts val="2400"/>
              <a:buChar char="•"/>
              <a:defRPr/>
            </a:lvl8pPr>
            <a:lvl9pPr marL="4114800" lvl="8" indent="-381000" algn="l">
              <a:lnSpc>
                <a:spcPct val="100000"/>
              </a:lnSpc>
              <a:spcBef>
                <a:spcPts val="500"/>
              </a:spcBef>
              <a:spcAft>
                <a:spcPts val="0"/>
              </a:spcAft>
              <a:buClr>
                <a:schemeClr val="dk1"/>
              </a:buClr>
              <a:buSzPts val="2400"/>
              <a:buChar char="•"/>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8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10"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theme" Target="../theme/theme1.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 /><Relationship Id="rId3" Type="http://schemas.openxmlformats.org/officeDocument/2006/relationships/slideLayout" Target="../slideLayouts/slideLayout11.xml" /><Relationship Id="rId7" Type="http://schemas.openxmlformats.org/officeDocument/2006/relationships/slideLayout" Target="../slideLayouts/slideLayout15.xml" /><Relationship Id="rId2" Type="http://schemas.openxmlformats.org/officeDocument/2006/relationships/slideLayout" Target="../slideLayouts/slideLayout10.xml" /><Relationship Id="rId1" Type="http://schemas.openxmlformats.org/officeDocument/2006/relationships/slideLayout" Target="../slideLayouts/slideLayout9.xml" /><Relationship Id="rId6" Type="http://schemas.openxmlformats.org/officeDocument/2006/relationships/slideLayout" Target="../slideLayouts/slideLayout14.xml" /><Relationship Id="rId5" Type="http://schemas.openxmlformats.org/officeDocument/2006/relationships/slideLayout" Target="../slideLayouts/slideLayout13.xml" /><Relationship Id="rId4" Type="http://schemas.openxmlformats.org/officeDocument/2006/relationships/slideLayout" Target="../slideLayouts/slideLayout12.xml" /><Relationship Id="rId9" Type="http://schemas.openxmlformats.org/officeDocument/2006/relationships/theme" Target="../theme/theme2.xml" /></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 /><Relationship Id="rId3" Type="http://schemas.openxmlformats.org/officeDocument/2006/relationships/slideLayout" Target="../slideLayouts/slideLayout19.xml" /><Relationship Id="rId7" Type="http://schemas.openxmlformats.org/officeDocument/2006/relationships/slideLayout" Target="../slideLayouts/slideLayout23.xml" /><Relationship Id="rId2" Type="http://schemas.openxmlformats.org/officeDocument/2006/relationships/slideLayout" Target="../slideLayouts/slideLayout18.xml" /><Relationship Id="rId1" Type="http://schemas.openxmlformats.org/officeDocument/2006/relationships/slideLayout" Target="../slideLayouts/slideLayout17.xml" /><Relationship Id="rId6" Type="http://schemas.openxmlformats.org/officeDocument/2006/relationships/slideLayout" Target="../slideLayouts/slideLayout22.xml" /><Relationship Id="rId5" Type="http://schemas.openxmlformats.org/officeDocument/2006/relationships/slideLayout" Target="../slideLayouts/slideLayout21.xml" /><Relationship Id="rId4" Type="http://schemas.openxmlformats.org/officeDocument/2006/relationships/slideLayout" Target="../slideLayouts/slideLayout20.xml" /><Relationship Id="rId9" Type="http://schemas.openxmlformats.org/officeDocument/2006/relationships/image" Target="../media/image1.png" /></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 /><Relationship Id="rId1" Type="http://schemas.openxmlformats.org/officeDocument/2006/relationships/slideLayout" Target="../slideLayouts/slideLayout2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688786" y="636586"/>
            <a:ext cx="10825858" cy="1074519"/>
          </a:xfrm>
          <a:prstGeom prst="rect">
            <a:avLst/>
          </a:prstGeom>
          <a:noFill/>
          <a:ln>
            <a:noFill/>
          </a:ln>
        </p:spPr>
        <p:txBody>
          <a:bodyPr spcFirstLastPara="1" wrap="square" lIns="0" tIns="45700" rIns="91425" bIns="45700" anchor="b" anchorCtr="0">
            <a:noAutofit/>
          </a:bodyPr>
          <a:lstStyle>
            <a:lvl1pPr marR="0" lvl="0" algn="l" rtl="0">
              <a:lnSpc>
                <a:spcPct val="90000"/>
              </a:lnSpc>
              <a:spcBef>
                <a:spcPts val="0"/>
              </a:spcBef>
              <a:spcAft>
                <a:spcPts val="0"/>
              </a:spcAft>
              <a:buClr>
                <a:srgbClr val="8C1515"/>
              </a:buClr>
              <a:buSzPts val="4800"/>
              <a:buFont typeface="Lato"/>
              <a:buNone/>
              <a:defRPr sz="4800" b="0" i="0" u="none" strike="noStrike" cap="none">
                <a:solidFill>
                  <a:srgbClr val="8C1515"/>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688786" y="1998482"/>
            <a:ext cx="10825858" cy="3996966"/>
          </a:xfrm>
          <a:prstGeom prst="rect">
            <a:avLst/>
          </a:prstGeom>
          <a:noFill/>
          <a:ln>
            <a:noFill/>
          </a:ln>
        </p:spPr>
        <p:txBody>
          <a:bodyPr spcFirstLastPara="1" wrap="square" lIns="0" tIns="45700" rIns="91425" bIns="45700" anchor="t" anchorCtr="0">
            <a:noAutofit/>
          </a:bodyPr>
          <a:lstStyle>
            <a:lvl1pPr marL="457200" marR="0" lvl="0" indent="-228600" algn="l" rtl="0">
              <a:lnSpc>
                <a:spcPct val="100000"/>
              </a:lnSpc>
              <a:spcBef>
                <a:spcPts val="500"/>
              </a:spcBef>
              <a:spcAft>
                <a:spcPts val="0"/>
              </a:spcAft>
              <a:buClr>
                <a:srgbClr val="3F3F3F"/>
              </a:buClr>
              <a:buSzPts val="1600"/>
              <a:buFont typeface="Lato"/>
              <a:buNone/>
              <a:defRPr sz="1600" b="0" i="0" u="none" strike="noStrike" cap="none">
                <a:solidFill>
                  <a:srgbClr val="3F3F3F"/>
                </a:solidFill>
                <a:latin typeface="Lato"/>
                <a:ea typeface="Lato"/>
                <a:cs typeface="Lato"/>
                <a:sym typeface="Lato"/>
              </a:defRPr>
            </a:lvl1pPr>
            <a:lvl2pPr marL="914400" marR="0" lvl="1" indent="-350520" algn="l" rtl="0">
              <a:lnSpc>
                <a:spcPct val="100000"/>
              </a:lnSpc>
              <a:spcBef>
                <a:spcPts val="500"/>
              </a:spcBef>
              <a:spcAft>
                <a:spcPts val="0"/>
              </a:spcAft>
              <a:buClr>
                <a:srgbClr val="8C1515"/>
              </a:buClr>
              <a:buSzPts val="1920"/>
              <a:buFont typeface="Arial"/>
              <a:buChar char="•"/>
              <a:defRPr sz="1600" b="0" i="0" u="none" strike="noStrike" cap="none">
                <a:solidFill>
                  <a:srgbClr val="3F3F3F"/>
                </a:solidFill>
                <a:latin typeface="Lato"/>
                <a:ea typeface="Lato"/>
                <a:cs typeface="Lato"/>
                <a:sym typeface="Lato"/>
              </a:defRPr>
            </a:lvl2pPr>
            <a:lvl3pPr marL="1371600" marR="0" lvl="2" indent="-350520" algn="l" rtl="0">
              <a:lnSpc>
                <a:spcPct val="100000"/>
              </a:lnSpc>
              <a:spcBef>
                <a:spcPts val="500"/>
              </a:spcBef>
              <a:spcAft>
                <a:spcPts val="0"/>
              </a:spcAft>
              <a:buClr>
                <a:srgbClr val="8C1515"/>
              </a:buClr>
              <a:buSzPts val="1920"/>
              <a:buFont typeface="Arial"/>
              <a:buChar char="•"/>
              <a:defRPr sz="1600" b="0" i="0" u="none" strike="noStrike" cap="none">
                <a:solidFill>
                  <a:srgbClr val="3F3F3F"/>
                </a:solidFill>
                <a:latin typeface="Lato"/>
                <a:ea typeface="Lato"/>
                <a:cs typeface="Lato"/>
                <a:sym typeface="Lato"/>
              </a:defRPr>
            </a:lvl3pPr>
            <a:lvl4pPr marL="1828800" marR="0" lvl="3" indent="-335280" algn="l" rtl="0">
              <a:lnSpc>
                <a:spcPct val="100000"/>
              </a:lnSpc>
              <a:spcBef>
                <a:spcPts val="500"/>
              </a:spcBef>
              <a:spcAft>
                <a:spcPts val="0"/>
              </a:spcAft>
              <a:buClr>
                <a:srgbClr val="8C1515"/>
              </a:buClr>
              <a:buSzPts val="1680"/>
              <a:buFont typeface="Arial"/>
              <a:buChar char="•"/>
              <a:defRPr sz="1400" b="0" i="0" u="none" strike="noStrike" cap="none">
                <a:solidFill>
                  <a:srgbClr val="3F3F3F"/>
                </a:solidFill>
                <a:latin typeface="Lato"/>
                <a:ea typeface="Lato"/>
                <a:cs typeface="Lato"/>
                <a:sym typeface="Lato"/>
              </a:defRPr>
            </a:lvl4pPr>
            <a:lvl5pPr marL="2286000" marR="0" lvl="4" indent="-335280" algn="l" rtl="0">
              <a:lnSpc>
                <a:spcPct val="100000"/>
              </a:lnSpc>
              <a:spcBef>
                <a:spcPts val="500"/>
              </a:spcBef>
              <a:spcAft>
                <a:spcPts val="0"/>
              </a:spcAft>
              <a:buClr>
                <a:srgbClr val="8C1515"/>
              </a:buClr>
              <a:buSzPts val="1680"/>
              <a:buFont typeface="Arial"/>
              <a:buChar char="•"/>
              <a:defRPr sz="1400" b="0" i="1" u="none" strike="noStrike" cap="none">
                <a:solidFill>
                  <a:srgbClr val="3F3F3F"/>
                </a:solidFill>
                <a:latin typeface="Lato"/>
                <a:ea typeface="Lato"/>
                <a:cs typeface="Lato"/>
                <a:sym typeface="La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ftr" idx="11"/>
          </p:nvPr>
        </p:nvSpPr>
        <p:spPr>
          <a:xfrm>
            <a:off x="1523176" y="6579844"/>
            <a:ext cx="9221024" cy="278156"/>
          </a:xfrm>
          <a:prstGeom prst="rect">
            <a:avLst/>
          </a:prstGeom>
          <a:noFill/>
          <a:ln>
            <a:noFill/>
          </a:ln>
        </p:spPr>
        <p:txBody>
          <a:bodyPr spcFirstLastPara="1" wrap="square" lIns="0"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sldNum" idx="12"/>
          </p:nvPr>
        </p:nvSpPr>
        <p:spPr>
          <a:xfrm>
            <a:off x="11430000" y="6579845"/>
            <a:ext cx="685801" cy="278155"/>
          </a:xfrm>
          <a:prstGeom prst="rect">
            <a:avLst/>
          </a:prstGeom>
          <a:noFill/>
          <a:ln>
            <a:noFill/>
          </a:ln>
        </p:spPr>
        <p:txBody>
          <a:bodyPr spcFirstLastPara="1" wrap="square" lIns="91425" tIns="45700" rIns="0" bIns="45700" anchor="ctr"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pic>
        <p:nvPicPr>
          <p:cNvPr id="14" name="Google Shape;14;p15"/>
          <p:cNvPicPr preferRelativeResize="0"/>
          <p:nvPr/>
        </p:nvPicPr>
        <p:blipFill rotWithShape="1">
          <a:blip r:embed="rId10">
            <a:alphaModFix/>
          </a:blip>
          <a:srcRect/>
          <a:stretch/>
        </p:blipFill>
        <p:spPr>
          <a:xfrm>
            <a:off x="576048" y="6617293"/>
            <a:ext cx="643152" cy="21251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75"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88">
          <p15:clr>
            <a:srgbClr val="F26B43"/>
          </p15:clr>
        </p15:guide>
        <p15:guide id="2" orient="horz" pos="408">
          <p15:clr>
            <a:srgbClr val="F26B43"/>
          </p15:clr>
        </p15:guide>
        <p15:guide id="3" orient="horz" pos="1104">
          <p15:clr>
            <a:srgbClr val="F26B43"/>
          </p15:clr>
        </p15:guide>
        <p15:guide id="4" orient="horz" pos="1464">
          <p15:clr>
            <a:srgbClr val="F26B43"/>
          </p15:clr>
        </p15:guide>
        <p15:guide id="5" pos="3840">
          <p15:clr>
            <a:srgbClr val="F26B43"/>
          </p15:clr>
        </p15:guide>
        <p15:guide id="6" pos="504">
          <p15:clr>
            <a:srgbClr val="F26B43"/>
          </p15:clr>
        </p15:guide>
        <p15:guide id="7" pos="7152">
          <p15:clr>
            <a:srgbClr val="F26B43"/>
          </p15:clr>
        </p15:guide>
        <p15:guide id="8" orient="horz" pos="3984">
          <p15:clr>
            <a:srgbClr val="F26B43"/>
          </p15:clr>
        </p15:guide>
        <p15:guide id="9" orient="horz" pos="4128">
          <p15:clr>
            <a:srgbClr val="F26B43"/>
          </p15:clr>
        </p15:guide>
        <p15:guide id="10" orient="horz" pos="3816">
          <p15:clr>
            <a:srgbClr val="F26B43"/>
          </p15:clr>
        </p15:guide>
        <p15:guide id="11" pos="43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9"/>
        <p:cNvGrpSpPr/>
        <p:nvPr/>
      </p:nvGrpSpPr>
      <p:grpSpPr>
        <a:xfrm>
          <a:off x="0" y="0"/>
          <a:ext cx="0" cy="0"/>
          <a:chOff x="0" y="0"/>
          <a:chExt cx="0" cy="0"/>
        </a:xfrm>
      </p:grpSpPr>
      <p:sp>
        <p:nvSpPr>
          <p:cNvPr id="70" name="Google Shape;70;g3de0c90cd79_1_143"/>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Clr>
                <a:schemeClr val="lt2"/>
              </a:buClr>
              <a:buSzPts val="3200"/>
              <a:buFont typeface="Arial"/>
              <a:buNone/>
              <a:defRPr sz="3200" b="1" i="0" u="none" strike="noStrike" cap="none">
                <a:solidFill>
                  <a:schemeClr val="lt2"/>
                </a:solidFill>
                <a:latin typeface="Arial"/>
                <a:ea typeface="Arial"/>
                <a:cs typeface="Arial"/>
                <a:sym typeface="Arial"/>
              </a:defRPr>
            </a:lvl1pPr>
            <a:lvl2pPr marR="0" lvl="1"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900"/>
              <a:buFont typeface="Arial"/>
              <a:buNone/>
              <a:defRPr sz="2400" b="0" i="0" u="none" strike="noStrike" cap="none">
                <a:solidFill>
                  <a:srgbClr val="000000"/>
                </a:solidFill>
                <a:latin typeface="Arial"/>
                <a:ea typeface="Arial"/>
                <a:cs typeface="Arial"/>
                <a:sym typeface="Arial"/>
              </a:defRPr>
            </a:lvl9pPr>
          </a:lstStyle>
          <a:p>
            <a:endParaRPr/>
          </a:p>
        </p:txBody>
      </p:sp>
      <p:sp>
        <p:nvSpPr>
          <p:cNvPr id="71" name="Google Shape;71;g3de0c90cd79_1_143"/>
          <p:cNvSpPr txBox="1">
            <a:spLocks noGrp="1"/>
          </p:cNvSpPr>
          <p:nvPr>
            <p:ph type="body" idx="1"/>
          </p:nvPr>
        </p:nvSpPr>
        <p:spPr>
          <a:xfrm>
            <a:off x="487681" y="1243584"/>
            <a:ext cx="10813200" cy="5029200"/>
          </a:xfrm>
          <a:prstGeom prst="rect">
            <a:avLst/>
          </a:prstGeom>
          <a:noFill/>
          <a:ln>
            <a:noFill/>
          </a:ln>
        </p:spPr>
        <p:txBody>
          <a:bodyPr spcFirstLastPara="1" wrap="square" lIns="0" tIns="0" rIns="0" bIns="0" anchor="t" anchorCtr="0">
            <a:normAutofit/>
          </a:bodyPr>
          <a:lstStyle>
            <a:lvl1pPr marL="457200" marR="0" lvl="0" indent="-228600" algn="l" rtl="0">
              <a:lnSpc>
                <a:spcPct val="120000"/>
              </a:lnSpc>
              <a:spcBef>
                <a:spcPts val="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L="914400" marR="0" lvl="1" indent="-450850" algn="l" rtl="0">
              <a:lnSpc>
                <a:spcPct val="120000"/>
              </a:lnSpc>
              <a:spcBef>
                <a:spcPts val="400"/>
              </a:spcBef>
              <a:spcAft>
                <a:spcPts val="0"/>
              </a:spcAft>
              <a:buClr>
                <a:schemeClr val="lt2"/>
              </a:buClr>
              <a:buSzPts val="3500"/>
              <a:buFont typeface="Arial"/>
              <a:buChar char="•"/>
              <a:defRPr sz="2900" b="0" i="0" u="none" strike="noStrike" cap="none">
                <a:solidFill>
                  <a:schemeClr val="dk1"/>
                </a:solidFill>
                <a:latin typeface="Arial"/>
                <a:ea typeface="Arial"/>
                <a:cs typeface="Arial"/>
                <a:sym typeface="Arial"/>
              </a:defRPr>
            </a:lvl2pPr>
            <a:lvl3pPr marL="1371600" marR="0" lvl="2" indent="-431800" algn="l" rtl="0">
              <a:lnSpc>
                <a:spcPct val="120000"/>
              </a:lnSpc>
              <a:spcBef>
                <a:spcPts val="0"/>
              </a:spcBef>
              <a:spcAft>
                <a:spcPts val="0"/>
              </a:spcAft>
              <a:buClr>
                <a:schemeClr val="lt2"/>
              </a:buClr>
              <a:buSzPts val="3200"/>
              <a:buFont typeface="Arial"/>
              <a:buChar char="-"/>
              <a:defRPr sz="2700" b="0" i="0" u="none" strike="noStrike" cap="none">
                <a:solidFill>
                  <a:schemeClr val="dk1"/>
                </a:solidFill>
                <a:latin typeface="Arial"/>
                <a:ea typeface="Arial"/>
                <a:cs typeface="Arial"/>
                <a:sym typeface="Arial"/>
              </a:defRPr>
            </a:lvl3pPr>
            <a:lvl4pPr marL="1828800" marR="0" lvl="3" indent="-412750" algn="l" rtl="0">
              <a:lnSpc>
                <a:spcPct val="120000"/>
              </a:lnSpc>
              <a:spcBef>
                <a:spcPts val="0"/>
              </a:spcBef>
              <a:spcAft>
                <a:spcPts val="0"/>
              </a:spcAft>
              <a:buClr>
                <a:schemeClr val="lt2"/>
              </a:buClr>
              <a:buSzPts val="2900"/>
              <a:buFont typeface="Arial"/>
              <a:buChar char="•"/>
              <a:defRPr sz="2400" b="0" i="0" u="none" strike="noStrike" cap="none">
                <a:solidFill>
                  <a:schemeClr val="dk1"/>
                </a:solidFill>
                <a:latin typeface="Arial"/>
                <a:ea typeface="Arial"/>
                <a:cs typeface="Arial"/>
                <a:sym typeface="Arial"/>
              </a:defRPr>
            </a:lvl4pPr>
            <a:lvl5pPr marL="2286000" marR="0" lvl="4" indent="-393700" algn="l" rtl="0">
              <a:lnSpc>
                <a:spcPct val="120000"/>
              </a:lnSpc>
              <a:spcBef>
                <a:spcPts val="0"/>
              </a:spcBef>
              <a:spcAft>
                <a:spcPts val="0"/>
              </a:spcAft>
              <a:buClr>
                <a:schemeClr val="lt2"/>
              </a:buClr>
              <a:buSzPts val="2600"/>
              <a:buFont typeface="Arial"/>
              <a:buChar char="-"/>
              <a:defRPr sz="2100" b="0" i="0" u="none" strike="noStrike" cap="none">
                <a:solidFill>
                  <a:schemeClr val="dk1"/>
                </a:solidFill>
                <a:latin typeface="Arial"/>
                <a:ea typeface="Arial"/>
                <a:cs typeface="Arial"/>
                <a:sym typeface="Arial"/>
              </a:defRPr>
            </a:lvl5pPr>
            <a:lvl6pPr marL="2743200" marR="0" lvl="5" indent="-400050"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6pPr>
            <a:lvl7pPr marL="3200400" marR="0" lvl="6" indent="-400050"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7pPr>
            <a:lvl8pPr marL="3657600" marR="0" lvl="7" indent="-400050"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8pPr>
            <a:lvl9pPr marL="4114800" marR="0" lvl="8" indent="-400050" algn="l" rtl="0">
              <a:lnSpc>
                <a:spcPct val="100000"/>
              </a:lnSpc>
              <a:spcBef>
                <a:spcPts val="500"/>
              </a:spcBef>
              <a:spcAft>
                <a:spcPts val="0"/>
              </a:spcAft>
              <a:buClr>
                <a:schemeClr val="dk1"/>
              </a:buClr>
              <a:buSzPts val="2700"/>
              <a:buFont typeface="Arial"/>
              <a:buChar char="•"/>
              <a:defRPr sz="2700" b="0" i="0" u="none" strike="noStrike" cap="none">
                <a:solidFill>
                  <a:schemeClr val="dk1"/>
                </a:solidFill>
                <a:latin typeface="Arial"/>
                <a:ea typeface="Arial"/>
                <a:cs typeface="Arial"/>
                <a:sym typeface="Arial"/>
              </a:defRPr>
            </a:lvl9pPr>
          </a:lstStyle>
          <a:p>
            <a:endParaRPr/>
          </a:p>
        </p:txBody>
      </p:sp>
      <p:sp>
        <p:nvSpPr>
          <p:cNvPr id="72" name="Google Shape;72;g3de0c90cd79_1_143"/>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lvl1pPr marL="0" marR="0" lvl="0"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500"/>
              <a:buFont typeface="Arial"/>
              <a:buNone/>
              <a:defRPr sz="15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1"/>
        <p:cNvGrpSpPr/>
        <p:nvPr/>
      </p:nvGrpSpPr>
      <p:grpSpPr>
        <a:xfrm>
          <a:off x="0" y="0"/>
          <a:ext cx="0" cy="0"/>
          <a:chOff x="0" y="0"/>
          <a:chExt cx="0" cy="0"/>
        </a:xfrm>
      </p:grpSpPr>
      <p:sp>
        <p:nvSpPr>
          <p:cNvPr id="122" name="Google Shape;122;g3ddf9c40ed0_0_76"/>
          <p:cNvSpPr txBox="1">
            <a:spLocks noGrp="1"/>
          </p:cNvSpPr>
          <p:nvPr>
            <p:ph type="title"/>
          </p:nvPr>
        </p:nvSpPr>
        <p:spPr>
          <a:xfrm>
            <a:off x="688786" y="636586"/>
            <a:ext cx="10825800" cy="1074600"/>
          </a:xfrm>
          <a:prstGeom prst="rect">
            <a:avLst/>
          </a:prstGeom>
          <a:noFill/>
          <a:ln>
            <a:noFill/>
          </a:ln>
        </p:spPr>
        <p:txBody>
          <a:bodyPr spcFirstLastPara="1" wrap="square" lIns="0" tIns="45700" rIns="91425" bIns="45700" anchor="b" anchorCtr="0">
            <a:noAutofit/>
          </a:bodyPr>
          <a:lstStyle>
            <a:lvl1pPr marR="0" lvl="0" algn="l" rtl="0">
              <a:lnSpc>
                <a:spcPct val="90000"/>
              </a:lnSpc>
              <a:spcBef>
                <a:spcPts val="0"/>
              </a:spcBef>
              <a:spcAft>
                <a:spcPts val="0"/>
              </a:spcAft>
              <a:buClr>
                <a:srgbClr val="8C1515"/>
              </a:buClr>
              <a:buSzPts val="4800"/>
              <a:buFont typeface="Lato"/>
              <a:buNone/>
              <a:defRPr sz="4800" b="0" i="0" u="none" strike="noStrike" cap="none">
                <a:solidFill>
                  <a:srgbClr val="8C1515"/>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23" name="Google Shape;123;g3ddf9c40ed0_0_76"/>
          <p:cNvSpPr txBox="1">
            <a:spLocks noGrp="1"/>
          </p:cNvSpPr>
          <p:nvPr>
            <p:ph type="body" idx="1"/>
          </p:nvPr>
        </p:nvSpPr>
        <p:spPr>
          <a:xfrm>
            <a:off x="688786" y="1998482"/>
            <a:ext cx="10825800" cy="3996900"/>
          </a:xfrm>
          <a:prstGeom prst="rect">
            <a:avLst/>
          </a:prstGeom>
          <a:noFill/>
          <a:ln>
            <a:noFill/>
          </a:ln>
        </p:spPr>
        <p:txBody>
          <a:bodyPr spcFirstLastPara="1" wrap="square" lIns="0" tIns="45700" rIns="91425" bIns="45700" anchor="t" anchorCtr="0">
            <a:noAutofit/>
          </a:bodyPr>
          <a:lstStyle>
            <a:lvl1pPr marL="457200" marR="0" lvl="0" indent="-228600" algn="l" rtl="0">
              <a:lnSpc>
                <a:spcPct val="100000"/>
              </a:lnSpc>
              <a:spcBef>
                <a:spcPts val="500"/>
              </a:spcBef>
              <a:spcAft>
                <a:spcPts val="0"/>
              </a:spcAft>
              <a:buClr>
                <a:srgbClr val="3F3F3F"/>
              </a:buClr>
              <a:buSzPts val="1600"/>
              <a:buFont typeface="Lato"/>
              <a:buNone/>
              <a:defRPr sz="1600" b="0" i="0" u="none" strike="noStrike" cap="none">
                <a:solidFill>
                  <a:srgbClr val="3F3F3F"/>
                </a:solidFill>
                <a:latin typeface="Lato"/>
                <a:ea typeface="Lato"/>
                <a:cs typeface="Lato"/>
                <a:sym typeface="Lato"/>
              </a:defRPr>
            </a:lvl1pPr>
            <a:lvl2pPr marL="914400" marR="0" lvl="1" indent="-350520" algn="l" rtl="0">
              <a:lnSpc>
                <a:spcPct val="100000"/>
              </a:lnSpc>
              <a:spcBef>
                <a:spcPts val="500"/>
              </a:spcBef>
              <a:spcAft>
                <a:spcPts val="0"/>
              </a:spcAft>
              <a:buClr>
                <a:srgbClr val="8C1515"/>
              </a:buClr>
              <a:buSzPts val="1920"/>
              <a:buFont typeface="Arial"/>
              <a:buChar char="•"/>
              <a:defRPr sz="1600" b="0" i="0" u="none" strike="noStrike" cap="none">
                <a:solidFill>
                  <a:srgbClr val="3F3F3F"/>
                </a:solidFill>
                <a:latin typeface="Lato"/>
                <a:ea typeface="Lato"/>
                <a:cs typeface="Lato"/>
                <a:sym typeface="Lato"/>
              </a:defRPr>
            </a:lvl2pPr>
            <a:lvl3pPr marL="1371600" marR="0" lvl="2" indent="-350520" algn="l" rtl="0">
              <a:lnSpc>
                <a:spcPct val="100000"/>
              </a:lnSpc>
              <a:spcBef>
                <a:spcPts val="500"/>
              </a:spcBef>
              <a:spcAft>
                <a:spcPts val="0"/>
              </a:spcAft>
              <a:buClr>
                <a:srgbClr val="8C1515"/>
              </a:buClr>
              <a:buSzPts val="1920"/>
              <a:buFont typeface="Arial"/>
              <a:buChar char="•"/>
              <a:defRPr sz="1600" b="0" i="0" u="none" strike="noStrike" cap="none">
                <a:solidFill>
                  <a:srgbClr val="3F3F3F"/>
                </a:solidFill>
                <a:latin typeface="Lato"/>
                <a:ea typeface="Lato"/>
                <a:cs typeface="Lato"/>
                <a:sym typeface="Lato"/>
              </a:defRPr>
            </a:lvl3pPr>
            <a:lvl4pPr marL="1828800" marR="0" lvl="3" indent="-335280" algn="l" rtl="0">
              <a:lnSpc>
                <a:spcPct val="100000"/>
              </a:lnSpc>
              <a:spcBef>
                <a:spcPts val="500"/>
              </a:spcBef>
              <a:spcAft>
                <a:spcPts val="0"/>
              </a:spcAft>
              <a:buClr>
                <a:srgbClr val="8C1515"/>
              </a:buClr>
              <a:buSzPts val="1680"/>
              <a:buFont typeface="Arial"/>
              <a:buChar char="•"/>
              <a:defRPr sz="1400" b="0" i="0" u="none" strike="noStrike" cap="none">
                <a:solidFill>
                  <a:srgbClr val="3F3F3F"/>
                </a:solidFill>
                <a:latin typeface="Lato"/>
                <a:ea typeface="Lato"/>
                <a:cs typeface="Lato"/>
                <a:sym typeface="Lato"/>
              </a:defRPr>
            </a:lvl4pPr>
            <a:lvl5pPr marL="2286000" marR="0" lvl="4" indent="-335280" algn="l" rtl="0">
              <a:lnSpc>
                <a:spcPct val="100000"/>
              </a:lnSpc>
              <a:spcBef>
                <a:spcPts val="500"/>
              </a:spcBef>
              <a:spcAft>
                <a:spcPts val="0"/>
              </a:spcAft>
              <a:buClr>
                <a:srgbClr val="8C1515"/>
              </a:buClr>
              <a:buSzPts val="1680"/>
              <a:buFont typeface="Arial"/>
              <a:buChar char="•"/>
              <a:defRPr sz="1400" b="0" i="1" u="none" strike="noStrike" cap="none">
                <a:solidFill>
                  <a:srgbClr val="3F3F3F"/>
                </a:solidFill>
                <a:latin typeface="Lato"/>
                <a:ea typeface="Lato"/>
                <a:cs typeface="Lato"/>
                <a:sym typeface="La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4" name="Google Shape;124;g3ddf9c40ed0_0_76"/>
          <p:cNvSpPr txBox="1">
            <a:spLocks noGrp="1"/>
          </p:cNvSpPr>
          <p:nvPr>
            <p:ph type="ftr" idx="11"/>
          </p:nvPr>
        </p:nvSpPr>
        <p:spPr>
          <a:xfrm>
            <a:off x="1523176" y="6579844"/>
            <a:ext cx="9221100" cy="278100"/>
          </a:xfrm>
          <a:prstGeom prst="rect">
            <a:avLst/>
          </a:prstGeom>
          <a:noFill/>
          <a:ln>
            <a:noFill/>
          </a:ln>
        </p:spPr>
        <p:txBody>
          <a:bodyPr spcFirstLastPara="1" wrap="square" lIns="0"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25" name="Google Shape;125;g3ddf9c40ed0_0_76"/>
          <p:cNvSpPr txBox="1">
            <a:spLocks noGrp="1"/>
          </p:cNvSpPr>
          <p:nvPr>
            <p:ph type="sldNum" idx="12"/>
          </p:nvPr>
        </p:nvSpPr>
        <p:spPr>
          <a:xfrm>
            <a:off x="11430000" y="6579845"/>
            <a:ext cx="685800" cy="278100"/>
          </a:xfrm>
          <a:prstGeom prst="rect">
            <a:avLst/>
          </a:prstGeom>
          <a:noFill/>
          <a:ln>
            <a:noFill/>
          </a:ln>
        </p:spPr>
        <p:txBody>
          <a:bodyPr spcFirstLastPara="1" wrap="square" lIns="91425" tIns="45700" rIns="0" bIns="45700" anchor="ctr" anchorCtr="0">
            <a:noAutofit/>
          </a:bodyPr>
          <a:lstStyle>
            <a:lvl1pPr marL="0" marR="0" lvl="0"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100"/>
              <a:buFont typeface="Arial"/>
              <a:buNone/>
              <a:defRPr sz="1100" b="0" i="0" u="none" strike="noStrike" cap="none">
                <a:solidFill>
                  <a:srgbClr val="3F3F3F"/>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US"/>
              <a:t>‹#›</a:t>
            </a:fld>
            <a:endParaRPr/>
          </a:p>
        </p:txBody>
      </p:sp>
      <p:pic>
        <p:nvPicPr>
          <p:cNvPr id="126" name="Google Shape;126;g3ddf9c40ed0_0_76"/>
          <p:cNvPicPr preferRelativeResize="0"/>
          <p:nvPr/>
        </p:nvPicPr>
        <p:blipFill rotWithShape="1">
          <a:blip r:embed="rId9">
            <a:alphaModFix/>
          </a:blip>
          <a:srcRect/>
          <a:stretch/>
        </p:blipFill>
        <p:spPr>
          <a:xfrm>
            <a:off x="576048" y="6617293"/>
            <a:ext cx="643152" cy="21251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88">
          <p15:clr>
            <a:srgbClr val="F26B43"/>
          </p15:clr>
        </p15:guide>
        <p15:guide id="2" orient="horz" pos="408">
          <p15:clr>
            <a:srgbClr val="F26B43"/>
          </p15:clr>
        </p15:guide>
        <p15:guide id="3" orient="horz" pos="1104">
          <p15:clr>
            <a:srgbClr val="F26B43"/>
          </p15:clr>
        </p15:guide>
        <p15:guide id="4" orient="horz" pos="1464">
          <p15:clr>
            <a:srgbClr val="F26B43"/>
          </p15:clr>
        </p15:guide>
        <p15:guide id="5" pos="3840">
          <p15:clr>
            <a:srgbClr val="F26B43"/>
          </p15:clr>
        </p15:guide>
        <p15:guide id="6" pos="504">
          <p15:clr>
            <a:srgbClr val="F26B43"/>
          </p15:clr>
        </p15:guide>
        <p15:guide id="7" pos="7152">
          <p15:clr>
            <a:srgbClr val="F26B43"/>
          </p15:clr>
        </p15:guide>
        <p15:guide id="8" orient="horz" pos="3984">
          <p15:clr>
            <a:srgbClr val="F26B43"/>
          </p15:clr>
        </p15:guide>
        <p15:guide id="9" orient="horz" pos="4128">
          <p15:clr>
            <a:srgbClr val="F26B43"/>
          </p15:clr>
        </p15:guide>
        <p15:guide id="10" orient="horz" pos="3816">
          <p15:clr>
            <a:srgbClr val="F26B43"/>
          </p15:clr>
        </p15:guide>
        <p15:guide id="11" pos="4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181"/>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74"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drive.google.com/drive/folders/12-y1bGFEUJgvN0v_cEUzJf08U2XhFinV?usp=sharing" TargetMode="External" /><Relationship Id="rId7" Type="http://schemas.openxmlformats.org/officeDocument/2006/relationships/image" Target="../media/image17.png" /><Relationship Id="rId2" Type="http://schemas.openxmlformats.org/officeDocument/2006/relationships/notesSlide" Target="../notesSlides/notesSlide1.xml" /><Relationship Id="rId1" Type="http://schemas.openxmlformats.org/officeDocument/2006/relationships/slideLayout" Target="../slideLayouts/slideLayout1.xml" /><Relationship Id="rId6" Type="http://schemas.openxmlformats.org/officeDocument/2006/relationships/image" Target="../media/image4.png" /><Relationship Id="rId5" Type="http://schemas.openxmlformats.org/officeDocument/2006/relationships/image" Target="../media/image3.png" /><Relationship Id="rId4" Type="http://schemas.openxmlformats.org/officeDocument/2006/relationships/image" Target="../media/image16.jpg"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3.xml" /></Relationships>
</file>

<file path=ppt/slides/_rels/slide3.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notesSlide" Target="../notesSlides/notesSlide3.xml" /><Relationship Id="rId1" Type="http://schemas.openxmlformats.org/officeDocument/2006/relationships/slideLayout" Target="../slideLayouts/slideLayout9.xml" /></Relationships>
</file>

<file path=ppt/slides/_rels/slide4.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notesSlide" Target="../notesSlides/notesSlide4.xml" /><Relationship Id="rId1" Type="http://schemas.openxmlformats.org/officeDocument/2006/relationships/slideLayout" Target="../slideLayouts/slideLayout9.xml" /><Relationship Id="rId4" Type="http://schemas.openxmlformats.org/officeDocument/2006/relationships/image" Target="../media/image19.png" /></Relationships>
</file>

<file path=ppt/slides/_rels/slide5.xml.rels><?xml version="1.0" encoding="UTF-8" standalone="yes"?>
<Relationships xmlns="http://schemas.openxmlformats.org/package/2006/relationships"><Relationship Id="rId2" Type="http://schemas.openxmlformats.org/officeDocument/2006/relationships/image" Target="../media/image20.png" /><Relationship Id="rId1" Type="http://schemas.openxmlformats.org/officeDocument/2006/relationships/slideLayout" Target="../slideLayouts/slideLayout3.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3.xml" /></Relationships>
</file>

<file path=ppt/slides/_rels/slide7.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notesSlide" Target="../notesSlides/notesSlide6.xml" /><Relationship Id="rId1" Type="http://schemas.openxmlformats.org/officeDocument/2006/relationships/slideLayout" Target="../slideLayouts/slideLayout3.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3.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3.xml" /></Relationships>
</file>

<file path=ppt/slides/_rels/slide10.xml.rels><?xml version="1.0" encoding="UTF-8" standalone="yes"?>
<Relationships xmlns="http://schemas.openxmlformats.org/package/2006/relationships"><Relationship Id="rId3" Type="http://schemas.openxmlformats.org/officeDocument/2006/relationships/image" Target="../media/image22.png" /><Relationship Id="rId2" Type="http://schemas.openxmlformats.org/officeDocument/2006/relationships/notesSlide" Target="../notesSlides/notesSlide9.xml" /><Relationship Id="rId1" Type="http://schemas.openxmlformats.org/officeDocument/2006/relationships/slideLayout" Target="../slideLayouts/slideLayout3.xml" /><Relationship Id="rId4" Type="http://schemas.openxmlformats.org/officeDocument/2006/relationships/image" Target="../media/image23.png" /></Relationships>
</file>

<file path=ppt/slides/_rels/slide11.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notesSlide" Target="../notesSlides/notesSlide10.xml" /><Relationship Id="rId1" Type="http://schemas.openxmlformats.org/officeDocument/2006/relationships/slideLayout" Target="../slideLayouts/slideLayout24.xml" /><Relationship Id="rId5" Type="http://schemas.openxmlformats.org/officeDocument/2006/relationships/image" Target="../media/image26.png" /><Relationship Id="rId4" Type="http://schemas.openxmlformats.org/officeDocument/2006/relationships/image" Target="../media/image25.png" /></Relationships>
</file>

<file path=ppt/slides/_rels/slide12.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notesSlide" Target="../notesSlides/notesSlide11.xml" /><Relationship Id="rId1" Type="http://schemas.openxmlformats.org/officeDocument/2006/relationships/slideLayout" Target="../slideLayouts/slideLayout3.xml" /></Relationships>
</file>

<file path=ppt/slides/_rels/slide13.xml.rels><?xml version="1.0" encoding="UTF-8" standalone="yes"?>
<Relationships xmlns="http://schemas.openxmlformats.org/package/2006/relationships"><Relationship Id="rId3" Type="http://schemas.openxmlformats.org/officeDocument/2006/relationships/image" Target="../media/image28.png" /><Relationship Id="rId2" Type="http://schemas.openxmlformats.org/officeDocument/2006/relationships/notesSlide" Target="../notesSlides/notesSlide12.xml" /><Relationship Id="rId1" Type="http://schemas.openxmlformats.org/officeDocument/2006/relationships/slideLayout" Target="../slideLayouts/slideLayout3.xml" /></Relationships>
</file>

<file path=ppt/slides/_rels/slide14.xml.rels><?xml version="1.0" encoding="UTF-8" standalone="yes"?>
<Relationships xmlns="http://schemas.openxmlformats.org/package/2006/relationships"><Relationship Id="rId3" Type="http://schemas.openxmlformats.org/officeDocument/2006/relationships/image" Target="../media/image29.png" /><Relationship Id="rId2" Type="http://schemas.openxmlformats.org/officeDocument/2006/relationships/notesSlide" Target="../notesSlides/notesSlide13.xml" /><Relationship Id="rId1" Type="http://schemas.openxmlformats.org/officeDocument/2006/relationships/slideLayout" Target="../slideLayouts/slideLayout3.xml" /></Relationships>
</file>

<file path=ppt/slides/_rels/slide15.xml.rels><?xml version="1.0" encoding="UTF-8" standalone="yes"?>
<Relationships xmlns="http://schemas.openxmlformats.org/package/2006/relationships"><Relationship Id="rId3" Type="http://schemas.openxmlformats.org/officeDocument/2006/relationships/image" Target="../media/image30.png" /><Relationship Id="rId2" Type="http://schemas.openxmlformats.org/officeDocument/2006/relationships/notesSlide" Target="../notesSlides/notesSlide14.xml" /><Relationship Id="rId1" Type="http://schemas.openxmlformats.org/officeDocument/2006/relationships/slideLayout" Target="../slideLayouts/slideLayout3.xml" /></Relationships>
</file>

<file path=ppt/slides/_rels/slide16.xml.rels><?xml version="1.0" encoding="UTF-8" standalone="yes"?>
<Relationships xmlns="http://schemas.openxmlformats.org/package/2006/relationships"><Relationship Id="rId3" Type="http://schemas.openxmlformats.org/officeDocument/2006/relationships/image" Target="../media/image28.png" /><Relationship Id="rId2" Type="http://schemas.openxmlformats.org/officeDocument/2006/relationships/notesSlide" Target="../notesSlides/notesSlide15.xml" /><Relationship Id="rId1" Type="http://schemas.openxmlformats.org/officeDocument/2006/relationships/slideLayout" Target="../slideLayouts/slideLayout3.xml" /></Relationships>
</file>

<file path=ppt/slides/_rels/slide17.xml.rels><?xml version="1.0" encoding="UTF-8" standalone="yes"?>
<Relationships xmlns="http://schemas.openxmlformats.org/package/2006/relationships"><Relationship Id="rId3" Type="http://schemas.openxmlformats.org/officeDocument/2006/relationships/image" Target="../media/image24.png" /><Relationship Id="rId2" Type="http://schemas.openxmlformats.org/officeDocument/2006/relationships/notesSlide" Target="../notesSlides/notesSlide16.xml" /><Relationship Id="rId1" Type="http://schemas.openxmlformats.org/officeDocument/2006/relationships/slideLayout" Target="../slideLayouts/slideLayout8.xml" /><Relationship Id="rId5" Type="http://schemas.openxmlformats.org/officeDocument/2006/relationships/image" Target="../media/image26.png" /><Relationship Id="rId4" Type="http://schemas.openxmlformats.org/officeDocument/2006/relationships/image" Target="../media/image25.png" /></Relationships>
</file>

<file path=ppt/slides/_rels/slide18.xml.rels><?xml version="1.0" encoding="UTF-8" standalone="yes"?>
<Relationships xmlns="http://schemas.openxmlformats.org/package/2006/relationships"><Relationship Id="rId3" Type="http://schemas.openxmlformats.org/officeDocument/2006/relationships/image" Target="../media/image31.png" /><Relationship Id="rId2" Type="http://schemas.openxmlformats.org/officeDocument/2006/relationships/notesSlide" Target="../notesSlides/notesSlide17.xml" /><Relationship Id="rId1" Type="http://schemas.openxmlformats.org/officeDocument/2006/relationships/slideLayout" Target="../slideLayouts/slideLayout3.xml" /></Relationships>
</file>

<file path=ppt/slides/_rels/slide19.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notesSlide" Target="../notesSlides/notesSlide18.xml" /><Relationship Id="rId1" Type="http://schemas.openxmlformats.org/officeDocument/2006/relationships/slideLayout" Target="../slideLayouts/slideLayout3.xml" /></Relationships>
</file>

<file path=ppt/slides/_rels/slide20.xml.rels><?xml version="1.0" encoding="UTF-8" standalone="yes"?>
<Relationships xmlns="http://schemas.openxmlformats.org/package/2006/relationships"><Relationship Id="rId3" Type="http://schemas.openxmlformats.org/officeDocument/2006/relationships/image" Target="../media/image33.jpg" /><Relationship Id="rId2" Type="http://schemas.openxmlformats.org/officeDocument/2006/relationships/notesSlide" Target="../notesSlides/notesSlide19.xml" /><Relationship Id="rId1" Type="http://schemas.openxmlformats.org/officeDocument/2006/relationships/slideLayout" Target="../slideLayouts/slideLayout3.xml" /><Relationship Id="rId5" Type="http://schemas.openxmlformats.org/officeDocument/2006/relationships/image" Target="../media/image35.png" /><Relationship Id="rId4" Type="http://schemas.openxmlformats.org/officeDocument/2006/relationships/image" Target="../media/image34.jpg"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 /><Relationship Id="rId1" Type="http://schemas.openxmlformats.org/officeDocument/2006/relationships/slideLayout" Target="../slideLayouts/slideLayout3.xml" /></Relationships>
</file>

<file path=ppt/slides/_rels/slide22.xml.rels><?xml version="1.0" encoding="UTF-8" standalone="yes"?>
<Relationships xmlns="http://schemas.openxmlformats.org/package/2006/relationships"><Relationship Id="rId3" Type="http://schemas.openxmlformats.org/officeDocument/2006/relationships/image" Target="../media/image36.jpeg" /><Relationship Id="rId2" Type="http://schemas.openxmlformats.org/officeDocument/2006/relationships/notesSlide" Target="../notesSlides/notesSlide21.xml" /><Relationship Id="rId1" Type="http://schemas.openxmlformats.org/officeDocument/2006/relationships/slideLayout" Target="../slideLayouts/slideLayout3.xml" /><Relationship Id="rId6" Type="http://schemas.openxmlformats.org/officeDocument/2006/relationships/image" Target="../media/image39.jpeg" /><Relationship Id="rId5" Type="http://schemas.openxmlformats.org/officeDocument/2006/relationships/image" Target="../media/image38.jpeg" /><Relationship Id="rId4" Type="http://schemas.openxmlformats.org/officeDocument/2006/relationships/image" Target="../media/image37.jpeg" /></Relationships>
</file>

<file path=ppt/slides/_rels/slide23.xml.rels><?xml version="1.0" encoding="UTF-8" standalone="yes"?>
<Relationships xmlns="http://schemas.openxmlformats.org/package/2006/relationships"><Relationship Id="rId3" Type="http://schemas.openxmlformats.org/officeDocument/2006/relationships/image" Target="../media/image40.png" /><Relationship Id="rId2" Type="http://schemas.openxmlformats.org/officeDocument/2006/relationships/notesSlide" Target="../notesSlides/notesSlide22.xml" /><Relationship Id="rId1" Type="http://schemas.openxmlformats.org/officeDocument/2006/relationships/slideLayout" Target="../slideLayouts/slideLayout3.xml" /><Relationship Id="rId4" Type="http://schemas.openxmlformats.org/officeDocument/2006/relationships/image" Target="../media/image41.png" /></Relationships>
</file>

<file path=ppt/slides/_rels/slide24.xml.rels><?xml version="1.0" encoding="UTF-8" standalone="yes"?>
<Relationships xmlns="http://schemas.openxmlformats.org/package/2006/relationships"><Relationship Id="rId3" Type="http://schemas.openxmlformats.org/officeDocument/2006/relationships/image" Target="../media/image42.png" /><Relationship Id="rId2" Type="http://schemas.openxmlformats.org/officeDocument/2006/relationships/notesSlide" Target="../notesSlides/notesSlide23.xml" /><Relationship Id="rId1" Type="http://schemas.openxmlformats.org/officeDocument/2006/relationships/slideLayout" Target="../slideLayouts/slideLayout3.xml" /><Relationship Id="rId4" Type="http://schemas.openxmlformats.org/officeDocument/2006/relationships/image" Target="../media/image30.png" /></Relationships>
</file>

<file path=ppt/slides/_rels/slide25.xml.rels><?xml version="1.0" encoding="UTF-8" standalone="yes"?>
<Relationships xmlns="http://schemas.openxmlformats.org/package/2006/relationships"><Relationship Id="rId3" Type="http://schemas.openxmlformats.org/officeDocument/2006/relationships/image" Target="../media/image43.png" /><Relationship Id="rId2" Type="http://schemas.openxmlformats.org/officeDocument/2006/relationships/notesSlide" Target="../notesSlides/notesSlide24.xml" /><Relationship Id="rId1" Type="http://schemas.openxmlformats.org/officeDocument/2006/relationships/slideLayout" Target="../slideLayouts/slideLayout3.xml" /><Relationship Id="rId4" Type="http://schemas.openxmlformats.org/officeDocument/2006/relationships/image" Target="../media/image44.png" /></Relationships>
</file>

<file path=ppt/slides/_rels/slide26.xml.rels><?xml version="1.0" encoding="UTF-8" standalone="yes"?>
<Relationships xmlns="http://schemas.openxmlformats.org/package/2006/relationships"><Relationship Id="rId3" Type="http://schemas.openxmlformats.org/officeDocument/2006/relationships/image" Target="../media/image45.png" /><Relationship Id="rId2" Type="http://schemas.openxmlformats.org/officeDocument/2006/relationships/notesSlide" Target="../notesSlides/notesSlide25.xml"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3" Type="http://schemas.openxmlformats.org/officeDocument/2006/relationships/image" Target="../media/image46.png" /><Relationship Id="rId2" Type="http://schemas.openxmlformats.org/officeDocument/2006/relationships/notesSlide" Target="../notesSlides/notesSlide26.xml" /><Relationship Id="rId1" Type="http://schemas.openxmlformats.org/officeDocument/2006/relationships/slideLayout" Target="../slideLayouts/slideLayout3.xml" /></Relationships>
</file>

<file path=ppt/slides/_rels/slide28.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notesSlide" Target="../notesSlides/notesSlide27.xml" /><Relationship Id="rId1" Type="http://schemas.openxmlformats.org/officeDocument/2006/relationships/slideLayout" Target="../slideLayouts/slideLayout3.xml" /></Relationships>
</file>

<file path=ppt/slides/_rels/slide29.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notesSlide" Target="../notesSlides/notesSlide28.xml" /><Relationship Id="rId1" Type="http://schemas.openxmlformats.org/officeDocument/2006/relationships/slideLayout" Target="../slideLayouts/slideLayout3.xml" /></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 /><Relationship Id="rId1" Type="http://schemas.openxmlformats.org/officeDocument/2006/relationships/slideLayout" Target="../slideLayouts/slideLayout3.xml" /></Relationships>
</file>

<file path=ppt/slides/_rels/slide31.xml.rels><?xml version="1.0" encoding="UTF-8" standalone="yes"?>
<Relationships xmlns="http://schemas.openxmlformats.org/package/2006/relationships"><Relationship Id="rId3" Type="http://schemas.openxmlformats.org/officeDocument/2006/relationships/image" Target="../media/image49.jpeg" /><Relationship Id="rId2" Type="http://schemas.openxmlformats.org/officeDocument/2006/relationships/notesSlide" Target="../notesSlides/notesSlide30.xml" /><Relationship Id="rId1" Type="http://schemas.openxmlformats.org/officeDocument/2006/relationships/slideLayout" Target="../slideLayouts/slideLayout3.xml" /></Relationships>
</file>

<file path=ppt/slides/_rels/slide32.xml.rels><?xml version="1.0" encoding="UTF-8" standalone="yes"?>
<Relationships xmlns="http://schemas.openxmlformats.org/package/2006/relationships"><Relationship Id="rId2" Type="http://schemas.openxmlformats.org/officeDocument/2006/relationships/image" Target="../media/image50.jpeg" /><Relationship Id="rId1" Type="http://schemas.openxmlformats.org/officeDocument/2006/relationships/slideLayout" Target="../slideLayouts/slideLayout3.xml" /></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 /><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3" Type="http://schemas.openxmlformats.org/officeDocument/2006/relationships/image" Target="../media/image51.png" /><Relationship Id="rId2" Type="http://schemas.openxmlformats.org/officeDocument/2006/relationships/notesSlide" Target="../notesSlides/notesSlide32.xml" /><Relationship Id="rId1" Type="http://schemas.openxmlformats.org/officeDocument/2006/relationships/slideLayout" Target="../slideLayouts/slideLayout4.xml" /><Relationship Id="rId6" Type="http://schemas.openxmlformats.org/officeDocument/2006/relationships/image" Target="../media/image54.jpg" /><Relationship Id="rId5" Type="http://schemas.openxmlformats.org/officeDocument/2006/relationships/image" Target="../media/image53.jpg" /><Relationship Id="rId4" Type="http://schemas.openxmlformats.org/officeDocument/2006/relationships/image" Target="../media/image52.png" /></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1" descr="A picture containing sky, outdoor, tree, road&#10;&#10;Description automatically generated">
            <a:hlinkClick r:id="rId3"/>
          </p:cNvPr>
          <p:cNvPicPr preferRelativeResize="0">
            <a:picLocks noGrp="1"/>
          </p:cNvPicPr>
          <p:nvPr>
            <p:ph type="pic" idx="2"/>
          </p:nvPr>
        </p:nvPicPr>
        <p:blipFill rotWithShape="1">
          <a:blip r:embed="rId4">
            <a:alphaModFix/>
          </a:blip>
          <a:srcRect/>
          <a:stretch/>
        </p:blipFill>
        <p:spPr>
          <a:xfrm>
            <a:off x="0" y="0"/>
            <a:ext cx="12192000" cy="6858000"/>
          </a:xfrm>
          <a:prstGeom prst="rect">
            <a:avLst/>
          </a:prstGeom>
          <a:solidFill>
            <a:srgbClr val="D0CECE"/>
          </a:solidFill>
          <a:ln>
            <a:noFill/>
          </a:ln>
        </p:spPr>
      </p:pic>
      <p:sp>
        <p:nvSpPr>
          <p:cNvPr id="188" name="Google Shape;188;p1"/>
          <p:cNvSpPr txBox="1">
            <a:spLocks noGrp="1"/>
          </p:cNvSpPr>
          <p:nvPr>
            <p:ph type="body" idx="1"/>
          </p:nvPr>
        </p:nvSpPr>
        <p:spPr>
          <a:xfrm>
            <a:off x="800099" y="647701"/>
            <a:ext cx="10888317" cy="2246574"/>
          </a:xfrm>
          <a:prstGeom prst="rect">
            <a:avLst/>
          </a:prstGeom>
          <a:noFill/>
          <a:ln>
            <a:noFill/>
          </a:ln>
        </p:spPr>
        <p:txBody>
          <a:bodyPr spcFirstLastPara="1" wrap="square" lIns="0" tIns="45700" rIns="91425" bIns="45700" anchor="b" anchorCtr="0">
            <a:normAutofit lnSpcReduction="10000"/>
          </a:bodyPr>
          <a:lstStyle/>
          <a:p>
            <a:pPr marL="0" lvl="0" indent="0" algn="l" rtl="0">
              <a:lnSpc>
                <a:spcPct val="100000"/>
              </a:lnSpc>
              <a:spcBef>
                <a:spcPts val="0"/>
              </a:spcBef>
              <a:spcAft>
                <a:spcPts val="0"/>
              </a:spcAft>
              <a:buClr>
                <a:schemeClr val="lt1"/>
              </a:buClr>
              <a:buSzPts val="4800"/>
              <a:buFont typeface="Lato"/>
              <a:buNone/>
            </a:pPr>
            <a:endParaRPr lang="en-US" sz="4800" dirty="0">
              <a:latin typeface="Arial"/>
              <a:ea typeface="Arial"/>
              <a:cs typeface="Arial"/>
              <a:sym typeface="Arial"/>
            </a:endParaRPr>
          </a:p>
          <a:p>
            <a:pPr marL="0" lvl="0" indent="0" algn="l" rtl="0">
              <a:lnSpc>
                <a:spcPct val="100000"/>
              </a:lnSpc>
              <a:spcBef>
                <a:spcPts val="0"/>
              </a:spcBef>
              <a:spcAft>
                <a:spcPts val="0"/>
              </a:spcAft>
              <a:buClr>
                <a:schemeClr val="lt1"/>
              </a:buClr>
              <a:buSzPts val="4800"/>
              <a:buFont typeface="Lato"/>
              <a:buNone/>
            </a:pPr>
            <a:r>
              <a:rPr lang="en-US" sz="4800" dirty="0">
                <a:latin typeface="Arial"/>
                <a:ea typeface="Arial"/>
                <a:cs typeface="Arial"/>
                <a:sym typeface="Arial"/>
              </a:rPr>
              <a:t>Virtual Diagnostic For Longitudinal Phase Space Prediction at FACET-II </a:t>
            </a:r>
          </a:p>
        </p:txBody>
      </p:sp>
      <p:sp>
        <p:nvSpPr>
          <p:cNvPr id="189" name="Google Shape;189;p1"/>
          <p:cNvSpPr txBox="1">
            <a:spLocks noGrp="1"/>
          </p:cNvSpPr>
          <p:nvPr>
            <p:ph type="body" idx="3"/>
          </p:nvPr>
        </p:nvSpPr>
        <p:spPr>
          <a:xfrm>
            <a:off x="800100" y="2931550"/>
            <a:ext cx="8970300" cy="505500"/>
          </a:xfrm>
          <a:prstGeom prst="rect">
            <a:avLst/>
          </a:prstGeom>
          <a:noFill/>
          <a:ln>
            <a:noFill/>
          </a:ln>
        </p:spPr>
        <p:txBody>
          <a:bodyPr spcFirstLastPara="1" wrap="square" lIns="0" tIns="45700" rIns="91425" bIns="45700" anchor="b" anchorCtr="0">
            <a:noAutofit/>
          </a:bodyPr>
          <a:lstStyle/>
          <a:p>
            <a:pPr marL="0" lvl="0" indent="0" algn="l" rtl="0">
              <a:lnSpc>
                <a:spcPct val="100000"/>
              </a:lnSpc>
              <a:spcBef>
                <a:spcPts val="0"/>
              </a:spcBef>
              <a:spcAft>
                <a:spcPts val="0"/>
              </a:spcAft>
              <a:buClr>
                <a:schemeClr val="lt1"/>
              </a:buClr>
              <a:buSzPts val="4800"/>
              <a:buFont typeface="Lato"/>
              <a:buNone/>
            </a:pPr>
            <a:endParaRPr sz="1800" dirty="0">
              <a:latin typeface="Arial"/>
              <a:ea typeface="Arial"/>
              <a:cs typeface="Arial"/>
              <a:sym typeface="Arial"/>
            </a:endParaRPr>
          </a:p>
        </p:txBody>
      </p:sp>
      <p:sp>
        <p:nvSpPr>
          <p:cNvPr id="190" name="Google Shape;190;p1"/>
          <p:cNvSpPr txBox="1">
            <a:spLocks noGrp="1"/>
          </p:cNvSpPr>
          <p:nvPr>
            <p:ph type="body" idx="4"/>
          </p:nvPr>
        </p:nvSpPr>
        <p:spPr>
          <a:xfrm>
            <a:off x="800099" y="3941112"/>
            <a:ext cx="8632135" cy="363896"/>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0"/>
              </a:spcBef>
              <a:spcAft>
                <a:spcPts val="0"/>
              </a:spcAft>
              <a:buClr>
                <a:schemeClr val="lt1"/>
              </a:buClr>
              <a:buSzPts val="1800"/>
              <a:buFont typeface="Lato"/>
              <a:buNone/>
            </a:pPr>
            <a:r>
              <a:rPr lang="en-US">
                <a:latin typeface="Arial"/>
                <a:ea typeface="Arial"/>
                <a:cs typeface="Arial"/>
                <a:sym typeface="Arial"/>
              </a:rPr>
              <a:t>SLAC National Accelerator Laboratory</a:t>
            </a:r>
            <a:endParaRPr>
              <a:latin typeface="Arial"/>
              <a:ea typeface="Arial"/>
              <a:cs typeface="Arial"/>
              <a:sym typeface="Arial"/>
            </a:endParaRPr>
          </a:p>
        </p:txBody>
      </p:sp>
      <p:sp>
        <p:nvSpPr>
          <p:cNvPr id="191" name="Google Shape;191;p1"/>
          <p:cNvSpPr txBox="1">
            <a:spLocks noGrp="1"/>
          </p:cNvSpPr>
          <p:nvPr>
            <p:ph type="body" idx="5"/>
          </p:nvPr>
        </p:nvSpPr>
        <p:spPr>
          <a:xfrm>
            <a:off x="800099" y="4306401"/>
            <a:ext cx="7563493" cy="295275"/>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0"/>
              </a:spcBef>
              <a:spcAft>
                <a:spcPts val="0"/>
              </a:spcAft>
              <a:buClr>
                <a:schemeClr val="lt1"/>
              </a:buClr>
              <a:buSzPts val="1600"/>
              <a:buFont typeface="Lato"/>
              <a:buNone/>
            </a:pPr>
            <a:r>
              <a:rPr lang="en-US" dirty="0">
                <a:latin typeface="Arial"/>
                <a:ea typeface="Arial"/>
                <a:cs typeface="Arial"/>
                <a:sym typeface="Arial"/>
              </a:rPr>
              <a:t>AAC 2026,</a:t>
            </a:r>
            <a:r>
              <a:rPr lang="ko-KR" altLang="en-US" dirty="0">
                <a:latin typeface="Arial"/>
                <a:ea typeface="Arial"/>
                <a:cs typeface="Arial"/>
                <a:sym typeface="Arial"/>
              </a:rPr>
              <a:t> </a:t>
            </a:r>
            <a:r>
              <a:rPr lang="en-US" altLang="ko-KR">
                <a:latin typeface="Arial"/>
                <a:ea typeface="Arial"/>
                <a:cs typeface="Arial"/>
                <a:sym typeface="Arial"/>
              </a:rPr>
              <a:t>UCLA</a:t>
            </a:r>
            <a:endParaRPr>
              <a:latin typeface="Arial"/>
              <a:ea typeface="Arial"/>
              <a:cs typeface="Arial"/>
              <a:sym typeface="Arial"/>
            </a:endParaRPr>
          </a:p>
          <a:p>
            <a:pPr marL="0" lvl="0" indent="0" algn="l" rtl="0">
              <a:lnSpc>
                <a:spcPct val="100000"/>
              </a:lnSpc>
              <a:spcBef>
                <a:spcPts val="0"/>
              </a:spcBef>
              <a:spcAft>
                <a:spcPts val="0"/>
              </a:spcAft>
              <a:buClr>
                <a:schemeClr val="lt1"/>
              </a:buClr>
              <a:buSzPts val="1600"/>
              <a:buFont typeface="Lato"/>
              <a:buNone/>
            </a:pPr>
            <a:endParaRPr dirty="0">
              <a:latin typeface="Arial"/>
              <a:ea typeface="Arial"/>
              <a:cs typeface="Arial"/>
              <a:sym typeface="Arial"/>
            </a:endParaRPr>
          </a:p>
          <a:p>
            <a:pPr marL="0" lvl="0" indent="0" algn="l" rtl="0">
              <a:lnSpc>
                <a:spcPct val="100000"/>
              </a:lnSpc>
              <a:spcBef>
                <a:spcPts val="0"/>
              </a:spcBef>
              <a:spcAft>
                <a:spcPts val="0"/>
              </a:spcAft>
              <a:buClr>
                <a:schemeClr val="lt1"/>
              </a:buClr>
              <a:buSzPts val="1600"/>
              <a:buFont typeface="Lato"/>
              <a:buNone/>
            </a:pPr>
            <a:r>
              <a:rPr lang="en-US" dirty="0">
                <a:latin typeface="Arial"/>
                <a:ea typeface="Arial"/>
                <a:cs typeface="Arial"/>
                <a:sym typeface="Arial"/>
              </a:rPr>
              <a:t>Presenter: </a:t>
            </a:r>
            <a:r>
              <a:rPr lang="en-US" dirty="0" err="1">
                <a:latin typeface="Arial"/>
                <a:ea typeface="Arial"/>
                <a:cs typeface="Arial"/>
                <a:sym typeface="Arial"/>
              </a:rPr>
              <a:t>Jinseo</a:t>
            </a:r>
            <a:r>
              <a:rPr lang="en-US" dirty="0">
                <a:latin typeface="Arial"/>
                <a:ea typeface="Arial"/>
                <a:cs typeface="Arial"/>
                <a:sym typeface="Arial"/>
              </a:rPr>
              <a:t> Park, PI: Claudio Emma</a:t>
            </a:r>
            <a:endParaRPr dirty="0">
              <a:latin typeface="Arial"/>
              <a:ea typeface="Arial"/>
              <a:cs typeface="Arial"/>
              <a:sym typeface="Arial"/>
            </a:endParaRPr>
          </a:p>
        </p:txBody>
      </p:sp>
      <p:sp>
        <p:nvSpPr>
          <p:cNvPr id="192" name="Google Shape;192;p1"/>
          <p:cNvSpPr txBox="1">
            <a:spLocks noGrp="1"/>
          </p:cNvSpPr>
          <p:nvPr>
            <p:ph type="body" idx="7"/>
          </p:nvPr>
        </p:nvSpPr>
        <p:spPr>
          <a:xfrm>
            <a:off x="800099" y="3740943"/>
            <a:ext cx="10553701" cy="45719"/>
          </a:xfrm>
          <a:prstGeom prst="rect">
            <a:avLst/>
          </a:prstGeom>
          <a:blipFill rotWithShape="1">
            <a:blip r:embed="rId5">
              <a:alphaModFix/>
            </a:blip>
            <a:stretch>
              <a:fillRect/>
            </a:stretch>
          </a:blipFill>
          <a:ln>
            <a:noFill/>
          </a:ln>
        </p:spPr>
        <p:txBody>
          <a:bodyPr spcFirstLastPara="1" wrap="square" lIns="0" tIns="45700" rIns="91425" bIns="45700" anchor="t" anchorCtr="0">
            <a:noAutofit/>
          </a:bodyPr>
          <a:lstStyle/>
          <a:p>
            <a:pPr marL="0" lvl="0" indent="0" algn="l" rtl="0">
              <a:lnSpc>
                <a:spcPct val="100000"/>
              </a:lnSpc>
              <a:spcBef>
                <a:spcPts val="0"/>
              </a:spcBef>
              <a:spcAft>
                <a:spcPts val="0"/>
              </a:spcAft>
              <a:buClr>
                <a:srgbClr val="3F3F3F"/>
              </a:buClr>
              <a:buSzPts val="1600"/>
              <a:buFont typeface="Lato"/>
              <a:buNone/>
            </a:pPr>
            <a:endParaRPr/>
          </a:p>
        </p:txBody>
      </p:sp>
      <p:sp>
        <p:nvSpPr>
          <p:cNvPr id="193" name="Google Shape;193;p1"/>
          <p:cNvSpPr txBox="1">
            <a:spLocks noGrp="1"/>
          </p:cNvSpPr>
          <p:nvPr>
            <p:ph type="body" idx="8"/>
          </p:nvPr>
        </p:nvSpPr>
        <p:spPr>
          <a:xfrm>
            <a:off x="759144" y="6156325"/>
            <a:ext cx="2719552" cy="470853"/>
          </a:xfrm>
          <a:prstGeom prst="rect">
            <a:avLst/>
          </a:prstGeom>
          <a:blipFill rotWithShape="1">
            <a:blip r:embed="rId6">
              <a:alphaModFix/>
            </a:blip>
            <a:stretch>
              <a:fillRect/>
            </a:stretch>
          </a:blipFill>
          <a:ln>
            <a:noFill/>
          </a:ln>
        </p:spPr>
        <p:txBody>
          <a:bodyPr spcFirstLastPara="1" wrap="square" lIns="0" tIns="45700" rIns="91425" bIns="45700" anchor="t" anchorCtr="0">
            <a:noAutofit/>
          </a:bodyPr>
          <a:lstStyle/>
          <a:p>
            <a:pPr marL="0" lvl="0" indent="0" algn="l" rtl="0">
              <a:lnSpc>
                <a:spcPct val="100000"/>
              </a:lnSpc>
              <a:spcBef>
                <a:spcPts val="0"/>
              </a:spcBef>
              <a:spcAft>
                <a:spcPts val="0"/>
              </a:spcAft>
              <a:buClr>
                <a:srgbClr val="3F3F3F"/>
              </a:buClr>
              <a:buSzPts val="1600"/>
              <a:buFont typeface="Lato"/>
              <a:buNone/>
            </a:pPr>
            <a:endParaRPr/>
          </a:p>
        </p:txBody>
      </p:sp>
      <p:pic>
        <p:nvPicPr>
          <p:cNvPr id="194" name="Google Shape;194;p1" descr="A picture containing text, clipart, sign&#10;&#10;Description automatically generated"/>
          <p:cNvPicPr preferRelativeResize="0"/>
          <p:nvPr/>
        </p:nvPicPr>
        <p:blipFill rotWithShape="1">
          <a:blip r:embed="rId7">
            <a:alphaModFix/>
          </a:blip>
          <a:srcRect/>
          <a:stretch/>
        </p:blipFill>
        <p:spPr>
          <a:xfrm>
            <a:off x="652464" y="5216445"/>
            <a:ext cx="2826232" cy="64321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63f60fcbbd130593_0"/>
          <p:cNvSpPr/>
          <p:nvPr/>
        </p:nvSpPr>
        <p:spPr>
          <a:xfrm>
            <a:off x="8" y="1356927"/>
            <a:ext cx="12192000" cy="47349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01" name="Google Shape;201;g63f60fcbbd130593_0"/>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a:t>
            </a:fld>
            <a:endParaRPr/>
          </a:p>
        </p:txBody>
      </p:sp>
      <p:sp>
        <p:nvSpPr>
          <p:cNvPr id="202" name="Google Shape;202;g63f60fcbbd130593_0"/>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203" name="Google Shape;203;g63f60fcbbd130593_0"/>
          <p:cNvSpPr txBox="1">
            <a:spLocks noGrp="1"/>
          </p:cNvSpPr>
          <p:nvPr>
            <p:ph type="title"/>
          </p:nvPr>
        </p:nvSpPr>
        <p:spPr>
          <a:xfrm>
            <a:off x="1088850" y="1893750"/>
            <a:ext cx="9109800" cy="3503100"/>
          </a:xfrm>
          <a:prstGeom prst="rect">
            <a:avLst/>
          </a:prstGeom>
          <a:noFill/>
          <a:ln>
            <a:noFill/>
          </a:ln>
        </p:spPr>
        <p:txBody>
          <a:bodyPr spcFirstLastPara="1" wrap="square" lIns="0" tIns="45700" rIns="91425" bIns="45700" anchor="ctr" anchorCtr="0">
            <a:normAutofit fontScale="90000"/>
          </a:bodyPr>
          <a:lstStyle/>
          <a:p>
            <a:pPr marL="457200" lvl="0" indent="-502920" algn="l" rtl="0">
              <a:lnSpc>
                <a:spcPct val="150000"/>
              </a:lnSpc>
              <a:spcBef>
                <a:spcPts val="0"/>
              </a:spcBef>
              <a:spcAft>
                <a:spcPts val="0"/>
              </a:spcAft>
              <a:buClr>
                <a:srgbClr val="FFFFFF"/>
              </a:buClr>
              <a:buSzPct val="100000"/>
              <a:buFont typeface="Arial"/>
              <a:buAutoNum type="arabicPeriod"/>
            </a:pPr>
            <a:r>
              <a:rPr lang="en-US">
                <a:solidFill>
                  <a:srgbClr val="FFFFFF"/>
                </a:solidFill>
                <a:latin typeface="Arial"/>
                <a:ea typeface="Arial"/>
                <a:cs typeface="Arial"/>
                <a:sym typeface="Arial"/>
              </a:rPr>
              <a:t>Motivation</a:t>
            </a:r>
            <a:endParaRPr>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Principle of Operation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Results / Application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Current Research Direction</a:t>
            </a:r>
            <a:endParaRPr>
              <a:solidFill>
                <a:srgbClr val="B7B7B7"/>
              </a:solidFill>
              <a:latin typeface="Arial"/>
              <a:ea typeface="Arial"/>
              <a:cs typeface="Arial"/>
              <a:sym typeface="Arial"/>
            </a:endParaRPr>
          </a:p>
        </p:txBody>
      </p:sp>
      <p:sp>
        <p:nvSpPr>
          <p:cNvPr id="204" name="Google Shape;204;g63f60fcbbd130593_0"/>
          <p:cNvSpPr/>
          <p:nvPr/>
        </p:nvSpPr>
        <p:spPr>
          <a:xfrm>
            <a:off x="0" y="905099"/>
            <a:ext cx="12192000" cy="4023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g3de0c90cd79_1_195"/>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p>
            <a:pPr marL="0" lvl="0" indent="0" algn="l" rtl="0">
              <a:lnSpc>
                <a:spcPct val="100000"/>
              </a:lnSpc>
              <a:spcBef>
                <a:spcPts val="0"/>
              </a:spcBef>
              <a:spcAft>
                <a:spcPts val="0"/>
              </a:spcAft>
              <a:buClr>
                <a:srgbClr val="000000"/>
              </a:buClr>
              <a:buSzPts val="1500"/>
              <a:buFont typeface="Arial"/>
              <a:buNone/>
            </a:pPr>
            <a:fld id="{00000000-1234-1234-1234-123412341234}" type="slidenum">
              <a:rPr lang="en-US"/>
              <a:t>3</a:t>
            </a:fld>
            <a:endParaRPr/>
          </a:p>
        </p:txBody>
      </p:sp>
      <p:sp>
        <p:nvSpPr>
          <p:cNvPr id="211" name="Google Shape;211;g3de0c90cd79_1_195"/>
          <p:cNvSpPr txBox="1"/>
          <p:nvPr/>
        </p:nvSpPr>
        <p:spPr>
          <a:xfrm>
            <a:off x="1862380" y="5804383"/>
            <a:ext cx="5693208" cy="781688"/>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800" b="0" i="0" u="none" strike="noStrike" cap="none" dirty="0">
                <a:solidFill>
                  <a:schemeClr val="dk1"/>
                </a:solidFill>
                <a:latin typeface="Roboto"/>
                <a:ea typeface="Roboto"/>
                <a:cs typeface="Roboto"/>
                <a:sym typeface="Roboto"/>
              </a:rPr>
              <a:t>Head </a:t>
            </a:r>
            <a:r>
              <a:rPr lang="en-US" sz="2800" b="0" i="0" u="none" strike="noStrike" cap="none" dirty="0">
                <a:solidFill>
                  <a:schemeClr val="dk1"/>
                </a:solidFill>
                <a:latin typeface="Roboto"/>
                <a:ea typeface="Roboto"/>
                <a:cs typeface="Roboto"/>
                <a:sym typeface="Wingdings" pitchFamily="2" charset="2"/>
              </a:rPr>
              <a:t>             </a:t>
            </a:r>
            <a:r>
              <a:rPr lang="en-US" sz="2800" b="0" i="0" u="none" strike="noStrike" cap="none" dirty="0">
                <a:solidFill>
                  <a:schemeClr val="dk1"/>
                </a:solidFill>
                <a:latin typeface="Roboto"/>
                <a:ea typeface="Roboto"/>
                <a:cs typeface="Roboto"/>
                <a:sym typeface="Roboto"/>
              </a:rPr>
              <a:t>ζ             </a:t>
            </a:r>
            <a:r>
              <a:rPr lang="en-US" sz="2800" b="0" i="0" u="none" strike="noStrike" cap="none" dirty="0">
                <a:solidFill>
                  <a:schemeClr val="dk1"/>
                </a:solidFill>
                <a:latin typeface="Roboto"/>
                <a:ea typeface="Roboto"/>
                <a:cs typeface="Roboto"/>
                <a:sym typeface="Wingdings" pitchFamily="2" charset="2"/>
              </a:rPr>
              <a:t> Tail</a:t>
            </a:r>
            <a:endParaRPr sz="4000" b="0" i="0" u="none" strike="noStrike" cap="none" dirty="0">
              <a:solidFill>
                <a:schemeClr val="dk1"/>
              </a:solidFill>
              <a:latin typeface="Arial"/>
              <a:ea typeface="Arial"/>
              <a:cs typeface="Arial"/>
              <a:sym typeface="Arial"/>
            </a:endParaRPr>
          </a:p>
        </p:txBody>
      </p:sp>
      <p:sp>
        <p:nvSpPr>
          <p:cNvPr id="212" name="Google Shape;212;g3de0c90cd79_1_195"/>
          <p:cNvSpPr txBox="1"/>
          <p:nvPr/>
        </p:nvSpPr>
        <p:spPr>
          <a:xfrm>
            <a:off x="800112" y="3214696"/>
            <a:ext cx="493200" cy="11808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3000" b="0" i="0" u="none" strike="noStrike" cap="none">
                <a:solidFill>
                  <a:schemeClr val="dk1"/>
                </a:solidFill>
                <a:latin typeface="Arial"/>
                <a:ea typeface="Arial"/>
                <a:cs typeface="Arial"/>
                <a:sym typeface="Arial"/>
              </a:rPr>
              <a:t>E</a:t>
            </a:r>
            <a:endParaRPr sz="3000" b="0" i="0" u="none" strike="noStrike" cap="none">
              <a:solidFill>
                <a:schemeClr val="dk1"/>
              </a:solidFill>
              <a:latin typeface="Arial"/>
              <a:ea typeface="Arial"/>
              <a:cs typeface="Arial"/>
              <a:sym typeface="Arial"/>
            </a:endParaRPr>
          </a:p>
        </p:txBody>
      </p:sp>
      <p:pic>
        <p:nvPicPr>
          <p:cNvPr id="213" name="Google Shape;213;g3de0c90cd79_1_195"/>
          <p:cNvPicPr preferRelativeResize="0"/>
          <p:nvPr/>
        </p:nvPicPr>
        <p:blipFill rotWithShape="1">
          <a:blip r:embed="rId3">
            <a:alphaModFix/>
          </a:blip>
          <a:srcRect l="37143" b="34370"/>
          <a:stretch/>
        </p:blipFill>
        <p:spPr>
          <a:xfrm>
            <a:off x="1597410" y="1843378"/>
            <a:ext cx="6472150" cy="3911300"/>
          </a:xfrm>
          <a:prstGeom prst="rect">
            <a:avLst/>
          </a:prstGeom>
          <a:noFill/>
          <a:ln>
            <a:noFill/>
          </a:ln>
        </p:spPr>
      </p:pic>
      <p:sp>
        <p:nvSpPr>
          <p:cNvPr id="214" name="Google Shape;214;g3de0c90cd79_1_195"/>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SzPts val="2400"/>
              <a:buNone/>
            </a:pPr>
            <a:r>
              <a:rPr lang="en-US"/>
              <a:t>Longitudinal Phase Space</a:t>
            </a:r>
            <a:endParaRPr/>
          </a:p>
        </p:txBody>
      </p:sp>
      <p:sp>
        <p:nvSpPr>
          <p:cNvPr id="215" name="Google Shape;215;g3de0c90cd79_1_195"/>
          <p:cNvSpPr txBox="1"/>
          <p:nvPr/>
        </p:nvSpPr>
        <p:spPr>
          <a:xfrm>
            <a:off x="3620427" y="4235590"/>
            <a:ext cx="2977595" cy="666378"/>
          </a:xfrm>
          <a:prstGeom prst="rect">
            <a:avLst/>
          </a:prstGeom>
          <a:noFill/>
          <a:ln>
            <a:noFill/>
          </a:ln>
        </p:spPr>
        <p:txBody>
          <a:bodyPr spcFirstLastPara="1" wrap="square" lIns="121900" tIns="121900" rIns="121900" bIns="121900" anchor="t" anchorCtr="0">
            <a:noAutofit/>
          </a:bodyPr>
          <a:lstStyle/>
          <a:p>
            <a:pPr marL="69850" marR="0" lvl="0" algn="l" rtl="0">
              <a:lnSpc>
                <a:spcPct val="100000"/>
              </a:lnSpc>
              <a:spcBef>
                <a:spcPts val="0"/>
              </a:spcBef>
              <a:spcAft>
                <a:spcPts val="0"/>
              </a:spcAft>
              <a:buClr>
                <a:schemeClr val="dk1"/>
              </a:buClr>
              <a:buSzPts val="2500"/>
            </a:pPr>
            <a:r>
              <a:rPr lang="en-US" sz="2500" b="0" i="0" u="none" strike="noStrike" cap="none" dirty="0">
                <a:solidFill>
                  <a:schemeClr val="bg1"/>
                </a:solidFill>
                <a:latin typeface="Arial"/>
                <a:ea typeface="Arial"/>
                <a:cs typeface="Arial"/>
                <a:sym typeface="Arial"/>
              </a:rPr>
              <a:t>Bunch Separation</a:t>
            </a:r>
            <a:endParaRPr sz="2500" b="0" i="0" u="none" strike="noStrike" cap="none" dirty="0">
              <a:solidFill>
                <a:schemeClr val="bg1"/>
              </a:solidFill>
              <a:latin typeface="Arial"/>
              <a:ea typeface="Arial"/>
              <a:cs typeface="Arial"/>
              <a:sym typeface="Arial"/>
            </a:endParaRPr>
          </a:p>
        </p:txBody>
      </p:sp>
      <p:cxnSp>
        <p:nvCxnSpPr>
          <p:cNvPr id="2" name="Straight Arrow Connector 1">
            <a:extLst>
              <a:ext uri="{FF2B5EF4-FFF2-40B4-BE49-F238E27FC236}">
                <a16:creationId xmlns:a16="http://schemas.microsoft.com/office/drawing/2014/main" id="{0F60013B-7CD6-647E-69EC-B07738AF4899}"/>
              </a:ext>
            </a:extLst>
          </p:cNvPr>
          <p:cNvCxnSpPr>
            <a:cxnSpLocks/>
          </p:cNvCxnSpPr>
          <p:nvPr/>
        </p:nvCxnSpPr>
        <p:spPr>
          <a:xfrm>
            <a:off x="2761129" y="4344894"/>
            <a:ext cx="4566024" cy="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DADEFC3-1B22-4C6B-12ED-4CF17CFF6DCB}"/>
              </a:ext>
            </a:extLst>
          </p:cNvPr>
          <p:cNvCxnSpPr>
            <a:cxnSpLocks/>
          </p:cNvCxnSpPr>
          <p:nvPr/>
        </p:nvCxnSpPr>
        <p:spPr>
          <a:xfrm>
            <a:off x="2324038" y="2274051"/>
            <a:ext cx="1207247" cy="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8B2CA2D-8597-1501-6CC3-53E42A30FD9F}"/>
              </a:ext>
            </a:extLst>
          </p:cNvPr>
          <p:cNvCxnSpPr>
            <a:cxnSpLocks/>
          </p:cNvCxnSpPr>
          <p:nvPr/>
        </p:nvCxnSpPr>
        <p:spPr>
          <a:xfrm flipV="1">
            <a:off x="7814235" y="4497294"/>
            <a:ext cx="0" cy="666377"/>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5" name="Google Shape;215;g3de0c90cd79_1_195">
            <a:extLst>
              <a:ext uri="{FF2B5EF4-FFF2-40B4-BE49-F238E27FC236}">
                <a16:creationId xmlns:a16="http://schemas.microsoft.com/office/drawing/2014/main" id="{CA9FF411-72D7-0FC0-B753-2DBF3AD87548}"/>
              </a:ext>
            </a:extLst>
          </p:cNvPr>
          <p:cNvSpPr txBox="1"/>
          <p:nvPr/>
        </p:nvSpPr>
        <p:spPr>
          <a:xfrm>
            <a:off x="6454589" y="4972693"/>
            <a:ext cx="1725106" cy="585400"/>
          </a:xfrm>
          <a:prstGeom prst="rect">
            <a:avLst/>
          </a:prstGeom>
          <a:noFill/>
          <a:ln>
            <a:noFill/>
          </a:ln>
        </p:spPr>
        <p:txBody>
          <a:bodyPr spcFirstLastPara="1" wrap="square" lIns="121900" tIns="121900" rIns="121900" bIns="121900" anchor="t" anchorCtr="0">
            <a:noAutofit/>
          </a:bodyPr>
          <a:lstStyle/>
          <a:p>
            <a:pPr marL="69850" marR="0" lvl="0" algn="l" rtl="0">
              <a:lnSpc>
                <a:spcPct val="100000"/>
              </a:lnSpc>
              <a:spcBef>
                <a:spcPts val="0"/>
              </a:spcBef>
              <a:spcAft>
                <a:spcPts val="0"/>
              </a:spcAft>
              <a:buClr>
                <a:schemeClr val="dk1"/>
              </a:buClr>
              <a:buSzPts val="2500"/>
            </a:pPr>
            <a:r>
              <a:rPr lang="en-US" sz="2500" dirty="0">
                <a:solidFill>
                  <a:schemeClr val="bg1"/>
                </a:solidFill>
              </a:rPr>
              <a:t>E Spread</a:t>
            </a:r>
            <a:endParaRPr sz="2500" b="0" i="0" u="none" strike="noStrike" cap="none" dirty="0">
              <a:solidFill>
                <a:schemeClr val="bg1"/>
              </a:solidFill>
              <a:latin typeface="Arial"/>
              <a:ea typeface="Arial"/>
              <a:cs typeface="Arial"/>
              <a:sym typeface="Arial"/>
            </a:endParaRPr>
          </a:p>
        </p:txBody>
      </p:sp>
      <p:sp>
        <p:nvSpPr>
          <p:cNvPr id="17" name="Google Shape;215;g3de0c90cd79_1_195">
            <a:extLst>
              <a:ext uri="{FF2B5EF4-FFF2-40B4-BE49-F238E27FC236}">
                <a16:creationId xmlns:a16="http://schemas.microsoft.com/office/drawing/2014/main" id="{C36968B4-A2F8-7097-F4E4-5098D650013A}"/>
              </a:ext>
            </a:extLst>
          </p:cNvPr>
          <p:cNvSpPr txBox="1"/>
          <p:nvPr/>
        </p:nvSpPr>
        <p:spPr>
          <a:xfrm>
            <a:off x="1806179" y="1706308"/>
            <a:ext cx="2425162" cy="567731"/>
          </a:xfrm>
          <a:prstGeom prst="rect">
            <a:avLst/>
          </a:prstGeom>
          <a:noFill/>
          <a:ln>
            <a:noFill/>
          </a:ln>
        </p:spPr>
        <p:txBody>
          <a:bodyPr spcFirstLastPara="1" wrap="square" lIns="121900" tIns="121900" rIns="121900" bIns="121900" anchor="t" anchorCtr="0">
            <a:noAutofit/>
          </a:bodyPr>
          <a:lstStyle/>
          <a:p>
            <a:pPr marL="69850" marR="0" lvl="0" algn="l" rtl="0">
              <a:lnSpc>
                <a:spcPct val="100000"/>
              </a:lnSpc>
              <a:spcBef>
                <a:spcPts val="0"/>
              </a:spcBef>
              <a:spcAft>
                <a:spcPts val="0"/>
              </a:spcAft>
              <a:buClr>
                <a:schemeClr val="dk1"/>
              </a:buClr>
              <a:buSzPts val="2500"/>
            </a:pPr>
            <a:r>
              <a:rPr lang="en-US" sz="2500" b="0" i="0" u="none" strike="noStrike" cap="none" dirty="0">
                <a:solidFill>
                  <a:schemeClr val="bg1"/>
                </a:solidFill>
                <a:latin typeface="Arial"/>
                <a:ea typeface="Arial"/>
                <a:cs typeface="Arial"/>
                <a:sym typeface="Arial"/>
              </a:rPr>
              <a:t>Driver Length</a:t>
            </a:r>
            <a:endParaRPr sz="2500" b="0" i="0" u="none" strike="noStrike" cap="none" dirty="0">
              <a:solidFill>
                <a:schemeClr val="bg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 grpId="0"/>
      <p:bldP spid="15"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g3de0c90cd79_1_119"/>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p>
            <a:pPr marL="0" lvl="0" indent="0" algn="l" rtl="0">
              <a:lnSpc>
                <a:spcPct val="100000"/>
              </a:lnSpc>
              <a:spcBef>
                <a:spcPts val="0"/>
              </a:spcBef>
              <a:spcAft>
                <a:spcPts val="0"/>
              </a:spcAft>
              <a:buClr>
                <a:srgbClr val="000000"/>
              </a:buClr>
              <a:buSzPts val="1500"/>
              <a:buFont typeface="Arial"/>
              <a:buNone/>
            </a:pPr>
            <a:fld id="{00000000-1234-1234-1234-123412341234}" type="slidenum">
              <a:rPr lang="en-US"/>
              <a:t>4</a:t>
            </a:fld>
            <a:endParaRPr/>
          </a:p>
        </p:txBody>
      </p:sp>
      <p:sp>
        <p:nvSpPr>
          <p:cNvPr id="222" name="Google Shape;222;g3de0c90cd79_1_119"/>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SzPts val="2400"/>
              <a:buNone/>
            </a:pPr>
            <a:r>
              <a:rPr lang="en-US"/>
              <a:t>FACET-II S20 XTCAV Overview</a:t>
            </a:r>
            <a:endParaRPr/>
          </a:p>
        </p:txBody>
      </p:sp>
      <p:cxnSp>
        <p:nvCxnSpPr>
          <p:cNvPr id="223" name="Google Shape;223;g3de0c90cd79_1_119"/>
          <p:cNvCxnSpPr/>
          <p:nvPr/>
        </p:nvCxnSpPr>
        <p:spPr>
          <a:xfrm rot="10800000" flipH="1">
            <a:off x="-9967" y="2775067"/>
            <a:ext cx="11633100" cy="6000"/>
          </a:xfrm>
          <a:prstGeom prst="straightConnector1">
            <a:avLst/>
          </a:prstGeom>
          <a:noFill/>
          <a:ln w="12700" cap="flat" cmpd="sng">
            <a:solidFill>
              <a:schemeClr val="dk2"/>
            </a:solidFill>
            <a:prstDash val="solid"/>
            <a:round/>
            <a:headEnd type="none" w="sm" len="sm"/>
            <a:tailEnd type="none" w="sm" len="sm"/>
          </a:ln>
        </p:spPr>
      </p:cxnSp>
      <p:sp>
        <p:nvSpPr>
          <p:cNvPr id="224" name="Google Shape;224;g3de0c90cd79_1_119"/>
          <p:cNvSpPr/>
          <p:nvPr/>
        </p:nvSpPr>
        <p:spPr>
          <a:xfrm>
            <a:off x="1280047" y="2494567"/>
            <a:ext cx="1354800" cy="539700"/>
          </a:xfrm>
          <a:prstGeom prst="ellipse">
            <a:avLst/>
          </a:prstGeom>
          <a:solidFill>
            <a:schemeClr val="lt2"/>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dirty="0">
                <a:solidFill>
                  <a:schemeClr val="lt1"/>
                </a:solidFill>
                <a:latin typeface="Arial"/>
                <a:ea typeface="Arial"/>
                <a:cs typeface="Arial"/>
                <a:sym typeface="Arial"/>
              </a:rPr>
              <a:t>bunch</a:t>
            </a:r>
            <a:endParaRPr sz="1900" b="0" i="0" u="none" strike="noStrike" cap="none" dirty="0">
              <a:solidFill>
                <a:schemeClr val="lt1"/>
              </a:solidFill>
              <a:latin typeface="Arial"/>
              <a:ea typeface="Arial"/>
              <a:cs typeface="Arial"/>
              <a:sym typeface="Arial"/>
            </a:endParaRPr>
          </a:p>
        </p:txBody>
      </p:sp>
      <p:sp>
        <p:nvSpPr>
          <p:cNvPr id="225" name="Google Shape;225;g3de0c90cd79_1_119"/>
          <p:cNvSpPr/>
          <p:nvPr/>
        </p:nvSpPr>
        <p:spPr>
          <a:xfrm>
            <a:off x="7734367" y="2357967"/>
            <a:ext cx="2373300" cy="812700"/>
          </a:xfrm>
          <a:prstGeom prst="rect">
            <a:avLst/>
          </a:prstGeom>
          <a:solidFill>
            <a:srgbClr val="4A86E8"/>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700" b="0" i="0" u="none" strike="noStrike" cap="none">
                <a:solidFill>
                  <a:schemeClr val="lt1"/>
                </a:solidFill>
                <a:latin typeface="Arial"/>
                <a:ea typeface="Arial"/>
                <a:cs typeface="Arial"/>
                <a:sym typeface="Arial"/>
              </a:rPr>
              <a:t>Dipole</a:t>
            </a:r>
            <a:endParaRPr sz="17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900"/>
              <a:buFont typeface="Arial"/>
              <a:buNone/>
            </a:pPr>
            <a:r>
              <a:rPr lang="en-US" sz="1700" b="0" i="0" u="none" strike="noStrike" cap="none">
                <a:solidFill>
                  <a:schemeClr val="lt1"/>
                </a:solidFill>
                <a:latin typeface="Arial"/>
                <a:ea typeface="Arial"/>
                <a:cs typeface="Arial"/>
                <a:sym typeface="Arial"/>
              </a:rPr>
              <a:t>(Vertical Kick </a:t>
            </a:r>
            <a:r>
              <a:rPr lang="en-US" sz="1900" b="0" i="0" u="none" strike="noStrike" cap="none">
                <a:solidFill>
                  <a:schemeClr val="lt1"/>
                </a:solidFill>
                <a:latin typeface="Roboto"/>
                <a:ea typeface="Roboto"/>
                <a:cs typeface="Roboto"/>
                <a:sym typeface="Roboto"/>
              </a:rPr>
              <a:t>∝ 1/p</a:t>
            </a:r>
            <a:r>
              <a:rPr lang="en-US" sz="1700" b="0" i="0" u="none" strike="noStrike" cap="none">
                <a:solidFill>
                  <a:schemeClr val="lt1"/>
                </a:solidFill>
                <a:latin typeface="Arial"/>
                <a:ea typeface="Arial"/>
                <a:cs typeface="Arial"/>
                <a:sym typeface="Arial"/>
              </a:rPr>
              <a:t>)</a:t>
            </a:r>
            <a:endParaRPr sz="1700" b="0" i="0" u="none" strike="noStrike" cap="none">
              <a:solidFill>
                <a:schemeClr val="lt1"/>
              </a:solidFill>
              <a:latin typeface="Arial"/>
              <a:ea typeface="Arial"/>
              <a:cs typeface="Arial"/>
              <a:sym typeface="Arial"/>
            </a:endParaRPr>
          </a:p>
        </p:txBody>
      </p:sp>
      <p:sp>
        <p:nvSpPr>
          <p:cNvPr id="226" name="Google Shape;226;g3de0c90cd79_1_119"/>
          <p:cNvSpPr/>
          <p:nvPr/>
        </p:nvSpPr>
        <p:spPr>
          <a:xfrm>
            <a:off x="10978400" y="2357967"/>
            <a:ext cx="868500" cy="812700"/>
          </a:xfrm>
          <a:prstGeom prst="rect">
            <a:avLst/>
          </a:prstGeom>
          <a:solidFill>
            <a:srgbClr val="93C47D"/>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DTOTR2</a:t>
            </a:r>
            <a:endParaRPr sz="1200" b="0" i="0" u="none" strike="noStrike" cap="none">
              <a:solidFill>
                <a:schemeClr val="lt1"/>
              </a:solidFill>
              <a:latin typeface="Arial"/>
              <a:ea typeface="Arial"/>
              <a:cs typeface="Arial"/>
              <a:sym typeface="Arial"/>
            </a:endParaRPr>
          </a:p>
        </p:txBody>
      </p:sp>
      <p:cxnSp>
        <p:nvCxnSpPr>
          <p:cNvPr id="230" name="Google Shape;230;g3de0c90cd79_1_119"/>
          <p:cNvCxnSpPr/>
          <p:nvPr/>
        </p:nvCxnSpPr>
        <p:spPr>
          <a:xfrm>
            <a:off x="1395533" y="3129967"/>
            <a:ext cx="1186500" cy="0"/>
          </a:xfrm>
          <a:prstGeom prst="straightConnector1">
            <a:avLst/>
          </a:prstGeom>
          <a:noFill/>
          <a:ln w="12700" cap="flat" cmpd="sng">
            <a:solidFill>
              <a:schemeClr val="dk2"/>
            </a:solidFill>
            <a:prstDash val="solid"/>
            <a:round/>
            <a:headEnd type="none" w="sm" len="sm"/>
            <a:tailEnd type="triangle" w="med" len="med"/>
          </a:ln>
        </p:spPr>
      </p:cxnSp>
      <p:sp>
        <p:nvSpPr>
          <p:cNvPr id="231" name="Google Shape;231;g3de0c90cd79_1_119"/>
          <p:cNvSpPr txBox="1"/>
          <p:nvPr/>
        </p:nvSpPr>
        <p:spPr>
          <a:xfrm>
            <a:off x="1682033" y="3034167"/>
            <a:ext cx="550800" cy="495300"/>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Roboto"/>
                <a:ea typeface="Roboto"/>
                <a:cs typeface="Roboto"/>
                <a:sym typeface="Roboto"/>
              </a:rPr>
              <a:t>ζ</a:t>
            </a:r>
            <a:endParaRPr sz="3200" b="0" i="0" u="none" strike="noStrike" cap="none">
              <a:solidFill>
                <a:schemeClr val="dk1"/>
              </a:solidFill>
              <a:latin typeface="Arial"/>
              <a:ea typeface="Arial"/>
              <a:cs typeface="Arial"/>
              <a:sym typeface="Arial"/>
            </a:endParaRPr>
          </a:p>
        </p:txBody>
      </p:sp>
      <p:sp>
        <p:nvSpPr>
          <p:cNvPr id="232" name="Google Shape;232;g3de0c90cd79_1_119"/>
          <p:cNvSpPr txBox="1"/>
          <p:nvPr/>
        </p:nvSpPr>
        <p:spPr>
          <a:xfrm>
            <a:off x="10287000" y="5635900"/>
            <a:ext cx="1056300" cy="495300"/>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Roboto"/>
                <a:ea typeface="Roboto"/>
                <a:cs typeface="Roboto"/>
                <a:sym typeface="Roboto"/>
              </a:rPr>
              <a:t>ζs</a:t>
            </a:r>
            <a:endParaRPr sz="3200" b="0" i="0" u="none" strike="noStrike" cap="none">
              <a:solidFill>
                <a:schemeClr val="dk1"/>
              </a:solidFill>
              <a:latin typeface="Arial"/>
              <a:ea typeface="Arial"/>
              <a:cs typeface="Arial"/>
              <a:sym typeface="Arial"/>
            </a:endParaRPr>
          </a:p>
        </p:txBody>
      </p:sp>
      <p:sp>
        <p:nvSpPr>
          <p:cNvPr id="233" name="Google Shape;233;g3de0c90cd79_1_119"/>
          <p:cNvSpPr txBox="1"/>
          <p:nvPr/>
        </p:nvSpPr>
        <p:spPr>
          <a:xfrm>
            <a:off x="9137767" y="4667633"/>
            <a:ext cx="202800" cy="8127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E</a:t>
            </a:r>
            <a:endParaRPr sz="1900" b="0" i="0" u="none" strike="noStrike" cap="none">
              <a:solidFill>
                <a:schemeClr val="dk1"/>
              </a:solidFill>
              <a:latin typeface="Arial"/>
              <a:ea typeface="Arial"/>
              <a:cs typeface="Arial"/>
              <a:sym typeface="Arial"/>
            </a:endParaRPr>
          </a:p>
        </p:txBody>
      </p:sp>
      <p:sp>
        <p:nvSpPr>
          <p:cNvPr id="234" name="Google Shape;234;g3de0c90cd79_1_119"/>
          <p:cNvSpPr/>
          <p:nvPr/>
        </p:nvSpPr>
        <p:spPr>
          <a:xfrm>
            <a:off x="11286733" y="3326233"/>
            <a:ext cx="336300" cy="819600"/>
          </a:xfrm>
          <a:prstGeom prst="upArrow">
            <a:avLst>
              <a:gd name="adj1" fmla="val 50000"/>
              <a:gd name="adj2" fmla="val 50000"/>
            </a:avLst>
          </a:prstGeom>
          <a:solidFill>
            <a:schemeClr val="lt2"/>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endParaRPr sz="1900" b="0" i="0" u="none" strike="noStrike" cap="none">
              <a:solidFill>
                <a:schemeClr val="lt1"/>
              </a:solidFill>
              <a:latin typeface="Arial"/>
              <a:ea typeface="Arial"/>
              <a:cs typeface="Arial"/>
              <a:sym typeface="Arial"/>
            </a:endParaRPr>
          </a:p>
        </p:txBody>
      </p:sp>
      <p:sp>
        <p:nvSpPr>
          <p:cNvPr id="235" name="Google Shape;235;g3de0c90cd79_1_119"/>
          <p:cNvSpPr txBox="1"/>
          <p:nvPr/>
        </p:nvSpPr>
        <p:spPr>
          <a:xfrm>
            <a:off x="9387700" y="3849433"/>
            <a:ext cx="1796400" cy="4215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Roboto"/>
                <a:ea typeface="Roboto"/>
                <a:cs typeface="Roboto"/>
                <a:sym typeface="Roboto"/>
              </a:rPr>
              <a:t>TCAV On(φ=90°)</a:t>
            </a:r>
            <a:endParaRPr sz="2800" b="0" i="0" u="none" strike="noStrike" cap="none">
              <a:solidFill>
                <a:schemeClr val="dk1"/>
              </a:solidFill>
              <a:latin typeface="Arial"/>
              <a:ea typeface="Arial"/>
              <a:cs typeface="Arial"/>
              <a:sym typeface="Arial"/>
            </a:endParaRPr>
          </a:p>
        </p:txBody>
      </p:sp>
      <p:pic>
        <p:nvPicPr>
          <p:cNvPr id="237" name="Google Shape;237;g3de0c90cd79_1_119"/>
          <p:cNvPicPr preferRelativeResize="0"/>
          <p:nvPr/>
        </p:nvPicPr>
        <p:blipFill rotWithShape="1">
          <a:blip r:embed="rId3">
            <a:alphaModFix/>
          </a:blip>
          <a:srcRect/>
          <a:stretch/>
        </p:blipFill>
        <p:spPr>
          <a:xfrm>
            <a:off x="9511157" y="4251097"/>
            <a:ext cx="2530407" cy="1464566"/>
          </a:xfrm>
          <a:prstGeom prst="rect">
            <a:avLst/>
          </a:prstGeom>
          <a:noFill/>
          <a:ln>
            <a:noFill/>
          </a:ln>
        </p:spPr>
      </p:pic>
      <p:sp>
        <p:nvSpPr>
          <p:cNvPr id="238" name="Google Shape;238;g3de0c90cd79_1_119"/>
          <p:cNvSpPr/>
          <p:nvPr/>
        </p:nvSpPr>
        <p:spPr>
          <a:xfrm>
            <a:off x="334167" y="2357967"/>
            <a:ext cx="868500" cy="812700"/>
          </a:xfrm>
          <a:prstGeom prst="rect">
            <a:avLst/>
          </a:prstGeom>
          <a:solidFill>
            <a:srgbClr val="93C47D"/>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SYAG</a:t>
            </a:r>
            <a:endParaRPr sz="1200" b="0" i="0" u="none" strike="noStrike" cap="none">
              <a:solidFill>
                <a:schemeClr val="lt1"/>
              </a:solidFill>
              <a:latin typeface="Arial"/>
              <a:ea typeface="Arial"/>
              <a:cs typeface="Arial"/>
              <a:sym typeface="Arial"/>
            </a:endParaRPr>
          </a:p>
        </p:txBody>
      </p:sp>
      <p:sp>
        <p:nvSpPr>
          <p:cNvPr id="239" name="Google Shape;239;g3de0c90cd79_1_119"/>
          <p:cNvSpPr/>
          <p:nvPr/>
        </p:nvSpPr>
        <p:spPr>
          <a:xfrm>
            <a:off x="3372933" y="2357967"/>
            <a:ext cx="2373300" cy="812700"/>
          </a:xfrm>
          <a:prstGeom prst="rect">
            <a:avLst/>
          </a:prstGeom>
          <a:solidFill>
            <a:srgbClr val="FFD966"/>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TCAV</a:t>
            </a:r>
            <a:endParaRPr sz="19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a:solidFill>
                  <a:schemeClr val="dk1"/>
                </a:solidFill>
                <a:latin typeface="Arial"/>
                <a:ea typeface="Arial"/>
                <a:cs typeface="Arial"/>
                <a:sym typeface="Arial"/>
              </a:rPr>
              <a:t>(Horizontal Kick</a:t>
            </a:r>
            <a:r>
              <a:rPr lang="en-US" sz="2000" b="0" i="0" u="none" strike="noStrike" cap="none">
                <a:solidFill>
                  <a:schemeClr val="dk1"/>
                </a:solidFill>
                <a:latin typeface="Roboto"/>
                <a:ea typeface="Roboto"/>
                <a:cs typeface="Roboto"/>
                <a:sym typeface="Roboto"/>
              </a:rPr>
              <a:t>∝ζ</a:t>
            </a:r>
            <a:r>
              <a:rPr lang="en-US" sz="1900" b="0" i="0" u="none" strike="noStrike" cap="none">
                <a:solidFill>
                  <a:schemeClr val="dk1"/>
                </a:solidFill>
                <a:latin typeface="Arial"/>
                <a:ea typeface="Arial"/>
                <a:cs typeface="Arial"/>
                <a:sym typeface="Arial"/>
              </a:rPr>
              <a:t>)</a:t>
            </a:r>
            <a:endParaRPr sz="1900" b="0" i="0" u="none" strike="noStrike" cap="none">
              <a:solidFill>
                <a:schemeClr val="dk1"/>
              </a:solidFill>
              <a:latin typeface="Arial"/>
              <a:ea typeface="Arial"/>
              <a:cs typeface="Arial"/>
              <a:sym typeface="Arial"/>
            </a:endParaRPr>
          </a:p>
        </p:txBody>
      </p:sp>
      <p:sp>
        <p:nvSpPr>
          <p:cNvPr id="240" name="Google Shape;240;g3de0c90cd79_1_119"/>
          <p:cNvSpPr/>
          <p:nvPr/>
        </p:nvSpPr>
        <p:spPr>
          <a:xfrm>
            <a:off x="6110400" y="2392333"/>
            <a:ext cx="1186500" cy="737700"/>
          </a:xfrm>
          <a:prstGeom prst="rect">
            <a:avLst/>
          </a:prstGeom>
          <a:solidFill>
            <a:srgbClr val="FF0000"/>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a:solidFill>
                  <a:srgbClr val="000000"/>
                </a:solidFill>
                <a:latin typeface="Arial"/>
                <a:ea typeface="Arial"/>
                <a:cs typeface="Arial"/>
                <a:sym typeface="Arial"/>
              </a:rPr>
              <a:t>IP</a:t>
            </a:r>
            <a:endParaRPr sz="1900" b="0" i="0" u="none" strike="noStrike" cap="none">
              <a:solidFill>
                <a:srgbClr val="000000"/>
              </a:solidFill>
              <a:latin typeface="Arial"/>
              <a:ea typeface="Arial"/>
              <a:cs typeface="Arial"/>
              <a:sym typeface="Arial"/>
            </a:endParaRPr>
          </a:p>
        </p:txBody>
      </p:sp>
      <p:sp>
        <p:nvSpPr>
          <p:cNvPr id="241" name="Google Shape;241;g3de0c90cd79_1_119"/>
          <p:cNvSpPr/>
          <p:nvPr/>
        </p:nvSpPr>
        <p:spPr>
          <a:xfrm rot="-1782238">
            <a:off x="5129115" y="2491278"/>
            <a:ext cx="1354943" cy="539737"/>
          </a:xfrm>
          <a:prstGeom prst="ellipse">
            <a:avLst/>
          </a:prstGeom>
          <a:solidFill>
            <a:schemeClr val="lt2"/>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dirty="0">
                <a:solidFill>
                  <a:schemeClr val="lt1"/>
                </a:solidFill>
                <a:latin typeface="Arial"/>
                <a:ea typeface="Arial"/>
                <a:cs typeface="Arial"/>
                <a:sym typeface="Arial"/>
              </a:rPr>
              <a:t>bunch</a:t>
            </a:r>
            <a:endParaRPr sz="1900" b="0" i="0" u="none" strike="noStrike" cap="none" dirty="0">
              <a:solidFill>
                <a:schemeClr val="lt1"/>
              </a:solidFill>
              <a:latin typeface="Arial"/>
              <a:ea typeface="Arial"/>
              <a:cs typeface="Arial"/>
              <a:sym typeface="Arial"/>
            </a:endParaRPr>
          </a:p>
        </p:txBody>
      </p:sp>
      <p:sp>
        <p:nvSpPr>
          <p:cNvPr id="3" name="Google Shape;241;g3de0c90cd79_1_119">
            <a:extLst>
              <a:ext uri="{FF2B5EF4-FFF2-40B4-BE49-F238E27FC236}">
                <a16:creationId xmlns:a16="http://schemas.microsoft.com/office/drawing/2014/main" id="{642BB6F8-C038-FF79-4379-6E3AAF47EA92}"/>
              </a:ext>
            </a:extLst>
          </p:cNvPr>
          <p:cNvSpPr/>
          <p:nvPr/>
        </p:nvSpPr>
        <p:spPr>
          <a:xfrm rot="16200000">
            <a:off x="10021888" y="2516150"/>
            <a:ext cx="1354943" cy="539737"/>
          </a:xfrm>
          <a:prstGeom prst="ellipse">
            <a:avLst/>
          </a:prstGeom>
          <a:solidFill>
            <a:schemeClr val="lt2"/>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US" sz="1900" b="0" i="0" u="none" strike="noStrike" cap="none" dirty="0">
                <a:solidFill>
                  <a:schemeClr val="lt1"/>
                </a:solidFill>
                <a:latin typeface="Arial"/>
                <a:ea typeface="Arial"/>
                <a:cs typeface="Arial"/>
                <a:sym typeface="Arial"/>
              </a:rPr>
              <a:t>bunch</a:t>
            </a:r>
            <a:endParaRPr sz="1900" b="0" i="0" u="none" strike="noStrike" cap="none" dirty="0">
              <a:solidFill>
                <a:schemeClr val="lt1"/>
              </a:solidFill>
              <a:latin typeface="Arial"/>
              <a:ea typeface="Arial"/>
              <a:cs typeface="Arial"/>
              <a:sym typeface="Arial"/>
            </a:endParaRPr>
          </a:p>
        </p:txBody>
      </p:sp>
      <p:sp>
        <p:nvSpPr>
          <p:cNvPr id="5" name="Google Shape;224;g3de0c90cd79_1_119">
            <a:extLst>
              <a:ext uri="{FF2B5EF4-FFF2-40B4-BE49-F238E27FC236}">
                <a16:creationId xmlns:a16="http://schemas.microsoft.com/office/drawing/2014/main" id="{41ED7D63-FE56-1ADE-1369-2A63A2D7191C}"/>
              </a:ext>
            </a:extLst>
          </p:cNvPr>
          <p:cNvSpPr/>
          <p:nvPr/>
        </p:nvSpPr>
        <p:spPr>
          <a:xfrm>
            <a:off x="1154531" y="2581466"/>
            <a:ext cx="312682" cy="387200"/>
          </a:xfrm>
          <a:prstGeom prst="ellipse">
            <a:avLst/>
          </a:prstGeom>
          <a:solidFill>
            <a:schemeClr val="accent1">
              <a:lumMod val="75000"/>
            </a:schemeClr>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endParaRPr sz="1900" b="0" i="0" u="none" strike="noStrike" cap="none" dirty="0">
              <a:solidFill>
                <a:schemeClr val="lt1"/>
              </a:solidFill>
              <a:latin typeface="Arial"/>
              <a:ea typeface="Arial"/>
              <a:cs typeface="Arial"/>
              <a:sym typeface="Arial"/>
            </a:endParaRPr>
          </a:p>
        </p:txBody>
      </p:sp>
      <p:sp>
        <p:nvSpPr>
          <p:cNvPr id="7" name="Google Shape;224;g3de0c90cd79_1_119">
            <a:extLst>
              <a:ext uri="{FF2B5EF4-FFF2-40B4-BE49-F238E27FC236}">
                <a16:creationId xmlns:a16="http://schemas.microsoft.com/office/drawing/2014/main" id="{52884171-4258-2EC3-62D2-AD86DE50F8A6}"/>
              </a:ext>
            </a:extLst>
          </p:cNvPr>
          <p:cNvSpPr/>
          <p:nvPr/>
        </p:nvSpPr>
        <p:spPr>
          <a:xfrm>
            <a:off x="5023994" y="2906401"/>
            <a:ext cx="312682" cy="387200"/>
          </a:xfrm>
          <a:prstGeom prst="ellipse">
            <a:avLst/>
          </a:prstGeom>
          <a:solidFill>
            <a:schemeClr val="accent1">
              <a:lumMod val="75000"/>
            </a:schemeClr>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endParaRPr sz="1900" b="0" i="0" u="none" strike="noStrike" cap="none" dirty="0">
              <a:solidFill>
                <a:schemeClr val="lt1"/>
              </a:solidFill>
              <a:latin typeface="Arial"/>
              <a:ea typeface="Arial"/>
              <a:cs typeface="Arial"/>
              <a:sym typeface="Arial"/>
            </a:endParaRPr>
          </a:p>
        </p:txBody>
      </p:sp>
      <p:sp>
        <p:nvSpPr>
          <p:cNvPr id="9" name="Google Shape;224;g3de0c90cd79_1_119">
            <a:extLst>
              <a:ext uri="{FF2B5EF4-FFF2-40B4-BE49-F238E27FC236}">
                <a16:creationId xmlns:a16="http://schemas.microsoft.com/office/drawing/2014/main" id="{6B8BA6EC-F5D8-3F86-2E2E-D6ADC33E0BD2}"/>
              </a:ext>
            </a:extLst>
          </p:cNvPr>
          <p:cNvSpPr/>
          <p:nvPr/>
        </p:nvSpPr>
        <p:spPr>
          <a:xfrm>
            <a:off x="10543018" y="3269951"/>
            <a:ext cx="312682" cy="387200"/>
          </a:xfrm>
          <a:prstGeom prst="ellipse">
            <a:avLst/>
          </a:prstGeom>
          <a:solidFill>
            <a:schemeClr val="accent1">
              <a:lumMod val="75000"/>
            </a:schemeClr>
          </a:solidFill>
          <a:ln w="12700"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900"/>
              <a:buFont typeface="Arial"/>
              <a:buNone/>
            </a:pPr>
            <a:endParaRPr sz="1900" b="0" i="0" u="none" strike="noStrike" cap="none" dirty="0">
              <a:solidFill>
                <a:schemeClr val="lt1"/>
              </a:solidFill>
              <a:latin typeface="Arial"/>
              <a:ea typeface="Arial"/>
              <a:cs typeface="Arial"/>
              <a:sym typeface="Arial"/>
            </a:endParaRPr>
          </a:p>
        </p:txBody>
      </p:sp>
      <p:pic>
        <p:nvPicPr>
          <p:cNvPr id="4" name="Google Shape;500;g3de0c90cd79_1_19">
            <a:extLst>
              <a:ext uri="{FF2B5EF4-FFF2-40B4-BE49-F238E27FC236}">
                <a16:creationId xmlns:a16="http://schemas.microsoft.com/office/drawing/2014/main" id="{CF6C878C-2ED1-223F-5392-3D210115330D}"/>
              </a:ext>
            </a:extLst>
          </p:cNvPr>
          <p:cNvPicPr preferRelativeResize="0"/>
          <p:nvPr/>
        </p:nvPicPr>
        <p:blipFill rotWithShape="1">
          <a:blip r:embed="rId4">
            <a:alphaModFix/>
          </a:blip>
          <a:srcRect/>
          <a:stretch/>
        </p:blipFill>
        <p:spPr>
          <a:xfrm>
            <a:off x="2851433" y="3782229"/>
            <a:ext cx="5830717" cy="278588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animBg="1"/>
      <p:bldP spid="232" grpId="0"/>
      <p:bldP spid="233" grpId="0"/>
      <p:bldP spid="235" grpId="0"/>
      <p:bldP spid="241" grpId="0" animBg="1"/>
      <p:bldP spid="3" grpId="0" animBg="1"/>
      <p:bldP spid="5" grpId="0" animBg="1"/>
      <p:bldP spid="7"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B218510-FBB0-68F3-CBAF-4B7DEA7E4ED4}"/>
              </a:ext>
            </a:extLst>
          </p:cNvPr>
          <p:cNvSpPr>
            <a:spLocks noGrp="1"/>
          </p:cNvSpPr>
          <p:nvPr>
            <p:ph type="title"/>
          </p:nvPr>
        </p:nvSpPr>
        <p:spPr>
          <a:xfrm>
            <a:off x="355840" y="342358"/>
            <a:ext cx="3887459" cy="2173739"/>
          </a:xfrm>
        </p:spPr>
        <p:txBody>
          <a:bodyPr/>
          <a:lstStyle/>
          <a:p>
            <a:r>
              <a:rPr lang="en-US" dirty="0"/>
              <a:t>Shot-to-Shot</a:t>
            </a:r>
            <a:br>
              <a:rPr lang="en-US" dirty="0"/>
            </a:br>
            <a:r>
              <a:rPr lang="en-US" dirty="0"/>
              <a:t>LPS</a:t>
            </a:r>
            <a:br>
              <a:rPr lang="en-US" dirty="0"/>
            </a:br>
            <a:r>
              <a:rPr lang="en-US" dirty="0"/>
              <a:t>Variation</a:t>
            </a:r>
          </a:p>
        </p:txBody>
      </p:sp>
      <p:sp>
        <p:nvSpPr>
          <p:cNvPr id="3" name="Text Placeholder 2">
            <a:extLst>
              <a:ext uri="{FF2B5EF4-FFF2-40B4-BE49-F238E27FC236}">
                <a16:creationId xmlns:a16="http://schemas.microsoft.com/office/drawing/2014/main" id="{E2B3BC0B-848C-0764-44CB-B6D266746BEC}"/>
              </a:ext>
            </a:extLst>
          </p:cNvPr>
          <p:cNvSpPr>
            <a:spLocks noGrp="1"/>
          </p:cNvSpPr>
          <p:nvPr>
            <p:ph type="body" idx="1"/>
          </p:nvPr>
        </p:nvSpPr>
        <p:spPr>
          <a:xfrm>
            <a:off x="741081" y="6072481"/>
            <a:ext cx="9576959" cy="384303"/>
          </a:xfrm>
        </p:spPr>
        <p:txBody>
          <a:bodyPr/>
          <a:lstStyle/>
          <a:p>
            <a:r>
              <a:rPr lang="en-US" dirty="0"/>
              <a:t>Figure provided by C. Emma</a:t>
            </a:r>
          </a:p>
        </p:txBody>
      </p:sp>
      <p:pic>
        <p:nvPicPr>
          <p:cNvPr id="13" name="Picture 12">
            <a:extLst>
              <a:ext uri="{FF2B5EF4-FFF2-40B4-BE49-F238E27FC236}">
                <a16:creationId xmlns:a16="http://schemas.microsoft.com/office/drawing/2014/main" id="{E00191F0-041C-55FE-FAA6-449B4E8D1516}"/>
              </a:ext>
            </a:extLst>
          </p:cNvPr>
          <p:cNvPicPr>
            <a:picLocks noChangeAspect="1"/>
          </p:cNvPicPr>
          <p:nvPr/>
        </p:nvPicPr>
        <p:blipFill>
          <a:blip r:embed="rId2"/>
          <a:stretch>
            <a:fillRect/>
          </a:stretch>
        </p:blipFill>
        <p:spPr>
          <a:xfrm>
            <a:off x="3824941" y="34137"/>
            <a:ext cx="8367059" cy="6692589"/>
          </a:xfrm>
          <a:prstGeom prst="rect">
            <a:avLst/>
          </a:prstGeom>
        </p:spPr>
      </p:pic>
    </p:spTree>
    <p:extLst>
      <p:ext uri="{BB962C8B-B14F-4D97-AF65-F5344CB8AC3E}">
        <p14:creationId xmlns:p14="http://schemas.microsoft.com/office/powerpoint/2010/main" val="229113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g63f60fcbbd130593_18"/>
          <p:cNvSpPr/>
          <p:nvPr/>
        </p:nvSpPr>
        <p:spPr>
          <a:xfrm>
            <a:off x="8" y="1356927"/>
            <a:ext cx="12192000" cy="47349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268" name="Google Shape;268;g63f60fcbbd130593_18"/>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6</a:t>
            </a:fld>
            <a:endParaRPr/>
          </a:p>
        </p:txBody>
      </p:sp>
      <p:sp>
        <p:nvSpPr>
          <p:cNvPr id="269" name="Google Shape;269;g63f60fcbbd130593_18"/>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270" name="Google Shape;270;g63f60fcbbd130593_18"/>
          <p:cNvSpPr txBox="1">
            <a:spLocks noGrp="1"/>
          </p:cNvSpPr>
          <p:nvPr>
            <p:ph type="title"/>
          </p:nvPr>
        </p:nvSpPr>
        <p:spPr>
          <a:xfrm>
            <a:off x="1088850" y="1893750"/>
            <a:ext cx="9109800" cy="3503100"/>
          </a:xfrm>
          <a:prstGeom prst="rect">
            <a:avLst/>
          </a:prstGeom>
          <a:noFill/>
          <a:ln>
            <a:noFill/>
          </a:ln>
        </p:spPr>
        <p:txBody>
          <a:bodyPr spcFirstLastPara="1" wrap="square" lIns="0" tIns="45700" rIns="91425" bIns="45700" anchor="ctr" anchorCtr="0">
            <a:normAutofit fontScale="90000"/>
          </a:bodyPr>
          <a:lstStyle/>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Motivation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FFFFFF"/>
              </a:buClr>
              <a:buSzPct val="100000"/>
              <a:buFont typeface="Arial"/>
              <a:buAutoNum type="arabicPeriod"/>
            </a:pPr>
            <a:r>
              <a:rPr lang="en-US">
                <a:solidFill>
                  <a:srgbClr val="FFFFFF"/>
                </a:solidFill>
                <a:latin typeface="Arial"/>
                <a:ea typeface="Arial"/>
                <a:cs typeface="Arial"/>
                <a:sym typeface="Arial"/>
              </a:rPr>
              <a:t>Principle of Operation</a:t>
            </a:r>
            <a:endParaRPr>
              <a:solidFill>
                <a:srgbClr val="FFFFFF"/>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Results / Application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Current Research Direction</a:t>
            </a:r>
            <a:endParaRPr>
              <a:solidFill>
                <a:srgbClr val="B7B7B7"/>
              </a:solidFill>
              <a:latin typeface="Arial"/>
              <a:ea typeface="Arial"/>
              <a:cs typeface="Arial"/>
              <a:sym typeface="Arial"/>
            </a:endParaRPr>
          </a:p>
        </p:txBody>
      </p:sp>
      <p:sp>
        <p:nvSpPr>
          <p:cNvPr id="271" name="Google Shape;271;g63f60fcbbd130593_18"/>
          <p:cNvSpPr/>
          <p:nvPr/>
        </p:nvSpPr>
        <p:spPr>
          <a:xfrm>
            <a:off x="0" y="905099"/>
            <a:ext cx="12192000" cy="4023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Shape 276"/>
        <p:cNvGrpSpPr/>
        <p:nvPr/>
      </p:nvGrpSpPr>
      <p:grpSpPr>
        <a:xfrm>
          <a:off x="0" y="0"/>
          <a:ext cx="0" cy="0"/>
          <a:chOff x="0" y="0"/>
          <a:chExt cx="0" cy="0"/>
        </a:xfrm>
      </p:grpSpPr>
      <p:sp>
        <p:nvSpPr>
          <p:cNvPr id="277" name="Google Shape;277;g2765c9ccc3abdac8_40"/>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Training Set Preparation</a:t>
            </a:r>
            <a:endParaRPr/>
          </a:p>
        </p:txBody>
      </p:sp>
      <p:sp>
        <p:nvSpPr>
          <p:cNvPr id="278" name="Google Shape;278;g2765c9ccc3abdac8_40"/>
          <p:cNvSpPr txBox="1">
            <a:spLocks noGrp="1"/>
          </p:cNvSpPr>
          <p:nvPr>
            <p:ph type="body" idx="1"/>
          </p:nvPr>
        </p:nvSpPr>
        <p:spPr>
          <a:xfrm>
            <a:off x="951475" y="4729675"/>
            <a:ext cx="2424000" cy="10296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a:t>Toggler: Removes x-y Correlation, first order effect of orbit, etc.</a:t>
            </a:r>
            <a:endParaRPr/>
          </a:p>
        </p:txBody>
      </p:sp>
      <p:sp>
        <p:nvSpPr>
          <p:cNvPr id="279" name="Google Shape;279;g2765c9ccc3abdac8_40"/>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7</a:t>
            </a:fld>
            <a:endParaRPr/>
          </a:p>
        </p:txBody>
      </p:sp>
      <p:sp>
        <p:nvSpPr>
          <p:cNvPr id="280" name="Google Shape;280;g2765c9ccc3abdac8_40"/>
          <p:cNvSpPr/>
          <p:nvPr/>
        </p:nvSpPr>
        <p:spPr>
          <a:xfrm>
            <a:off x="3275621" y="3356425"/>
            <a:ext cx="985500" cy="915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000000"/>
                </a:solidFill>
                <a:latin typeface="Lato"/>
                <a:ea typeface="Lato"/>
                <a:cs typeface="Lato"/>
                <a:sym typeface="Lato"/>
              </a:rPr>
              <a:t>n x 250 x 850</a:t>
            </a:r>
            <a:endParaRPr sz="1200" b="0" i="0" u="none" strike="noStrike" cap="none">
              <a:solidFill>
                <a:srgbClr val="000000"/>
              </a:solidFill>
              <a:latin typeface="Lato"/>
              <a:ea typeface="Lato"/>
              <a:cs typeface="Lato"/>
              <a:sym typeface="Lato"/>
            </a:endParaRPr>
          </a:p>
        </p:txBody>
      </p:sp>
      <p:sp>
        <p:nvSpPr>
          <p:cNvPr id="281" name="Google Shape;281;g2765c9ccc3abdac8_40"/>
          <p:cNvSpPr/>
          <p:nvPr/>
        </p:nvSpPr>
        <p:spPr>
          <a:xfrm>
            <a:off x="1248024" y="2898785"/>
            <a:ext cx="1830900" cy="1830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TCAV DAQ w/</a:t>
            </a:r>
            <a:endParaRPr sz="1400"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Toggler</a:t>
            </a:r>
            <a:endParaRPr sz="1400" b="0" i="0" u="none" strike="noStrike" cap="none">
              <a:solidFill>
                <a:srgbClr val="000000"/>
              </a:solidFill>
              <a:latin typeface="Lato"/>
              <a:ea typeface="Lato"/>
              <a:cs typeface="Lato"/>
              <a:sym typeface="Lato"/>
            </a:endParaRPr>
          </a:p>
        </p:txBody>
      </p:sp>
      <p:sp>
        <p:nvSpPr>
          <p:cNvPr id="282" name="Google Shape;282;g2765c9ccc3abdac8_40"/>
          <p:cNvSpPr/>
          <p:nvPr/>
        </p:nvSpPr>
        <p:spPr>
          <a:xfrm>
            <a:off x="4448424" y="2898785"/>
            <a:ext cx="1830900" cy="1830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Preprocessed LPS Data</a:t>
            </a:r>
            <a:endParaRPr sz="1400" b="0" i="0" u="none" strike="noStrike" cap="none">
              <a:solidFill>
                <a:srgbClr val="000000"/>
              </a:solidFill>
              <a:latin typeface="Lato"/>
              <a:ea typeface="Lato"/>
              <a:cs typeface="Lato"/>
              <a:sym typeface="Lato"/>
            </a:endParaRPr>
          </a:p>
        </p:txBody>
      </p:sp>
      <p:sp>
        <p:nvSpPr>
          <p:cNvPr id="283" name="Google Shape;283;g2765c9ccc3abdac8_40"/>
          <p:cNvSpPr/>
          <p:nvPr/>
        </p:nvSpPr>
        <p:spPr>
          <a:xfrm>
            <a:off x="6476021" y="3356425"/>
            <a:ext cx="985500" cy="915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Lato"/>
                <a:ea typeface="Lato"/>
                <a:cs typeface="Lato"/>
                <a:sym typeface="Lato"/>
              </a:rPr>
              <a:t>(~n/3) x 100 x 150</a:t>
            </a:r>
            <a:endParaRPr sz="1000" b="0" i="0" u="none" strike="noStrike" cap="none">
              <a:solidFill>
                <a:srgbClr val="000000"/>
              </a:solidFill>
              <a:latin typeface="Lato"/>
              <a:ea typeface="Lato"/>
              <a:cs typeface="Lato"/>
              <a:sym typeface="Lato"/>
            </a:endParaRPr>
          </a:p>
        </p:txBody>
      </p:sp>
      <p:sp>
        <p:nvSpPr>
          <p:cNvPr id="284" name="Google Shape;284;g2765c9ccc3abdac8_40"/>
          <p:cNvSpPr/>
          <p:nvPr/>
        </p:nvSpPr>
        <p:spPr>
          <a:xfrm>
            <a:off x="7648824" y="2898785"/>
            <a:ext cx="1830900" cy="1830900"/>
          </a:xfrm>
          <a:prstGeom prst="roundRect">
            <a:avLst>
              <a:gd name="adj" fmla="val 16667"/>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Model Data</a:t>
            </a:r>
            <a:endParaRPr sz="1400" b="0" i="0" u="none" strike="noStrike" cap="none">
              <a:solidFill>
                <a:srgbClr val="000000"/>
              </a:solidFill>
              <a:latin typeface="Lato"/>
              <a:ea typeface="Lato"/>
              <a:cs typeface="Lato"/>
              <a:sym typeface="Lato"/>
            </a:endParaRPr>
          </a:p>
        </p:txBody>
      </p:sp>
      <p:sp>
        <p:nvSpPr>
          <p:cNvPr id="285" name="Google Shape;285;g2765c9ccc3abdac8_40"/>
          <p:cNvSpPr/>
          <p:nvPr/>
        </p:nvSpPr>
        <p:spPr>
          <a:xfrm>
            <a:off x="4677175" y="2094450"/>
            <a:ext cx="1373400" cy="763500"/>
          </a:xfrm>
          <a:prstGeom prst="downArrow">
            <a:avLst>
              <a:gd name="adj1" fmla="val 8364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TCAV Cal.</a:t>
            </a:r>
            <a:endParaRPr sz="1400"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(um / deg)</a:t>
            </a:r>
            <a:endParaRPr sz="1400" b="0" i="0" u="none" strike="noStrike" cap="none">
              <a:solidFill>
                <a:srgbClr val="000000"/>
              </a:solidFill>
              <a:latin typeface="Lato"/>
              <a:ea typeface="Lato"/>
              <a:cs typeface="Lato"/>
              <a:sym typeface="Lato"/>
            </a:endParaRPr>
          </a:p>
        </p:txBody>
      </p:sp>
      <p:sp>
        <p:nvSpPr>
          <p:cNvPr id="286" name="Google Shape;286;g2765c9ccc3abdac8_40"/>
          <p:cNvSpPr/>
          <p:nvPr/>
        </p:nvSpPr>
        <p:spPr>
          <a:xfrm>
            <a:off x="6628421" y="3737425"/>
            <a:ext cx="985500" cy="9156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000"/>
              <a:buFont typeface="Arial"/>
              <a:buNone/>
            </a:pPr>
            <a:r>
              <a:rPr lang="en-US" sz="1000" b="0" i="0" u="none" strike="noStrike" cap="none">
                <a:solidFill>
                  <a:srgbClr val="000000"/>
                </a:solidFill>
                <a:latin typeface="Lato"/>
                <a:ea typeface="Lato"/>
                <a:cs typeface="Lato"/>
                <a:sym typeface="Lato"/>
              </a:rPr>
              <a:t>Multiset Training</a:t>
            </a:r>
            <a:endParaRPr sz="1000" b="0" i="0" u="none" strike="noStrike" cap="none">
              <a:solidFill>
                <a:srgbClr val="000000"/>
              </a:solidFill>
              <a:latin typeface="Lato"/>
              <a:ea typeface="Lato"/>
              <a:cs typeface="Lato"/>
              <a:sym typeface="Lato"/>
            </a:endParaRPr>
          </a:p>
        </p:txBody>
      </p:sp>
      <p:pic>
        <p:nvPicPr>
          <p:cNvPr id="287" name="Google Shape;287;g2765c9ccc3abdac8_40"/>
          <p:cNvPicPr preferRelativeResize="0"/>
          <p:nvPr/>
        </p:nvPicPr>
        <p:blipFill rotWithShape="1">
          <a:blip r:embed="rId3">
            <a:alphaModFix/>
          </a:blip>
          <a:srcRect/>
          <a:stretch/>
        </p:blipFill>
        <p:spPr>
          <a:xfrm>
            <a:off x="7313550" y="97195"/>
            <a:ext cx="4381752" cy="2701900"/>
          </a:xfrm>
          <a:prstGeom prst="rect">
            <a:avLst/>
          </a:prstGeom>
          <a:noFill/>
          <a:ln>
            <a:noFill/>
          </a:ln>
        </p:spPr>
      </p:pic>
      <p:sp>
        <p:nvSpPr>
          <p:cNvPr id="288" name="Google Shape;288;g2765c9ccc3abdac8_40"/>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2765c9ccc3abdac8_89"/>
          <p:cNvSpPr txBox="1">
            <a:spLocks noGrp="1"/>
          </p:cNvSpPr>
          <p:nvPr>
            <p:ph type="title"/>
          </p:nvPr>
        </p:nvSpPr>
        <p:spPr>
          <a:xfrm>
            <a:off x="415600" y="593375"/>
            <a:ext cx="46863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sz="4000" dirty="0"/>
              <a:t>Inference Model</a:t>
            </a:r>
            <a:endParaRPr sz="4000" dirty="0"/>
          </a:p>
        </p:txBody>
      </p:sp>
      <p:sp>
        <p:nvSpPr>
          <p:cNvPr id="295" name="Google Shape;295;g2765c9ccc3abdac8_89"/>
          <p:cNvSpPr txBox="1">
            <a:spLocks noGrp="1"/>
          </p:cNvSpPr>
          <p:nvPr>
            <p:ph type="body" idx="1"/>
          </p:nvPr>
        </p:nvSpPr>
        <p:spPr>
          <a:xfrm>
            <a:off x="415600" y="1536625"/>
            <a:ext cx="49074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dirty="0"/>
              <a:t>Normalized PVs → Image Encoding</a:t>
            </a:r>
            <a:endParaRPr dirty="0">
              <a:solidFill>
                <a:srgbClr val="6D9EEB"/>
              </a:solidFill>
            </a:endParaRPr>
          </a:p>
          <a:p>
            <a:pPr marL="0" lvl="0" indent="0" algn="l" rtl="0">
              <a:lnSpc>
                <a:spcPct val="100000"/>
              </a:lnSpc>
              <a:spcBef>
                <a:spcPts val="500"/>
              </a:spcBef>
              <a:spcAft>
                <a:spcPts val="0"/>
              </a:spcAft>
              <a:buSzPts val="1600"/>
              <a:buNone/>
            </a:pPr>
            <a:r>
              <a:rPr lang="en-US" sz="2900" dirty="0">
                <a:solidFill>
                  <a:srgbClr val="6D9EEB"/>
                </a:solidFill>
              </a:rPr>
              <a:t>[0, 1]</a:t>
            </a:r>
            <a:r>
              <a:rPr lang="en-US" sz="2900" baseline="30000" dirty="0">
                <a:solidFill>
                  <a:srgbClr val="6D9EEB"/>
                </a:solidFill>
              </a:rPr>
              <a:t>#PV</a:t>
            </a:r>
            <a:r>
              <a:rPr lang="en-US" sz="2900" dirty="0">
                <a:solidFill>
                  <a:srgbClr val="6D9EEB"/>
                </a:solidFill>
              </a:rPr>
              <a:t> → [0,1]</a:t>
            </a:r>
            <a:r>
              <a:rPr lang="en-US" sz="2900" baseline="30000" dirty="0" err="1">
                <a:solidFill>
                  <a:srgbClr val="6D9EEB"/>
                </a:solidFill>
              </a:rPr>
              <a:t>EncodingDimension</a:t>
            </a:r>
            <a:endParaRPr sz="2900" baseline="30000" dirty="0">
              <a:solidFill>
                <a:srgbClr val="6D9EEB"/>
              </a:solidFill>
            </a:endParaRPr>
          </a:p>
          <a:p>
            <a:pPr marL="0" lvl="0" indent="0" algn="l" rtl="0">
              <a:lnSpc>
                <a:spcPct val="100000"/>
              </a:lnSpc>
              <a:spcBef>
                <a:spcPts val="500"/>
              </a:spcBef>
              <a:spcAft>
                <a:spcPts val="0"/>
              </a:spcAft>
              <a:buSzPts val="1600"/>
              <a:buNone/>
            </a:pPr>
            <a:endParaRPr dirty="0"/>
          </a:p>
          <a:p>
            <a:pPr marL="0" lvl="0" indent="0" algn="l" rtl="0">
              <a:lnSpc>
                <a:spcPct val="100000"/>
              </a:lnSpc>
              <a:spcBef>
                <a:spcPts val="500"/>
              </a:spcBef>
              <a:spcAft>
                <a:spcPts val="0"/>
              </a:spcAft>
              <a:buSzPts val="1600"/>
              <a:buNone/>
            </a:pPr>
            <a:r>
              <a:rPr lang="en-US" dirty="0"/>
              <a:t>Example:</a:t>
            </a:r>
            <a:endParaRPr dirty="0"/>
          </a:p>
          <a:p>
            <a:pPr marL="0" lvl="0" indent="0" algn="l" rtl="0">
              <a:lnSpc>
                <a:spcPct val="100000"/>
              </a:lnSpc>
              <a:spcBef>
                <a:spcPts val="500"/>
              </a:spcBef>
              <a:spcAft>
                <a:spcPts val="0"/>
              </a:spcAft>
              <a:buSzPts val="1600"/>
              <a:buNone/>
            </a:pPr>
            <a:r>
              <a:rPr lang="en-US" dirty="0"/>
              <a:t>Random Forest (RF) </a:t>
            </a:r>
            <a:r>
              <a:rPr lang="en-US" dirty="0" err="1"/>
              <a:t>Regressor</a:t>
            </a:r>
            <a:endParaRPr dirty="0"/>
          </a:p>
        </p:txBody>
      </p:sp>
      <p:sp>
        <p:nvSpPr>
          <p:cNvPr id="296" name="Google Shape;296;g2765c9ccc3abdac8_89"/>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8</a:t>
            </a:fld>
            <a:endParaRPr/>
          </a:p>
        </p:txBody>
      </p:sp>
      <p:sp>
        <p:nvSpPr>
          <p:cNvPr id="297" name="Google Shape;297;g2765c9ccc3abdac8_89"/>
          <p:cNvSpPr txBox="1">
            <a:spLocks noGrp="1"/>
          </p:cNvSpPr>
          <p:nvPr>
            <p:ph type="title"/>
          </p:nvPr>
        </p:nvSpPr>
        <p:spPr>
          <a:xfrm>
            <a:off x="6283000" y="593375"/>
            <a:ext cx="46863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sz="4000" dirty="0"/>
              <a:t>Image Model</a:t>
            </a:r>
            <a:endParaRPr sz="4000" dirty="0"/>
          </a:p>
        </p:txBody>
      </p:sp>
      <p:sp>
        <p:nvSpPr>
          <p:cNvPr id="298" name="Google Shape;298;g2765c9ccc3abdac8_89"/>
          <p:cNvSpPr txBox="1">
            <a:spLocks noGrp="1"/>
          </p:cNvSpPr>
          <p:nvPr>
            <p:ph type="body" idx="1"/>
          </p:nvPr>
        </p:nvSpPr>
        <p:spPr>
          <a:xfrm>
            <a:off x="6283000" y="1536625"/>
            <a:ext cx="49074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dirty="0"/>
              <a:t>Image Encoding → Image</a:t>
            </a:r>
            <a:endParaRPr dirty="0"/>
          </a:p>
          <a:p>
            <a:pPr marL="0" lvl="0" indent="0" algn="l" rtl="0">
              <a:lnSpc>
                <a:spcPct val="100000"/>
              </a:lnSpc>
              <a:spcBef>
                <a:spcPts val="500"/>
              </a:spcBef>
              <a:spcAft>
                <a:spcPts val="0"/>
              </a:spcAft>
              <a:buSzPts val="1600"/>
              <a:buNone/>
            </a:pPr>
            <a:r>
              <a:rPr lang="en-US" sz="2900" dirty="0">
                <a:solidFill>
                  <a:srgbClr val="6AA84F"/>
                </a:solidFill>
              </a:rPr>
              <a:t>[0,1]</a:t>
            </a:r>
            <a:r>
              <a:rPr lang="en-US" sz="2900" baseline="30000" dirty="0" err="1">
                <a:solidFill>
                  <a:srgbClr val="6AA84F"/>
                </a:solidFill>
              </a:rPr>
              <a:t>EncodingDimension</a:t>
            </a:r>
            <a:r>
              <a:rPr lang="en-US" sz="2900" baseline="30000" dirty="0">
                <a:solidFill>
                  <a:srgbClr val="6AA84F"/>
                </a:solidFill>
              </a:rPr>
              <a:t>  </a:t>
            </a:r>
            <a:r>
              <a:rPr lang="en-US" sz="2900" dirty="0">
                <a:solidFill>
                  <a:srgbClr val="6AA84F"/>
                </a:solidFill>
              </a:rPr>
              <a:t>→ Image</a:t>
            </a:r>
            <a:endParaRPr sz="2900" baseline="30000" dirty="0">
              <a:solidFill>
                <a:srgbClr val="6AA84F"/>
              </a:solidFill>
            </a:endParaRPr>
          </a:p>
          <a:p>
            <a:pPr marL="0" lvl="0" indent="0" algn="l" rtl="0">
              <a:lnSpc>
                <a:spcPct val="100000"/>
              </a:lnSpc>
              <a:spcBef>
                <a:spcPts val="500"/>
              </a:spcBef>
              <a:spcAft>
                <a:spcPts val="0"/>
              </a:spcAft>
              <a:buClr>
                <a:schemeClr val="dk1"/>
              </a:buClr>
              <a:buSzPts val="1100"/>
              <a:buFont typeface="Arial"/>
              <a:buNone/>
            </a:pPr>
            <a:r>
              <a:rPr lang="en-US" sz="2900" baseline="30000" dirty="0" err="1"/>
              <a:t>EncodingDimension</a:t>
            </a:r>
            <a:r>
              <a:rPr lang="en-US" sz="2900" baseline="30000" dirty="0"/>
              <a:t> = 12-20</a:t>
            </a:r>
            <a:endParaRPr dirty="0"/>
          </a:p>
          <a:p>
            <a:pPr marL="0" lvl="0" indent="0" algn="l" rtl="0">
              <a:lnSpc>
                <a:spcPct val="100000"/>
              </a:lnSpc>
              <a:spcBef>
                <a:spcPts val="500"/>
              </a:spcBef>
              <a:spcAft>
                <a:spcPts val="0"/>
              </a:spcAft>
              <a:buSzPts val="1600"/>
              <a:buNone/>
            </a:pPr>
            <a:r>
              <a:rPr lang="en-US" dirty="0"/>
              <a:t>Example:</a:t>
            </a:r>
            <a:endParaRPr dirty="0"/>
          </a:p>
          <a:p>
            <a:pPr marL="0" lvl="0" indent="0" algn="l" rtl="0">
              <a:lnSpc>
                <a:spcPct val="100000"/>
              </a:lnSpc>
              <a:spcBef>
                <a:spcPts val="500"/>
              </a:spcBef>
              <a:spcAft>
                <a:spcPts val="0"/>
              </a:spcAft>
              <a:buSzPts val="1600"/>
              <a:buNone/>
            </a:pPr>
            <a:r>
              <a:rPr lang="en-US" dirty="0"/>
              <a:t>Convolutional </a:t>
            </a:r>
            <a:r>
              <a:rPr lang="en-US" dirty="0" err="1"/>
              <a:t>Variational</a:t>
            </a:r>
            <a:r>
              <a:rPr lang="en-US" dirty="0"/>
              <a:t> </a:t>
            </a:r>
            <a:r>
              <a:rPr lang="en-US" dirty="0" err="1"/>
              <a:t>Autoencoder</a:t>
            </a:r>
            <a:r>
              <a:rPr lang="en-US" dirty="0"/>
              <a:t> (CVAE)</a:t>
            </a:r>
            <a:endParaRPr dirty="0"/>
          </a:p>
        </p:txBody>
      </p:sp>
      <p:sp>
        <p:nvSpPr>
          <p:cNvPr id="299" name="Google Shape;299;g2765c9ccc3abdac8_89"/>
          <p:cNvSpPr/>
          <p:nvPr/>
        </p:nvSpPr>
        <p:spPr>
          <a:xfrm>
            <a:off x="1949160" y="41388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440x1</a:t>
            </a:r>
            <a:endParaRPr sz="1249" b="0" i="0" u="none" strike="noStrike" cap="none">
              <a:solidFill>
                <a:srgbClr val="000000"/>
              </a:solidFill>
              <a:latin typeface="Lato"/>
              <a:ea typeface="Lato"/>
              <a:cs typeface="Lato"/>
              <a:sym typeface="Lato"/>
            </a:endParaRPr>
          </a:p>
        </p:txBody>
      </p:sp>
      <p:sp>
        <p:nvSpPr>
          <p:cNvPr id="300" name="Google Shape;300;g2765c9ccc3abdac8_89"/>
          <p:cNvSpPr/>
          <p:nvPr/>
        </p:nvSpPr>
        <p:spPr>
          <a:xfrm>
            <a:off x="547726" y="3730437"/>
            <a:ext cx="13044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EPICs PV Acquisition</a:t>
            </a:r>
            <a:endParaRPr sz="1249" b="0" i="0" u="none" strike="noStrike" cap="none">
              <a:solidFill>
                <a:srgbClr val="000000"/>
              </a:solidFill>
              <a:latin typeface="Lato"/>
              <a:ea typeface="Lato"/>
              <a:cs typeface="Lato"/>
              <a:sym typeface="Lato"/>
            </a:endParaRPr>
          </a:p>
        </p:txBody>
      </p:sp>
      <p:sp>
        <p:nvSpPr>
          <p:cNvPr id="301" name="Google Shape;301;g2765c9ccc3abdac8_89"/>
          <p:cNvSpPr/>
          <p:nvPr/>
        </p:nvSpPr>
        <p:spPr>
          <a:xfrm>
            <a:off x="2655768" y="3730437"/>
            <a:ext cx="15777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Filter PVs</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(Before IP Only)</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Bypass PVs</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(Disconnected, …)</a:t>
            </a:r>
            <a:endParaRPr sz="1249" b="0" i="0" u="none" strike="noStrike" cap="none">
              <a:solidFill>
                <a:srgbClr val="000000"/>
              </a:solidFill>
              <a:latin typeface="Lato"/>
              <a:ea typeface="Lato"/>
              <a:cs typeface="Lato"/>
              <a:sym typeface="Lato"/>
            </a:endParaRPr>
          </a:p>
        </p:txBody>
      </p:sp>
      <p:sp>
        <p:nvSpPr>
          <p:cNvPr id="302" name="Google Shape;302;g2765c9ccc3abdac8_89"/>
          <p:cNvSpPr/>
          <p:nvPr/>
        </p:nvSpPr>
        <p:spPr>
          <a:xfrm>
            <a:off x="5035815" y="3730437"/>
            <a:ext cx="13044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Normalization</a:t>
            </a:r>
            <a:endParaRPr sz="1249" b="0" i="0" u="none" strike="noStrike" cap="none">
              <a:solidFill>
                <a:srgbClr val="000000"/>
              </a:solidFill>
              <a:latin typeface="Lato"/>
              <a:ea typeface="Lato"/>
              <a:cs typeface="Lato"/>
              <a:sym typeface="Lato"/>
            </a:endParaRPr>
          </a:p>
        </p:txBody>
      </p:sp>
      <p:sp>
        <p:nvSpPr>
          <p:cNvPr id="303" name="Google Shape;303;g2765c9ccc3abdac8_89"/>
          <p:cNvSpPr/>
          <p:nvPr/>
        </p:nvSpPr>
        <p:spPr>
          <a:xfrm>
            <a:off x="4329207" y="41388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220x1</a:t>
            </a:r>
            <a:endParaRPr sz="1249" b="0" i="0" u="none" strike="noStrike" cap="none">
              <a:solidFill>
                <a:srgbClr val="000000"/>
              </a:solidFill>
              <a:latin typeface="Lato"/>
              <a:ea typeface="Lato"/>
              <a:cs typeface="Lato"/>
              <a:sym typeface="Lato"/>
            </a:endParaRPr>
          </a:p>
        </p:txBody>
      </p:sp>
      <p:sp>
        <p:nvSpPr>
          <p:cNvPr id="304" name="Google Shape;304;g2765c9ccc3abdac8_89"/>
          <p:cNvSpPr/>
          <p:nvPr/>
        </p:nvSpPr>
        <p:spPr>
          <a:xfrm>
            <a:off x="6437249" y="41388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220x1</a:t>
            </a:r>
            <a:endParaRPr sz="1249" b="0" i="0" u="none" strike="noStrike" cap="none">
              <a:solidFill>
                <a:srgbClr val="000000"/>
              </a:solidFill>
              <a:latin typeface="Lato"/>
              <a:ea typeface="Lato"/>
              <a:cs typeface="Lato"/>
              <a:sym typeface="Lato"/>
            </a:endParaRPr>
          </a:p>
        </p:txBody>
      </p:sp>
      <p:sp>
        <p:nvSpPr>
          <p:cNvPr id="305" name="Google Shape;305;g2765c9ccc3abdac8_89"/>
          <p:cNvSpPr/>
          <p:nvPr/>
        </p:nvSpPr>
        <p:spPr>
          <a:xfrm>
            <a:off x="7143857" y="3730437"/>
            <a:ext cx="960600" cy="1634100"/>
          </a:xfrm>
          <a:prstGeom prst="roundRect">
            <a:avLst>
              <a:gd name="adj" fmla="val 16667"/>
            </a:avLst>
          </a:prstGeom>
          <a:solidFill>
            <a:srgbClr val="3D85C6"/>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Inference Model</a:t>
            </a:r>
            <a:endParaRPr sz="1249" b="0" i="0" u="none" strike="noStrike" cap="none">
              <a:solidFill>
                <a:srgbClr val="000000"/>
              </a:solidFill>
              <a:latin typeface="Lato"/>
              <a:ea typeface="Lato"/>
              <a:cs typeface="Lato"/>
              <a:sym typeface="Lato"/>
            </a:endParaRPr>
          </a:p>
        </p:txBody>
      </p:sp>
      <p:sp>
        <p:nvSpPr>
          <p:cNvPr id="306" name="Google Shape;306;g2765c9ccc3abdac8_89"/>
          <p:cNvSpPr/>
          <p:nvPr/>
        </p:nvSpPr>
        <p:spPr>
          <a:xfrm>
            <a:off x="8205284" y="41388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16x1</a:t>
            </a:r>
            <a:endParaRPr sz="1249" b="0" i="0" u="none" strike="noStrike" cap="none">
              <a:solidFill>
                <a:srgbClr val="000000"/>
              </a:solidFill>
              <a:latin typeface="Lato"/>
              <a:ea typeface="Lato"/>
              <a:cs typeface="Lato"/>
              <a:sym typeface="Lato"/>
            </a:endParaRPr>
          </a:p>
        </p:txBody>
      </p:sp>
      <p:sp>
        <p:nvSpPr>
          <p:cNvPr id="307" name="Google Shape;307;g2765c9ccc3abdac8_89"/>
          <p:cNvSpPr/>
          <p:nvPr/>
        </p:nvSpPr>
        <p:spPr>
          <a:xfrm>
            <a:off x="8911893" y="3730437"/>
            <a:ext cx="960600" cy="1634100"/>
          </a:xfrm>
          <a:prstGeom prst="roundRect">
            <a:avLst>
              <a:gd name="adj" fmla="val 16667"/>
            </a:avLst>
          </a:prstGeom>
          <a:solidFill>
            <a:srgbClr val="6AA84F"/>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Image Model</a:t>
            </a:r>
            <a:endParaRPr sz="1249" b="0" i="0" u="none" strike="noStrike" cap="none">
              <a:solidFill>
                <a:srgbClr val="000000"/>
              </a:solidFill>
              <a:latin typeface="Lato"/>
              <a:ea typeface="Lato"/>
              <a:cs typeface="Lato"/>
              <a:sym typeface="Lato"/>
            </a:endParaRPr>
          </a:p>
        </p:txBody>
      </p:sp>
      <p:sp>
        <p:nvSpPr>
          <p:cNvPr id="308" name="Google Shape;308;g2765c9ccc3abdac8_89"/>
          <p:cNvSpPr/>
          <p:nvPr/>
        </p:nvSpPr>
        <p:spPr>
          <a:xfrm>
            <a:off x="9973320" y="41388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071"/>
              <a:buFont typeface="Arial"/>
              <a:buNone/>
            </a:pPr>
            <a:r>
              <a:rPr lang="en-US" sz="1071" b="0" i="0" u="none" strike="noStrike" cap="none">
                <a:solidFill>
                  <a:srgbClr val="000000"/>
                </a:solidFill>
                <a:latin typeface="Lato"/>
                <a:ea typeface="Lato"/>
                <a:cs typeface="Lato"/>
                <a:sym typeface="Lato"/>
              </a:rPr>
              <a:t>200x200</a:t>
            </a:r>
            <a:endParaRPr sz="1071" b="0" i="0" u="none" strike="noStrike" cap="none">
              <a:solidFill>
                <a:srgbClr val="000000"/>
              </a:solidFill>
              <a:latin typeface="Lato"/>
              <a:ea typeface="Lato"/>
              <a:cs typeface="Lato"/>
              <a:sym typeface="Lato"/>
            </a:endParaRPr>
          </a:p>
        </p:txBody>
      </p:sp>
      <p:sp>
        <p:nvSpPr>
          <p:cNvPr id="309" name="Google Shape;309;g2765c9ccc3abdac8_89"/>
          <p:cNvSpPr/>
          <p:nvPr/>
        </p:nvSpPr>
        <p:spPr>
          <a:xfrm>
            <a:off x="10707314" y="4198658"/>
            <a:ext cx="1393800" cy="620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0" i="0" u="none" strike="noStrike" cap="none">
                <a:solidFill>
                  <a:srgbClr val="000000"/>
                </a:solidFill>
                <a:latin typeface="Lato"/>
                <a:ea typeface="Lato"/>
                <a:cs typeface="Lato"/>
                <a:sym typeface="Lato"/>
              </a:rPr>
              <a:t>Postprocessing</a:t>
            </a:r>
            <a:endParaRPr sz="1200" b="0" i="0" u="none" strike="noStrike" cap="none">
              <a:solidFill>
                <a:srgbClr val="000000"/>
              </a:solidFill>
              <a:latin typeface="Lato"/>
              <a:ea typeface="Lato"/>
              <a:cs typeface="Lato"/>
              <a:sym typeface="Lato"/>
            </a:endParaRPr>
          </a:p>
        </p:txBody>
      </p:sp>
      <p:sp>
        <p:nvSpPr>
          <p:cNvPr id="314" name="Google Shape;314;g2765c9ccc3abdac8_89"/>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 grpId="0"/>
      <p:bldP spid="295" grpId="0"/>
      <p:bldP spid="297" grpId="0"/>
      <p:bldP spid="298" grpId="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Shape 319"/>
        <p:cNvGrpSpPr/>
        <p:nvPr/>
      </p:nvGrpSpPr>
      <p:grpSpPr>
        <a:xfrm>
          <a:off x="0" y="0"/>
          <a:ext cx="0" cy="0"/>
          <a:chOff x="0" y="0"/>
          <a:chExt cx="0" cy="0"/>
        </a:xfrm>
      </p:grpSpPr>
      <p:sp>
        <p:nvSpPr>
          <p:cNvPr id="320" name="Google Shape;320;g2765c9ccc3abdac8_145"/>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Benefits of 2-Lv. Modularization</a:t>
            </a:r>
            <a:endParaRPr/>
          </a:p>
        </p:txBody>
      </p:sp>
      <p:sp>
        <p:nvSpPr>
          <p:cNvPr id="321" name="Google Shape;321;g2765c9ccc3abdac8_145"/>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9</a:t>
            </a:fld>
            <a:endParaRPr/>
          </a:p>
        </p:txBody>
      </p:sp>
      <p:sp>
        <p:nvSpPr>
          <p:cNvPr id="322" name="Google Shape;322;g2765c9ccc3abdac8_145"/>
          <p:cNvSpPr txBox="1"/>
          <p:nvPr/>
        </p:nvSpPr>
        <p:spPr>
          <a:xfrm>
            <a:off x="415600" y="1536633"/>
            <a:ext cx="11360700" cy="4555200"/>
          </a:xfrm>
          <a:prstGeom prst="rect">
            <a:avLst/>
          </a:prstGeom>
          <a:noFill/>
          <a:ln>
            <a:noFill/>
          </a:ln>
        </p:spPr>
        <p:txBody>
          <a:bodyPr spcFirstLastPara="1" wrap="square" lIns="0" tIns="0" rIns="0" bIns="0" anchor="t" anchorCtr="0">
            <a:normAutofit/>
          </a:bodyPr>
          <a:lstStyle/>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Backward Compatibility</a:t>
            </a:r>
            <a:endParaRPr sz="3200" b="0" i="0" u="none" strike="noStrike" cap="none">
              <a:solidFill>
                <a:srgbClr val="000000"/>
              </a:solidFill>
              <a:latin typeface="Arial"/>
              <a:ea typeface="Arial"/>
              <a:cs typeface="Arial"/>
              <a:sym typeface="Arial"/>
            </a:endParaRPr>
          </a:p>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PV Regularization</a:t>
            </a:r>
            <a:endParaRPr sz="3200" b="0" i="0" u="none" strike="noStrike" cap="none">
              <a:solidFill>
                <a:srgbClr val="000000"/>
              </a:solidFill>
              <a:latin typeface="Arial"/>
              <a:ea typeface="Arial"/>
              <a:cs typeface="Arial"/>
              <a:sym typeface="Arial"/>
            </a:endParaRPr>
          </a:p>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DTOTR2 Correction only applies to Image Model</a:t>
            </a:r>
            <a:endParaRPr sz="3200" b="0" i="0" u="none" strike="noStrike" cap="none">
              <a:solidFill>
                <a:srgbClr val="000000"/>
              </a:solidFill>
              <a:latin typeface="Arial"/>
              <a:ea typeface="Arial"/>
              <a:cs typeface="Arial"/>
              <a:sym typeface="Arial"/>
            </a:endParaRPr>
          </a:p>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PV Correction only applies to Inference Model</a:t>
            </a:r>
            <a:endParaRPr sz="3200" b="0" i="0" u="none" strike="noStrike" cap="none">
              <a:solidFill>
                <a:srgbClr val="000000"/>
              </a:solidFill>
              <a:latin typeface="Arial"/>
              <a:ea typeface="Arial"/>
              <a:cs typeface="Arial"/>
              <a:sym typeface="Arial"/>
            </a:endParaRPr>
          </a:p>
        </p:txBody>
      </p:sp>
      <p:sp>
        <p:nvSpPr>
          <p:cNvPr id="323" name="Google Shape;323;g2765c9ccc3abdac8_145"/>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Shape 328"/>
        <p:cNvGrpSpPr/>
        <p:nvPr/>
      </p:nvGrpSpPr>
      <p:grpSpPr>
        <a:xfrm>
          <a:off x="0" y="0"/>
          <a:ext cx="0" cy="0"/>
          <a:chOff x="0" y="0"/>
          <a:chExt cx="0" cy="0"/>
        </a:xfrm>
      </p:grpSpPr>
      <p:sp>
        <p:nvSpPr>
          <p:cNvPr id="329" name="Google Shape;329;g3ddf9c40ed0_1_333"/>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Perceptron VS CVAE</a:t>
            </a:r>
            <a:endParaRPr/>
          </a:p>
        </p:txBody>
      </p:sp>
      <p:sp>
        <p:nvSpPr>
          <p:cNvPr id="330" name="Google Shape;330;g3ddf9c40ed0_1_333"/>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10</a:t>
            </a:fld>
            <a:endParaRPr/>
          </a:p>
        </p:txBody>
      </p:sp>
      <p:pic>
        <p:nvPicPr>
          <p:cNvPr id="331" name="Google Shape;331;g3ddf9c40ed0_1_333"/>
          <p:cNvPicPr preferRelativeResize="0"/>
          <p:nvPr/>
        </p:nvPicPr>
        <p:blipFill rotWithShape="1">
          <a:blip r:embed="rId3">
            <a:alphaModFix/>
          </a:blip>
          <a:srcRect t="6297"/>
          <a:stretch/>
        </p:blipFill>
        <p:spPr>
          <a:xfrm>
            <a:off x="357975" y="1752600"/>
            <a:ext cx="7461350" cy="3591299"/>
          </a:xfrm>
          <a:prstGeom prst="rect">
            <a:avLst/>
          </a:prstGeom>
          <a:noFill/>
          <a:ln>
            <a:noFill/>
          </a:ln>
        </p:spPr>
      </p:pic>
      <p:pic>
        <p:nvPicPr>
          <p:cNvPr id="332" name="Google Shape;332;g3ddf9c40ed0_1_333"/>
          <p:cNvPicPr preferRelativeResize="0"/>
          <p:nvPr/>
        </p:nvPicPr>
        <p:blipFill rotWithShape="1">
          <a:blip r:embed="rId4">
            <a:alphaModFix/>
          </a:blip>
          <a:srcRect/>
          <a:stretch/>
        </p:blipFill>
        <p:spPr>
          <a:xfrm>
            <a:off x="6925300" y="3352792"/>
            <a:ext cx="4067875" cy="3101755"/>
          </a:xfrm>
          <a:prstGeom prst="rect">
            <a:avLst/>
          </a:prstGeom>
          <a:noFill/>
          <a:ln>
            <a:noFill/>
          </a:ln>
        </p:spPr>
      </p:pic>
      <p:sp>
        <p:nvSpPr>
          <p:cNvPr id="333" name="Google Shape;333;g3ddf9c40ed0_1_333"/>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Shape 338"/>
        <p:cNvGrpSpPr/>
        <p:nvPr/>
      </p:nvGrpSpPr>
      <p:grpSpPr>
        <a:xfrm>
          <a:off x="0" y="0"/>
          <a:ext cx="0" cy="0"/>
          <a:chOff x="0" y="0"/>
          <a:chExt cx="0" cy="0"/>
        </a:xfrm>
      </p:grpSpPr>
      <p:sp>
        <p:nvSpPr>
          <p:cNvPr id="339" name="Google Shape;339;g3ddf9c40ed0_1_342"/>
          <p:cNvSpPr txBox="1">
            <a:spLocks noGrp="1"/>
          </p:cNvSpPr>
          <p:nvPr>
            <p:ph type="body" idx="1"/>
          </p:nvPr>
        </p:nvSpPr>
        <p:spPr>
          <a:xfrm>
            <a:off x="415600" y="1536633"/>
            <a:ext cx="11360700" cy="4555200"/>
          </a:xfrm>
          <a:prstGeom prst="rect">
            <a:avLst/>
          </a:prstGeom>
          <a:noFill/>
          <a:ln>
            <a:noFill/>
          </a:ln>
        </p:spPr>
        <p:txBody>
          <a:bodyPr spcFirstLastPara="1" wrap="square" lIns="91425" tIns="91425" rIns="91425" bIns="91425" anchor="ctr" anchorCtr="0">
            <a:noAutofit/>
          </a:bodyPr>
          <a:lstStyle/>
          <a:p>
            <a:pPr marL="609600" marR="0" lvl="0" indent="-393700" algn="l" rtl="0">
              <a:lnSpc>
                <a:spcPct val="100000"/>
              </a:lnSpc>
              <a:spcBef>
                <a:spcPts val="0"/>
              </a:spcBef>
              <a:spcAft>
                <a:spcPts val="0"/>
              </a:spcAft>
              <a:buClr>
                <a:srgbClr val="000000"/>
              </a:buClr>
              <a:buSzPts val="1400"/>
              <a:buFont typeface="Arial"/>
              <a:buChar char="●"/>
            </a:pPr>
            <a:r>
              <a:rPr lang="en-US" sz="1400" b="0" i="0" u="none" strike="noStrike" cap="none">
                <a:solidFill>
                  <a:srgbClr val="000000"/>
                </a:solidFill>
                <a:latin typeface="Arial"/>
                <a:ea typeface="Arial"/>
                <a:cs typeface="Arial"/>
                <a:sym typeface="Arial"/>
              </a:rPr>
              <a:t>Dimension Reduction</a:t>
            </a:r>
            <a:endParaRPr sz="1400" b="0" i="0" u="none" strike="noStrike" cap="none">
              <a:solidFill>
                <a:srgbClr val="000000"/>
              </a:solidFill>
              <a:latin typeface="Arial"/>
              <a:ea typeface="Arial"/>
              <a:cs typeface="Arial"/>
              <a:sym typeface="Arial"/>
            </a:endParaRPr>
          </a:p>
          <a:p>
            <a:pPr marL="609600" marR="0" lvl="0" indent="-393700" algn="l" rtl="0">
              <a:lnSpc>
                <a:spcPct val="100000"/>
              </a:lnSpc>
              <a:spcBef>
                <a:spcPts val="0"/>
              </a:spcBef>
              <a:spcAft>
                <a:spcPts val="0"/>
              </a:spcAft>
              <a:buClr>
                <a:srgbClr val="000000"/>
              </a:buClr>
              <a:buSzPts val="1400"/>
              <a:buFont typeface="Arial"/>
              <a:buChar char="●"/>
            </a:pPr>
            <a:r>
              <a:rPr lang="en-US" sz="1400" b="0" i="0" u="none" strike="noStrike" cap="none">
                <a:solidFill>
                  <a:srgbClr val="000000"/>
                </a:solidFill>
                <a:latin typeface="Arial"/>
                <a:ea typeface="Arial"/>
                <a:cs typeface="Arial"/>
                <a:sym typeface="Arial"/>
              </a:rPr>
              <a:t>Interpolatability</a:t>
            </a:r>
            <a:endParaRPr sz="1400" b="0" i="0" u="none" strike="noStrike" cap="none">
              <a:solidFill>
                <a:srgbClr val="000000"/>
              </a:solidFill>
              <a:latin typeface="Arial"/>
              <a:ea typeface="Arial"/>
              <a:cs typeface="Arial"/>
              <a:sym typeface="Arial"/>
            </a:endParaRPr>
          </a:p>
        </p:txBody>
      </p:sp>
      <p:sp>
        <p:nvSpPr>
          <p:cNvPr id="340" name="Google Shape;340;g3ddf9c40ed0_1_342"/>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pic>
        <p:nvPicPr>
          <p:cNvPr id="341" name="Google Shape;341;g3ddf9c40ed0_1_342"/>
          <p:cNvPicPr preferRelativeResize="0"/>
          <p:nvPr/>
        </p:nvPicPr>
        <p:blipFill rotWithShape="1">
          <a:blip r:embed="rId3">
            <a:alphaModFix/>
          </a:blip>
          <a:srcRect/>
          <a:stretch/>
        </p:blipFill>
        <p:spPr>
          <a:xfrm>
            <a:off x="7331267" y="1536633"/>
            <a:ext cx="4445133" cy="2500400"/>
          </a:xfrm>
          <a:prstGeom prst="rect">
            <a:avLst/>
          </a:prstGeom>
          <a:noFill/>
          <a:ln>
            <a:noFill/>
          </a:ln>
        </p:spPr>
      </p:pic>
      <p:pic>
        <p:nvPicPr>
          <p:cNvPr id="342" name="Google Shape;342;g3ddf9c40ed0_1_342"/>
          <p:cNvPicPr preferRelativeResize="0"/>
          <p:nvPr/>
        </p:nvPicPr>
        <p:blipFill rotWithShape="1">
          <a:blip r:embed="rId4">
            <a:alphaModFix/>
          </a:blip>
          <a:srcRect/>
          <a:stretch/>
        </p:blipFill>
        <p:spPr>
          <a:xfrm>
            <a:off x="638499" y="2791050"/>
            <a:ext cx="5854525" cy="3827726"/>
          </a:xfrm>
          <a:prstGeom prst="rect">
            <a:avLst/>
          </a:prstGeom>
          <a:noFill/>
          <a:ln>
            <a:noFill/>
          </a:ln>
        </p:spPr>
      </p:pic>
      <p:pic>
        <p:nvPicPr>
          <p:cNvPr id="343" name="Google Shape;343;g3ddf9c40ed0_1_342"/>
          <p:cNvPicPr preferRelativeResize="0"/>
          <p:nvPr/>
        </p:nvPicPr>
        <p:blipFill rotWithShape="1">
          <a:blip r:embed="rId5">
            <a:alphaModFix/>
          </a:blip>
          <a:srcRect/>
          <a:stretch/>
        </p:blipFill>
        <p:spPr>
          <a:xfrm>
            <a:off x="589855" y="2800925"/>
            <a:ext cx="5943286" cy="3827725"/>
          </a:xfrm>
          <a:prstGeom prst="rect">
            <a:avLst/>
          </a:prstGeom>
          <a:noFill/>
          <a:ln>
            <a:noFill/>
          </a:ln>
        </p:spPr>
      </p:pic>
      <p:sp>
        <p:nvSpPr>
          <p:cNvPr id="344" name="Google Shape;344;g3ddf9c40ed0_1_342"/>
          <p:cNvSpPr/>
          <p:nvPr/>
        </p:nvSpPr>
        <p:spPr>
          <a:xfrm>
            <a:off x="638500" y="3118175"/>
            <a:ext cx="5998800" cy="160500"/>
          </a:xfrm>
          <a:prstGeom prst="rect">
            <a:avLst/>
          </a:prstGeom>
          <a:noFill/>
          <a:ln w="9525" cap="flat" cmpd="sng">
            <a:solidFill>
              <a:srgbClr val="E17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45" name="Google Shape;345;g3ddf9c40ed0_1_342"/>
          <p:cNvSpPr txBox="1"/>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marR="0" lvl="0" indent="0" algn="l" rtl="0">
              <a:lnSpc>
                <a:spcPct val="90000"/>
              </a:lnSpc>
              <a:spcBef>
                <a:spcPts val="0"/>
              </a:spcBef>
              <a:spcAft>
                <a:spcPts val="0"/>
              </a:spcAft>
              <a:buClr>
                <a:srgbClr val="000000"/>
              </a:buClr>
              <a:buSzPts val="4800"/>
              <a:buFont typeface="Arial"/>
              <a:buNone/>
            </a:pPr>
            <a:r>
              <a:rPr lang="en-US" sz="4800" b="0" i="0" u="none" strike="noStrike" cap="none">
                <a:solidFill>
                  <a:srgbClr val="8C1515"/>
                </a:solidFill>
                <a:latin typeface="Lato"/>
                <a:ea typeface="Lato"/>
                <a:cs typeface="Lato"/>
                <a:sym typeface="Lato"/>
              </a:rPr>
              <a:t>PCA vs CVAE</a:t>
            </a:r>
            <a:endParaRPr sz="4800" b="0" i="0" u="none" strike="noStrike" cap="none">
              <a:solidFill>
                <a:srgbClr val="8C1515"/>
              </a:solidFill>
              <a:latin typeface="Lato"/>
              <a:ea typeface="Lato"/>
              <a:cs typeface="Lato"/>
              <a:sym typeface="La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Shape 350"/>
        <p:cNvGrpSpPr/>
        <p:nvPr/>
      </p:nvGrpSpPr>
      <p:grpSpPr>
        <a:xfrm>
          <a:off x="0" y="0"/>
          <a:ext cx="0" cy="0"/>
          <a:chOff x="0" y="0"/>
          <a:chExt cx="0" cy="0"/>
        </a:xfrm>
      </p:grpSpPr>
      <p:sp>
        <p:nvSpPr>
          <p:cNvPr id="351" name="Google Shape;351;g3ddf9c40ed0_1_8"/>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Hyperparameter Optimization: Image</a:t>
            </a:r>
            <a:endParaRPr/>
          </a:p>
        </p:txBody>
      </p:sp>
      <p:sp>
        <p:nvSpPr>
          <p:cNvPr id="352" name="Google Shape;352;g3ddf9c40ed0_1_8"/>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endParaRPr/>
          </a:p>
        </p:txBody>
      </p:sp>
      <p:sp>
        <p:nvSpPr>
          <p:cNvPr id="353" name="Google Shape;353;g3ddf9c40ed0_1_8"/>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12</a:t>
            </a:fld>
            <a:endParaRPr/>
          </a:p>
        </p:txBody>
      </p:sp>
      <p:pic>
        <p:nvPicPr>
          <p:cNvPr id="354" name="Google Shape;354;g3ddf9c40ed0_1_8"/>
          <p:cNvPicPr preferRelativeResize="0"/>
          <p:nvPr/>
        </p:nvPicPr>
        <p:blipFill rotWithShape="1">
          <a:blip r:embed="rId3">
            <a:alphaModFix/>
          </a:blip>
          <a:srcRect/>
          <a:stretch/>
        </p:blipFill>
        <p:spPr>
          <a:xfrm>
            <a:off x="415600" y="1545529"/>
            <a:ext cx="9143999" cy="4537392"/>
          </a:xfrm>
          <a:prstGeom prst="rect">
            <a:avLst/>
          </a:prstGeom>
          <a:noFill/>
          <a:ln>
            <a:noFill/>
          </a:ln>
        </p:spPr>
      </p:pic>
      <p:sp>
        <p:nvSpPr>
          <p:cNvPr id="355" name="Google Shape;355;g3ddf9c40ed0_1_8"/>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g3ddf9c40ed0_1_354"/>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dirty="0"/>
              <a:t>Inference: Random Forest</a:t>
            </a:r>
            <a:endParaRPr dirty="0"/>
          </a:p>
        </p:txBody>
      </p:sp>
      <p:sp>
        <p:nvSpPr>
          <p:cNvPr id="362" name="Google Shape;362;g3ddf9c40ed0_1_354"/>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13</a:t>
            </a:fld>
            <a:endParaRPr/>
          </a:p>
        </p:txBody>
      </p:sp>
      <p:sp>
        <p:nvSpPr>
          <p:cNvPr id="363" name="Google Shape;363;g3ddf9c40ed0_1_354"/>
          <p:cNvSpPr txBox="1"/>
          <p:nvPr/>
        </p:nvSpPr>
        <p:spPr>
          <a:xfrm>
            <a:off x="415600" y="1536625"/>
            <a:ext cx="5154000" cy="4555200"/>
          </a:xfrm>
          <a:prstGeom prst="rect">
            <a:avLst/>
          </a:prstGeom>
          <a:noFill/>
          <a:ln>
            <a:noFill/>
          </a:ln>
        </p:spPr>
        <p:txBody>
          <a:bodyPr spcFirstLastPara="1" wrap="square" lIns="0" tIns="0" rIns="0" bIns="0" anchor="t" anchorCtr="0">
            <a:normAutofit/>
          </a:bodyPr>
          <a:lstStyle/>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Single feature(PV) is compared each branch</a:t>
            </a:r>
            <a:endParaRPr sz="3200" b="0" i="0" u="none" strike="noStrike" cap="none">
              <a:solidFill>
                <a:srgbClr val="000000"/>
              </a:solidFill>
              <a:latin typeface="Arial"/>
              <a:ea typeface="Arial"/>
              <a:cs typeface="Arial"/>
              <a:sym typeface="Arial"/>
            </a:endParaRPr>
          </a:p>
          <a:p>
            <a:pPr marL="609600" marR="0" lvl="0" indent="-508000" algn="l" rtl="0">
              <a:lnSpc>
                <a:spcPct val="120000"/>
              </a:lnSpc>
              <a:spcBef>
                <a:spcPts val="0"/>
              </a:spcBef>
              <a:spcAft>
                <a:spcPts val="0"/>
              </a:spcAft>
              <a:buClr>
                <a:srgbClr val="000000"/>
              </a:buClr>
              <a:buSzPts val="3200"/>
              <a:buFont typeface="Arial"/>
              <a:buChar char="●"/>
            </a:pPr>
            <a:r>
              <a:rPr lang="en-US" sz="3200" b="0" i="0" u="none" strike="noStrike" cap="none">
                <a:solidFill>
                  <a:srgbClr val="000000"/>
                </a:solidFill>
                <a:latin typeface="Arial"/>
                <a:ea typeface="Arial"/>
                <a:cs typeface="Arial"/>
                <a:sym typeface="Arial"/>
              </a:rPr>
              <a:t>Outputs latent encoding for the image model</a:t>
            </a:r>
            <a:endParaRPr sz="3200" b="0" i="0" u="none" strike="noStrike" cap="none">
              <a:solidFill>
                <a:srgbClr val="000000"/>
              </a:solidFill>
              <a:latin typeface="Arial"/>
              <a:ea typeface="Arial"/>
              <a:cs typeface="Arial"/>
              <a:sym typeface="Arial"/>
            </a:endParaRPr>
          </a:p>
        </p:txBody>
      </p:sp>
      <p:pic>
        <p:nvPicPr>
          <p:cNvPr id="364" name="Google Shape;364;g3ddf9c40ed0_1_354"/>
          <p:cNvPicPr preferRelativeResize="0"/>
          <p:nvPr/>
        </p:nvPicPr>
        <p:blipFill rotWithShape="1">
          <a:blip r:embed="rId3">
            <a:alphaModFix/>
          </a:blip>
          <a:srcRect/>
          <a:stretch/>
        </p:blipFill>
        <p:spPr>
          <a:xfrm>
            <a:off x="5996804" y="1734675"/>
            <a:ext cx="6160525" cy="4105150"/>
          </a:xfrm>
          <a:prstGeom prst="rect">
            <a:avLst/>
          </a:prstGeom>
          <a:noFill/>
          <a:ln>
            <a:noFill/>
          </a:ln>
        </p:spPr>
      </p:pic>
      <p:sp>
        <p:nvSpPr>
          <p:cNvPr id="365" name="Google Shape;365;g3ddf9c40ed0_1_354"/>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366" name="Google Shape;366;g3ddf9c40ed0_1_354"/>
          <p:cNvSpPr txBox="1"/>
          <p:nvPr/>
        </p:nvSpPr>
        <p:spPr>
          <a:xfrm>
            <a:off x="5996800" y="5839825"/>
            <a:ext cx="51015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a:t>https://www.geeksforgeeks.org/machine-learning/random-forest-regression-in-python/</a:t>
            </a:r>
            <a:endParaRPr sz="1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Shape 371"/>
        <p:cNvGrpSpPr/>
        <p:nvPr/>
      </p:nvGrpSpPr>
      <p:grpSpPr>
        <a:xfrm>
          <a:off x="0" y="0"/>
          <a:ext cx="0" cy="0"/>
          <a:chOff x="0" y="0"/>
          <a:chExt cx="0" cy="0"/>
        </a:xfrm>
      </p:grpSpPr>
      <p:sp>
        <p:nvSpPr>
          <p:cNvPr id="372" name="Google Shape;372;g3ddf9c40ed0_1_363"/>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Sample Density Weighting</a:t>
            </a:r>
            <a:endParaRPr/>
          </a:p>
        </p:txBody>
      </p:sp>
      <p:sp>
        <p:nvSpPr>
          <p:cNvPr id="373" name="Google Shape;373;g3ddf9c40ed0_1_363"/>
          <p:cNvSpPr txBox="1">
            <a:spLocks noGrp="1"/>
          </p:cNvSpPr>
          <p:nvPr>
            <p:ph type="body" idx="1"/>
          </p:nvPr>
        </p:nvSpPr>
        <p:spPr>
          <a:xfrm>
            <a:off x="415600" y="1536625"/>
            <a:ext cx="61989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a:t>Ex: Sinusodialer Data E338_15552 → E338_15507 (8 Hrs Apart)</a:t>
            </a:r>
            <a:endParaRPr/>
          </a:p>
          <a:p>
            <a:pPr marL="0" lvl="0" indent="0" algn="l" rtl="0">
              <a:lnSpc>
                <a:spcPct val="100000"/>
              </a:lnSpc>
              <a:spcBef>
                <a:spcPts val="500"/>
              </a:spcBef>
              <a:spcAft>
                <a:spcPts val="0"/>
              </a:spcAft>
              <a:buSzPts val="1600"/>
              <a:buNone/>
            </a:pPr>
            <a:endParaRPr/>
          </a:p>
          <a:p>
            <a:pPr marL="0" lvl="0" indent="0" algn="l" rtl="0">
              <a:lnSpc>
                <a:spcPct val="100000"/>
              </a:lnSpc>
              <a:spcBef>
                <a:spcPts val="500"/>
              </a:spcBef>
              <a:spcAft>
                <a:spcPts val="0"/>
              </a:spcAft>
              <a:buSzPts val="1600"/>
              <a:buNone/>
            </a:pPr>
            <a:r>
              <a:rPr lang="en-US"/>
              <a:t>Without Density Weighting:</a:t>
            </a:r>
            <a:endParaRPr/>
          </a:p>
        </p:txBody>
      </p:sp>
      <p:sp>
        <p:nvSpPr>
          <p:cNvPr id="374" name="Google Shape;374;g3ddf9c40ed0_1_363"/>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14</a:t>
            </a:fld>
            <a:endParaRPr/>
          </a:p>
        </p:txBody>
      </p:sp>
      <p:pic>
        <p:nvPicPr>
          <p:cNvPr id="375" name="Google Shape;375;g3ddf9c40ed0_1_363"/>
          <p:cNvPicPr preferRelativeResize="0"/>
          <p:nvPr/>
        </p:nvPicPr>
        <p:blipFill rotWithShape="1">
          <a:blip r:embed="rId3">
            <a:alphaModFix/>
          </a:blip>
          <a:srcRect/>
          <a:stretch/>
        </p:blipFill>
        <p:spPr>
          <a:xfrm>
            <a:off x="4095750" y="2400300"/>
            <a:ext cx="8096250" cy="4457700"/>
          </a:xfrm>
          <a:prstGeom prst="rect">
            <a:avLst/>
          </a:prstGeom>
          <a:noFill/>
          <a:ln>
            <a:noFill/>
          </a:ln>
        </p:spPr>
      </p:pic>
      <p:sp>
        <p:nvSpPr>
          <p:cNvPr id="376" name="Google Shape;376;g3ddf9c40ed0_1_363"/>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Shape 381"/>
        <p:cNvGrpSpPr/>
        <p:nvPr/>
      </p:nvGrpSpPr>
      <p:grpSpPr>
        <a:xfrm>
          <a:off x="0" y="0"/>
          <a:ext cx="0" cy="0"/>
          <a:chOff x="0" y="0"/>
          <a:chExt cx="0" cy="0"/>
        </a:xfrm>
      </p:grpSpPr>
      <p:sp>
        <p:nvSpPr>
          <p:cNvPr id="382" name="Google Shape;382;g3ddf9c40ed0_1_371"/>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Sample Density Weighting</a:t>
            </a:r>
            <a:endParaRPr/>
          </a:p>
        </p:txBody>
      </p:sp>
      <p:sp>
        <p:nvSpPr>
          <p:cNvPr id="383" name="Google Shape;383;g3ddf9c40ed0_1_371"/>
          <p:cNvSpPr txBox="1">
            <a:spLocks noGrp="1"/>
          </p:cNvSpPr>
          <p:nvPr>
            <p:ph type="body" idx="1"/>
          </p:nvPr>
        </p:nvSpPr>
        <p:spPr>
          <a:xfrm>
            <a:off x="415600" y="1536625"/>
            <a:ext cx="60534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a:t>Ex: Sinusodialer Data E338_15552 → E338_15507 (8 Hrs Apart)</a:t>
            </a:r>
            <a:endParaRPr/>
          </a:p>
          <a:p>
            <a:pPr marL="0" lvl="0" indent="0" algn="l" rtl="0">
              <a:lnSpc>
                <a:spcPct val="100000"/>
              </a:lnSpc>
              <a:spcBef>
                <a:spcPts val="500"/>
              </a:spcBef>
              <a:spcAft>
                <a:spcPts val="0"/>
              </a:spcAft>
              <a:buSzPts val="1600"/>
              <a:buNone/>
            </a:pPr>
            <a:endParaRPr/>
          </a:p>
          <a:p>
            <a:pPr marL="0" lvl="0" indent="0" algn="l" rtl="0">
              <a:lnSpc>
                <a:spcPct val="100000"/>
              </a:lnSpc>
              <a:spcBef>
                <a:spcPts val="500"/>
              </a:spcBef>
              <a:spcAft>
                <a:spcPts val="0"/>
              </a:spcAft>
              <a:buSzPts val="1600"/>
              <a:buNone/>
            </a:pPr>
            <a:r>
              <a:rPr lang="en-US"/>
              <a:t>With Density Weighting:</a:t>
            </a:r>
            <a:endParaRPr/>
          </a:p>
        </p:txBody>
      </p:sp>
      <p:sp>
        <p:nvSpPr>
          <p:cNvPr id="384" name="Google Shape;384;g3ddf9c40ed0_1_371"/>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15</a:t>
            </a:fld>
            <a:endParaRPr/>
          </a:p>
        </p:txBody>
      </p:sp>
      <p:pic>
        <p:nvPicPr>
          <p:cNvPr id="385" name="Google Shape;385;g3ddf9c40ed0_1_371"/>
          <p:cNvPicPr preferRelativeResize="0"/>
          <p:nvPr/>
        </p:nvPicPr>
        <p:blipFill rotWithShape="1">
          <a:blip r:embed="rId3">
            <a:alphaModFix/>
          </a:blip>
          <a:srcRect/>
          <a:stretch/>
        </p:blipFill>
        <p:spPr>
          <a:xfrm>
            <a:off x="4076700" y="2400300"/>
            <a:ext cx="8115300" cy="4457700"/>
          </a:xfrm>
          <a:prstGeom prst="rect">
            <a:avLst/>
          </a:prstGeom>
          <a:noFill/>
          <a:ln>
            <a:noFill/>
          </a:ln>
        </p:spPr>
      </p:pic>
      <p:sp>
        <p:nvSpPr>
          <p:cNvPr id="386" name="Google Shape;386;g3ddf9c40ed0_1_371"/>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Shape 391"/>
        <p:cNvGrpSpPr/>
        <p:nvPr/>
      </p:nvGrpSpPr>
      <p:grpSpPr>
        <a:xfrm>
          <a:off x="0" y="0"/>
          <a:ext cx="0" cy="0"/>
          <a:chOff x="0" y="0"/>
          <a:chExt cx="0" cy="0"/>
        </a:xfrm>
      </p:grpSpPr>
      <p:sp>
        <p:nvSpPr>
          <p:cNvPr id="392" name="Google Shape;392;g3ddf9c40ed0_1_323"/>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Hyperparameter Optimization: Inference</a:t>
            </a:r>
            <a:endParaRPr/>
          </a:p>
        </p:txBody>
      </p:sp>
      <p:sp>
        <p:nvSpPr>
          <p:cNvPr id="393" name="Google Shape;393;g3ddf9c40ed0_1_323"/>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model = RandomForestRegressor(</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n_estimators=500,</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a:t>
            </a:r>
            <a:r>
              <a:rPr lang="en-US">
                <a:solidFill>
                  <a:srgbClr val="FF0000"/>
                </a:solidFill>
                <a:latin typeface="Roboto Serif"/>
                <a:ea typeface="Roboto Serif"/>
                <a:cs typeface="Roboto Serif"/>
                <a:sym typeface="Roboto Serif"/>
              </a:rPr>
              <a:t>max_depth</a:t>
            </a:r>
            <a:r>
              <a:rPr lang="en-US">
                <a:latin typeface="Roboto Serif"/>
                <a:ea typeface="Roboto Serif"/>
                <a:cs typeface="Roboto Serif"/>
                <a:sym typeface="Roboto Serif"/>
              </a:rPr>
              <a:t>=15,</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a:t>
            </a:r>
            <a:r>
              <a:rPr lang="en-US">
                <a:solidFill>
                  <a:srgbClr val="FF0000"/>
                </a:solidFill>
                <a:latin typeface="Roboto Serif"/>
                <a:ea typeface="Roboto Serif"/>
                <a:cs typeface="Roboto Serif"/>
                <a:sym typeface="Roboto Serif"/>
              </a:rPr>
              <a:t>min_samples_leaf</a:t>
            </a:r>
            <a:r>
              <a:rPr lang="en-US">
                <a:latin typeface="Roboto Serif"/>
                <a:ea typeface="Roboto Serif"/>
                <a:cs typeface="Roboto Serif"/>
                <a:sym typeface="Roboto Serif"/>
              </a:rPr>
              <a:t>=2,</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random_state=42,</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n_jobs=-1</a:t>
            </a:r>
            <a:endParaRPr>
              <a:latin typeface="Roboto Serif"/>
              <a:ea typeface="Roboto Serif"/>
              <a:cs typeface="Roboto Serif"/>
              <a:sym typeface="Roboto Serif"/>
            </a:endParaRPr>
          </a:p>
          <a:p>
            <a:pPr marL="0" lvl="0" indent="0" algn="l" rtl="0">
              <a:lnSpc>
                <a:spcPct val="100000"/>
              </a:lnSpc>
              <a:spcBef>
                <a:spcPts val="500"/>
              </a:spcBef>
              <a:spcAft>
                <a:spcPts val="0"/>
              </a:spcAft>
              <a:buClr>
                <a:schemeClr val="dk1"/>
              </a:buClr>
              <a:buSzPts val="1100"/>
              <a:buFont typeface="Arial"/>
              <a:buNone/>
            </a:pPr>
            <a:r>
              <a:rPr lang="en-US">
                <a:latin typeface="Roboto Serif"/>
                <a:ea typeface="Roboto Serif"/>
                <a:cs typeface="Roboto Serif"/>
                <a:sym typeface="Roboto Serif"/>
              </a:rPr>
              <a:t>        )</a:t>
            </a:r>
            <a:endParaRPr>
              <a:latin typeface="Roboto Serif"/>
              <a:ea typeface="Roboto Serif"/>
              <a:cs typeface="Roboto Serif"/>
              <a:sym typeface="Roboto Serif"/>
            </a:endParaRPr>
          </a:p>
          <a:p>
            <a:pPr marL="0" lvl="0" indent="0" algn="l" rtl="0">
              <a:lnSpc>
                <a:spcPct val="100000"/>
              </a:lnSpc>
              <a:spcBef>
                <a:spcPts val="500"/>
              </a:spcBef>
              <a:spcAft>
                <a:spcPts val="0"/>
              </a:spcAft>
              <a:buSzPts val="1600"/>
              <a:buNone/>
            </a:pPr>
            <a:endParaRPr/>
          </a:p>
        </p:txBody>
      </p:sp>
      <p:sp>
        <p:nvSpPr>
          <p:cNvPr id="394" name="Google Shape;394;g3ddf9c40ed0_1_323"/>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16</a:t>
            </a:fld>
            <a:endParaRPr/>
          </a:p>
        </p:txBody>
      </p:sp>
      <p:pic>
        <p:nvPicPr>
          <p:cNvPr id="395" name="Google Shape;395;g3ddf9c40ed0_1_323"/>
          <p:cNvPicPr preferRelativeResize="0"/>
          <p:nvPr/>
        </p:nvPicPr>
        <p:blipFill rotWithShape="1">
          <a:blip r:embed="rId3">
            <a:alphaModFix/>
          </a:blip>
          <a:srcRect/>
          <a:stretch/>
        </p:blipFill>
        <p:spPr>
          <a:xfrm>
            <a:off x="5430929" y="1734675"/>
            <a:ext cx="6160525" cy="4105150"/>
          </a:xfrm>
          <a:prstGeom prst="rect">
            <a:avLst/>
          </a:prstGeom>
          <a:noFill/>
          <a:ln>
            <a:noFill/>
          </a:ln>
        </p:spPr>
      </p:pic>
      <p:sp>
        <p:nvSpPr>
          <p:cNvPr id="396" name="Google Shape;396;g3ddf9c40ed0_1_323"/>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3ddf9c40ed0_1_342"/>
          <p:cNvSpPr txBox="1">
            <a:spLocks noGrp="1"/>
          </p:cNvSpPr>
          <p:nvPr>
            <p:ph type="body" idx="1"/>
          </p:nvPr>
        </p:nvSpPr>
        <p:spPr>
          <a:xfrm>
            <a:off x="415600" y="1536633"/>
            <a:ext cx="11360700" cy="4555200"/>
          </a:xfrm>
          <a:prstGeom prst="rect">
            <a:avLst/>
          </a:prstGeom>
          <a:noFill/>
          <a:ln>
            <a:noFill/>
          </a:ln>
        </p:spPr>
        <p:txBody>
          <a:bodyPr spcFirstLastPara="1" wrap="square" lIns="91425" tIns="91425" rIns="91425" bIns="91425" anchor="ctr" anchorCtr="0">
            <a:noAutofit/>
          </a:bodyPr>
          <a:lstStyle/>
          <a:p>
            <a:pPr marL="609600" marR="0" lvl="0" indent="-393700" algn="l" rtl="0">
              <a:lnSpc>
                <a:spcPct val="100000"/>
              </a:lnSpc>
              <a:spcBef>
                <a:spcPts val="0"/>
              </a:spcBef>
              <a:spcAft>
                <a:spcPts val="0"/>
              </a:spcAft>
              <a:buClr>
                <a:srgbClr val="000000"/>
              </a:buClr>
              <a:buSzPts val="1400"/>
              <a:buFont typeface="Arial"/>
              <a:buChar char="●"/>
            </a:pPr>
            <a:r>
              <a:rPr lang="en-US" sz="1400" b="0" i="0" u="none" strike="noStrike" cap="none">
                <a:solidFill>
                  <a:srgbClr val="000000"/>
                </a:solidFill>
                <a:latin typeface="Arial"/>
                <a:ea typeface="Arial"/>
                <a:cs typeface="Arial"/>
                <a:sym typeface="Arial"/>
              </a:rPr>
              <a:t>Dimension Reduction</a:t>
            </a:r>
            <a:endParaRPr sz="1400" b="0" i="0" u="none" strike="noStrike" cap="none">
              <a:solidFill>
                <a:srgbClr val="000000"/>
              </a:solidFill>
              <a:latin typeface="Arial"/>
              <a:ea typeface="Arial"/>
              <a:cs typeface="Arial"/>
              <a:sym typeface="Arial"/>
            </a:endParaRPr>
          </a:p>
          <a:p>
            <a:pPr marL="609600" marR="0" lvl="0" indent="-393700" algn="l" rtl="0">
              <a:lnSpc>
                <a:spcPct val="100000"/>
              </a:lnSpc>
              <a:spcBef>
                <a:spcPts val="0"/>
              </a:spcBef>
              <a:spcAft>
                <a:spcPts val="0"/>
              </a:spcAft>
              <a:buClr>
                <a:srgbClr val="000000"/>
              </a:buClr>
              <a:buSzPts val="1400"/>
              <a:buFont typeface="Arial"/>
              <a:buChar char="●"/>
            </a:pPr>
            <a:r>
              <a:rPr lang="en-US" sz="1400" b="0" i="0" u="none" strike="noStrike" cap="none">
                <a:solidFill>
                  <a:srgbClr val="000000"/>
                </a:solidFill>
                <a:latin typeface="Arial"/>
                <a:ea typeface="Arial"/>
                <a:cs typeface="Arial"/>
                <a:sym typeface="Arial"/>
              </a:rPr>
              <a:t>Interpolatability</a:t>
            </a:r>
            <a:endParaRPr sz="1400" b="0" i="0" u="none" strike="noStrike" cap="none">
              <a:solidFill>
                <a:srgbClr val="000000"/>
              </a:solidFill>
              <a:latin typeface="Arial"/>
              <a:ea typeface="Arial"/>
              <a:cs typeface="Arial"/>
              <a:sym typeface="Arial"/>
            </a:endParaRPr>
          </a:p>
        </p:txBody>
      </p:sp>
      <p:sp>
        <p:nvSpPr>
          <p:cNvPr id="340" name="Google Shape;340;g3ddf9c40ed0_1_342"/>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en-US" sz="1400" b="0" i="0" u="none" strike="noStrike" cap="none">
                <a:solidFill>
                  <a:srgbClr val="000000"/>
                </a:solidFill>
                <a:latin typeface="Arial"/>
                <a:ea typeface="Arial"/>
                <a:cs typeface="Arial"/>
                <a:sym typeface="Arial"/>
              </a:rPr>
              <a:t>17</a:t>
            </a:fld>
            <a:endParaRPr sz="1400" b="0" i="0" u="none" strike="noStrike" cap="none">
              <a:solidFill>
                <a:srgbClr val="000000"/>
              </a:solidFill>
              <a:latin typeface="Arial"/>
              <a:ea typeface="Arial"/>
              <a:cs typeface="Arial"/>
              <a:sym typeface="Arial"/>
            </a:endParaRPr>
          </a:p>
        </p:txBody>
      </p:sp>
      <p:pic>
        <p:nvPicPr>
          <p:cNvPr id="341" name="Google Shape;341;g3ddf9c40ed0_1_342"/>
          <p:cNvPicPr preferRelativeResize="0"/>
          <p:nvPr/>
        </p:nvPicPr>
        <p:blipFill rotWithShape="1">
          <a:blip r:embed="rId3">
            <a:alphaModFix/>
          </a:blip>
          <a:srcRect/>
          <a:stretch/>
        </p:blipFill>
        <p:spPr>
          <a:xfrm>
            <a:off x="7331267" y="1536633"/>
            <a:ext cx="4445133" cy="2500400"/>
          </a:xfrm>
          <a:prstGeom prst="rect">
            <a:avLst/>
          </a:prstGeom>
          <a:noFill/>
          <a:ln>
            <a:noFill/>
          </a:ln>
        </p:spPr>
      </p:pic>
      <p:pic>
        <p:nvPicPr>
          <p:cNvPr id="342" name="Google Shape;342;g3ddf9c40ed0_1_342"/>
          <p:cNvPicPr preferRelativeResize="0"/>
          <p:nvPr/>
        </p:nvPicPr>
        <p:blipFill rotWithShape="1">
          <a:blip r:embed="rId4">
            <a:alphaModFix/>
          </a:blip>
          <a:srcRect/>
          <a:stretch/>
        </p:blipFill>
        <p:spPr>
          <a:xfrm>
            <a:off x="638499" y="2791050"/>
            <a:ext cx="5854525" cy="3827726"/>
          </a:xfrm>
          <a:prstGeom prst="rect">
            <a:avLst/>
          </a:prstGeom>
          <a:noFill/>
          <a:ln>
            <a:noFill/>
          </a:ln>
        </p:spPr>
      </p:pic>
      <p:pic>
        <p:nvPicPr>
          <p:cNvPr id="343" name="Google Shape;343;g3ddf9c40ed0_1_342"/>
          <p:cNvPicPr preferRelativeResize="0"/>
          <p:nvPr/>
        </p:nvPicPr>
        <p:blipFill rotWithShape="1">
          <a:blip r:embed="rId5">
            <a:alphaModFix/>
          </a:blip>
          <a:srcRect/>
          <a:stretch/>
        </p:blipFill>
        <p:spPr>
          <a:xfrm>
            <a:off x="589855" y="2800925"/>
            <a:ext cx="5943286" cy="3827725"/>
          </a:xfrm>
          <a:prstGeom prst="rect">
            <a:avLst/>
          </a:prstGeom>
          <a:noFill/>
          <a:ln>
            <a:noFill/>
          </a:ln>
        </p:spPr>
      </p:pic>
      <p:sp>
        <p:nvSpPr>
          <p:cNvPr id="344" name="Google Shape;344;g3ddf9c40ed0_1_342"/>
          <p:cNvSpPr/>
          <p:nvPr/>
        </p:nvSpPr>
        <p:spPr>
          <a:xfrm>
            <a:off x="638500" y="3118175"/>
            <a:ext cx="5998800" cy="160500"/>
          </a:xfrm>
          <a:prstGeom prst="rect">
            <a:avLst/>
          </a:prstGeom>
          <a:noFill/>
          <a:ln w="9525" cap="flat" cmpd="sng">
            <a:solidFill>
              <a:srgbClr val="E17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345" name="Google Shape;345;g3ddf9c40ed0_1_342"/>
          <p:cNvSpPr txBox="1"/>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marR="0" lvl="0" indent="0" algn="l" rtl="0">
              <a:lnSpc>
                <a:spcPct val="90000"/>
              </a:lnSpc>
              <a:spcBef>
                <a:spcPts val="0"/>
              </a:spcBef>
              <a:spcAft>
                <a:spcPts val="0"/>
              </a:spcAft>
              <a:buClr>
                <a:srgbClr val="000000"/>
              </a:buClr>
              <a:buSzPts val="4800"/>
              <a:buFont typeface="Arial"/>
              <a:buNone/>
            </a:pPr>
            <a:r>
              <a:rPr lang="en-US" sz="4800" dirty="0">
                <a:solidFill>
                  <a:srgbClr val="8C1515"/>
                </a:solidFill>
                <a:latin typeface="Lato"/>
                <a:ea typeface="Lato"/>
                <a:cs typeface="Lato"/>
                <a:sym typeface="Lato"/>
              </a:rPr>
              <a:t>Image: CVAE</a:t>
            </a:r>
            <a:endParaRPr sz="4800" b="0" i="0" u="none" strike="noStrike" cap="none" dirty="0">
              <a:solidFill>
                <a:srgbClr val="8C1515"/>
              </a:solidFill>
              <a:latin typeface="Lato"/>
              <a:ea typeface="Lato"/>
              <a:cs typeface="Lato"/>
              <a:sym typeface="Lato"/>
            </a:endParaRPr>
          </a:p>
        </p:txBody>
      </p:sp>
    </p:spTree>
    <p:extLst>
      <p:ext uri="{BB962C8B-B14F-4D97-AF65-F5344CB8AC3E}">
        <p14:creationId xmlns:p14="http://schemas.microsoft.com/office/powerpoint/2010/main" val="1179182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Shape 401"/>
        <p:cNvGrpSpPr/>
        <p:nvPr/>
      </p:nvGrpSpPr>
      <p:grpSpPr>
        <a:xfrm>
          <a:off x="0" y="0"/>
          <a:ext cx="0" cy="0"/>
          <a:chOff x="0" y="0"/>
          <a:chExt cx="0" cy="0"/>
        </a:xfrm>
      </p:grpSpPr>
      <p:sp>
        <p:nvSpPr>
          <p:cNvPr id="402" name="Google Shape;402;g2765c9ccc3abdac8_138"/>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18</a:t>
            </a:fld>
            <a:endParaRPr/>
          </a:p>
        </p:txBody>
      </p:sp>
      <p:sp>
        <p:nvSpPr>
          <p:cNvPr id="403" name="Google Shape;403;g2765c9ccc3abdac8_138"/>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a:t>Downstream PV</a:t>
            </a:r>
            <a:endParaRPr/>
          </a:p>
          <a:p>
            <a:pPr marL="0" lvl="0" indent="0" algn="l" rtl="0">
              <a:lnSpc>
                <a:spcPct val="100000"/>
              </a:lnSpc>
              <a:spcBef>
                <a:spcPts val="500"/>
              </a:spcBef>
              <a:spcAft>
                <a:spcPts val="0"/>
              </a:spcAft>
              <a:buSzPts val="1600"/>
              <a:buNone/>
            </a:pPr>
            <a:r>
              <a:rPr lang="en-US"/>
              <a:t>Reconfigured PV</a:t>
            </a:r>
            <a:endParaRPr/>
          </a:p>
          <a:p>
            <a:pPr marL="0" lvl="0" indent="0" algn="l" rtl="0">
              <a:lnSpc>
                <a:spcPct val="100000"/>
              </a:lnSpc>
              <a:spcBef>
                <a:spcPts val="500"/>
              </a:spcBef>
              <a:spcAft>
                <a:spcPts val="0"/>
              </a:spcAft>
              <a:buSzPts val="1600"/>
              <a:buNone/>
            </a:pPr>
            <a:r>
              <a:rPr lang="en-US"/>
              <a:t>Disconnected PV</a:t>
            </a:r>
            <a:endParaRPr/>
          </a:p>
          <a:p>
            <a:pPr marL="0" lvl="0" indent="0" algn="l" rtl="0">
              <a:lnSpc>
                <a:spcPct val="100000"/>
              </a:lnSpc>
              <a:spcBef>
                <a:spcPts val="500"/>
              </a:spcBef>
              <a:spcAft>
                <a:spcPts val="0"/>
              </a:spcAft>
              <a:buSzPts val="1600"/>
              <a:buNone/>
            </a:pPr>
            <a:endParaRPr/>
          </a:p>
          <a:p>
            <a:pPr marL="0" lvl="0" indent="0" algn="l" rtl="0">
              <a:lnSpc>
                <a:spcPct val="100000"/>
              </a:lnSpc>
              <a:spcBef>
                <a:spcPts val="500"/>
              </a:spcBef>
              <a:spcAft>
                <a:spcPts val="0"/>
              </a:spcAft>
              <a:buSzPts val="1600"/>
              <a:buNone/>
            </a:pPr>
            <a:endParaRPr/>
          </a:p>
        </p:txBody>
      </p:sp>
      <p:pic>
        <p:nvPicPr>
          <p:cNvPr id="404" name="Google Shape;404;g2765c9ccc3abdac8_138"/>
          <p:cNvPicPr preferRelativeResize="0"/>
          <p:nvPr/>
        </p:nvPicPr>
        <p:blipFill rotWithShape="1">
          <a:blip r:embed="rId3">
            <a:alphaModFix/>
          </a:blip>
          <a:srcRect/>
          <a:stretch/>
        </p:blipFill>
        <p:spPr>
          <a:xfrm>
            <a:off x="6358950" y="389050"/>
            <a:ext cx="5223525" cy="6023799"/>
          </a:xfrm>
          <a:prstGeom prst="rect">
            <a:avLst/>
          </a:prstGeom>
          <a:noFill/>
          <a:ln>
            <a:noFill/>
          </a:ln>
        </p:spPr>
      </p:pic>
      <p:sp>
        <p:nvSpPr>
          <p:cNvPr id="405" name="Google Shape;405;g2765c9ccc3abdac8_138"/>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Filtering/Bypassing PVs</a:t>
            </a:r>
            <a:endParaRPr/>
          </a:p>
        </p:txBody>
      </p:sp>
      <p:graphicFrame>
        <p:nvGraphicFramePr>
          <p:cNvPr id="406" name="Google Shape;406;g2765c9ccc3abdac8_138"/>
          <p:cNvGraphicFramePr/>
          <p:nvPr/>
        </p:nvGraphicFramePr>
        <p:xfrm>
          <a:off x="179231" y="2755000"/>
          <a:ext cx="6563275" cy="2950800"/>
        </p:xfrm>
        <a:graphic>
          <a:graphicData uri="http://schemas.openxmlformats.org/drawingml/2006/table">
            <a:tbl>
              <a:tblPr>
                <a:noFill/>
                <a:tableStyleId>{28B29E87-F8A6-4AB1-8841-DA9C6DADC748}</a:tableStyleId>
              </a:tblPr>
              <a:tblGrid>
                <a:gridCol w="533400">
                  <a:extLst>
                    <a:ext uri="{9D8B030D-6E8A-4147-A177-3AD203B41FA5}">
                      <a16:colId xmlns:a16="http://schemas.microsoft.com/office/drawing/2014/main" val="20000"/>
                    </a:ext>
                  </a:extLst>
                </a:gridCol>
                <a:gridCol w="2432375">
                  <a:extLst>
                    <a:ext uri="{9D8B030D-6E8A-4147-A177-3AD203B41FA5}">
                      <a16:colId xmlns:a16="http://schemas.microsoft.com/office/drawing/2014/main" val="20001"/>
                    </a:ext>
                  </a:extLst>
                </a:gridCol>
                <a:gridCol w="1499450">
                  <a:extLst>
                    <a:ext uri="{9D8B030D-6E8A-4147-A177-3AD203B41FA5}">
                      <a16:colId xmlns:a16="http://schemas.microsoft.com/office/drawing/2014/main" val="20002"/>
                    </a:ext>
                  </a:extLst>
                </a:gridCol>
                <a:gridCol w="2098050">
                  <a:extLst>
                    <a:ext uri="{9D8B030D-6E8A-4147-A177-3AD203B41FA5}">
                      <a16:colId xmlns:a16="http://schemas.microsoft.com/office/drawing/2014/main" val="20003"/>
                    </a:ext>
                  </a:extLst>
                </a:gridCol>
              </a:tblGrid>
              <a:tr h="368850">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Rank</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Feature Name</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Importance Score</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Sector / Component</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0"/>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1</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BLEN_LI20_3014_BRAW</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0.2989</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LI20 Bunch Length</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1"/>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2</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BLEN_LI14_888_BRAW</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0.128</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LI14 Bunch Length</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2"/>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3</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BPMS_LI14_801_X</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0.1278</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LI14 Beam Position (X)</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3"/>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4</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PMT_LI20_3070_QDCRAW</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0.0957</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LI20 Photomultiplier</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4"/>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5</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BPMS_LI20_2445_X</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0.0607</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LI20 Beam Position (X)</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5"/>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6</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BPMS_LI20_2445_Y</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0.0223</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LI20 Beam Position (Y)</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6"/>
                  </a:ext>
                </a:extLst>
              </a:tr>
              <a:tr h="368850">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7</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BLEN_LI11_359_BRAW</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r" rtl="0">
                        <a:lnSpc>
                          <a:spcPct val="115000"/>
                        </a:lnSpc>
                        <a:spcBef>
                          <a:spcPts val="0"/>
                        </a:spcBef>
                        <a:spcAft>
                          <a:spcPts val="0"/>
                        </a:spcAft>
                        <a:buClr>
                          <a:srgbClr val="000000"/>
                        </a:buClr>
                        <a:buSzPts val="1400"/>
                        <a:buFont typeface="Arial"/>
                        <a:buNone/>
                      </a:pPr>
                      <a:r>
                        <a:rPr lang="en-US" sz="1400" u="none" strike="noStrike" cap="none"/>
                        <a:t>0.0159</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tc>
                  <a:txBody>
                    <a:bodyPr/>
                    <a:lstStyle/>
                    <a:p>
                      <a:pPr marL="0" marR="0" lvl="0" indent="0" algn="l" rtl="0">
                        <a:lnSpc>
                          <a:spcPct val="115000"/>
                        </a:lnSpc>
                        <a:spcBef>
                          <a:spcPts val="0"/>
                        </a:spcBef>
                        <a:spcAft>
                          <a:spcPts val="0"/>
                        </a:spcAft>
                        <a:buClr>
                          <a:srgbClr val="000000"/>
                        </a:buClr>
                        <a:buSzPts val="1400"/>
                        <a:buFont typeface="Arial"/>
                        <a:buNone/>
                      </a:pPr>
                      <a:r>
                        <a:rPr lang="en-US" sz="1400" u="none" strike="noStrike" cap="none"/>
                        <a:t>LI11 Bunch Length</a:t>
                      </a:r>
                      <a:endParaRPr sz="1400" u="none" strike="noStrike" cap="none"/>
                    </a:p>
                  </a:txBody>
                  <a:tcPr marL="28575" marR="28575" marT="19050" marB="19050" anchor="b">
                    <a:lnL w="9525" cap="flat" cmpd="sng">
                      <a:solidFill>
                        <a:srgbClr val="CCCCCC"/>
                      </a:solidFill>
                      <a:prstDash val="solid"/>
                      <a:round/>
                      <a:headEnd type="none" w="sm" len="sm"/>
                      <a:tailEnd type="none" w="sm" len="sm"/>
                    </a:lnL>
                    <a:lnR w="9525" cap="flat" cmpd="sng">
                      <a:solidFill>
                        <a:srgbClr val="CCCCCC"/>
                      </a:solidFill>
                      <a:prstDash val="solid"/>
                      <a:round/>
                      <a:headEnd type="none" w="sm" len="sm"/>
                      <a:tailEnd type="none" w="sm" len="sm"/>
                    </a:lnR>
                    <a:lnT w="9525" cap="flat" cmpd="sng">
                      <a:solidFill>
                        <a:srgbClr val="CCCCCC"/>
                      </a:solidFill>
                      <a:prstDash val="solid"/>
                      <a:round/>
                      <a:headEnd type="none" w="sm" len="sm"/>
                      <a:tailEnd type="none" w="sm" len="sm"/>
                    </a:lnT>
                    <a:lnB w="9525" cap="flat" cmpd="sng">
                      <a:solidFill>
                        <a:srgbClr val="CCCCCC"/>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407" name="Google Shape;407;g2765c9ccc3abdac8_138"/>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Shape 412"/>
        <p:cNvGrpSpPr/>
        <p:nvPr/>
      </p:nvGrpSpPr>
      <p:grpSpPr>
        <a:xfrm>
          <a:off x="0" y="0"/>
          <a:ext cx="0" cy="0"/>
          <a:chOff x="0" y="0"/>
          <a:chExt cx="0" cy="0"/>
        </a:xfrm>
      </p:grpSpPr>
      <p:sp>
        <p:nvSpPr>
          <p:cNvPr id="413" name="Google Shape;413;g2765c9ccc3abdac8_122"/>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Real Time SYAG Integration</a:t>
            </a:r>
            <a:endParaRPr/>
          </a:p>
        </p:txBody>
      </p:sp>
      <p:sp>
        <p:nvSpPr>
          <p:cNvPr id="414" name="Google Shape;414;g2765c9ccc3abdac8_122"/>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endParaRPr/>
          </a:p>
        </p:txBody>
      </p:sp>
      <p:sp>
        <p:nvSpPr>
          <p:cNvPr id="415" name="Google Shape;415;g2765c9ccc3abdac8_122"/>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19</a:t>
            </a:fld>
            <a:endParaRPr/>
          </a:p>
        </p:txBody>
      </p:sp>
      <p:pic>
        <p:nvPicPr>
          <p:cNvPr id="416" name="Google Shape;416;g2765c9ccc3abdac8_122"/>
          <p:cNvPicPr preferRelativeResize="0"/>
          <p:nvPr/>
        </p:nvPicPr>
        <p:blipFill rotWithShape="1">
          <a:blip r:embed="rId3">
            <a:alphaModFix/>
          </a:blip>
          <a:srcRect/>
          <a:stretch/>
        </p:blipFill>
        <p:spPr>
          <a:xfrm>
            <a:off x="0" y="1536627"/>
            <a:ext cx="10154833" cy="4734551"/>
          </a:xfrm>
          <a:prstGeom prst="rect">
            <a:avLst/>
          </a:prstGeom>
          <a:noFill/>
          <a:ln>
            <a:noFill/>
          </a:ln>
        </p:spPr>
      </p:pic>
      <p:sp>
        <p:nvSpPr>
          <p:cNvPr id="417" name="Google Shape;417;g2765c9ccc3abdac8_122"/>
          <p:cNvSpPr/>
          <p:nvPr/>
        </p:nvSpPr>
        <p:spPr>
          <a:xfrm>
            <a:off x="10278075" y="1484295"/>
            <a:ext cx="1304400" cy="930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Train Without Collimator</a:t>
            </a:r>
            <a:endParaRPr sz="1249" b="0" i="0" u="none" strike="noStrike" cap="none">
              <a:solidFill>
                <a:srgbClr val="000000"/>
              </a:solidFill>
              <a:latin typeface="Lato"/>
              <a:ea typeface="Lato"/>
              <a:cs typeface="Lato"/>
              <a:sym typeface="Lato"/>
            </a:endParaRPr>
          </a:p>
        </p:txBody>
      </p:sp>
      <p:sp>
        <p:nvSpPr>
          <p:cNvPr id="418" name="Google Shape;418;g2765c9ccc3abdac8_122"/>
          <p:cNvSpPr/>
          <p:nvPr/>
        </p:nvSpPr>
        <p:spPr>
          <a:xfrm>
            <a:off x="10278075" y="2751783"/>
            <a:ext cx="1304400" cy="930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Insert Collimator</a:t>
            </a:r>
            <a:endParaRPr sz="1249" b="0" i="0" u="none" strike="noStrike" cap="none">
              <a:solidFill>
                <a:srgbClr val="000000"/>
              </a:solidFill>
              <a:latin typeface="Lato"/>
              <a:ea typeface="Lato"/>
              <a:cs typeface="Lato"/>
              <a:sym typeface="Lato"/>
            </a:endParaRPr>
          </a:p>
        </p:txBody>
      </p:sp>
      <p:sp>
        <p:nvSpPr>
          <p:cNvPr id="419" name="Google Shape;419;g2765c9ccc3abdac8_122"/>
          <p:cNvSpPr/>
          <p:nvPr/>
        </p:nvSpPr>
        <p:spPr>
          <a:xfrm>
            <a:off x="10278075" y="4071331"/>
            <a:ext cx="1304400" cy="930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chemeClr val="dk1"/>
                </a:solidFill>
                <a:latin typeface="Lato"/>
                <a:ea typeface="Lato"/>
                <a:cs typeface="Lato"/>
                <a:sym typeface="Lato"/>
              </a:rPr>
              <a:t>Read </a:t>
            </a:r>
            <a:r>
              <a:rPr lang="en-US" sz="1249" b="0" i="0" u="none" strike="noStrike" cap="none">
                <a:solidFill>
                  <a:srgbClr val="000000"/>
                </a:solidFill>
                <a:latin typeface="Lato"/>
                <a:ea typeface="Lato"/>
                <a:cs typeface="Lato"/>
                <a:sym typeface="Lato"/>
              </a:rPr>
              <a:t>SYAG Shadow</a:t>
            </a:r>
            <a:endParaRPr sz="1249" b="0" i="0" u="none" strike="noStrike" cap="none">
              <a:solidFill>
                <a:srgbClr val="000000"/>
              </a:solidFill>
              <a:latin typeface="Lato"/>
              <a:ea typeface="Lato"/>
              <a:cs typeface="Lato"/>
              <a:sym typeface="Lato"/>
            </a:endParaRPr>
          </a:p>
        </p:txBody>
      </p:sp>
      <p:sp>
        <p:nvSpPr>
          <p:cNvPr id="420" name="Google Shape;420;g2765c9ccc3abdac8_122"/>
          <p:cNvSpPr/>
          <p:nvPr/>
        </p:nvSpPr>
        <p:spPr>
          <a:xfrm>
            <a:off x="10278075" y="5390881"/>
            <a:ext cx="1304400" cy="930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Apply LPS Shadow</a:t>
            </a:r>
            <a:endParaRPr sz="1249" b="0" i="0" u="none" strike="noStrike" cap="none">
              <a:solidFill>
                <a:srgbClr val="000000"/>
              </a:solidFill>
              <a:latin typeface="Lato"/>
              <a:ea typeface="Lato"/>
              <a:cs typeface="Lato"/>
              <a:sym typeface="Lato"/>
            </a:endParaRPr>
          </a:p>
        </p:txBody>
      </p:sp>
      <p:sp>
        <p:nvSpPr>
          <p:cNvPr id="421" name="Google Shape;421;g2765c9ccc3abdac8_122"/>
          <p:cNvSpPr/>
          <p:nvPr/>
        </p:nvSpPr>
        <p:spPr>
          <a:xfrm>
            <a:off x="10728975" y="2444288"/>
            <a:ext cx="402600" cy="278100"/>
          </a:xfrm>
          <a:prstGeom prst="down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Lato"/>
              <a:ea typeface="Lato"/>
              <a:cs typeface="Lato"/>
              <a:sym typeface="Lato"/>
            </a:endParaRPr>
          </a:p>
        </p:txBody>
      </p:sp>
      <p:sp>
        <p:nvSpPr>
          <p:cNvPr id="422" name="Google Shape;422;g2765c9ccc3abdac8_122"/>
          <p:cNvSpPr/>
          <p:nvPr/>
        </p:nvSpPr>
        <p:spPr>
          <a:xfrm>
            <a:off x="10728975" y="3737800"/>
            <a:ext cx="402600" cy="278100"/>
          </a:xfrm>
          <a:prstGeom prst="down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Lato"/>
              <a:ea typeface="Lato"/>
              <a:cs typeface="Lato"/>
              <a:sym typeface="Lato"/>
            </a:endParaRPr>
          </a:p>
        </p:txBody>
      </p:sp>
      <p:sp>
        <p:nvSpPr>
          <p:cNvPr id="423" name="Google Shape;423;g2765c9ccc3abdac8_122"/>
          <p:cNvSpPr/>
          <p:nvPr/>
        </p:nvSpPr>
        <p:spPr>
          <a:xfrm>
            <a:off x="10728975" y="5057350"/>
            <a:ext cx="402600" cy="278100"/>
          </a:xfrm>
          <a:prstGeom prst="down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Lato"/>
              <a:ea typeface="Lato"/>
              <a:cs typeface="Lato"/>
              <a:sym typeface="Lato"/>
            </a:endParaRPr>
          </a:p>
        </p:txBody>
      </p:sp>
      <p:sp>
        <p:nvSpPr>
          <p:cNvPr id="424" name="Google Shape;424;g2765c9ccc3abdac8_122"/>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Shape 429"/>
        <p:cNvGrpSpPr/>
        <p:nvPr/>
      </p:nvGrpSpPr>
      <p:grpSpPr>
        <a:xfrm>
          <a:off x="0" y="0"/>
          <a:ext cx="0" cy="0"/>
          <a:chOff x="0" y="0"/>
          <a:chExt cx="0" cy="0"/>
        </a:xfrm>
      </p:grpSpPr>
      <p:sp>
        <p:nvSpPr>
          <p:cNvPr id="430" name="Google Shape;430;g3ddf9c40ed0_1_148"/>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endParaRPr/>
          </a:p>
        </p:txBody>
      </p:sp>
      <p:sp>
        <p:nvSpPr>
          <p:cNvPr id="431" name="Google Shape;431;g3ddf9c40ed0_1_148"/>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endParaRPr/>
          </a:p>
        </p:txBody>
      </p:sp>
      <p:sp>
        <p:nvSpPr>
          <p:cNvPr id="432" name="Google Shape;432;g3ddf9c40ed0_1_148"/>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20</a:t>
            </a:fld>
            <a:endParaRPr/>
          </a:p>
        </p:txBody>
      </p:sp>
      <p:pic>
        <p:nvPicPr>
          <p:cNvPr id="433" name="Google Shape;433;g3ddf9c40ed0_1_148" title="Screenshot 2025-07-16 at 9.17.57 AM.jpg"/>
          <p:cNvPicPr preferRelativeResize="0"/>
          <p:nvPr/>
        </p:nvPicPr>
        <p:blipFill rotWithShape="1">
          <a:blip r:embed="rId3">
            <a:alphaModFix/>
          </a:blip>
          <a:srcRect/>
          <a:stretch/>
        </p:blipFill>
        <p:spPr>
          <a:xfrm>
            <a:off x="0" y="1054875"/>
            <a:ext cx="5425769" cy="3940250"/>
          </a:xfrm>
          <a:prstGeom prst="rect">
            <a:avLst/>
          </a:prstGeom>
          <a:noFill/>
          <a:ln>
            <a:noFill/>
          </a:ln>
        </p:spPr>
      </p:pic>
      <p:sp>
        <p:nvSpPr>
          <p:cNvPr id="434" name="Google Shape;434;g3ddf9c40ed0_1_148"/>
          <p:cNvSpPr txBox="1"/>
          <p:nvPr/>
        </p:nvSpPr>
        <p:spPr>
          <a:xfrm>
            <a:off x="836552" y="1308450"/>
            <a:ext cx="19290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1" u="none" strike="noStrike" cap="none">
                <a:solidFill>
                  <a:schemeClr val="lt1"/>
                </a:solidFill>
                <a:latin typeface="Arial"/>
                <a:ea typeface="Arial"/>
                <a:cs typeface="Arial"/>
                <a:sym typeface="Arial"/>
              </a:rPr>
              <a:t>Under-compressed</a:t>
            </a:r>
            <a:endParaRPr sz="1600" b="0" i="1" u="none" strike="noStrike" cap="none">
              <a:solidFill>
                <a:schemeClr val="lt1"/>
              </a:solidFill>
              <a:latin typeface="Arial"/>
              <a:ea typeface="Arial"/>
              <a:cs typeface="Arial"/>
              <a:sym typeface="Arial"/>
            </a:endParaRPr>
          </a:p>
        </p:txBody>
      </p:sp>
      <p:sp>
        <p:nvSpPr>
          <p:cNvPr id="435" name="Google Shape;435;g3ddf9c40ed0_1_148"/>
          <p:cNvSpPr txBox="1"/>
          <p:nvPr/>
        </p:nvSpPr>
        <p:spPr>
          <a:xfrm>
            <a:off x="899250" y="1684900"/>
            <a:ext cx="22326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Arial"/>
                <a:ea typeface="Arial"/>
                <a:cs typeface="Arial"/>
                <a:sym typeface="Arial"/>
              </a:rPr>
              <a:t>BC14 BLEN = 9000</a:t>
            </a:r>
            <a:endParaRPr sz="1600" b="0" i="0" u="none" strike="noStrike" cap="none">
              <a:solidFill>
                <a:schemeClr val="lt1"/>
              </a:solidFill>
              <a:latin typeface="Arial"/>
              <a:ea typeface="Arial"/>
              <a:cs typeface="Arial"/>
              <a:sym typeface="Arial"/>
            </a:endParaRPr>
          </a:p>
        </p:txBody>
      </p:sp>
      <p:sp>
        <p:nvSpPr>
          <p:cNvPr id="436" name="Google Shape;436;g3ddf9c40ed0_1_148"/>
          <p:cNvSpPr txBox="1"/>
          <p:nvPr/>
        </p:nvSpPr>
        <p:spPr>
          <a:xfrm>
            <a:off x="3660025" y="4106275"/>
            <a:ext cx="11388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Arial"/>
                <a:ea typeface="Arial"/>
                <a:cs typeface="Arial"/>
                <a:sym typeface="Arial"/>
              </a:rPr>
              <a:t>head</a:t>
            </a:r>
            <a:endParaRPr sz="1600" b="0" i="0" u="none" strike="noStrike" cap="none">
              <a:solidFill>
                <a:schemeClr val="lt1"/>
              </a:solidFill>
              <a:latin typeface="Arial"/>
              <a:ea typeface="Arial"/>
              <a:cs typeface="Arial"/>
              <a:sym typeface="Arial"/>
            </a:endParaRPr>
          </a:p>
        </p:txBody>
      </p:sp>
      <p:sp>
        <p:nvSpPr>
          <p:cNvPr id="437" name="Google Shape;437;g3ddf9c40ed0_1_148"/>
          <p:cNvSpPr txBox="1"/>
          <p:nvPr/>
        </p:nvSpPr>
        <p:spPr>
          <a:xfrm>
            <a:off x="763750" y="4106275"/>
            <a:ext cx="19290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Arial"/>
                <a:ea typeface="Arial"/>
                <a:cs typeface="Arial"/>
                <a:sym typeface="Arial"/>
              </a:rPr>
              <a:t>tail</a:t>
            </a:r>
            <a:endParaRPr sz="1600" b="0" i="0" u="none" strike="noStrike" cap="none">
              <a:solidFill>
                <a:schemeClr val="lt1"/>
              </a:solidFill>
              <a:latin typeface="Arial"/>
              <a:ea typeface="Arial"/>
              <a:cs typeface="Arial"/>
              <a:sym typeface="Arial"/>
            </a:endParaRPr>
          </a:p>
        </p:txBody>
      </p:sp>
      <p:sp>
        <p:nvSpPr>
          <p:cNvPr id="438" name="Google Shape;438;g3ddf9c40ed0_1_148"/>
          <p:cNvSpPr/>
          <p:nvPr/>
        </p:nvSpPr>
        <p:spPr>
          <a:xfrm>
            <a:off x="723425" y="3085200"/>
            <a:ext cx="3630300" cy="211500"/>
          </a:xfrm>
          <a:prstGeom prst="rect">
            <a:avLst/>
          </a:prstGeom>
          <a:solidFill>
            <a:srgbClr val="F5CBCC">
              <a:alpha val="5686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700"/>
              <a:buFont typeface="Arial"/>
              <a:buNone/>
            </a:pPr>
            <a:r>
              <a:rPr lang="en-US" sz="1700" b="0" i="0" u="none" strike="noStrike" cap="none">
                <a:solidFill>
                  <a:srgbClr val="000000"/>
                </a:solidFill>
                <a:latin typeface="Arial"/>
                <a:ea typeface="Arial"/>
                <a:cs typeface="Arial"/>
                <a:sym typeface="Arial"/>
              </a:rPr>
              <a:t>       </a:t>
            </a:r>
            <a:r>
              <a:rPr lang="en-US" sz="1700" b="0" i="0" u="none" strike="noStrike" cap="none">
                <a:solidFill>
                  <a:schemeClr val="lt1"/>
                </a:solidFill>
                <a:latin typeface="Arial"/>
                <a:ea typeface="Arial"/>
                <a:cs typeface="Arial"/>
                <a:sym typeface="Arial"/>
              </a:rPr>
              <a:t>Notch</a:t>
            </a:r>
            <a:endParaRPr sz="1700" b="0" i="0" u="none" strike="noStrike" cap="none">
              <a:solidFill>
                <a:schemeClr val="lt1"/>
              </a:solidFill>
              <a:latin typeface="Arial"/>
              <a:ea typeface="Arial"/>
              <a:cs typeface="Arial"/>
              <a:sym typeface="Arial"/>
            </a:endParaRPr>
          </a:p>
        </p:txBody>
      </p:sp>
      <p:pic>
        <p:nvPicPr>
          <p:cNvPr id="439" name="Google Shape;439;g3ddf9c40ed0_1_148" title="Screenshot 2025-07-18 at 11.27.40 AM.jpg"/>
          <p:cNvPicPr preferRelativeResize="0"/>
          <p:nvPr/>
        </p:nvPicPr>
        <p:blipFill rotWithShape="1">
          <a:blip r:embed="rId4">
            <a:alphaModFix/>
          </a:blip>
          <a:srcRect/>
          <a:stretch/>
        </p:blipFill>
        <p:spPr>
          <a:xfrm>
            <a:off x="5317190" y="936377"/>
            <a:ext cx="6809657" cy="4025376"/>
          </a:xfrm>
          <a:prstGeom prst="rect">
            <a:avLst/>
          </a:prstGeom>
          <a:noFill/>
          <a:ln>
            <a:noFill/>
          </a:ln>
        </p:spPr>
      </p:pic>
      <p:sp>
        <p:nvSpPr>
          <p:cNvPr id="440" name="Google Shape;440;g3ddf9c40ed0_1_148"/>
          <p:cNvSpPr/>
          <p:nvPr/>
        </p:nvSpPr>
        <p:spPr>
          <a:xfrm>
            <a:off x="723425" y="3595738"/>
            <a:ext cx="3630300" cy="211500"/>
          </a:xfrm>
          <a:prstGeom prst="rect">
            <a:avLst/>
          </a:prstGeom>
          <a:solidFill>
            <a:srgbClr val="F5CBCC">
              <a:alpha val="56863"/>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700"/>
              <a:buFont typeface="Arial"/>
              <a:buNone/>
            </a:pPr>
            <a:r>
              <a:rPr lang="en-US" sz="1700" b="0" i="0" u="none" strike="noStrike" cap="none">
                <a:solidFill>
                  <a:srgbClr val="000000"/>
                </a:solidFill>
                <a:latin typeface="Arial"/>
                <a:ea typeface="Arial"/>
                <a:cs typeface="Arial"/>
                <a:sym typeface="Arial"/>
              </a:rPr>
              <a:t>       					</a:t>
            </a:r>
            <a:r>
              <a:rPr lang="en-US" sz="1700" b="0" i="0" u="none" strike="noStrike" cap="none">
                <a:solidFill>
                  <a:schemeClr val="lt1"/>
                </a:solidFill>
                <a:latin typeface="Arial"/>
                <a:ea typeface="Arial"/>
                <a:cs typeface="Arial"/>
                <a:sym typeface="Arial"/>
              </a:rPr>
              <a:t>Jaw</a:t>
            </a:r>
            <a:endParaRPr sz="1700" b="0" i="0" u="none" strike="noStrike" cap="none">
              <a:solidFill>
                <a:schemeClr val="lt1"/>
              </a:solidFill>
              <a:latin typeface="Arial"/>
              <a:ea typeface="Arial"/>
              <a:cs typeface="Arial"/>
              <a:sym typeface="Arial"/>
            </a:endParaRPr>
          </a:p>
        </p:txBody>
      </p:sp>
      <p:pic>
        <p:nvPicPr>
          <p:cNvPr id="441" name="Google Shape;441;g3ddf9c40ed0_1_148"/>
          <p:cNvPicPr preferRelativeResize="0"/>
          <p:nvPr/>
        </p:nvPicPr>
        <p:blipFill rotWithShape="1">
          <a:blip r:embed="rId5">
            <a:alphaModFix/>
          </a:blip>
          <a:srcRect/>
          <a:stretch/>
        </p:blipFill>
        <p:spPr>
          <a:xfrm>
            <a:off x="5317200" y="99801"/>
            <a:ext cx="6809650" cy="5698549"/>
          </a:xfrm>
          <a:prstGeom prst="rect">
            <a:avLst/>
          </a:prstGeom>
          <a:noFill/>
          <a:ln>
            <a:noFill/>
          </a:ln>
        </p:spPr>
      </p:pic>
      <p:sp>
        <p:nvSpPr>
          <p:cNvPr id="442" name="Google Shape;442;g3ddf9c40ed0_1_148"/>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g63f60fcbbd130593_27"/>
          <p:cNvSpPr/>
          <p:nvPr/>
        </p:nvSpPr>
        <p:spPr>
          <a:xfrm>
            <a:off x="8" y="1356927"/>
            <a:ext cx="12192000" cy="47349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476" name="Google Shape;476;g63f60fcbbd130593_27"/>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21</a:t>
            </a:fld>
            <a:endParaRPr/>
          </a:p>
        </p:txBody>
      </p:sp>
      <p:sp>
        <p:nvSpPr>
          <p:cNvPr id="477" name="Google Shape;477;g63f60fcbbd130593_27"/>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478" name="Google Shape;478;g63f60fcbbd130593_27"/>
          <p:cNvSpPr txBox="1">
            <a:spLocks noGrp="1"/>
          </p:cNvSpPr>
          <p:nvPr>
            <p:ph type="title"/>
          </p:nvPr>
        </p:nvSpPr>
        <p:spPr>
          <a:xfrm>
            <a:off x="1088850" y="1893750"/>
            <a:ext cx="9109800" cy="3503100"/>
          </a:xfrm>
          <a:prstGeom prst="rect">
            <a:avLst/>
          </a:prstGeom>
          <a:noFill/>
          <a:ln>
            <a:noFill/>
          </a:ln>
        </p:spPr>
        <p:txBody>
          <a:bodyPr spcFirstLastPara="1" wrap="square" lIns="0" tIns="45700" rIns="91425" bIns="45700" anchor="ctr" anchorCtr="0">
            <a:normAutofit fontScale="90000"/>
          </a:bodyPr>
          <a:lstStyle/>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Motivation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Principle of Operation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FFFFFF"/>
              </a:buClr>
              <a:buSzPct val="100000"/>
              <a:buFont typeface="Arial"/>
              <a:buAutoNum type="arabicPeriod"/>
            </a:pPr>
            <a:r>
              <a:rPr lang="en-US">
                <a:solidFill>
                  <a:srgbClr val="FFFFFF"/>
                </a:solidFill>
                <a:latin typeface="Arial"/>
                <a:ea typeface="Arial"/>
                <a:cs typeface="Arial"/>
                <a:sym typeface="Arial"/>
              </a:rPr>
              <a:t>Results / Application</a:t>
            </a:r>
            <a:endParaRPr>
              <a:solidFill>
                <a:srgbClr val="FFFFFF"/>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Current Research Direction</a:t>
            </a:r>
            <a:endParaRPr>
              <a:solidFill>
                <a:srgbClr val="B7B7B7"/>
              </a:solidFill>
              <a:latin typeface="Arial"/>
              <a:ea typeface="Arial"/>
              <a:cs typeface="Arial"/>
              <a:sym typeface="Arial"/>
            </a:endParaRPr>
          </a:p>
        </p:txBody>
      </p:sp>
      <p:sp>
        <p:nvSpPr>
          <p:cNvPr id="479" name="Google Shape;479;g63f60fcbbd130593_27"/>
          <p:cNvSpPr/>
          <p:nvPr/>
        </p:nvSpPr>
        <p:spPr>
          <a:xfrm>
            <a:off x="0" y="905099"/>
            <a:ext cx="12192000" cy="4023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g3de0c90cd79_1_19"/>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dirty="0">
                <a:solidFill>
                  <a:schemeClr val="accent1"/>
                </a:solidFill>
              </a:rPr>
              <a:t>Model Output</a:t>
            </a:r>
            <a:endParaRPr dirty="0"/>
          </a:p>
        </p:txBody>
      </p:sp>
      <p:sp>
        <p:nvSpPr>
          <p:cNvPr id="497" name="Google Shape;497;g3de0c90cd79_1_19"/>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endParaRPr dirty="0"/>
          </a:p>
        </p:txBody>
      </p:sp>
      <p:sp>
        <p:nvSpPr>
          <p:cNvPr id="498" name="Google Shape;498;g3de0c90cd79_1_19"/>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22</a:t>
            </a:fld>
            <a:endParaRPr/>
          </a:p>
        </p:txBody>
      </p:sp>
      <p:sp>
        <p:nvSpPr>
          <p:cNvPr id="501" name="Google Shape;501;g3de0c90cd79_1_19"/>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dirty="0">
                <a:latin typeface="Arial"/>
                <a:ea typeface="Arial"/>
                <a:cs typeface="Arial"/>
                <a:sym typeface="Arial"/>
              </a:rPr>
              <a:t>AAC 2026				</a:t>
            </a:r>
            <a:r>
              <a:rPr lang="en-US" dirty="0">
                <a:solidFill>
                  <a:srgbClr val="000000"/>
                </a:solidFill>
                <a:latin typeface="Arial"/>
                <a:ea typeface="Arial"/>
                <a:cs typeface="Arial"/>
                <a:sym typeface="Arial"/>
              </a:rPr>
              <a:t>E327: Virtual Diagnostic For Phase Space Prediction And Customization at FACET-II </a:t>
            </a:r>
            <a:endParaRPr dirty="0">
              <a:latin typeface="Arial"/>
              <a:ea typeface="Arial"/>
              <a:cs typeface="Arial"/>
              <a:sym typeface="Arial"/>
            </a:endParaRPr>
          </a:p>
        </p:txBody>
      </p:sp>
      <p:pic>
        <p:nvPicPr>
          <p:cNvPr id="4" name="Picture 3">
            <a:extLst>
              <a:ext uri="{FF2B5EF4-FFF2-40B4-BE49-F238E27FC236}">
                <a16:creationId xmlns:a16="http://schemas.microsoft.com/office/drawing/2014/main" id="{595CB893-5325-5071-8A84-840CEFADD4D3}"/>
              </a:ext>
            </a:extLst>
          </p:cNvPr>
          <p:cNvPicPr>
            <a:picLocks noChangeAspect="1"/>
          </p:cNvPicPr>
          <p:nvPr/>
        </p:nvPicPr>
        <p:blipFill>
          <a:blip r:embed="rId3"/>
          <a:stretch>
            <a:fillRect/>
          </a:stretch>
        </p:blipFill>
        <p:spPr>
          <a:xfrm>
            <a:off x="415599" y="1547092"/>
            <a:ext cx="6265376" cy="4833490"/>
          </a:xfrm>
          <a:prstGeom prst="rect">
            <a:avLst/>
          </a:prstGeom>
        </p:spPr>
      </p:pic>
      <p:pic>
        <p:nvPicPr>
          <p:cNvPr id="7" name="Picture 6">
            <a:extLst>
              <a:ext uri="{FF2B5EF4-FFF2-40B4-BE49-F238E27FC236}">
                <a16:creationId xmlns:a16="http://schemas.microsoft.com/office/drawing/2014/main" id="{88B5C724-FFD0-1C04-518A-14CA24DD612E}"/>
              </a:ext>
            </a:extLst>
          </p:cNvPr>
          <p:cNvPicPr>
            <a:picLocks noChangeAspect="1"/>
          </p:cNvPicPr>
          <p:nvPr/>
        </p:nvPicPr>
        <p:blipFill>
          <a:blip r:embed="rId4"/>
          <a:stretch>
            <a:fillRect/>
          </a:stretch>
        </p:blipFill>
        <p:spPr>
          <a:xfrm>
            <a:off x="487314" y="1547091"/>
            <a:ext cx="6382562" cy="4832115"/>
          </a:xfrm>
          <a:prstGeom prst="rect">
            <a:avLst/>
          </a:prstGeom>
        </p:spPr>
      </p:pic>
      <p:pic>
        <p:nvPicPr>
          <p:cNvPr id="10" name="Picture 9">
            <a:extLst>
              <a:ext uri="{FF2B5EF4-FFF2-40B4-BE49-F238E27FC236}">
                <a16:creationId xmlns:a16="http://schemas.microsoft.com/office/drawing/2014/main" id="{B5FDC4E2-47BA-76E8-B71C-0847C0F8A4E9}"/>
              </a:ext>
            </a:extLst>
          </p:cNvPr>
          <p:cNvPicPr>
            <a:picLocks noChangeAspect="1"/>
          </p:cNvPicPr>
          <p:nvPr/>
        </p:nvPicPr>
        <p:blipFill>
          <a:blip r:embed="rId5"/>
          <a:stretch>
            <a:fillRect/>
          </a:stretch>
        </p:blipFill>
        <p:spPr>
          <a:xfrm>
            <a:off x="561429" y="1545796"/>
            <a:ext cx="6193073" cy="4837028"/>
          </a:xfrm>
          <a:prstGeom prst="rect">
            <a:avLst/>
          </a:prstGeom>
        </p:spPr>
      </p:pic>
      <p:pic>
        <p:nvPicPr>
          <p:cNvPr id="13" name="Picture 12">
            <a:extLst>
              <a:ext uri="{FF2B5EF4-FFF2-40B4-BE49-F238E27FC236}">
                <a16:creationId xmlns:a16="http://schemas.microsoft.com/office/drawing/2014/main" id="{278FEFFA-0199-4201-56B1-3AE6264C4EB5}"/>
              </a:ext>
            </a:extLst>
          </p:cNvPr>
          <p:cNvPicPr>
            <a:picLocks noChangeAspect="1"/>
          </p:cNvPicPr>
          <p:nvPr/>
        </p:nvPicPr>
        <p:blipFill>
          <a:blip r:embed="rId6"/>
          <a:stretch>
            <a:fillRect/>
          </a:stretch>
        </p:blipFill>
        <p:spPr>
          <a:xfrm>
            <a:off x="635979" y="1543757"/>
            <a:ext cx="6643362" cy="481643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2765c9ccc3abdac8_105"/>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Current Profile Prediction</a:t>
            </a:r>
            <a:endParaRPr/>
          </a:p>
        </p:txBody>
      </p:sp>
      <p:sp>
        <p:nvSpPr>
          <p:cNvPr id="486" name="Google Shape;486;g2765c9ccc3abdac8_105"/>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23</a:t>
            </a:fld>
            <a:endParaRPr/>
          </a:p>
        </p:txBody>
      </p:sp>
      <p:sp>
        <p:nvSpPr>
          <p:cNvPr id="490" name="Google Shape;490;g2765c9ccc3abdac8_105"/>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pic>
        <p:nvPicPr>
          <p:cNvPr id="4" name="Picture 3">
            <a:extLst>
              <a:ext uri="{FF2B5EF4-FFF2-40B4-BE49-F238E27FC236}">
                <a16:creationId xmlns:a16="http://schemas.microsoft.com/office/drawing/2014/main" id="{77D269BA-77B0-50B7-27AF-1944DB3D1A59}"/>
              </a:ext>
            </a:extLst>
          </p:cNvPr>
          <p:cNvPicPr>
            <a:picLocks noChangeAspect="1"/>
          </p:cNvPicPr>
          <p:nvPr/>
        </p:nvPicPr>
        <p:blipFill>
          <a:blip r:embed="rId3"/>
          <a:stretch>
            <a:fillRect/>
          </a:stretch>
        </p:blipFill>
        <p:spPr>
          <a:xfrm>
            <a:off x="71718" y="1706283"/>
            <a:ext cx="4890248" cy="4890248"/>
          </a:xfrm>
          <a:prstGeom prst="rect">
            <a:avLst/>
          </a:prstGeom>
        </p:spPr>
      </p:pic>
      <p:pic>
        <p:nvPicPr>
          <p:cNvPr id="7" name="Picture 6">
            <a:extLst>
              <a:ext uri="{FF2B5EF4-FFF2-40B4-BE49-F238E27FC236}">
                <a16:creationId xmlns:a16="http://schemas.microsoft.com/office/drawing/2014/main" id="{A24331DC-D4DD-6530-8370-A7F0C2348EC3}"/>
              </a:ext>
            </a:extLst>
          </p:cNvPr>
          <p:cNvPicPr>
            <a:picLocks noChangeAspect="1"/>
          </p:cNvPicPr>
          <p:nvPr/>
        </p:nvPicPr>
        <p:blipFill>
          <a:blip r:embed="rId4"/>
          <a:stretch>
            <a:fillRect/>
          </a:stretch>
        </p:blipFill>
        <p:spPr>
          <a:xfrm>
            <a:off x="4897718" y="1706283"/>
            <a:ext cx="7174752" cy="3074893"/>
          </a:xfrm>
          <a:prstGeom prst="rect">
            <a:avLst/>
          </a:prstGeom>
        </p:spPr>
      </p:pic>
    </p:spTree>
    <p:extLst>
      <p:ext uri="{BB962C8B-B14F-4D97-AF65-F5344CB8AC3E}">
        <p14:creationId xmlns:p14="http://schemas.microsoft.com/office/powerpoint/2010/main" val="38677845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2765c9ccc3abdac8_105"/>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Current Profile Prediction</a:t>
            </a:r>
            <a:endParaRPr/>
          </a:p>
        </p:txBody>
      </p:sp>
      <p:sp>
        <p:nvSpPr>
          <p:cNvPr id="486" name="Google Shape;486;g2765c9ccc3abdac8_105"/>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24</a:t>
            </a:fld>
            <a:endParaRPr/>
          </a:p>
        </p:txBody>
      </p:sp>
      <p:sp>
        <p:nvSpPr>
          <p:cNvPr id="487" name="Google Shape;487;g2765c9ccc3abdac8_105"/>
          <p:cNvSpPr txBox="1">
            <a:spLocks noGrp="1"/>
          </p:cNvSpPr>
          <p:nvPr>
            <p:ph type="body" idx="1"/>
          </p:nvPr>
        </p:nvSpPr>
        <p:spPr>
          <a:xfrm>
            <a:off x="415600" y="1536633"/>
            <a:ext cx="11360700" cy="4555200"/>
          </a:xfrm>
          <a:prstGeom prst="rect">
            <a:avLst/>
          </a:prstGeom>
          <a:noFill/>
          <a:ln>
            <a:noFill/>
          </a:ln>
        </p:spPr>
        <p:txBody>
          <a:bodyPr spcFirstLastPara="1" wrap="square" lIns="0" tIns="45700" rIns="91425" bIns="45700" anchor="t" anchorCtr="0">
            <a:noAutofit/>
          </a:bodyPr>
          <a:lstStyle/>
          <a:p>
            <a:pPr marL="0" lvl="0" indent="0" algn="l" rtl="0">
              <a:lnSpc>
                <a:spcPct val="100000"/>
              </a:lnSpc>
              <a:spcBef>
                <a:spcPts val="500"/>
              </a:spcBef>
              <a:spcAft>
                <a:spcPts val="0"/>
              </a:spcAft>
              <a:buSzPts val="1600"/>
              <a:buNone/>
            </a:pPr>
            <a:r>
              <a:rPr lang="en-US"/>
              <a:t>Current profile in Python, Matlab formats</a:t>
            </a:r>
            <a:endParaRPr/>
          </a:p>
        </p:txBody>
      </p:sp>
      <p:pic>
        <p:nvPicPr>
          <p:cNvPr id="488" name="Google Shape;488;g2765c9ccc3abdac8_105"/>
          <p:cNvPicPr preferRelativeResize="0"/>
          <p:nvPr/>
        </p:nvPicPr>
        <p:blipFill rotWithShape="1">
          <a:blip r:embed="rId3">
            <a:alphaModFix/>
          </a:blip>
          <a:srcRect l="35571"/>
          <a:stretch/>
        </p:blipFill>
        <p:spPr>
          <a:xfrm>
            <a:off x="66153" y="1905000"/>
            <a:ext cx="6421726" cy="4457700"/>
          </a:xfrm>
          <a:prstGeom prst="rect">
            <a:avLst/>
          </a:prstGeom>
          <a:noFill/>
          <a:ln>
            <a:noFill/>
          </a:ln>
        </p:spPr>
      </p:pic>
      <p:pic>
        <p:nvPicPr>
          <p:cNvPr id="489" name="Google Shape;489;g2765c9ccc3abdac8_105"/>
          <p:cNvPicPr preferRelativeResize="0"/>
          <p:nvPr/>
        </p:nvPicPr>
        <p:blipFill rotWithShape="1">
          <a:blip r:embed="rId4">
            <a:alphaModFix/>
          </a:blip>
          <a:srcRect/>
          <a:stretch/>
        </p:blipFill>
        <p:spPr>
          <a:xfrm>
            <a:off x="4076700" y="1905000"/>
            <a:ext cx="8115300" cy="4457700"/>
          </a:xfrm>
          <a:prstGeom prst="rect">
            <a:avLst/>
          </a:prstGeom>
          <a:noFill/>
          <a:ln>
            <a:noFill/>
          </a:ln>
        </p:spPr>
      </p:pic>
      <p:sp>
        <p:nvSpPr>
          <p:cNvPr id="490" name="Google Shape;490;g2765c9ccc3abdac8_105"/>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g2765c9ccc3abdac8_112"/>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Offline Analysis: Plasma Interaction</a:t>
            </a:r>
            <a:endParaRPr/>
          </a:p>
        </p:txBody>
      </p:sp>
      <p:sp>
        <p:nvSpPr>
          <p:cNvPr id="526" name="Google Shape;526;g2765c9ccc3abdac8_112"/>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25</a:t>
            </a:fld>
            <a:endParaRPr/>
          </a:p>
        </p:txBody>
      </p:sp>
      <p:pic>
        <p:nvPicPr>
          <p:cNvPr id="527" name="Google Shape;527;g2765c9ccc3abdac8_112"/>
          <p:cNvPicPr preferRelativeResize="0"/>
          <p:nvPr/>
        </p:nvPicPr>
        <p:blipFill rotWithShape="1">
          <a:blip r:embed="rId3">
            <a:alphaModFix/>
          </a:blip>
          <a:srcRect/>
          <a:stretch/>
        </p:blipFill>
        <p:spPr>
          <a:xfrm>
            <a:off x="152400" y="1356875"/>
            <a:ext cx="6478569" cy="5070575"/>
          </a:xfrm>
          <a:prstGeom prst="rect">
            <a:avLst/>
          </a:prstGeom>
          <a:noFill/>
          <a:ln>
            <a:noFill/>
          </a:ln>
        </p:spPr>
      </p:pic>
      <p:pic>
        <p:nvPicPr>
          <p:cNvPr id="528" name="Google Shape;528;g2765c9ccc3abdac8_112"/>
          <p:cNvPicPr preferRelativeResize="0"/>
          <p:nvPr/>
        </p:nvPicPr>
        <p:blipFill rotWithShape="1">
          <a:blip r:embed="rId4">
            <a:alphaModFix/>
          </a:blip>
          <a:srcRect/>
          <a:stretch/>
        </p:blipFill>
        <p:spPr>
          <a:xfrm rot="5400000">
            <a:off x="6442900" y="2487851"/>
            <a:ext cx="4936176" cy="3049324"/>
          </a:xfrm>
          <a:prstGeom prst="rect">
            <a:avLst/>
          </a:prstGeom>
          <a:noFill/>
          <a:ln>
            <a:noFill/>
          </a:ln>
        </p:spPr>
      </p:pic>
      <p:sp>
        <p:nvSpPr>
          <p:cNvPr id="529" name="Google Shape;529;g2765c9ccc3abdac8_112"/>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530" name="Google Shape;530;g2765c9ccc3abdac8_112"/>
          <p:cNvSpPr/>
          <p:nvPr/>
        </p:nvSpPr>
        <p:spPr>
          <a:xfrm>
            <a:off x="9293513" y="1857450"/>
            <a:ext cx="570900" cy="3143100"/>
          </a:xfrm>
          <a:prstGeom prst="down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531" name="Google Shape;531;g2765c9ccc3abdac8_112"/>
          <p:cNvSpPr/>
          <p:nvPr/>
        </p:nvSpPr>
        <p:spPr>
          <a:xfrm>
            <a:off x="685800" y="4584800"/>
            <a:ext cx="4228800" cy="1120500"/>
          </a:xfrm>
          <a:prstGeom prst="ellipse">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532" name="Google Shape;532;g2765c9ccc3abdac8_112"/>
          <p:cNvSpPr/>
          <p:nvPr/>
        </p:nvSpPr>
        <p:spPr>
          <a:xfrm>
            <a:off x="2472875" y="2410600"/>
            <a:ext cx="4048800" cy="1581600"/>
          </a:xfrm>
          <a:prstGeom prst="ellipse">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533" name="Google Shape;533;g2765c9ccc3abdac8_112"/>
          <p:cNvSpPr txBox="1"/>
          <p:nvPr/>
        </p:nvSpPr>
        <p:spPr>
          <a:xfrm>
            <a:off x="9754300" y="3010350"/>
            <a:ext cx="2274000" cy="6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600">
                <a:solidFill>
                  <a:srgbClr val="3F3F3F"/>
                </a:solidFill>
                <a:latin typeface="Lato"/>
                <a:ea typeface="Lato"/>
                <a:cs typeface="Lato"/>
                <a:sym typeface="Lato"/>
              </a:rPr>
              <a:t>Drive to Wake Energy Transfer</a:t>
            </a:r>
            <a:endParaRPr sz="1600">
              <a:solidFill>
                <a:srgbClr val="3F3F3F"/>
              </a:solidFill>
              <a:latin typeface="Lato"/>
              <a:ea typeface="Lato"/>
              <a:cs typeface="Lato"/>
              <a:sym typeface="La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 grpId="0" animBg="1"/>
      <p:bldP spid="5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15" name="Arrow: Right 14">
            <a:extLst>
              <a:ext uri="{FF2B5EF4-FFF2-40B4-BE49-F238E27FC236}">
                <a16:creationId xmlns:a16="http://schemas.microsoft.com/office/drawing/2014/main" id="{1823D1B2-A76A-0009-6AE3-24E606682C27}"/>
              </a:ext>
            </a:extLst>
          </p:cNvPr>
          <p:cNvSpPr/>
          <p:nvPr/>
        </p:nvSpPr>
        <p:spPr>
          <a:xfrm>
            <a:off x="802139" y="5934126"/>
            <a:ext cx="10260309" cy="62778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BDA5050-C483-F5F3-C415-97A873BDD2AB}"/>
              </a:ext>
            </a:extLst>
          </p:cNvPr>
          <p:cNvSpPr/>
          <p:nvPr/>
        </p:nvSpPr>
        <p:spPr>
          <a:xfrm>
            <a:off x="7885193" y="5940707"/>
            <a:ext cx="1828800" cy="639245"/>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13E9394-A49E-84D5-C4D9-8327CB64C681}"/>
              </a:ext>
            </a:extLst>
          </p:cNvPr>
          <p:cNvSpPr/>
          <p:nvPr/>
        </p:nvSpPr>
        <p:spPr>
          <a:xfrm>
            <a:off x="4937267" y="5943593"/>
            <a:ext cx="1828800" cy="639245"/>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E65431B3-CE8E-238B-6C1F-03EC01AA376F}"/>
              </a:ext>
            </a:extLst>
          </p:cNvPr>
          <p:cNvSpPr/>
          <p:nvPr/>
        </p:nvSpPr>
        <p:spPr>
          <a:xfrm>
            <a:off x="2083501" y="5940598"/>
            <a:ext cx="1828800" cy="639245"/>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6" name="Google Shape;456;g765da22e2d5b2587_32"/>
          <p:cNvSpPr txBox="1">
            <a:spLocks noGrp="1"/>
          </p:cNvSpPr>
          <p:nvPr>
            <p:ph type="title"/>
          </p:nvPr>
        </p:nvSpPr>
        <p:spPr>
          <a:xfrm>
            <a:off x="609600" y="266701"/>
            <a:ext cx="10972800" cy="632100"/>
          </a:xfrm>
          <a:prstGeom prst="rect">
            <a:avLst/>
          </a:prstGeom>
        </p:spPr>
        <p:txBody>
          <a:bodyPr spcFirstLastPara="1" wrap="square" lIns="0" tIns="45700" rIns="91425" bIns="45700" anchor="b" anchorCtr="0">
            <a:normAutofit/>
          </a:bodyPr>
          <a:lstStyle/>
          <a:p>
            <a:pPr marL="0" lvl="0" indent="0" algn="l" rtl="0">
              <a:spcBef>
                <a:spcPts val="0"/>
              </a:spcBef>
              <a:spcAft>
                <a:spcPts val="0"/>
              </a:spcAft>
              <a:buNone/>
            </a:pPr>
            <a:r>
              <a:rPr lang="en-US" dirty="0"/>
              <a:t>Correlation Studies</a:t>
            </a:r>
            <a:endParaRPr dirty="0"/>
          </a:p>
        </p:txBody>
      </p:sp>
      <p:sp>
        <p:nvSpPr>
          <p:cNvPr id="457" name="Google Shape;457;g765da22e2d5b2587_32"/>
          <p:cNvSpPr txBox="1">
            <a:spLocks noGrp="1"/>
          </p:cNvSpPr>
          <p:nvPr>
            <p:ph type="sldNum" idx="12"/>
          </p:nvPr>
        </p:nvSpPr>
        <p:spPr>
          <a:xfrm>
            <a:off x="11430000" y="6579845"/>
            <a:ext cx="685800" cy="2781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26</a:t>
            </a:fld>
            <a:endParaRPr/>
          </a:p>
        </p:txBody>
      </p:sp>
      <p:sp>
        <p:nvSpPr>
          <p:cNvPr id="458" name="Google Shape;458;g765da22e2d5b2587_32"/>
          <p:cNvSpPr txBox="1">
            <a:spLocks noGrp="1"/>
          </p:cNvSpPr>
          <p:nvPr>
            <p:ph type="body" idx="1"/>
          </p:nvPr>
        </p:nvSpPr>
        <p:spPr>
          <a:xfrm>
            <a:off x="609600" y="1066800"/>
            <a:ext cx="10972800" cy="5182800"/>
          </a:xfrm>
          <a:prstGeom prst="rect">
            <a:avLst/>
          </a:prstGeom>
        </p:spPr>
        <p:txBody>
          <a:bodyPr spcFirstLastPara="1" wrap="square" lIns="0" tIns="45700" rIns="91425" bIns="45700" anchor="t" anchorCtr="0">
            <a:noAutofit/>
          </a:bodyPr>
          <a:lstStyle/>
          <a:p>
            <a:pPr marL="0" lvl="0" indent="0" algn="l" rtl="0">
              <a:spcBef>
                <a:spcPts val="500"/>
              </a:spcBef>
              <a:spcAft>
                <a:spcPts val="0"/>
              </a:spcAft>
              <a:buNone/>
            </a:pPr>
            <a:r>
              <a:rPr lang="en-US" dirty="0"/>
              <a:t>Bunch Compressor Orbit</a:t>
            </a:r>
            <a:endParaRPr dirty="0"/>
          </a:p>
        </p:txBody>
      </p:sp>
      <p:sp>
        <p:nvSpPr>
          <p:cNvPr id="459" name="Google Shape;459;g765da22e2d5b2587_32"/>
          <p:cNvSpPr txBox="1">
            <a:spLocks noGrp="1"/>
          </p:cNvSpPr>
          <p:nvPr>
            <p:ph type="ftr" idx="11"/>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dirty="0">
                <a:latin typeface="Arial"/>
                <a:ea typeface="Arial"/>
                <a:cs typeface="Arial"/>
                <a:sym typeface="Arial"/>
              </a:rPr>
              <a:t>AAC 2026				</a:t>
            </a:r>
            <a:r>
              <a:rPr lang="en-US" dirty="0">
                <a:solidFill>
                  <a:srgbClr val="000000"/>
                </a:solidFill>
                <a:latin typeface="Arial"/>
                <a:ea typeface="Arial"/>
                <a:cs typeface="Arial"/>
                <a:sym typeface="Arial"/>
              </a:rPr>
              <a:t>E327: Virtual Diagnostic For Phase Space Prediction And Customization at FACET-II </a:t>
            </a:r>
            <a:endParaRPr dirty="0">
              <a:latin typeface="Arial"/>
              <a:ea typeface="Arial"/>
              <a:cs typeface="Arial"/>
              <a:sym typeface="Arial"/>
            </a:endParaRPr>
          </a:p>
        </p:txBody>
      </p:sp>
      <p:pic>
        <p:nvPicPr>
          <p:cNvPr id="460" name="Google Shape;460;g765da22e2d5b2587_32"/>
          <p:cNvPicPr preferRelativeResize="0"/>
          <p:nvPr/>
        </p:nvPicPr>
        <p:blipFill>
          <a:blip r:embed="rId3">
            <a:alphaModFix/>
          </a:blip>
          <a:stretch>
            <a:fillRect/>
          </a:stretch>
        </p:blipFill>
        <p:spPr>
          <a:xfrm>
            <a:off x="152400" y="905946"/>
            <a:ext cx="11500652" cy="4980975"/>
          </a:xfrm>
          <a:prstGeom prst="rect">
            <a:avLst/>
          </a:prstGeom>
          <a:noFill/>
          <a:ln>
            <a:noFill/>
          </a:ln>
        </p:spPr>
      </p:pic>
      <p:sp>
        <p:nvSpPr>
          <p:cNvPr id="2" name="TextBox 1">
            <a:extLst>
              <a:ext uri="{FF2B5EF4-FFF2-40B4-BE49-F238E27FC236}">
                <a16:creationId xmlns:a16="http://schemas.microsoft.com/office/drawing/2014/main" id="{9E4B4B0A-4FA6-D599-9012-36FD029E44AB}"/>
              </a:ext>
            </a:extLst>
          </p:cNvPr>
          <p:cNvSpPr txBox="1"/>
          <p:nvPr/>
        </p:nvSpPr>
        <p:spPr>
          <a:xfrm>
            <a:off x="2641599" y="6047775"/>
            <a:ext cx="1828800" cy="400110"/>
          </a:xfrm>
          <a:prstGeom prst="rect">
            <a:avLst/>
          </a:prstGeom>
          <a:noFill/>
        </p:spPr>
        <p:txBody>
          <a:bodyPr wrap="square" rtlCol="0">
            <a:spAutoFit/>
          </a:bodyPr>
          <a:lstStyle/>
          <a:p>
            <a:pPr algn="l"/>
            <a:r>
              <a:rPr lang="en-US" sz="2000" b="1" dirty="0"/>
              <a:t>LI11</a:t>
            </a:r>
          </a:p>
        </p:txBody>
      </p:sp>
      <p:sp>
        <p:nvSpPr>
          <p:cNvPr id="4" name="TextBox 3">
            <a:extLst>
              <a:ext uri="{FF2B5EF4-FFF2-40B4-BE49-F238E27FC236}">
                <a16:creationId xmlns:a16="http://schemas.microsoft.com/office/drawing/2014/main" id="{C4EAF409-3A1D-3970-5520-61687E89C165}"/>
              </a:ext>
            </a:extLst>
          </p:cNvPr>
          <p:cNvSpPr txBox="1"/>
          <p:nvPr/>
        </p:nvSpPr>
        <p:spPr>
          <a:xfrm>
            <a:off x="5507317" y="6047775"/>
            <a:ext cx="1828800" cy="400110"/>
          </a:xfrm>
          <a:prstGeom prst="rect">
            <a:avLst/>
          </a:prstGeom>
          <a:noFill/>
        </p:spPr>
        <p:txBody>
          <a:bodyPr wrap="square" rtlCol="0">
            <a:spAutoFit/>
          </a:bodyPr>
          <a:lstStyle/>
          <a:p>
            <a:pPr algn="l"/>
            <a:r>
              <a:rPr lang="en-US" sz="2000" b="1" dirty="0"/>
              <a:t>LI14</a:t>
            </a:r>
          </a:p>
        </p:txBody>
      </p:sp>
      <p:sp>
        <p:nvSpPr>
          <p:cNvPr id="6" name="TextBox 5">
            <a:extLst>
              <a:ext uri="{FF2B5EF4-FFF2-40B4-BE49-F238E27FC236}">
                <a16:creationId xmlns:a16="http://schemas.microsoft.com/office/drawing/2014/main" id="{926AFCFA-F78C-2BD6-89AB-F85822BA6E9A}"/>
              </a:ext>
            </a:extLst>
          </p:cNvPr>
          <p:cNvSpPr txBox="1"/>
          <p:nvPr/>
        </p:nvSpPr>
        <p:spPr>
          <a:xfrm>
            <a:off x="8426823" y="6051184"/>
            <a:ext cx="1828800" cy="400110"/>
          </a:xfrm>
          <a:prstGeom prst="rect">
            <a:avLst/>
          </a:prstGeom>
          <a:noFill/>
        </p:spPr>
        <p:txBody>
          <a:bodyPr wrap="square" rtlCol="0">
            <a:spAutoFit/>
          </a:bodyPr>
          <a:lstStyle/>
          <a:p>
            <a:pPr algn="l"/>
            <a:r>
              <a:rPr lang="en-US" sz="2000" b="1" dirty="0"/>
              <a:t>LI20</a:t>
            </a:r>
          </a:p>
        </p:txBody>
      </p:sp>
      <p:sp>
        <p:nvSpPr>
          <p:cNvPr id="17" name="TextBox 16">
            <a:extLst>
              <a:ext uri="{FF2B5EF4-FFF2-40B4-BE49-F238E27FC236}">
                <a16:creationId xmlns:a16="http://schemas.microsoft.com/office/drawing/2014/main" id="{48220188-A006-8C75-14C9-88E406F0C7A4}"/>
              </a:ext>
            </a:extLst>
          </p:cNvPr>
          <p:cNvSpPr txBox="1"/>
          <p:nvPr/>
        </p:nvSpPr>
        <p:spPr>
          <a:xfrm>
            <a:off x="1072832" y="6056017"/>
            <a:ext cx="1828800" cy="400110"/>
          </a:xfrm>
          <a:prstGeom prst="rect">
            <a:avLst/>
          </a:prstGeom>
          <a:noFill/>
        </p:spPr>
        <p:txBody>
          <a:bodyPr wrap="square" rtlCol="0">
            <a:spAutoFit/>
          </a:bodyPr>
          <a:lstStyle/>
          <a:p>
            <a:pPr algn="l"/>
            <a:r>
              <a:rPr lang="en-US" sz="2000" b="1" dirty="0">
                <a:solidFill>
                  <a:schemeClr val="bg1"/>
                </a:solidFill>
              </a:rPr>
              <a:t>L1</a:t>
            </a:r>
          </a:p>
        </p:txBody>
      </p:sp>
      <p:sp>
        <p:nvSpPr>
          <p:cNvPr id="19" name="TextBox 18">
            <a:extLst>
              <a:ext uri="{FF2B5EF4-FFF2-40B4-BE49-F238E27FC236}">
                <a16:creationId xmlns:a16="http://schemas.microsoft.com/office/drawing/2014/main" id="{485218A0-5995-75B2-5E11-0AF404D04240}"/>
              </a:ext>
            </a:extLst>
          </p:cNvPr>
          <p:cNvSpPr txBox="1"/>
          <p:nvPr/>
        </p:nvSpPr>
        <p:spPr>
          <a:xfrm>
            <a:off x="4187910" y="6065704"/>
            <a:ext cx="1828800" cy="400110"/>
          </a:xfrm>
          <a:prstGeom prst="rect">
            <a:avLst/>
          </a:prstGeom>
          <a:noFill/>
        </p:spPr>
        <p:txBody>
          <a:bodyPr wrap="square" rtlCol="0">
            <a:spAutoFit/>
          </a:bodyPr>
          <a:lstStyle/>
          <a:p>
            <a:pPr algn="l"/>
            <a:r>
              <a:rPr lang="en-US" sz="2000" b="1" dirty="0">
                <a:solidFill>
                  <a:schemeClr val="bg1"/>
                </a:solidFill>
              </a:rPr>
              <a:t>L2</a:t>
            </a:r>
          </a:p>
        </p:txBody>
      </p:sp>
      <p:sp>
        <p:nvSpPr>
          <p:cNvPr id="21" name="TextBox 20">
            <a:extLst>
              <a:ext uri="{FF2B5EF4-FFF2-40B4-BE49-F238E27FC236}">
                <a16:creationId xmlns:a16="http://schemas.microsoft.com/office/drawing/2014/main" id="{1618751E-85A1-2A2D-CBFE-51891279319C}"/>
              </a:ext>
            </a:extLst>
          </p:cNvPr>
          <p:cNvSpPr txBox="1"/>
          <p:nvPr/>
        </p:nvSpPr>
        <p:spPr>
          <a:xfrm>
            <a:off x="7100778" y="6047775"/>
            <a:ext cx="1828800" cy="400110"/>
          </a:xfrm>
          <a:prstGeom prst="rect">
            <a:avLst/>
          </a:prstGeom>
          <a:noFill/>
        </p:spPr>
        <p:txBody>
          <a:bodyPr wrap="square" rtlCol="0">
            <a:spAutoFit/>
          </a:bodyPr>
          <a:lstStyle/>
          <a:p>
            <a:pPr algn="l"/>
            <a:r>
              <a:rPr lang="en-US" sz="2000" b="1" dirty="0">
                <a:solidFill>
                  <a:schemeClr val="bg1"/>
                </a:solidFill>
              </a:rPr>
              <a:t>L3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g63f60fcbbd130593_45"/>
          <p:cNvSpPr txBox="1">
            <a:spLocks noGrp="1"/>
          </p:cNvSpPr>
          <p:nvPr>
            <p:ph type="title"/>
          </p:nvPr>
        </p:nvSpPr>
        <p:spPr>
          <a:xfrm>
            <a:off x="415600" y="593367"/>
            <a:ext cx="11360700" cy="763500"/>
          </a:xfrm>
          <a:prstGeom prst="rect">
            <a:avLst/>
          </a:prstGeom>
        </p:spPr>
        <p:txBody>
          <a:bodyPr spcFirstLastPara="1" wrap="square" lIns="0" tIns="45700" rIns="91425" bIns="45700" anchor="b" anchorCtr="0">
            <a:noAutofit/>
          </a:bodyPr>
          <a:lstStyle/>
          <a:p>
            <a:pPr marL="0" lvl="0" indent="0" algn="l" rtl="0">
              <a:spcBef>
                <a:spcPts val="0"/>
              </a:spcBef>
              <a:spcAft>
                <a:spcPts val="0"/>
              </a:spcAft>
              <a:buNone/>
            </a:pPr>
            <a:r>
              <a:rPr lang="en-US" dirty="0"/>
              <a:t>Anomaly Detection</a:t>
            </a:r>
            <a:endParaRPr dirty="0"/>
          </a:p>
        </p:txBody>
      </p:sp>
      <p:sp>
        <p:nvSpPr>
          <p:cNvPr id="450" name="Google Shape;450;g63f60fcbbd130593_45"/>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27</a:t>
            </a:fld>
            <a:endParaRPr/>
          </a:p>
        </p:txBody>
      </p:sp>
      <p:sp>
        <p:nvSpPr>
          <p:cNvPr id="3" name="Google Shape;501;g3de0c90cd79_1_19">
            <a:extLst>
              <a:ext uri="{FF2B5EF4-FFF2-40B4-BE49-F238E27FC236}">
                <a16:creationId xmlns:a16="http://schemas.microsoft.com/office/drawing/2014/main" id="{9B2DF8BE-BE05-CCEB-A290-3403AEAE74D7}"/>
              </a:ext>
            </a:extLst>
          </p:cNvPr>
          <p:cNvSpPr txBox="1">
            <a:spLocks/>
          </p:cNvSpPr>
          <p:nvPr/>
        </p:nvSpPr>
        <p:spPr>
          <a:xfrm>
            <a:off x="1523176" y="6579844"/>
            <a:ext cx="10059300" cy="278100"/>
          </a:xfrm>
          <a:prstGeom prst="rect">
            <a:avLst/>
          </a:prstGeom>
          <a:noFill/>
          <a:ln>
            <a:noFill/>
          </a:ln>
        </p:spPr>
        <p:txBody>
          <a:bodyPr spcFirstLastPara="1" wrap="square" lIns="0"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dirty="0">
                <a:latin typeface="Arial"/>
                <a:ea typeface="Arial"/>
                <a:cs typeface="Arial"/>
                <a:sym typeface="Arial"/>
              </a:rPr>
              <a:t>AAC 2026				</a:t>
            </a:r>
            <a:r>
              <a:rPr lang="en-US" dirty="0">
                <a:solidFill>
                  <a:srgbClr val="000000"/>
                </a:solidFill>
                <a:latin typeface="Arial"/>
                <a:ea typeface="Arial"/>
                <a:cs typeface="Arial"/>
                <a:sym typeface="Arial"/>
              </a:rPr>
              <a:t>E327: Virtual Diagnostic For Phase Space Prediction And Customization at FACET-II </a:t>
            </a:r>
            <a:endParaRPr lang="en-US" dirty="0">
              <a:latin typeface="Arial"/>
              <a:ea typeface="Arial"/>
              <a:cs typeface="Arial"/>
              <a:sym typeface="Arial"/>
            </a:endParaRPr>
          </a:p>
        </p:txBody>
      </p:sp>
      <p:pic>
        <p:nvPicPr>
          <p:cNvPr id="6" name="Picture 5">
            <a:extLst>
              <a:ext uri="{FF2B5EF4-FFF2-40B4-BE49-F238E27FC236}">
                <a16:creationId xmlns:a16="http://schemas.microsoft.com/office/drawing/2014/main" id="{95EAC221-F2FA-9DED-66E4-EC8A24EE90BD}"/>
              </a:ext>
            </a:extLst>
          </p:cNvPr>
          <p:cNvPicPr>
            <a:picLocks noChangeAspect="1"/>
          </p:cNvPicPr>
          <p:nvPr/>
        </p:nvPicPr>
        <p:blipFill>
          <a:blip r:embed="rId3"/>
          <a:stretch>
            <a:fillRect/>
          </a:stretch>
        </p:blipFill>
        <p:spPr>
          <a:xfrm>
            <a:off x="6753413" y="1216958"/>
            <a:ext cx="4909048" cy="4909048"/>
          </a:xfrm>
          <a:prstGeom prst="rect">
            <a:avLst/>
          </a:prstGeom>
        </p:spPr>
      </p:pic>
      <p:sp>
        <p:nvSpPr>
          <p:cNvPr id="8" name="Text Placeholder 7">
            <a:extLst>
              <a:ext uri="{FF2B5EF4-FFF2-40B4-BE49-F238E27FC236}">
                <a16:creationId xmlns:a16="http://schemas.microsoft.com/office/drawing/2014/main" id="{0608C927-A724-8671-3196-AD46EC69D5E8}"/>
              </a:ext>
            </a:extLst>
          </p:cNvPr>
          <p:cNvSpPr>
            <a:spLocks noGrp="1"/>
          </p:cNvSpPr>
          <p:nvPr>
            <p:ph type="body" idx="1"/>
          </p:nvPr>
        </p:nvSpPr>
        <p:spPr/>
        <p:txBody>
          <a:bodyPr/>
          <a:lstStyle/>
          <a:p>
            <a:r>
              <a:rPr lang="en-US" sz="2000" dirty="0"/>
              <a:t>Persistent problem across the entire ML world:</a:t>
            </a:r>
          </a:p>
          <a:p>
            <a:r>
              <a:rPr lang="en-US" sz="2800" b="1" dirty="0"/>
              <a:t>Building Trust!</a:t>
            </a:r>
          </a:p>
          <a:p>
            <a:endParaRPr lang="en-US" sz="2800" b="1" dirty="0"/>
          </a:p>
          <a:p>
            <a:r>
              <a:rPr lang="en-US" sz="2000" dirty="0"/>
              <a:t>When models give us bad predictions….. Why?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g63f60fcbbd130593_45"/>
          <p:cNvSpPr txBox="1">
            <a:spLocks noGrp="1"/>
          </p:cNvSpPr>
          <p:nvPr>
            <p:ph type="title"/>
          </p:nvPr>
        </p:nvSpPr>
        <p:spPr>
          <a:xfrm>
            <a:off x="415600" y="593367"/>
            <a:ext cx="11360700" cy="763500"/>
          </a:xfrm>
          <a:prstGeom prst="rect">
            <a:avLst/>
          </a:prstGeom>
        </p:spPr>
        <p:txBody>
          <a:bodyPr spcFirstLastPara="1" wrap="square" lIns="0" tIns="45700" rIns="91425" bIns="45700" anchor="b" anchorCtr="0">
            <a:noAutofit/>
          </a:bodyPr>
          <a:lstStyle/>
          <a:p>
            <a:pPr marL="0" lvl="0" indent="0" algn="l" rtl="0">
              <a:spcBef>
                <a:spcPts val="0"/>
              </a:spcBef>
              <a:spcAft>
                <a:spcPts val="0"/>
              </a:spcAft>
              <a:buNone/>
            </a:pPr>
            <a:r>
              <a:rPr lang="en-US" dirty="0"/>
              <a:t>Anomaly Detection</a:t>
            </a:r>
            <a:endParaRPr dirty="0"/>
          </a:p>
        </p:txBody>
      </p:sp>
      <p:sp>
        <p:nvSpPr>
          <p:cNvPr id="450" name="Google Shape;450;g63f60fcbbd130593_45"/>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28</a:t>
            </a:fld>
            <a:endParaRPr/>
          </a:p>
        </p:txBody>
      </p:sp>
      <p:sp>
        <p:nvSpPr>
          <p:cNvPr id="3" name="Google Shape;501;g3de0c90cd79_1_19">
            <a:extLst>
              <a:ext uri="{FF2B5EF4-FFF2-40B4-BE49-F238E27FC236}">
                <a16:creationId xmlns:a16="http://schemas.microsoft.com/office/drawing/2014/main" id="{9B2DF8BE-BE05-CCEB-A290-3403AEAE74D7}"/>
              </a:ext>
            </a:extLst>
          </p:cNvPr>
          <p:cNvSpPr txBox="1">
            <a:spLocks/>
          </p:cNvSpPr>
          <p:nvPr/>
        </p:nvSpPr>
        <p:spPr>
          <a:xfrm>
            <a:off x="1523176" y="6579844"/>
            <a:ext cx="10059300" cy="278100"/>
          </a:xfrm>
          <a:prstGeom prst="rect">
            <a:avLst/>
          </a:prstGeom>
          <a:noFill/>
          <a:ln>
            <a:noFill/>
          </a:ln>
        </p:spPr>
        <p:txBody>
          <a:bodyPr spcFirstLastPara="1" wrap="square" lIns="0"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dirty="0">
                <a:latin typeface="Arial"/>
                <a:ea typeface="Arial"/>
                <a:cs typeface="Arial"/>
                <a:sym typeface="Arial"/>
              </a:rPr>
              <a:t>AAC 2026				</a:t>
            </a:r>
            <a:r>
              <a:rPr lang="en-US" dirty="0">
                <a:solidFill>
                  <a:srgbClr val="000000"/>
                </a:solidFill>
                <a:latin typeface="Arial"/>
                <a:ea typeface="Arial"/>
                <a:cs typeface="Arial"/>
                <a:sym typeface="Arial"/>
              </a:rPr>
              <a:t>E327: Virtual Diagnostic For Phase Space Prediction And Customization at FACET-II </a:t>
            </a:r>
            <a:endParaRPr lang="en-US" dirty="0">
              <a:latin typeface="Arial"/>
              <a:ea typeface="Arial"/>
              <a:cs typeface="Arial"/>
              <a:sym typeface="Arial"/>
            </a:endParaRPr>
          </a:p>
        </p:txBody>
      </p:sp>
      <p:sp>
        <p:nvSpPr>
          <p:cNvPr id="8" name="Text Placeholder 7">
            <a:extLst>
              <a:ext uri="{FF2B5EF4-FFF2-40B4-BE49-F238E27FC236}">
                <a16:creationId xmlns:a16="http://schemas.microsoft.com/office/drawing/2014/main" id="{0608C927-A724-8671-3196-AD46EC69D5E8}"/>
              </a:ext>
            </a:extLst>
          </p:cNvPr>
          <p:cNvSpPr>
            <a:spLocks noGrp="1"/>
          </p:cNvSpPr>
          <p:nvPr>
            <p:ph type="body" idx="1"/>
          </p:nvPr>
        </p:nvSpPr>
        <p:spPr>
          <a:xfrm>
            <a:off x="1733176" y="5271246"/>
            <a:ext cx="10295135" cy="830753"/>
          </a:xfrm>
        </p:spPr>
        <p:txBody>
          <a:bodyPr/>
          <a:lstStyle/>
          <a:p>
            <a:r>
              <a:rPr lang="en-US" sz="2400" dirty="0"/>
              <a:t>Anomalies not immediately visible by checking any individual readout…</a:t>
            </a:r>
          </a:p>
          <a:p>
            <a:r>
              <a:rPr lang="en-US" sz="2400" dirty="0"/>
              <a:t>The inference model catches it in real time! </a:t>
            </a:r>
          </a:p>
        </p:txBody>
      </p:sp>
      <p:pic>
        <p:nvPicPr>
          <p:cNvPr id="9" name="Picture 8">
            <a:extLst>
              <a:ext uri="{FF2B5EF4-FFF2-40B4-BE49-F238E27FC236}">
                <a16:creationId xmlns:a16="http://schemas.microsoft.com/office/drawing/2014/main" id="{C2576DC1-11B5-696B-01CC-61178B9E1CDB}"/>
              </a:ext>
            </a:extLst>
          </p:cNvPr>
          <p:cNvPicPr>
            <a:picLocks noChangeAspect="1"/>
          </p:cNvPicPr>
          <p:nvPr/>
        </p:nvPicPr>
        <p:blipFill>
          <a:blip r:embed="rId3"/>
          <a:stretch>
            <a:fillRect/>
          </a:stretch>
        </p:blipFill>
        <p:spPr>
          <a:xfrm>
            <a:off x="6143812" y="153404"/>
            <a:ext cx="5970815" cy="5117842"/>
          </a:xfrm>
          <a:prstGeom prst="rect">
            <a:avLst/>
          </a:prstGeom>
        </p:spPr>
      </p:pic>
    </p:spTree>
    <p:extLst>
      <p:ext uri="{BB962C8B-B14F-4D97-AF65-F5344CB8AC3E}">
        <p14:creationId xmlns:p14="http://schemas.microsoft.com/office/powerpoint/2010/main" val="6546267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g63f60fcbbd130593_45"/>
          <p:cNvSpPr txBox="1">
            <a:spLocks noGrp="1"/>
          </p:cNvSpPr>
          <p:nvPr>
            <p:ph type="title"/>
          </p:nvPr>
        </p:nvSpPr>
        <p:spPr>
          <a:xfrm>
            <a:off x="415600" y="593367"/>
            <a:ext cx="11360700" cy="763500"/>
          </a:xfrm>
          <a:prstGeom prst="rect">
            <a:avLst/>
          </a:prstGeom>
        </p:spPr>
        <p:txBody>
          <a:bodyPr spcFirstLastPara="1" wrap="square" lIns="0" tIns="45700" rIns="91425" bIns="45700" anchor="b" anchorCtr="0">
            <a:noAutofit/>
          </a:bodyPr>
          <a:lstStyle/>
          <a:p>
            <a:pPr marL="0" lvl="0" indent="0" algn="l" rtl="0">
              <a:spcBef>
                <a:spcPts val="0"/>
              </a:spcBef>
              <a:spcAft>
                <a:spcPts val="0"/>
              </a:spcAft>
              <a:buNone/>
            </a:pPr>
            <a:r>
              <a:rPr lang="en-US" dirty="0"/>
              <a:t>Real Time Confidence</a:t>
            </a:r>
            <a:endParaRPr dirty="0"/>
          </a:p>
        </p:txBody>
      </p:sp>
      <p:sp>
        <p:nvSpPr>
          <p:cNvPr id="450" name="Google Shape;450;g63f60fcbbd130593_45"/>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29</a:t>
            </a:fld>
            <a:endParaRPr/>
          </a:p>
        </p:txBody>
      </p:sp>
      <p:sp>
        <p:nvSpPr>
          <p:cNvPr id="3" name="Google Shape;501;g3de0c90cd79_1_19">
            <a:extLst>
              <a:ext uri="{FF2B5EF4-FFF2-40B4-BE49-F238E27FC236}">
                <a16:creationId xmlns:a16="http://schemas.microsoft.com/office/drawing/2014/main" id="{9B2DF8BE-BE05-CCEB-A290-3403AEAE74D7}"/>
              </a:ext>
            </a:extLst>
          </p:cNvPr>
          <p:cNvSpPr txBox="1">
            <a:spLocks/>
          </p:cNvSpPr>
          <p:nvPr/>
        </p:nvSpPr>
        <p:spPr>
          <a:xfrm>
            <a:off x="1523176" y="6579844"/>
            <a:ext cx="10059300" cy="278100"/>
          </a:xfrm>
          <a:prstGeom prst="rect">
            <a:avLst/>
          </a:prstGeom>
          <a:noFill/>
          <a:ln>
            <a:noFill/>
          </a:ln>
        </p:spPr>
        <p:txBody>
          <a:bodyPr spcFirstLastPara="1" wrap="square" lIns="0"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1100" b="0" i="0" u="none" strike="noStrike" cap="none">
                <a:solidFill>
                  <a:srgbClr val="3F3F3F"/>
                </a:solidFill>
                <a:latin typeface="Lato"/>
                <a:ea typeface="Lato"/>
                <a:cs typeface="Lato"/>
                <a:sym typeface="Lato"/>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dirty="0">
                <a:latin typeface="Arial"/>
                <a:ea typeface="Arial"/>
                <a:cs typeface="Arial"/>
                <a:sym typeface="Arial"/>
              </a:rPr>
              <a:t>AAC 2026				</a:t>
            </a:r>
            <a:r>
              <a:rPr lang="en-US" dirty="0">
                <a:solidFill>
                  <a:srgbClr val="000000"/>
                </a:solidFill>
                <a:latin typeface="Arial"/>
                <a:ea typeface="Arial"/>
                <a:cs typeface="Arial"/>
                <a:sym typeface="Arial"/>
              </a:rPr>
              <a:t>E327: Virtual Diagnostic For Phase Space Prediction And Customization at FACET-II </a:t>
            </a:r>
            <a:endParaRPr lang="en-US" dirty="0">
              <a:latin typeface="Arial"/>
              <a:ea typeface="Arial"/>
              <a:cs typeface="Arial"/>
              <a:sym typeface="Arial"/>
            </a:endParaRPr>
          </a:p>
        </p:txBody>
      </p:sp>
      <p:pic>
        <p:nvPicPr>
          <p:cNvPr id="11" name="Picture 10">
            <a:extLst>
              <a:ext uri="{FF2B5EF4-FFF2-40B4-BE49-F238E27FC236}">
                <a16:creationId xmlns:a16="http://schemas.microsoft.com/office/drawing/2014/main" id="{8FBB4767-ABEC-51CA-1601-7DC8207E2FCD}"/>
              </a:ext>
            </a:extLst>
          </p:cNvPr>
          <p:cNvPicPr>
            <a:picLocks noChangeAspect="1"/>
          </p:cNvPicPr>
          <p:nvPr/>
        </p:nvPicPr>
        <p:blipFill>
          <a:blip r:embed="rId3"/>
          <a:stretch>
            <a:fillRect/>
          </a:stretch>
        </p:blipFill>
        <p:spPr>
          <a:xfrm>
            <a:off x="28325" y="1536633"/>
            <a:ext cx="12067635" cy="3352120"/>
          </a:xfrm>
          <a:prstGeom prst="rect">
            <a:avLst/>
          </a:prstGeom>
        </p:spPr>
      </p:pic>
      <p:sp>
        <p:nvSpPr>
          <p:cNvPr id="18" name="Arrow: Left-Right 17">
            <a:extLst>
              <a:ext uri="{FF2B5EF4-FFF2-40B4-BE49-F238E27FC236}">
                <a16:creationId xmlns:a16="http://schemas.microsoft.com/office/drawing/2014/main" id="{2D466099-430A-D019-40D0-1E0A41112160}"/>
              </a:ext>
            </a:extLst>
          </p:cNvPr>
          <p:cNvSpPr/>
          <p:nvPr/>
        </p:nvSpPr>
        <p:spPr>
          <a:xfrm rot="2498604">
            <a:off x="7089910" y="2497155"/>
            <a:ext cx="430694" cy="185470"/>
          </a:xfrm>
          <a:prstGeom prst="leftRightArrow">
            <a:avLst/>
          </a:prstGeom>
          <a:solidFill>
            <a:schemeClr val="accent6"/>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Left-Right 19">
            <a:extLst>
              <a:ext uri="{FF2B5EF4-FFF2-40B4-BE49-F238E27FC236}">
                <a16:creationId xmlns:a16="http://schemas.microsoft.com/office/drawing/2014/main" id="{A40C1F34-C1A2-D57C-2D9D-344F82E9A6C5}"/>
              </a:ext>
            </a:extLst>
          </p:cNvPr>
          <p:cNvSpPr/>
          <p:nvPr/>
        </p:nvSpPr>
        <p:spPr>
          <a:xfrm rot="17834542">
            <a:off x="3190262" y="2955223"/>
            <a:ext cx="430694" cy="185470"/>
          </a:xfrm>
          <a:prstGeom prst="leftRightArrow">
            <a:avLst/>
          </a:prstGeom>
          <a:solidFill>
            <a:schemeClr val="accent6"/>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7">
            <a:extLst>
              <a:ext uri="{FF2B5EF4-FFF2-40B4-BE49-F238E27FC236}">
                <a16:creationId xmlns:a16="http://schemas.microsoft.com/office/drawing/2014/main" id="{0CACD11C-8DF3-9E88-D7DE-62723176D8BD}"/>
              </a:ext>
            </a:extLst>
          </p:cNvPr>
          <p:cNvSpPr>
            <a:spLocks noGrp="1"/>
          </p:cNvSpPr>
          <p:nvPr>
            <p:ph type="body" idx="1"/>
          </p:nvPr>
        </p:nvSpPr>
        <p:spPr>
          <a:xfrm>
            <a:off x="370541" y="4653142"/>
            <a:ext cx="11080377" cy="1293446"/>
          </a:xfrm>
        </p:spPr>
        <p:txBody>
          <a:bodyPr/>
          <a:lstStyle/>
          <a:p>
            <a:r>
              <a:rPr lang="en-US" sz="3200" dirty="0"/>
              <a:t>Topological distance between training set and the current state, measured in real time</a:t>
            </a:r>
          </a:p>
        </p:txBody>
      </p:sp>
    </p:spTree>
    <p:extLst>
      <p:ext uri="{BB962C8B-B14F-4D97-AF65-F5344CB8AC3E}">
        <p14:creationId xmlns:p14="http://schemas.microsoft.com/office/powerpoint/2010/main" val="336517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g63f60fcbbd130593_36"/>
          <p:cNvSpPr/>
          <p:nvPr/>
        </p:nvSpPr>
        <p:spPr>
          <a:xfrm>
            <a:off x="8" y="1356927"/>
            <a:ext cx="12192000" cy="47349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
        <p:nvSpPr>
          <p:cNvPr id="540" name="Google Shape;540;g63f60fcbbd130593_36"/>
          <p:cNvSpPr txBox="1">
            <a:spLocks noGrp="1"/>
          </p:cNvSpPr>
          <p:nvPr>
            <p:ph type="sldNum" idx="12"/>
          </p:nvPr>
        </p:nvSpPr>
        <p:spPr>
          <a:xfrm>
            <a:off x="11296610" y="6217622"/>
            <a:ext cx="731700" cy="5247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30</a:t>
            </a:fld>
            <a:endParaRPr/>
          </a:p>
        </p:txBody>
      </p:sp>
      <p:sp>
        <p:nvSpPr>
          <p:cNvPr id="541" name="Google Shape;541;g63f60fcbbd130593_36"/>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542" name="Google Shape;542;g63f60fcbbd130593_36"/>
          <p:cNvSpPr txBox="1">
            <a:spLocks noGrp="1"/>
          </p:cNvSpPr>
          <p:nvPr>
            <p:ph type="title"/>
          </p:nvPr>
        </p:nvSpPr>
        <p:spPr>
          <a:xfrm>
            <a:off x="1088850" y="1893750"/>
            <a:ext cx="9109800" cy="3503100"/>
          </a:xfrm>
          <a:prstGeom prst="rect">
            <a:avLst/>
          </a:prstGeom>
          <a:noFill/>
          <a:ln>
            <a:noFill/>
          </a:ln>
        </p:spPr>
        <p:txBody>
          <a:bodyPr spcFirstLastPara="1" wrap="square" lIns="0" tIns="45700" rIns="91425" bIns="45700" anchor="ctr" anchorCtr="0">
            <a:normAutofit fontScale="90000"/>
          </a:bodyPr>
          <a:lstStyle/>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Motivation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Principle of Operation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B7B7B7"/>
              </a:buClr>
              <a:buSzPct val="100000"/>
              <a:buFont typeface="Arial"/>
              <a:buAutoNum type="arabicPeriod"/>
            </a:pPr>
            <a:r>
              <a:rPr lang="en-US">
                <a:solidFill>
                  <a:srgbClr val="B7B7B7"/>
                </a:solidFill>
                <a:latin typeface="Arial"/>
                <a:ea typeface="Arial"/>
                <a:cs typeface="Arial"/>
                <a:sym typeface="Arial"/>
              </a:rPr>
              <a:t>Results / Application</a:t>
            </a:r>
            <a:endParaRPr>
              <a:solidFill>
                <a:srgbClr val="B7B7B7"/>
              </a:solidFill>
              <a:latin typeface="Arial"/>
              <a:ea typeface="Arial"/>
              <a:cs typeface="Arial"/>
              <a:sym typeface="Arial"/>
            </a:endParaRPr>
          </a:p>
          <a:p>
            <a:pPr marL="457200" lvl="0" indent="-502920" algn="l" rtl="0">
              <a:lnSpc>
                <a:spcPct val="150000"/>
              </a:lnSpc>
              <a:spcBef>
                <a:spcPts val="0"/>
              </a:spcBef>
              <a:spcAft>
                <a:spcPts val="0"/>
              </a:spcAft>
              <a:buClr>
                <a:srgbClr val="FFFFFF"/>
              </a:buClr>
              <a:buSzPct val="100000"/>
              <a:buFont typeface="Arial"/>
              <a:buAutoNum type="arabicPeriod"/>
            </a:pPr>
            <a:r>
              <a:rPr lang="en-US">
                <a:solidFill>
                  <a:srgbClr val="FFFFFF"/>
                </a:solidFill>
                <a:latin typeface="Arial"/>
                <a:ea typeface="Arial"/>
                <a:cs typeface="Arial"/>
                <a:sym typeface="Arial"/>
              </a:rPr>
              <a:t>Current Research Direction</a:t>
            </a:r>
            <a:endParaRPr>
              <a:solidFill>
                <a:srgbClr val="FFFFFF"/>
              </a:solidFill>
              <a:latin typeface="Arial"/>
              <a:ea typeface="Arial"/>
              <a:cs typeface="Arial"/>
              <a:sym typeface="Arial"/>
            </a:endParaRPr>
          </a:p>
        </p:txBody>
      </p:sp>
      <p:sp>
        <p:nvSpPr>
          <p:cNvPr id="543" name="Google Shape;543;g63f60fcbbd130593_36"/>
          <p:cNvSpPr/>
          <p:nvPr/>
        </p:nvSpPr>
        <p:spPr>
          <a:xfrm>
            <a:off x="0" y="905099"/>
            <a:ext cx="12192000" cy="4023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ato"/>
              <a:ea typeface="Lato"/>
              <a:cs typeface="Lato"/>
              <a:sym typeface="Lato"/>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gba40eef3c47cf74_9"/>
          <p:cNvSpPr txBox="1">
            <a:spLocks noGrp="1"/>
          </p:cNvSpPr>
          <p:nvPr>
            <p:ph type="title"/>
          </p:nvPr>
        </p:nvSpPr>
        <p:spPr>
          <a:xfrm>
            <a:off x="415600" y="593367"/>
            <a:ext cx="11360700" cy="763500"/>
          </a:xfrm>
          <a:prstGeom prst="rect">
            <a:avLst/>
          </a:prstGeom>
          <a:noFill/>
          <a:ln>
            <a:noFill/>
          </a:ln>
        </p:spPr>
        <p:txBody>
          <a:bodyPr spcFirstLastPara="1" wrap="square" lIns="0" tIns="45700" rIns="91425" bIns="45700" anchor="b" anchorCtr="0">
            <a:noAutofit/>
          </a:bodyPr>
          <a:lstStyle/>
          <a:p>
            <a:pPr marL="0" lvl="0" indent="0" algn="l" rtl="0">
              <a:lnSpc>
                <a:spcPct val="90000"/>
              </a:lnSpc>
              <a:spcBef>
                <a:spcPts val="0"/>
              </a:spcBef>
              <a:spcAft>
                <a:spcPts val="0"/>
              </a:spcAft>
              <a:buSzPts val="4800"/>
              <a:buNone/>
            </a:pPr>
            <a:r>
              <a:rPr lang="en-US"/>
              <a:t>LCLS XLEAP application</a:t>
            </a:r>
            <a:endParaRPr/>
          </a:p>
        </p:txBody>
      </p:sp>
      <p:sp>
        <p:nvSpPr>
          <p:cNvPr id="559" name="Google Shape;559;gba40eef3c47cf74_9"/>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31</a:t>
            </a:fld>
            <a:endParaRPr/>
          </a:p>
        </p:txBody>
      </p:sp>
      <p:sp>
        <p:nvSpPr>
          <p:cNvPr id="561" name="Google Shape;561;gba40eef3c47cf74_9"/>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3" name="TextBox 2">
            <a:extLst>
              <a:ext uri="{FF2B5EF4-FFF2-40B4-BE49-F238E27FC236}">
                <a16:creationId xmlns:a16="http://schemas.microsoft.com/office/drawing/2014/main" id="{3152C43B-989E-CEC0-8D55-488FAB8679EE}"/>
              </a:ext>
            </a:extLst>
          </p:cNvPr>
          <p:cNvSpPr txBox="1"/>
          <p:nvPr/>
        </p:nvSpPr>
        <p:spPr>
          <a:xfrm>
            <a:off x="7425143" y="4907688"/>
            <a:ext cx="4237317" cy="1446550"/>
          </a:xfrm>
          <a:prstGeom prst="rect">
            <a:avLst/>
          </a:prstGeom>
          <a:noFill/>
        </p:spPr>
        <p:txBody>
          <a:bodyPr wrap="square">
            <a:spAutoFit/>
          </a:bodyPr>
          <a:lstStyle/>
          <a:p>
            <a:r>
              <a:rPr lang="en-US" sz="1100" dirty="0"/>
              <a:t>Li, </a:t>
            </a:r>
            <a:r>
              <a:rPr lang="en-US" sz="1100" dirty="0" err="1"/>
              <a:t>Siqi</a:t>
            </a:r>
            <a:r>
              <a:rPr lang="en-US" sz="1100" dirty="0"/>
              <a:t> &amp; Zhang, Zhen &amp; </a:t>
            </a:r>
            <a:r>
              <a:rPr lang="en-US" sz="1100" dirty="0" err="1"/>
              <a:t>Alverson</a:t>
            </a:r>
            <a:r>
              <a:rPr lang="en-US" sz="1100" dirty="0"/>
              <a:t>, Shawn &amp; Cesar, David &amp; Driver, </a:t>
            </a:r>
            <a:r>
              <a:rPr lang="en-US" sz="1100" dirty="0" err="1"/>
              <a:t>Taran</a:t>
            </a:r>
            <a:r>
              <a:rPr lang="en-US" sz="1100" dirty="0"/>
              <a:t> &amp; Franz, Paris &amp; </a:t>
            </a:r>
            <a:r>
              <a:rPr lang="en-US" sz="1100" dirty="0" err="1"/>
              <a:t>Isele</a:t>
            </a:r>
            <a:r>
              <a:rPr lang="en-US" sz="1100" dirty="0"/>
              <a:t>, Erik &amp; </a:t>
            </a:r>
            <a:r>
              <a:rPr lang="en-US" sz="1100" dirty="0" err="1"/>
              <a:t>Duris</a:t>
            </a:r>
            <a:r>
              <a:rPr lang="en-US" sz="1100" dirty="0"/>
              <a:t>, Joseph &amp; Larsen, Kirk &amp; Lin, Ming-Fu &amp; </a:t>
            </a:r>
            <a:r>
              <a:rPr lang="en-US" sz="1100" dirty="0" err="1"/>
              <a:t>Obaid</a:t>
            </a:r>
            <a:r>
              <a:rPr lang="en-US" sz="1100" dirty="0"/>
              <a:t>, </a:t>
            </a:r>
            <a:r>
              <a:rPr lang="en-US" sz="1100" dirty="0" err="1"/>
              <a:t>Razib</a:t>
            </a:r>
            <a:r>
              <a:rPr lang="en-US" sz="1100" dirty="0"/>
              <a:t> &amp; O'Neal, Jordan &amp; Robles, River &amp; </a:t>
            </a:r>
            <a:r>
              <a:rPr lang="en-US" sz="1100" dirty="0" err="1"/>
              <a:t>Sudar</a:t>
            </a:r>
            <a:r>
              <a:rPr lang="en-US" sz="1100" dirty="0"/>
              <a:t>, Nick &amp; </a:t>
            </a:r>
            <a:r>
              <a:rPr lang="en-US" sz="1100" dirty="0" err="1"/>
              <a:t>Guo</a:t>
            </a:r>
            <a:r>
              <a:rPr lang="en-US" sz="1100" dirty="0"/>
              <a:t>, </a:t>
            </a:r>
            <a:r>
              <a:rPr lang="en-US" sz="1100" dirty="0" err="1"/>
              <a:t>Zhaoheng</a:t>
            </a:r>
            <a:r>
              <a:rPr lang="en-US" sz="1100" dirty="0"/>
              <a:t> &amp; Vetter, Sharon &amp; Walter, Peter &amp; Wang, Anna &amp; Xu, Joseph &amp; </a:t>
            </a:r>
            <a:r>
              <a:rPr lang="en-US" sz="1100" dirty="0" err="1"/>
              <a:t>Marinelli</a:t>
            </a:r>
            <a:r>
              <a:rPr lang="en-US" sz="1100" dirty="0"/>
              <a:t>, Agostino. (2024). “Beam à la carte”: Laser heater shaping for </a:t>
            </a:r>
            <a:r>
              <a:rPr lang="en-US" sz="1100" dirty="0" err="1"/>
              <a:t>attosecond</a:t>
            </a:r>
            <a:r>
              <a:rPr lang="en-US" sz="1100" dirty="0"/>
              <a:t> pulses in a multiplexed x-ray free-electron laser. Applied Physics Letters. 125. 10.1063/5.0233468.</a:t>
            </a:r>
          </a:p>
        </p:txBody>
      </p:sp>
      <p:pic>
        <p:nvPicPr>
          <p:cNvPr id="6" name="Picture 5">
            <a:extLst>
              <a:ext uri="{FF2B5EF4-FFF2-40B4-BE49-F238E27FC236}">
                <a16:creationId xmlns:a16="http://schemas.microsoft.com/office/drawing/2014/main" id="{CA7CD628-378E-BBEE-0E26-6571EB31788B}"/>
              </a:ext>
            </a:extLst>
          </p:cNvPr>
          <p:cNvPicPr>
            <a:picLocks noChangeAspect="1"/>
          </p:cNvPicPr>
          <p:nvPr/>
        </p:nvPicPr>
        <p:blipFill>
          <a:blip r:embed="rId3"/>
          <a:stretch>
            <a:fillRect/>
          </a:stretch>
        </p:blipFill>
        <p:spPr>
          <a:xfrm>
            <a:off x="633387" y="1467899"/>
            <a:ext cx="6711695" cy="4880361"/>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F3B0B-AD68-2242-37C0-B84CE2DA438B}"/>
              </a:ext>
            </a:extLst>
          </p:cNvPr>
          <p:cNvSpPr>
            <a:spLocks noGrp="1"/>
          </p:cNvSpPr>
          <p:nvPr>
            <p:ph type="title"/>
          </p:nvPr>
        </p:nvSpPr>
        <p:spPr/>
        <p:txBody>
          <a:bodyPr/>
          <a:lstStyle/>
          <a:p>
            <a:r>
              <a:rPr lang="en-US" dirty="0"/>
              <a:t>Also Check Out…</a:t>
            </a:r>
          </a:p>
        </p:txBody>
      </p:sp>
      <p:sp>
        <p:nvSpPr>
          <p:cNvPr id="3" name="Text Placeholder 2">
            <a:extLst>
              <a:ext uri="{FF2B5EF4-FFF2-40B4-BE49-F238E27FC236}">
                <a16:creationId xmlns:a16="http://schemas.microsoft.com/office/drawing/2014/main" id="{32CE46E9-1729-2B50-80BC-2ECA97D8615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7B6651-61C0-2852-E03D-D1DCCBA7B189}"/>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32</a:t>
            </a:fld>
            <a:endParaRPr lang="en-US"/>
          </a:p>
        </p:txBody>
      </p:sp>
      <p:pic>
        <p:nvPicPr>
          <p:cNvPr id="6" name="Picture 5">
            <a:extLst>
              <a:ext uri="{FF2B5EF4-FFF2-40B4-BE49-F238E27FC236}">
                <a16:creationId xmlns:a16="http://schemas.microsoft.com/office/drawing/2014/main" id="{B76B0B17-504E-913B-0975-D975A294DE7D}"/>
              </a:ext>
            </a:extLst>
          </p:cNvPr>
          <p:cNvPicPr>
            <a:picLocks noChangeAspect="1"/>
          </p:cNvPicPr>
          <p:nvPr/>
        </p:nvPicPr>
        <p:blipFill>
          <a:blip r:embed="rId2"/>
          <a:stretch>
            <a:fillRect/>
          </a:stretch>
        </p:blipFill>
        <p:spPr>
          <a:xfrm>
            <a:off x="499271" y="3114638"/>
            <a:ext cx="11345684" cy="1158356"/>
          </a:xfrm>
          <a:prstGeom prst="rect">
            <a:avLst/>
          </a:prstGeom>
        </p:spPr>
      </p:pic>
    </p:spTree>
    <p:extLst>
      <p:ext uri="{BB962C8B-B14F-4D97-AF65-F5344CB8AC3E}">
        <p14:creationId xmlns:p14="http://schemas.microsoft.com/office/powerpoint/2010/main" val="17797102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g3d5166dd03b_0_0"/>
          <p:cNvSpPr txBox="1">
            <a:spLocks noGrp="1"/>
          </p:cNvSpPr>
          <p:nvPr>
            <p:ph type="title"/>
          </p:nvPr>
        </p:nvSpPr>
        <p:spPr>
          <a:xfrm>
            <a:off x="609600" y="266701"/>
            <a:ext cx="10972800" cy="632100"/>
          </a:xfrm>
          <a:prstGeom prst="rect">
            <a:avLst/>
          </a:prstGeom>
          <a:noFill/>
          <a:ln>
            <a:noFill/>
          </a:ln>
        </p:spPr>
        <p:txBody>
          <a:bodyPr spcFirstLastPara="1" wrap="square" lIns="0" tIns="45700" rIns="91425" bIns="45700" anchor="b" anchorCtr="0">
            <a:normAutofit/>
          </a:bodyPr>
          <a:lstStyle/>
          <a:p>
            <a:pPr marL="0" lvl="0" indent="0" algn="l" rtl="0">
              <a:lnSpc>
                <a:spcPct val="90000"/>
              </a:lnSpc>
              <a:spcBef>
                <a:spcPts val="0"/>
              </a:spcBef>
              <a:spcAft>
                <a:spcPts val="0"/>
              </a:spcAft>
              <a:buClr>
                <a:srgbClr val="8C1515"/>
              </a:buClr>
              <a:buSzPts val="3200"/>
              <a:buFont typeface="Lato"/>
              <a:buNone/>
            </a:pPr>
            <a:r>
              <a:rPr lang="en-US" dirty="0"/>
              <a:t>Summary</a:t>
            </a:r>
            <a:endParaRPr dirty="0"/>
          </a:p>
        </p:txBody>
      </p:sp>
      <p:sp>
        <p:nvSpPr>
          <p:cNvPr id="567" name="Google Shape;567;g3d5166dd03b_0_0"/>
          <p:cNvSpPr txBox="1">
            <a:spLocks noGrp="1"/>
          </p:cNvSpPr>
          <p:nvPr>
            <p:ph type="sldNum" idx="12"/>
          </p:nvPr>
        </p:nvSpPr>
        <p:spPr>
          <a:xfrm>
            <a:off x="11430000" y="6579845"/>
            <a:ext cx="685800" cy="278100"/>
          </a:xfrm>
          <a:prstGeom prst="rect">
            <a:avLst/>
          </a:prstGeom>
          <a:noFill/>
          <a:ln>
            <a:noFill/>
          </a:ln>
        </p:spPr>
        <p:txBody>
          <a:bodyPr spcFirstLastPara="1" wrap="square" lIns="91425" tIns="45700" rIns="0" bIns="45700" anchor="ctr" anchorCtr="0">
            <a:noAutofit/>
          </a:bodyPr>
          <a:lstStyle/>
          <a:p>
            <a:pPr marL="0" lvl="0" indent="0" algn="r" rtl="0">
              <a:lnSpc>
                <a:spcPct val="100000"/>
              </a:lnSpc>
              <a:spcBef>
                <a:spcPts val="0"/>
              </a:spcBef>
              <a:spcAft>
                <a:spcPts val="0"/>
              </a:spcAft>
              <a:buSzPts val="1100"/>
              <a:buNone/>
            </a:pPr>
            <a:fld id="{00000000-1234-1234-1234-123412341234}" type="slidenum">
              <a:rPr lang="en-US"/>
              <a:t>33</a:t>
            </a:fld>
            <a:endParaRPr/>
          </a:p>
        </p:txBody>
      </p:sp>
      <p:sp>
        <p:nvSpPr>
          <p:cNvPr id="568" name="Google Shape;568;g3d5166dd03b_0_0"/>
          <p:cNvSpPr txBox="1"/>
          <p:nvPr/>
        </p:nvSpPr>
        <p:spPr>
          <a:xfrm>
            <a:off x="609600" y="2600770"/>
            <a:ext cx="3373500" cy="398400"/>
          </a:xfrm>
          <a:prstGeom prst="rect">
            <a:avLst/>
          </a:prstGeom>
          <a:noFill/>
          <a:ln>
            <a:noFill/>
          </a:ln>
        </p:spPr>
        <p:txBody>
          <a:bodyPr spcFirstLastPara="1" wrap="square" lIns="0" tIns="45700" rIns="91425" bIns="45700" anchor="t" anchorCtr="0">
            <a:noAutofit/>
          </a:bodyPr>
          <a:lstStyle/>
          <a:p>
            <a:pPr marL="0" marR="0" lvl="0" indent="0" algn="l" rtl="0">
              <a:lnSpc>
                <a:spcPct val="120000"/>
              </a:lnSpc>
              <a:spcBef>
                <a:spcPts val="0"/>
              </a:spcBef>
              <a:spcAft>
                <a:spcPts val="0"/>
              </a:spcAft>
              <a:buClr>
                <a:srgbClr val="B83A4B"/>
              </a:buClr>
              <a:buSzPts val="2000"/>
              <a:buFont typeface="Lato"/>
              <a:buNone/>
            </a:pPr>
            <a:r>
              <a:rPr lang="en-US" sz="1800" dirty="0"/>
              <a:t>Acknowledgments</a:t>
            </a:r>
            <a:endParaRPr lang="en-US" sz="1800" b="0" i="0" u="none" strike="noStrike" cap="none" dirty="0">
              <a:solidFill>
                <a:srgbClr val="000000"/>
              </a:solidFill>
              <a:latin typeface="Arial"/>
              <a:ea typeface="Arial"/>
              <a:cs typeface="Arial"/>
              <a:sym typeface="Arial"/>
            </a:endParaRPr>
          </a:p>
          <a:p>
            <a:pPr marL="0" marR="0" lvl="0" indent="0" algn="l" rtl="0">
              <a:lnSpc>
                <a:spcPct val="120000"/>
              </a:lnSpc>
              <a:spcBef>
                <a:spcPts val="1000"/>
              </a:spcBef>
              <a:spcAft>
                <a:spcPts val="0"/>
              </a:spcAft>
              <a:buClr>
                <a:srgbClr val="B83A4B"/>
              </a:buClr>
              <a:buSzPts val="2000"/>
              <a:buFont typeface="Lato"/>
              <a:buNone/>
            </a:pPr>
            <a:endParaRPr lang="en-US" sz="1800" b="0" i="0" u="none" strike="noStrike" cap="none" dirty="0">
              <a:solidFill>
                <a:srgbClr val="B83A4B"/>
              </a:solidFill>
              <a:latin typeface="Arial"/>
              <a:ea typeface="Arial"/>
              <a:cs typeface="Arial"/>
              <a:sym typeface="Arial"/>
            </a:endParaRPr>
          </a:p>
        </p:txBody>
      </p:sp>
      <p:sp>
        <p:nvSpPr>
          <p:cNvPr id="569" name="Google Shape;569;g3d5166dd03b_0_0"/>
          <p:cNvSpPr txBox="1"/>
          <p:nvPr/>
        </p:nvSpPr>
        <p:spPr>
          <a:xfrm>
            <a:off x="609600" y="3122706"/>
            <a:ext cx="7901700" cy="1810500"/>
          </a:xfrm>
          <a:prstGeom prst="rect">
            <a:avLst/>
          </a:prstGeom>
          <a:noFill/>
          <a:ln>
            <a:noFill/>
          </a:ln>
        </p:spPr>
        <p:txBody>
          <a:bodyPr spcFirstLastPara="1" wrap="square" lIns="0" tIns="45700" rIns="91425" bIns="45700" anchor="t" anchorCtr="0">
            <a:noAutofit/>
          </a:bodyPr>
          <a:lstStyle/>
          <a:p>
            <a:pPr marL="285750" marR="0" lvl="0" indent="-285750" algn="l" rtl="0">
              <a:lnSpc>
                <a:spcPct val="100000"/>
              </a:lnSpc>
              <a:spcBef>
                <a:spcPts val="0"/>
              </a:spcBef>
              <a:spcAft>
                <a:spcPts val="0"/>
              </a:spcAft>
              <a:buClr>
                <a:srgbClr val="8C1515"/>
              </a:buClr>
              <a:buSzPts val="2400"/>
              <a:buFont typeface="Arial"/>
              <a:buChar char="•"/>
            </a:pPr>
            <a:r>
              <a:rPr lang="en-US" sz="2000" b="1" dirty="0">
                <a:solidFill>
                  <a:srgbClr val="3F3F3F"/>
                </a:solidFill>
              </a:rPr>
              <a:t>SLAC</a:t>
            </a:r>
            <a:r>
              <a:rPr lang="en-US" sz="2000" b="0" i="0" u="none" strike="noStrike" cap="none" dirty="0">
                <a:solidFill>
                  <a:srgbClr val="3F3F3F"/>
                </a:solidFill>
                <a:latin typeface="Arial"/>
                <a:ea typeface="Arial"/>
                <a:cs typeface="Arial"/>
                <a:sym typeface="Arial"/>
              </a:rPr>
              <a:t>: D. </a:t>
            </a:r>
            <a:r>
              <a:rPr lang="en-US" sz="2000" b="0" i="0" u="none" strike="noStrike" cap="none" dirty="0" err="1">
                <a:solidFill>
                  <a:srgbClr val="3F3F3F"/>
                </a:solidFill>
                <a:latin typeface="Arial"/>
                <a:ea typeface="Arial"/>
                <a:cs typeface="Arial"/>
                <a:sym typeface="Arial"/>
              </a:rPr>
              <a:t>Storey</a:t>
            </a:r>
            <a:r>
              <a:rPr lang="en-US" sz="2000" b="0" i="0" u="none" strike="noStrike" cap="none" dirty="0">
                <a:solidFill>
                  <a:srgbClr val="3F3F3F"/>
                </a:solidFill>
                <a:latin typeface="Arial"/>
                <a:ea typeface="Arial"/>
                <a:cs typeface="Arial"/>
                <a:sym typeface="Arial"/>
              </a:rPr>
              <a:t>, R. </a:t>
            </a:r>
            <a:r>
              <a:rPr lang="en-US" sz="2000" b="0" i="0" u="none" strike="noStrike" cap="none" dirty="0" err="1">
                <a:solidFill>
                  <a:srgbClr val="3F3F3F"/>
                </a:solidFill>
                <a:latin typeface="Arial"/>
                <a:ea typeface="Arial"/>
                <a:cs typeface="Arial"/>
                <a:sym typeface="Arial"/>
              </a:rPr>
              <a:t>Hessami</a:t>
            </a:r>
            <a:r>
              <a:rPr lang="en-US" sz="2000" b="0" i="0" u="none" strike="noStrike" cap="none" dirty="0">
                <a:solidFill>
                  <a:srgbClr val="3F3F3F"/>
                </a:solidFill>
                <a:latin typeface="Arial"/>
                <a:ea typeface="Arial"/>
                <a:cs typeface="Arial"/>
                <a:sym typeface="Arial"/>
              </a:rPr>
              <a:t>, K. Larsen, R. Robles, K. Swanson, </a:t>
            </a:r>
            <a:br>
              <a:rPr lang="en-US" sz="2000" b="0" i="0" u="none" strike="noStrike" cap="none" dirty="0">
                <a:solidFill>
                  <a:srgbClr val="3F3F3F"/>
                </a:solidFill>
                <a:latin typeface="Arial"/>
                <a:ea typeface="Arial"/>
                <a:cs typeface="Arial"/>
                <a:sym typeface="Arial"/>
              </a:rPr>
            </a:br>
            <a:r>
              <a:rPr lang="en-US" sz="2000" b="0" i="0" u="none" strike="noStrike" cap="none" dirty="0">
                <a:solidFill>
                  <a:srgbClr val="3F3F3F"/>
                </a:solidFill>
                <a:latin typeface="Arial"/>
                <a:ea typeface="Arial"/>
                <a:cs typeface="Arial"/>
                <a:sym typeface="Arial"/>
              </a:rPr>
              <a:t>C. Emma, A. </a:t>
            </a:r>
            <a:r>
              <a:rPr lang="en-US" sz="2000" b="0" i="0" u="none" strike="noStrike" cap="none" dirty="0" err="1">
                <a:solidFill>
                  <a:srgbClr val="3F3F3F"/>
                </a:solidFill>
                <a:latin typeface="Arial"/>
                <a:ea typeface="Arial"/>
                <a:cs typeface="Arial"/>
                <a:sym typeface="Arial"/>
              </a:rPr>
              <a:t>Marinelli</a:t>
            </a:r>
            <a:r>
              <a:rPr lang="en-US" sz="2000" b="0" i="0" u="none" strike="noStrike" cap="none" dirty="0">
                <a:solidFill>
                  <a:srgbClr val="3F3F3F"/>
                </a:solidFill>
                <a:latin typeface="Arial"/>
                <a:ea typeface="Arial"/>
                <a:cs typeface="Arial"/>
                <a:sym typeface="Arial"/>
              </a:rPr>
              <a:t>, Y. Ye, A. </a:t>
            </a:r>
            <a:r>
              <a:rPr lang="en-US" sz="2000" b="0" i="0" u="none" strike="noStrike" cap="none" dirty="0" err="1">
                <a:solidFill>
                  <a:srgbClr val="3F3F3F"/>
                </a:solidFill>
                <a:latin typeface="Arial"/>
                <a:ea typeface="Arial"/>
                <a:cs typeface="Arial"/>
                <a:sym typeface="Arial"/>
              </a:rPr>
              <a:t>Kinderman</a:t>
            </a:r>
            <a:r>
              <a:rPr lang="en-US" sz="2000" b="0" i="0" u="none" strike="noStrike" cap="none" dirty="0">
                <a:solidFill>
                  <a:srgbClr val="3F3F3F"/>
                </a:solidFill>
                <a:latin typeface="Arial"/>
                <a:ea typeface="Arial"/>
                <a:cs typeface="Arial"/>
                <a:sym typeface="Arial"/>
              </a:rPr>
              <a:t>, C.-E. Lin, T. </a:t>
            </a:r>
            <a:r>
              <a:rPr lang="en-US" sz="2000" b="0" i="0" u="none" strike="noStrike" cap="none" dirty="0" err="1">
                <a:solidFill>
                  <a:srgbClr val="3F3F3F"/>
                </a:solidFill>
                <a:latin typeface="Arial"/>
                <a:ea typeface="Arial"/>
                <a:cs typeface="Arial"/>
                <a:sym typeface="Arial"/>
              </a:rPr>
              <a:t>Dalichaouch</a:t>
            </a:r>
            <a:r>
              <a:rPr lang="en-US" sz="2000" b="0" i="0" u="none" strike="noStrike" cap="none" dirty="0">
                <a:solidFill>
                  <a:srgbClr val="3F3F3F"/>
                </a:solidFill>
                <a:latin typeface="Arial"/>
                <a:ea typeface="Arial"/>
                <a:cs typeface="Arial"/>
                <a:sym typeface="Arial"/>
              </a:rPr>
              <a:t>, D. </a:t>
            </a:r>
            <a:r>
              <a:rPr lang="en-US" sz="2000" b="0" i="0" u="none" strike="noStrike" cap="none" dirty="0" err="1">
                <a:solidFill>
                  <a:srgbClr val="3F3F3F"/>
                </a:solidFill>
                <a:latin typeface="Arial"/>
                <a:ea typeface="Arial"/>
                <a:cs typeface="Arial"/>
                <a:sym typeface="Arial"/>
              </a:rPr>
              <a:t>Kalvik</a:t>
            </a:r>
            <a:r>
              <a:rPr lang="en-US" sz="2000" b="0" i="0" u="none" strike="noStrike" cap="none" dirty="0">
                <a:solidFill>
                  <a:srgbClr val="3F3F3F"/>
                </a:solidFill>
                <a:latin typeface="Arial"/>
                <a:ea typeface="Arial"/>
                <a:cs typeface="Arial"/>
                <a:sym typeface="Arial"/>
              </a:rPr>
              <a:t>, A. </a:t>
            </a:r>
            <a:r>
              <a:rPr lang="en-US" sz="2000" b="0" i="0" u="none" strike="noStrike" cap="none" dirty="0" err="1">
                <a:solidFill>
                  <a:srgbClr val="3F3F3F"/>
                </a:solidFill>
                <a:latin typeface="Arial"/>
                <a:ea typeface="Arial"/>
                <a:cs typeface="Arial"/>
                <a:sym typeface="Arial"/>
              </a:rPr>
              <a:t>Knetsch</a:t>
            </a:r>
            <a:r>
              <a:rPr lang="en-US" sz="2000" b="0" i="0" u="none" strike="noStrike" cap="none" dirty="0">
                <a:solidFill>
                  <a:srgbClr val="3F3F3F"/>
                </a:solidFill>
                <a:latin typeface="Arial"/>
                <a:ea typeface="Arial"/>
                <a:cs typeface="Arial"/>
                <a:sym typeface="Arial"/>
              </a:rPr>
              <a:t>, S. Gessner, S. </a:t>
            </a:r>
            <a:r>
              <a:rPr lang="en-US" sz="2000" b="0" i="0" u="none" strike="noStrike" cap="none" dirty="0" err="1">
                <a:solidFill>
                  <a:srgbClr val="3F3F3F"/>
                </a:solidFill>
                <a:latin typeface="Arial"/>
                <a:ea typeface="Arial"/>
                <a:cs typeface="Arial"/>
                <a:sym typeface="Arial"/>
              </a:rPr>
              <a:t>Corde</a:t>
            </a:r>
            <a:r>
              <a:rPr lang="en-US" sz="2000" b="0" i="0" u="none" strike="noStrike" cap="none" dirty="0">
                <a:solidFill>
                  <a:srgbClr val="3F3F3F"/>
                </a:solidFill>
                <a:latin typeface="Arial"/>
                <a:ea typeface="Arial"/>
                <a:cs typeface="Arial"/>
                <a:sym typeface="Arial"/>
              </a:rPr>
              <a:t>, S. </a:t>
            </a:r>
            <a:r>
              <a:rPr lang="en-US" sz="2000" b="0" i="0" u="none" strike="noStrike" cap="none" dirty="0" err="1">
                <a:solidFill>
                  <a:srgbClr val="3F3F3F"/>
                </a:solidFill>
                <a:latin typeface="Arial"/>
                <a:ea typeface="Arial"/>
                <a:cs typeface="Arial"/>
                <a:sym typeface="Arial"/>
              </a:rPr>
              <a:t>Rego</a:t>
            </a:r>
            <a:r>
              <a:rPr lang="en-US" sz="2000" b="0" i="0" u="none" strike="noStrike" cap="none" dirty="0">
                <a:solidFill>
                  <a:srgbClr val="3F3F3F"/>
                </a:solidFill>
                <a:latin typeface="Arial"/>
                <a:ea typeface="Arial"/>
                <a:cs typeface="Arial"/>
                <a:sym typeface="Arial"/>
              </a:rPr>
              <a:t>, Z. </a:t>
            </a:r>
            <a:r>
              <a:rPr lang="en-US" sz="2000" b="0" i="0" u="none" strike="noStrike" cap="none" dirty="0" err="1">
                <a:solidFill>
                  <a:srgbClr val="3F3F3F"/>
                </a:solidFill>
                <a:latin typeface="Arial"/>
                <a:ea typeface="Arial"/>
                <a:cs typeface="Arial"/>
                <a:sym typeface="Arial"/>
              </a:rPr>
              <a:t>Buschmann</a:t>
            </a:r>
            <a:r>
              <a:rPr lang="en-US" sz="2000" b="0" i="0" u="none" strike="noStrike" cap="none" dirty="0">
                <a:solidFill>
                  <a:srgbClr val="3F3F3F"/>
                </a:solidFill>
                <a:latin typeface="Arial"/>
                <a:ea typeface="Arial"/>
                <a:cs typeface="Arial"/>
                <a:sym typeface="Arial"/>
              </a:rPr>
              <a:t>, R. </a:t>
            </a:r>
            <a:r>
              <a:rPr lang="en-US" sz="2000" b="0" i="0" u="none" strike="noStrike" cap="none" dirty="0" err="1">
                <a:solidFill>
                  <a:srgbClr val="3F3F3F"/>
                </a:solidFill>
                <a:latin typeface="Arial"/>
                <a:ea typeface="Arial"/>
                <a:cs typeface="Arial"/>
                <a:sym typeface="Arial"/>
              </a:rPr>
              <a:t>Loney</a:t>
            </a:r>
            <a:r>
              <a:rPr lang="en-US" sz="2000" b="0" i="0" u="none" strike="noStrike" cap="none" dirty="0">
                <a:solidFill>
                  <a:srgbClr val="3F3F3F"/>
                </a:solidFill>
                <a:latin typeface="Arial"/>
                <a:ea typeface="Arial"/>
                <a:cs typeface="Arial"/>
                <a:sym typeface="Arial"/>
              </a:rPr>
              <a:t>, J. </a:t>
            </a:r>
            <a:r>
              <a:rPr lang="en-US" sz="2000" b="0" i="0" u="none" strike="noStrike" cap="none" dirty="0" err="1">
                <a:solidFill>
                  <a:srgbClr val="3F3F3F"/>
                </a:solidFill>
                <a:latin typeface="Arial"/>
                <a:ea typeface="Arial"/>
                <a:cs typeface="Arial"/>
                <a:sym typeface="Arial"/>
              </a:rPr>
              <a:t>Yocky</a:t>
            </a:r>
            <a:r>
              <a:rPr lang="en-US" sz="2000" b="0" i="0" u="none" strike="noStrike" cap="none" dirty="0">
                <a:solidFill>
                  <a:srgbClr val="3F3F3F"/>
                </a:solidFill>
                <a:latin typeface="Arial"/>
                <a:ea typeface="Arial"/>
                <a:cs typeface="Arial"/>
                <a:sym typeface="Arial"/>
              </a:rPr>
              <a:t>,</a:t>
            </a:r>
            <a:endParaRPr sz="2000" b="0" i="0" u="none" strike="noStrike" cap="none" dirty="0">
              <a:solidFill>
                <a:srgbClr val="3F3F3F"/>
              </a:solidFill>
              <a:latin typeface="Arial"/>
              <a:ea typeface="Arial"/>
              <a:cs typeface="Arial"/>
              <a:sym typeface="Arial"/>
            </a:endParaRPr>
          </a:p>
          <a:p>
            <a:pPr marL="285750" marR="0" lvl="0" indent="-260350" algn="l" rtl="0">
              <a:lnSpc>
                <a:spcPct val="100000"/>
              </a:lnSpc>
              <a:spcBef>
                <a:spcPts val="0"/>
              </a:spcBef>
              <a:spcAft>
                <a:spcPts val="0"/>
              </a:spcAft>
              <a:buClr>
                <a:srgbClr val="3F3F3F"/>
              </a:buClr>
              <a:buSzPts val="2000"/>
              <a:buChar char="•"/>
            </a:pPr>
            <a:r>
              <a:rPr lang="en-US" sz="2000" dirty="0">
                <a:solidFill>
                  <a:srgbClr val="3F3F3F"/>
                </a:solidFill>
              </a:rPr>
              <a:t>A. </a:t>
            </a:r>
            <a:r>
              <a:rPr lang="en-US" sz="2000" dirty="0" err="1">
                <a:solidFill>
                  <a:srgbClr val="3F3F3F"/>
                </a:solidFill>
              </a:rPr>
              <a:t>Edelen</a:t>
            </a:r>
            <a:r>
              <a:rPr lang="en-US" sz="2000" dirty="0">
                <a:solidFill>
                  <a:srgbClr val="3F3F3F"/>
                </a:solidFill>
              </a:rPr>
              <a:t>, D. Cesar, A. Reed</a:t>
            </a:r>
            <a:endParaRPr sz="2000" dirty="0">
              <a:solidFill>
                <a:srgbClr val="3F3F3F"/>
              </a:solidFill>
            </a:endParaRPr>
          </a:p>
          <a:p>
            <a:pPr marL="285750" marR="0" lvl="0" indent="-285750" algn="l" rtl="0">
              <a:lnSpc>
                <a:spcPct val="100000"/>
              </a:lnSpc>
              <a:spcBef>
                <a:spcPts val="500"/>
              </a:spcBef>
              <a:spcAft>
                <a:spcPts val="0"/>
              </a:spcAft>
              <a:buClr>
                <a:srgbClr val="8C1515"/>
              </a:buClr>
              <a:buSzPts val="2400"/>
              <a:buFont typeface="Arial"/>
              <a:buChar char="•"/>
            </a:pPr>
            <a:r>
              <a:rPr lang="en-US" sz="2000" b="1" i="0" u="none" strike="noStrike" cap="none" dirty="0">
                <a:solidFill>
                  <a:srgbClr val="3F3F3F"/>
                </a:solidFill>
                <a:latin typeface="Arial"/>
                <a:ea typeface="Arial"/>
                <a:cs typeface="Arial"/>
                <a:sym typeface="Arial"/>
              </a:rPr>
              <a:t>Experimental Collaborations with: </a:t>
            </a:r>
            <a:r>
              <a:rPr lang="en-US" sz="2000" b="0" i="0" u="none" strike="noStrike" cap="none" dirty="0">
                <a:solidFill>
                  <a:srgbClr val="3F3F3F"/>
                </a:solidFill>
                <a:latin typeface="Arial"/>
                <a:ea typeface="Arial"/>
                <a:cs typeface="Arial"/>
                <a:sym typeface="Arial"/>
              </a:rPr>
              <a:t>E-300, E-338</a:t>
            </a:r>
            <a:endParaRPr sz="2000" b="0" i="0" u="none" strike="noStrike" cap="none" dirty="0">
              <a:solidFill>
                <a:srgbClr val="3F3F3F"/>
              </a:solidFill>
              <a:latin typeface="Arial"/>
              <a:ea typeface="Arial"/>
              <a:cs typeface="Arial"/>
              <a:sym typeface="Arial"/>
            </a:endParaRPr>
          </a:p>
          <a:p>
            <a:pPr marL="285750" marR="0" lvl="0" indent="-260350" algn="l" rtl="0">
              <a:lnSpc>
                <a:spcPct val="100000"/>
              </a:lnSpc>
              <a:spcBef>
                <a:spcPts val="500"/>
              </a:spcBef>
              <a:spcAft>
                <a:spcPts val="0"/>
              </a:spcAft>
              <a:buClr>
                <a:srgbClr val="3F3F3F"/>
              </a:buClr>
              <a:buSzPts val="2000"/>
              <a:buFont typeface="Arial"/>
              <a:buChar char="•"/>
            </a:pPr>
            <a:r>
              <a:rPr lang="en-US" sz="2000" b="0" i="0" u="none" strike="noStrike" cap="none" dirty="0">
                <a:solidFill>
                  <a:srgbClr val="3F3F3F"/>
                </a:solidFill>
                <a:latin typeface="Arial"/>
                <a:ea typeface="Arial"/>
                <a:cs typeface="Arial"/>
                <a:sym typeface="Arial"/>
              </a:rPr>
              <a:t>Special Thanks to: S</a:t>
            </a:r>
            <a:r>
              <a:rPr lang="en-US" sz="2000" dirty="0">
                <a:solidFill>
                  <a:srgbClr val="3F3F3F"/>
                </a:solidFill>
              </a:rPr>
              <a:t>.</a:t>
            </a:r>
            <a:r>
              <a:rPr lang="en-US" sz="2000" b="0" i="0" u="none" strike="noStrike" cap="none" dirty="0">
                <a:solidFill>
                  <a:srgbClr val="3F3F3F"/>
                </a:solidFill>
                <a:latin typeface="Arial"/>
                <a:ea typeface="Arial"/>
                <a:cs typeface="Arial"/>
                <a:sym typeface="Arial"/>
              </a:rPr>
              <a:t> </a:t>
            </a:r>
            <a:r>
              <a:rPr lang="en-US" sz="2000" b="0" i="0" u="none" strike="noStrike" cap="none" dirty="0" err="1">
                <a:solidFill>
                  <a:srgbClr val="3F3F3F"/>
                </a:solidFill>
                <a:latin typeface="Arial"/>
                <a:ea typeface="Arial"/>
                <a:cs typeface="Arial"/>
                <a:sym typeface="Arial"/>
              </a:rPr>
              <a:t>Amberkar</a:t>
            </a:r>
            <a:r>
              <a:rPr lang="en-US" sz="2000" b="0" i="0" u="none" strike="noStrike" cap="none" dirty="0">
                <a:solidFill>
                  <a:srgbClr val="3F3F3F"/>
                </a:solidFill>
                <a:latin typeface="Arial"/>
                <a:ea typeface="Arial"/>
                <a:cs typeface="Arial"/>
                <a:sym typeface="Arial"/>
              </a:rPr>
              <a:t>, </a:t>
            </a:r>
            <a:r>
              <a:rPr lang="en-US" sz="2000" dirty="0">
                <a:solidFill>
                  <a:srgbClr val="3F3F3F"/>
                </a:solidFill>
              </a:rPr>
              <a:t>N. </a:t>
            </a:r>
            <a:r>
              <a:rPr lang="en-US" sz="2000" dirty="0" err="1">
                <a:solidFill>
                  <a:srgbClr val="3F3F3F"/>
                </a:solidFill>
              </a:rPr>
              <a:t>Majernik</a:t>
            </a:r>
            <a:endParaRPr dirty="0">
              <a:solidFill>
                <a:schemeClr val="dk1"/>
              </a:solidFill>
            </a:endParaRPr>
          </a:p>
          <a:p>
            <a:pPr marL="457200" marR="0" lvl="0" indent="0" algn="l" rtl="0">
              <a:lnSpc>
                <a:spcPct val="100000"/>
              </a:lnSpc>
              <a:spcBef>
                <a:spcPts val="500"/>
              </a:spcBef>
              <a:spcAft>
                <a:spcPts val="0"/>
              </a:spcAft>
              <a:buNone/>
            </a:pPr>
            <a:endParaRPr sz="2000" dirty="0">
              <a:solidFill>
                <a:srgbClr val="3F3F3F"/>
              </a:solidFill>
            </a:endParaRPr>
          </a:p>
          <a:p>
            <a:pPr marL="0" marR="0" lvl="0" indent="0" algn="l" rtl="0">
              <a:lnSpc>
                <a:spcPct val="100000"/>
              </a:lnSpc>
              <a:spcBef>
                <a:spcPts val="500"/>
              </a:spcBef>
              <a:spcAft>
                <a:spcPts val="0"/>
              </a:spcAft>
              <a:buClr>
                <a:srgbClr val="000000"/>
              </a:buClr>
              <a:buSzPts val="2000"/>
              <a:buFont typeface="Arial"/>
              <a:buNone/>
            </a:pPr>
            <a:endParaRPr sz="2000" b="0" i="0" u="none" strike="noStrike" cap="none" dirty="0">
              <a:solidFill>
                <a:srgbClr val="3F3F3F"/>
              </a:solidFill>
              <a:latin typeface="Arial"/>
              <a:ea typeface="Arial"/>
              <a:cs typeface="Arial"/>
              <a:sym typeface="Arial"/>
            </a:endParaRPr>
          </a:p>
        </p:txBody>
      </p:sp>
      <p:sp>
        <p:nvSpPr>
          <p:cNvPr id="570" name="Google Shape;570;g3d5166dd03b_0_0"/>
          <p:cNvSpPr txBox="1"/>
          <p:nvPr/>
        </p:nvSpPr>
        <p:spPr>
          <a:xfrm>
            <a:off x="819156" y="5336408"/>
            <a:ext cx="10553700" cy="721500"/>
          </a:xfrm>
          <a:prstGeom prst="rect">
            <a:avLst/>
          </a:prstGeom>
          <a:noFill/>
          <a:ln>
            <a:noFill/>
          </a:ln>
        </p:spPr>
        <p:txBody>
          <a:bodyPr spcFirstLastPara="1" wrap="square" lIns="0" tIns="45700" rIns="91425" bIns="45700" anchor="b" anchorCtr="0">
            <a:normAutofit/>
          </a:bodyPr>
          <a:lstStyle/>
          <a:p>
            <a:pPr marL="0" marR="0" lvl="0" indent="0" algn="ctr" rtl="0">
              <a:lnSpc>
                <a:spcPct val="90000"/>
              </a:lnSpc>
              <a:spcBef>
                <a:spcPts val="0"/>
              </a:spcBef>
              <a:spcAft>
                <a:spcPts val="0"/>
              </a:spcAft>
              <a:buClr>
                <a:srgbClr val="8C1515"/>
              </a:buClr>
              <a:buSzPts val="3200"/>
              <a:buFont typeface="Lato"/>
              <a:buNone/>
            </a:pPr>
            <a:r>
              <a:rPr lang="en-US" sz="3200" b="0" i="0" u="none" strike="noStrike" cap="none" dirty="0">
                <a:solidFill>
                  <a:srgbClr val="8C1515"/>
                </a:solidFill>
                <a:latin typeface="Arial"/>
                <a:ea typeface="Arial"/>
                <a:cs typeface="Arial"/>
                <a:sym typeface="Arial"/>
              </a:rPr>
              <a:t>Thank you for your attention</a:t>
            </a:r>
            <a:endParaRPr sz="1400" b="0" i="0" u="none" strike="noStrike" cap="none" dirty="0">
              <a:solidFill>
                <a:srgbClr val="000000"/>
              </a:solidFill>
              <a:latin typeface="Arial"/>
              <a:ea typeface="Arial"/>
              <a:cs typeface="Arial"/>
              <a:sym typeface="Arial"/>
            </a:endParaRPr>
          </a:p>
        </p:txBody>
      </p:sp>
      <p:sp>
        <p:nvSpPr>
          <p:cNvPr id="571" name="Google Shape;571;g3d5166dd03b_0_0"/>
          <p:cNvSpPr txBox="1">
            <a:spLocks noGrp="1"/>
          </p:cNvSpPr>
          <p:nvPr>
            <p:ph type="ftr" idx="11"/>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
        <p:nvSpPr>
          <p:cNvPr id="3" name="Text Placeholder 7">
            <a:extLst>
              <a:ext uri="{FF2B5EF4-FFF2-40B4-BE49-F238E27FC236}">
                <a16:creationId xmlns:a16="http://schemas.microsoft.com/office/drawing/2014/main" id="{16CE43C0-4656-F082-8FD3-6936E2EDB3D3}"/>
              </a:ext>
            </a:extLst>
          </p:cNvPr>
          <p:cNvSpPr>
            <a:spLocks noGrp="1"/>
          </p:cNvSpPr>
          <p:nvPr>
            <p:ph type="body" idx="1"/>
          </p:nvPr>
        </p:nvSpPr>
        <p:spPr>
          <a:xfrm>
            <a:off x="415600" y="974851"/>
            <a:ext cx="11360700" cy="4555200"/>
          </a:xfrm>
        </p:spPr>
        <p:txBody>
          <a:bodyPr/>
          <a:lstStyle/>
          <a:p>
            <a:r>
              <a:rPr lang="en-US" sz="2000" dirty="0"/>
              <a:t>Virtual Diagnostics accurately predicts LPS from nondestructive diagnostics.</a:t>
            </a:r>
          </a:p>
          <a:p>
            <a:r>
              <a:rPr lang="en-US" sz="2000" dirty="0"/>
              <a:t>Prediction Confidence can be used for Real Time Anomaly Detection.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7" name="Google Shape;577;g46bbf04096b3b5b_0"/>
          <p:cNvSpPr/>
          <p:nvPr/>
        </p:nvSpPr>
        <p:spPr>
          <a:xfrm>
            <a:off x="0" y="1570075"/>
            <a:ext cx="8180700" cy="2684700"/>
          </a:xfrm>
          <a:prstGeom prst="rect">
            <a:avLst/>
          </a:prstGeom>
          <a:noFill/>
          <a:ln w="7620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Lato"/>
              <a:ea typeface="Lato"/>
              <a:cs typeface="Lato"/>
              <a:sym typeface="Lato"/>
            </a:endParaRPr>
          </a:p>
        </p:txBody>
      </p:sp>
      <p:sp>
        <p:nvSpPr>
          <p:cNvPr id="578" name="Google Shape;578;g46bbf04096b3b5b_0"/>
          <p:cNvSpPr txBox="1">
            <a:spLocks noGrp="1"/>
          </p:cNvSpPr>
          <p:nvPr>
            <p:ph type="sldNum" idx="12"/>
          </p:nvPr>
        </p:nvSpPr>
        <p:spPr>
          <a:xfrm>
            <a:off x="11421533" y="6318251"/>
            <a:ext cx="425100" cy="539700"/>
          </a:xfrm>
          <a:prstGeom prst="rect">
            <a:avLst/>
          </a:prstGeom>
          <a:noFill/>
          <a:ln>
            <a:noFill/>
          </a:ln>
        </p:spPr>
        <p:txBody>
          <a:bodyPr spcFirstLastPara="1" wrap="square" lIns="96000" tIns="76800" rIns="96000" bIns="60925" anchor="ctr" anchorCtr="0">
            <a:noAutofit/>
          </a:bodyPr>
          <a:lstStyle/>
          <a:p>
            <a:pPr marL="0" lvl="0" indent="0" algn="l" rtl="0">
              <a:lnSpc>
                <a:spcPct val="100000"/>
              </a:lnSpc>
              <a:spcBef>
                <a:spcPts val="0"/>
              </a:spcBef>
              <a:spcAft>
                <a:spcPts val="0"/>
              </a:spcAft>
              <a:buSzPts val="1100"/>
              <a:buNone/>
            </a:pPr>
            <a:fld id="{00000000-1234-1234-1234-123412341234}" type="slidenum">
              <a:rPr lang="en-US"/>
              <a:t>34</a:t>
            </a:fld>
            <a:endParaRPr/>
          </a:p>
        </p:txBody>
      </p:sp>
      <p:sp>
        <p:nvSpPr>
          <p:cNvPr id="579" name="Google Shape;579;g46bbf04096b3b5b_0"/>
          <p:cNvSpPr txBox="1">
            <a:spLocks noGrp="1"/>
          </p:cNvSpPr>
          <p:nvPr>
            <p:ph type="title"/>
          </p:nvPr>
        </p:nvSpPr>
        <p:spPr>
          <a:xfrm>
            <a:off x="602429" y="129091"/>
            <a:ext cx="10804800" cy="7533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chemeClr val="lt1"/>
              </a:buClr>
              <a:buSzPts val="4800"/>
              <a:buFont typeface="Lato"/>
              <a:buNone/>
            </a:pPr>
            <a:r>
              <a:rPr lang="en-US" sz="3600" b="1">
                <a:solidFill>
                  <a:srgbClr val="980000"/>
                </a:solidFill>
                <a:latin typeface="Arial"/>
                <a:ea typeface="Arial"/>
                <a:cs typeface="Arial"/>
                <a:sym typeface="Arial"/>
              </a:rPr>
              <a:t>VTCAV</a:t>
            </a:r>
            <a:r>
              <a:rPr lang="en-US" sz="1800">
                <a:solidFill>
                  <a:srgbClr val="980000"/>
                </a:solidFill>
                <a:latin typeface="Arial"/>
                <a:ea typeface="Arial"/>
                <a:cs typeface="Arial"/>
                <a:sym typeface="Arial"/>
              </a:rPr>
              <a:t>: Virtual Diagnostic For Longitudinal Phase Space Prediction</a:t>
            </a:r>
            <a:endParaRPr>
              <a:solidFill>
                <a:srgbClr val="980000"/>
              </a:solidFill>
            </a:endParaRPr>
          </a:p>
        </p:txBody>
      </p:sp>
      <p:sp>
        <p:nvSpPr>
          <p:cNvPr id="580" name="Google Shape;580;g46bbf04096b3b5b_0"/>
          <p:cNvSpPr/>
          <p:nvPr/>
        </p:nvSpPr>
        <p:spPr>
          <a:xfrm>
            <a:off x="1949160" y="49770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440x1</a:t>
            </a:r>
            <a:endParaRPr sz="1249" b="0" i="0" u="none" strike="noStrike" cap="none">
              <a:solidFill>
                <a:srgbClr val="000000"/>
              </a:solidFill>
              <a:latin typeface="Lato"/>
              <a:ea typeface="Lato"/>
              <a:cs typeface="Lato"/>
              <a:sym typeface="Lato"/>
            </a:endParaRPr>
          </a:p>
        </p:txBody>
      </p:sp>
      <p:sp>
        <p:nvSpPr>
          <p:cNvPr id="581" name="Google Shape;581;g46bbf04096b3b5b_0"/>
          <p:cNvSpPr/>
          <p:nvPr/>
        </p:nvSpPr>
        <p:spPr>
          <a:xfrm>
            <a:off x="547726" y="4568637"/>
            <a:ext cx="13044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EPICs PV Acquisition</a:t>
            </a:r>
            <a:endParaRPr sz="1249" b="0" i="0" u="none" strike="noStrike" cap="none">
              <a:solidFill>
                <a:srgbClr val="000000"/>
              </a:solidFill>
              <a:latin typeface="Lato"/>
              <a:ea typeface="Lato"/>
              <a:cs typeface="Lato"/>
              <a:sym typeface="Lato"/>
            </a:endParaRPr>
          </a:p>
        </p:txBody>
      </p:sp>
      <p:sp>
        <p:nvSpPr>
          <p:cNvPr id="582" name="Google Shape;582;g46bbf04096b3b5b_0"/>
          <p:cNvSpPr/>
          <p:nvPr/>
        </p:nvSpPr>
        <p:spPr>
          <a:xfrm>
            <a:off x="2655768" y="4568637"/>
            <a:ext cx="15777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Filter PVs</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(Before IP Only)</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Bypass PVs</a:t>
            </a:r>
            <a:endParaRPr sz="1249" b="0" i="0" u="none" strike="noStrike" cap="none">
              <a:solidFill>
                <a:srgbClr val="000000"/>
              </a:solidFill>
              <a:latin typeface="Lato"/>
              <a:ea typeface="Lato"/>
              <a:cs typeface="Lato"/>
              <a:sym typeface="Lato"/>
            </a:endParaRPr>
          </a:p>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(Disconnected, …)</a:t>
            </a:r>
            <a:endParaRPr sz="1249" b="0" i="0" u="none" strike="noStrike" cap="none">
              <a:solidFill>
                <a:srgbClr val="000000"/>
              </a:solidFill>
              <a:latin typeface="Lato"/>
              <a:ea typeface="Lato"/>
              <a:cs typeface="Lato"/>
              <a:sym typeface="Lato"/>
            </a:endParaRPr>
          </a:p>
        </p:txBody>
      </p:sp>
      <p:sp>
        <p:nvSpPr>
          <p:cNvPr id="583" name="Google Shape;583;g46bbf04096b3b5b_0"/>
          <p:cNvSpPr/>
          <p:nvPr/>
        </p:nvSpPr>
        <p:spPr>
          <a:xfrm>
            <a:off x="5035815" y="4568637"/>
            <a:ext cx="1304400" cy="163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Normalization</a:t>
            </a:r>
            <a:endParaRPr sz="1249" b="0" i="0" u="none" strike="noStrike" cap="none">
              <a:solidFill>
                <a:srgbClr val="000000"/>
              </a:solidFill>
              <a:latin typeface="Lato"/>
              <a:ea typeface="Lato"/>
              <a:cs typeface="Lato"/>
              <a:sym typeface="Lato"/>
            </a:endParaRPr>
          </a:p>
        </p:txBody>
      </p:sp>
      <p:sp>
        <p:nvSpPr>
          <p:cNvPr id="584" name="Google Shape;584;g46bbf04096b3b5b_0"/>
          <p:cNvSpPr/>
          <p:nvPr/>
        </p:nvSpPr>
        <p:spPr>
          <a:xfrm>
            <a:off x="4329207" y="49770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220x1</a:t>
            </a:r>
            <a:endParaRPr sz="1249" b="0" i="0" u="none" strike="noStrike" cap="none">
              <a:solidFill>
                <a:srgbClr val="000000"/>
              </a:solidFill>
              <a:latin typeface="Lato"/>
              <a:ea typeface="Lato"/>
              <a:cs typeface="Lato"/>
              <a:sym typeface="Lato"/>
            </a:endParaRPr>
          </a:p>
        </p:txBody>
      </p:sp>
      <p:sp>
        <p:nvSpPr>
          <p:cNvPr id="585" name="Google Shape;585;g46bbf04096b3b5b_0"/>
          <p:cNvSpPr/>
          <p:nvPr/>
        </p:nvSpPr>
        <p:spPr>
          <a:xfrm>
            <a:off x="6437249" y="49770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220x1</a:t>
            </a:r>
            <a:endParaRPr sz="1249" b="0" i="0" u="none" strike="noStrike" cap="none">
              <a:solidFill>
                <a:srgbClr val="000000"/>
              </a:solidFill>
              <a:latin typeface="Lato"/>
              <a:ea typeface="Lato"/>
              <a:cs typeface="Lato"/>
              <a:sym typeface="Lato"/>
            </a:endParaRPr>
          </a:p>
        </p:txBody>
      </p:sp>
      <p:sp>
        <p:nvSpPr>
          <p:cNvPr id="586" name="Google Shape;586;g46bbf04096b3b5b_0"/>
          <p:cNvSpPr/>
          <p:nvPr/>
        </p:nvSpPr>
        <p:spPr>
          <a:xfrm>
            <a:off x="7143857" y="4568637"/>
            <a:ext cx="960600" cy="1634100"/>
          </a:xfrm>
          <a:prstGeom prst="roundRect">
            <a:avLst>
              <a:gd name="adj" fmla="val 16667"/>
            </a:avLst>
          </a:prstGeom>
          <a:solidFill>
            <a:srgbClr val="3D85C6"/>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Inference Model</a:t>
            </a:r>
            <a:endParaRPr sz="1249" b="0" i="0" u="none" strike="noStrike" cap="none">
              <a:solidFill>
                <a:srgbClr val="000000"/>
              </a:solidFill>
              <a:latin typeface="Lato"/>
              <a:ea typeface="Lato"/>
              <a:cs typeface="Lato"/>
              <a:sym typeface="Lato"/>
            </a:endParaRPr>
          </a:p>
        </p:txBody>
      </p:sp>
      <p:sp>
        <p:nvSpPr>
          <p:cNvPr id="587" name="Google Shape;587;g46bbf04096b3b5b_0"/>
          <p:cNvSpPr/>
          <p:nvPr/>
        </p:nvSpPr>
        <p:spPr>
          <a:xfrm>
            <a:off x="8205284" y="4977048"/>
            <a:ext cx="653100" cy="8172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16x1</a:t>
            </a:r>
            <a:endParaRPr sz="1249" b="0" i="0" u="none" strike="noStrike" cap="none">
              <a:solidFill>
                <a:srgbClr val="000000"/>
              </a:solidFill>
              <a:latin typeface="Lato"/>
              <a:ea typeface="Lato"/>
              <a:cs typeface="Lato"/>
              <a:sym typeface="Lato"/>
            </a:endParaRPr>
          </a:p>
        </p:txBody>
      </p:sp>
      <p:sp>
        <p:nvSpPr>
          <p:cNvPr id="588" name="Google Shape;588;g46bbf04096b3b5b_0"/>
          <p:cNvSpPr/>
          <p:nvPr/>
        </p:nvSpPr>
        <p:spPr>
          <a:xfrm>
            <a:off x="8911893" y="4568637"/>
            <a:ext cx="960600" cy="1634100"/>
          </a:xfrm>
          <a:prstGeom prst="roundRect">
            <a:avLst>
              <a:gd name="adj" fmla="val 16667"/>
            </a:avLst>
          </a:prstGeom>
          <a:solidFill>
            <a:srgbClr val="6AA84F"/>
          </a:solidFill>
          <a:ln w="9525" cap="flat" cmpd="sng">
            <a:solidFill>
              <a:schemeClr val="dk2"/>
            </a:solidFill>
            <a:prstDash val="solid"/>
            <a:round/>
            <a:headEnd type="none" w="sm" len="sm"/>
            <a:tailEnd type="none" w="sm" len="sm"/>
          </a:ln>
        </p:spPr>
        <p:txBody>
          <a:bodyPr spcFirstLastPara="1" wrap="square" lIns="81575" tIns="81575" rIns="81575" bIns="81575" anchor="ctr" anchorCtr="0">
            <a:noAutofit/>
          </a:bodyPr>
          <a:lstStyle/>
          <a:p>
            <a:pPr marL="0" marR="0" lvl="0" indent="0" algn="ctr" rtl="0">
              <a:lnSpc>
                <a:spcPct val="100000"/>
              </a:lnSpc>
              <a:spcBef>
                <a:spcPts val="0"/>
              </a:spcBef>
              <a:spcAft>
                <a:spcPts val="0"/>
              </a:spcAft>
              <a:buClr>
                <a:srgbClr val="000000"/>
              </a:buClr>
              <a:buSzPts val="1249"/>
              <a:buFont typeface="Arial"/>
              <a:buNone/>
            </a:pPr>
            <a:r>
              <a:rPr lang="en-US" sz="1249" b="0" i="0" u="none" strike="noStrike" cap="none">
                <a:solidFill>
                  <a:srgbClr val="000000"/>
                </a:solidFill>
                <a:latin typeface="Lato"/>
                <a:ea typeface="Lato"/>
                <a:cs typeface="Lato"/>
                <a:sym typeface="Lato"/>
              </a:rPr>
              <a:t>Image Model</a:t>
            </a:r>
            <a:endParaRPr sz="1249" b="0" i="0" u="none" strike="noStrike" cap="none">
              <a:solidFill>
                <a:srgbClr val="000000"/>
              </a:solidFill>
              <a:latin typeface="Lato"/>
              <a:ea typeface="Lato"/>
              <a:cs typeface="Lato"/>
              <a:sym typeface="Lato"/>
            </a:endParaRPr>
          </a:p>
        </p:txBody>
      </p:sp>
      <p:pic>
        <p:nvPicPr>
          <p:cNvPr id="589" name="Google Shape;589;g46bbf04096b3b5b_0"/>
          <p:cNvPicPr preferRelativeResize="0"/>
          <p:nvPr/>
        </p:nvPicPr>
        <p:blipFill rotWithShape="1">
          <a:blip r:embed="rId3">
            <a:alphaModFix/>
          </a:blip>
          <a:srcRect l="2984" t="76172" r="73538" b="4532"/>
          <a:stretch/>
        </p:blipFill>
        <p:spPr>
          <a:xfrm>
            <a:off x="719625" y="5589850"/>
            <a:ext cx="960602" cy="936102"/>
          </a:xfrm>
          <a:prstGeom prst="rect">
            <a:avLst/>
          </a:prstGeom>
          <a:noFill/>
          <a:ln w="19050" cap="flat" cmpd="sng">
            <a:solidFill>
              <a:schemeClr val="dk2"/>
            </a:solidFill>
            <a:prstDash val="solid"/>
            <a:round/>
            <a:headEnd type="none" w="sm" len="sm"/>
            <a:tailEnd type="none" w="sm" len="sm"/>
          </a:ln>
        </p:spPr>
      </p:pic>
      <p:pic>
        <p:nvPicPr>
          <p:cNvPr id="590" name="Google Shape;590;g46bbf04096b3b5b_0"/>
          <p:cNvPicPr preferRelativeResize="0"/>
          <p:nvPr/>
        </p:nvPicPr>
        <p:blipFill rotWithShape="1">
          <a:blip r:embed="rId4">
            <a:alphaModFix/>
          </a:blip>
          <a:srcRect/>
          <a:stretch/>
        </p:blipFill>
        <p:spPr>
          <a:xfrm>
            <a:off x="8459775" y="1457674"/>
            <a:ext cx="3641351" cy="3003900"/>
          </a:xfrm>
          <a:prstGeom prst="rect">
            <a:avLst/>
          </a:prstGeom>
          <a:noFill/>
          <a:ln>
            <a:noFill/>
          </a:ln>
        </p:spPr>
      </p:pic>
      <p:pic>
        <p:nvPicPr>
          <p:cNvPr id="591" name="Google Shape;591;g46bbf04096b3b5b_0"/>
          <p:cNvPicPr preferRelativeResize="0"/>
          <p:nvPr/>
        </p:nvPicPr>
        <p:blipFill rotWithShape="1">
          <a:blip r:embed="rId5">
            <a:alphaModFix/>
          </a:blip>
          <a:srcRect/>
          <a:stretch/>
        </p:blipFill>
        <p:spPr>
          <a:xfrm>
            <a:off x="85300" y="1724512"/>
            <a:ext cx="2494275" cy="2410427"/>
          </a:xfrm>
          <a:prstGeom prst="rect">
            <a:avLst/>
          </a:prstGeom>
          <a:noFill/>
          <a:ln>
            <a:noFill/>
          </a:ln>
        </p:spPr>
      </p:pic>
      <p:pic>
        <p:nvPicPr>
          <p:cNvPr id="592" name="Google Shape;592;g46bbf04096b3b5b_0"/>
          <p:cNvPicPr preferRelativeResize="0"/>
          <p:nvPr/>
        </p:nvPicPr>
        <p:blipFill rotWithShape="1">
          <a:blip r:embed="rId6">
            <a:alphaModFix/>
          </a:blip>
          <a:srcRect/>
          <a:stretch/>
        </p:blipFill>
        <p:spPr>
          <a:xfrm>
            <a:off x="2486406" y="1724501"/>
            <a:ext cx="5656271" cy="2410450"/>
          </a:xfrm>
          <a:prstGeom prst="rect">
            <a:avLst/>
          </a:prstGeom>
          <a:noFill/>
          <a:ln>
            <a:noFill/>
          </a:ln>
        </p:spPr>
      </p:pic>
      <p:sp>
        <p:nvSpPr>
          <p:cNvPr id="593" name="Google Shape;593;g46bbf04096b3b5b_0"/>
          <p:cNvSpPr/>
          <p:nvPr/>
        </p:nvSpPr>
        <p:spPr>
          <a:xfrm>
            <a:off x="9926024" y="4602275"/>
            <a:ext cx="1678800" cy="1350900"/>
          </a:xfrm>
          <a:prstGeom prst="bentUpArrow">
            <a:avLst>
              <a:gd name="adj1" fmla="val 25000"/>
              <a:gd name="adj2" fmla="val 25000"/>
              <a:gd name="adj3" fmla="val 25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Lato"/>
                <a:ea typeface="Lato"/>
                <a:cs typeface="Lato"/>
                <a:sym typeface="Lato"/>
              </a:rPr>
              <a:t>200x200</a:t>
            </a:r>
            <a:endParaRPr sz="1400" b="0" i="0" u="none" strike="noStrike" cap="none">
              <a:solidFill>
                <a:srgbClr val="000000"/>
              </a:solidFill>
              <a:latin typeface="Lato"/>
              <a:ea typeface="Lato"/>
              <a:cs typeface="Lato"/>
              <a:sym typeface="Lato"/>
            </a:endParaRPr>
          </a:p>
        </p:txBody>
      </p:sp>
      <p:sp>
        <p:nvSpPr>
          <p:cNvPr id="594" name="Google Shape;594;g46bbf04096b3b5b_0"/>
          <p:cNvSpPr txBox="1">
            <a:spLocks noGrp="1"/>
          </p:cNvSpPr>
          <p:nvPr>
            <p:ph type="ftr" idx="4294967295"/>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sp>
        <p:nvSpPr>
          <p:cNvPr id="600" name="Google Shape;600;g765da22e2d5b2587_0"/>
          <p:cNvSpPr txBox="1">
            <a:spLocks noGrp="1"/>
          </p:cNvSpPr>
          <p:nvPr>
            <p:ph type="title"/>
          </p:nvPr>
        </p:nvSpPr>
        <p:spPr>
          <a:xfrm>
            <a:off x="609600" y="266701"/>
            <a:ext cx="10972800" cy="632100"/>
          </a:xfrm>
          <a:prstGeom prst="rect">
            <a:avLst/>
          </a:prstGeom>
        </p:spPr>
        <p:txBody>
          <a:bodyPr spcFirstLastPara="1" wrap="square" lIns="0" tIns="45700" rIns="91425" bIns="45700" anchor="b" anchorCtr="0">
            <a:normAutofit/>
          </a:bodyPr>
          <a:lstStyle/>
          <a:p>
            <a:pPr marL="0" lvl="0" indent="0" algn="l" rtl="0">
              <a:spcBef>
                <a:spcPts val="0"/>
              </a:spcBef>
              <a:spcAft>
                <a:spcPts val="0"/>
              </a:spcAft>
              <a:buNone/>
            </a:pPr>
            <a:r>
              <a:rPr lang="en-US"/>
              <a:t>Bunch Length Feedback  System</a:t>
            </a:r>
            <a:endParaRPr/>
          </a:p>
        </p:txBody>
      </p:sp>
      <p:sp>
        <p:nvSpPr>
          <p:cNvPr id="601" name="Google Shape;601;g765da22e2d5b2587_0"/>
          <p:cNvSpPr txBox="1">
            <a:spLocks noGrp="1"/>
          </p:cNvSpPr>
          <p:nvPr>
            <p:ph type="sldNum" idx="12"/>
          </p:nvPr>
        </p:nvSpPr>
        <p:spPr>
          <a:xfrm>
            <a:off x="11430000" y="6579845"/>
            <a:ext cx="685800" cy="278100"/>
          </a:xfrm>
          <a:prstGeom prst="rect">
            <a:avLst/>
          </a:prstGeom>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US"/>
              <a:t>35</a:t>
            </a:fld>
            <a:endParaRPr/>
          </a:p>
        </p:txBody>
      </p:sp>
      <p:sp>
        <p:nvSpPr>
          <p:cNvPr id="602" name="Google Shape;602;g765da22e2d5b2587_0"/>
          <p:cNvSpPr txBox="1">
            <a:spLocks noGrp="1"/>
          </p:cNvSpPr>
          <p:nvPr>
            <p:ph type="body" idx="1"/>
          </p:nvPr>
        </p:nvSpPr>
        <p:spPr>
          <a:xfrm>
            <a:off x="609600" y="1066800"/>
            <a:ext cx="10972800" cy="5182800"/>
          </a:xfrm>
          <a:prstGeom prst="rect">
            <a:avLst/>
          </a:prstGeom>
        </p:spPr>
        <p:txBody>
          <a:bodyPr spcFirstLastPara="1" wrap="square" lIns="0" tIns="45700" rIns="91425" bIns="45700" anchor="t" anchorCtr="0">
            <a:noAutofit/>
          </a:bodyPr>
          <a:lstStyle/>
          <a:p>
            <a:pPr marL="0" lvl="0" indent="0" algn="l" rtl="0">
              <a:spcBef>
                <a:spcPts val="500"/>
              </a:spcBef>
              <a:spcAft>
                <a:spcPts val="0"/>
              </a:spcAft>
              <a:buNone/>
            </a:pPr>
            <a:r>
              <a:rPr lang="en-US"/>
              <a:t>L1 BLEN Count</a:t>
            </a:r>
            <a:endParaRPr/>
          </a:p>
          <a:p>
            <a:pPr marL="0" lvl="0" indent="0" algn="l" rtl="0">
              <a:spcBef>
                <a:spcPts val="500"/>
              </a:spcBef>
              <a:spcAft>
                <a:spcPts val="0"/>
              </a:spcAft>
              <a:buNone/>
            </a:pPr>
            <a:r>
              <a:rPr lang="en-US"/>
              <a:t>L1 Energy BPM</a:t>
            </a:r>
            <a:endParaRPr/>
          </a:p>
          <a:p>
            <a:pPr marL="0" lvl="0" indent="0" algn="l" rtl="0">
              <a:spcBef>
                <a:spcPts val="500"/>
              </a:spcBef>
              <a:spcAft>
                <a:spcPts val="0"/>
              </a:spcAft>
              <a:buClr>
                <a:schemeClr val="dk1"/>
              </a:buClr>
              <a:buSzPts val="1100"/>
              <a:buFont typeface="Arial"/>
              <a:buNone/>
            </a:pPr>
            <a:r>
              <a:rPr lang="en-US"/>
              <a:t>L2 BLEN Count</a:t>
            </a:r>
            <a:endParaRPr/>
          </a:p>
          <a:p>
            <a:pPr marL="0" lvl="0" indent="0" algn="l" rtl="0">
              <a:spcBef>
                <a:spcPts val="500"/>
              </a:spcBef>
              <a:spcAft>
                <a:spcPts val="0"/>
              </a:spcAft>
              <a:buClr>
                <a:schemeClr val="dk1"/>
              </a:buClr>
              <a:buSzPts val="1100"/>
              <a:buFont typeface="Arial"/>
              <a:buNone/>
            </a:pPr>
            <a:r>
              <a:rPr lang="en-US"/>
              <a:t>L2 Energy BPM</a:t>
            </a:r>
            <a:endParaRPr/>
          </a:p>
        </p:txBody>
      </p:sp>
      <p:sp>
        <p:nvSpPr>
          <p:cNvPr id="603" name="Google Shape;603;g765da22e2d5b2587_0"/>
          <p:cNvSpPr txBox="1">
            <a:spLocks noGrp="1"/>
          </p:cNvSpPr>
          <p:nvPr>
            <p:ph type="ftr" idx="11"/>
          </p:nvPr>
        </p:nvSpPr>
        <p:spPr>
          <a:xfrm>
            <a:off x="1523176" y="6579844"/>
            <a:ext cx="10059300" cy="278100"/>
          </a:xfrm>
          <a:prstGeom prst="rect">
            <a:avLst/>
          </a:prstGeom>
          <a:noFill/>
          <a:ln>
            <a:noFill/>
          </a:ln>
        </p:spPr>
        <p:txBody>
          <a:bodyPr spcFirstLastPara="1" wrap="square" lIns="0" tIns="45700" rIns="91425" bIns="45700" anchor="ctr" anchorCtr="0">
            <a:noAutofit/>
          </a:bodyPr>
          <a:lstStyle/>
          <a:p>
            <a:pPr marL="0" lvl="0" indent="0" algn="l" rtl="0">
              <a:lnSpc>
                <a:spcPct val="100000"/>
              </a:lnSpc>
              <a:spcBef>
                <a:spcPts val="0"/>
              </a:spcBef>
              <a:spcAft>
                <a:spcPts val="0"/>
              </a:spcAft>
              <a:buSzPts val="1400"/>
              <a:buNone/>
            </a:pPr>
            <a:r>
              <a:rPr lang="en-US">
                <a:latin typeface="Arial"/>
                <a:ea typeface="Arial"/>
                <a:cs typeface="Arial"/>
                <a:sym typeface="Arial"/>
              </a:rPr>
              <a:t>AAC 2026				</a:t>
            </a:r>
            <a:r>
              <a:rPr lang="en-US">
                <a:solidFill>
                  <a:srgbClr val="000000"/>
                </a:solidFill>
                <a:latin typeface="Arial"/>
                <a:ea typeface="Arial"/>
                <a:cs typeface="Arial"/>
                <a:sym typeface="Arial"/>
              </a:rPr>
              <a:t>E327: Virtual Diagnostic For Phase Space Prediction And Customization at FACET-II </a:t>
            </a:r>
            <a:endParaRPr>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FACET-II Main">
  <a:themeElements>
    <a:clrScheme name="Custom 3">
      <a:dk1>
        <a:srgbClr val="000000"/>
      </a:dk1>
      <a:lt1>
        <a:srgbClr val="FFFFFF"/>
      </a:lt1>
      <a:dk2>
        <a:srgbClr val="44546A"/>
      </a:dk2>
      <a:lt2>
        <a:srgbClr val="E7E6E6"/>
      </a:lt2>
      <a:accent1>
        <a:srgbClr val="8C1515"/>
      </a:accent1>
      <a:accent2>
        <a:srgbClr val="4198B5"/>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lank">
  <a:themeElements>
    <a:clrScheme name="SLAC_RevisedPalette_2012">
      <a:dk1>
        <a:srgbClr val="000000"/>
      </a:dk1>
      <a:lt1>
        <a:srgbClr val="FFFFFF"/>
      </a:lt1>
      <a:dk2>
        <a:srgbClr val="E17000"/>
      </a:dk2>
      <a:lt2>
        <a:srgbClr val="A4001D"/>
      </a:lt2>
      <a:accent1>
        <a:srgbClr val="A4001D"/>
      </a:accent1>
      <a:accent2>
        <a:srgbClr val="E17000"/>
      </a:accent2>
      <a:accent3>
        <a:srgbClr val="4D4F53"/>
      </a:accent3>
      <a:accent4>
        <a:srgbClr val="545455"/>
      </a:accent4>
      <a:accent5>
        <a:srgbClr val="0099CC"/>
      </a:accent5>
      <a:accent6>
        <a:srgbClr val="69BE28"/>
      </a:accent6>
      <a:hlink>
        <a:srgbClr val="A4001D"/>
      </a:hlink>
      <a:folHlink>
        <a:srgbClr val="A4001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FACET-II Main">
  <a:themeElements>
    <a:clrScheme name="Custom 3">
      <a:dk1>
        <a:srgbClr val="000000"/>
      </a:dk1>
      <a:lt1>
        <a:srgbClr val="FFFFFF"/>
      </a:lt1>
      <a:dk2>
        <a:srgbClr val="44546A"/>
      </a:dk2>
      <a:lt2>
        <a:srgbClr val="E7E6E6"/>
      </a:lt2>
      <a:accent1>
        <a:srgbClr val="8C1515"/>
      </a:accent1>
      <a:accent2>
        <a:srgbClr val="4198B5"/>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35</Slides>
  <Notes>33</Notes>
  <HiddenSlides>11</HiddenSlides>
  <ScaleCrop>false</ScaleCrop>
  <HeadingPairs>
    <vt:vector size="4" baseType="variant">
      <vt:variant>
        <vt:lpstr>Theme</vt:lpstr>
      </vt:variant>
      <vt:variant>
        <vt:i4>4</vt:i4>
      </vt:variant>
      <vt:variant>
        <vt:lpstr>Slide Titles</vt:lpstr>
      </vt:variant>
      <vt:variant>
        <vt:i4>35</vt:i4>
      </vt:variant>
    </vt:vector>
  </HeadingPairs>
  <TitlesOfParts>
    <vt:vector size="39" baseType="lpstr">
      <vt:lpstr>FACET-II Main</vt:lpstr>
      <vt:lpstr>Blank</vt:lpstr>
      <vt:lpstr>FACET-II Main</vt:lpstr>
      <vt:lpstr>Custom</vt:lpstr>
      <vt:lpstr>PowerPoint Presentation</vt:lpstr>
      <vt:lpstr>Motivation Principle of Operation Results / Application Current Research Direction</vt:lpstr>
      <vt:lpstr>Longitudinal Phase Space</vt:lpstr>
      <vt:lpstr>FACET-II S20 XTCAV Overview</vt:lpstr>
      <vt:lpstr>Shot-to-Shot LPS Variation</vt:lpstr>
      <vt:lpstr>Motivation Principle of Operation Results / Application Current Research Direction</vt:lpstr>
      <vt:lpstr>Training Set Preparation</vt:lpstr>
      <vt:lpstr>Inference Model</vt:lpstr>
      <vt:lpstr>Benefits of 2-Lv. Modularization</vt:lpstr>
      <vt:lpstr>Perceptron VS CVAE</vt:lpstr>
      <vt:lpstr>PowerPoint Presentation</vt:lpstr>
      <vt:lpstr>Hyperparameter Optimization: Image</vt:lpstr>
      <vt:lpstr>Inference: Random Forest</vt:lpstr>
      <vt:lpstr>Sample Density Weighting</vt:lpstr>
      <vt:lpstr>Sample Density Weighting</vt:lpstr>
      <vt:lpstr>Hyperparameter Optimization: Inference</vt:lpstr>
      <vt:lpstr>PowerPoint Presentation</vt:lpstr>
      <vt:lpstr>Filtering/Bypassing PVs</vt:lpstr>
      <vt:lpstr>Real Time SYAG Integration</vt:lpstr>
      <vt:lpstr>PowerPoint Presentation</vt:lpstr>
      <vt:lpstr>Motivation Principle of Operation Results / Application Current Research Direction</vt:lpstr>
      <vt:lpstr>Model Output</vt:lpstr>
      <vt:lpstr>Current Profile Prediction</vt:lpstr>
      <vt:lpstr>Current Profile Prediction</vt:lpstr>
      <vt:lpstr>Offline Analysis: Plasma Interaction</vt:lpstr>
      <vt:lpstr>Correlation Studies</vt:lpstr>
      <vt:lpstr>Anomaly Detection</vt:lpstr>
      <vt:lpstr>Anomaly Detection</vt:lpstr>
      <vt:lpstr>Real Time Confidence</vt:lpstr>
      <vt:lpstr>Motivation Principle of Operation Results / Application Current Research Direction</vt:lpstr>
      <vt:lpstr>LCLS XLEAP application</vt:lpstr>
      <vt:lpstr>Also Check Out…</vt:lpstr>
      <vt:lpstr>Summary</vt:lpstr>
      <vt:lpstr>VTCAV: Virtual Diagnostic For Longitudinal Phase Space Prediction</vt:lpstr>
      <vt:lpstr>Bunch Length Feedback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jinseo park</cp:lastModifiedBy>
  <cp:revision>8</cp:revision>
  <dcterms:created xsi:type="dcterms:W3CDTF">2022-06-05T18:49:21Z</dcterms:created>
  <dcterms:modified xsi:type="dcterms:W3CDTF">2026-07-30T19:06:18Z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0x01010034EAAE978D3FDF41AB37F4EFF5CCC60F</vt:lpwstr>
  </property>
</Properties>
</file>