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8" r:id="rId1"/>
  </p:sldMasterIdLst>
  <p:notesMasterIdLst>
    <p:notesMasterId r:id="rId26"/>
  </p:notesMasterIdLst>
  <p:handoutMasterIdLst>
    <p:handoutMasterId r:id="rId27"/>
  </p:handoutMasterIdLst>
  <p:sldIdLst>
    <p:sldId id="271" r:id="rId2"/>
    <p:sldId id="314" r:id="rId3"/>
    <p:sldId id="291" r:id="rId4"/>
    <p:sldId id="348" r:id="rId5"/>
    <p:sldId id="319" r:id="rId6"/>
    <p:sldId id="295" r:id="rId7"/>
    <p:sldId id="344" r:id="rId8"/>
    <p:sldId id="315" r:id="rId9"/>
    <p:sldId id="320" r:id="rId10"/>
    <p:sldId id="328" r:id="rId11"/>
    <p:sldId id="321" r:id="rId12"/>
    <p:sldId id="336" r:id="rId13"/>
    <p:sldId id="347" r:id="rId14"/>
    <p:sldId id="329" r:id="rId15"/>
    <p:sldId id="330" r:id="rId16"/>
    <p:sldId id="338" r:id="rId17"/>
    <p:sldId id="331" r:id="rId18"/>
    <p:sldId id="334" r:id="rId19"/>
    <p:sldId id="307" r:id="rId20"/>
    <p:sldId id="308" r:id="rId21"/>
    <p:sldId id="346" r:id="rId22"/>
    <p:sldId id="335" r:id="rId23"/>
    <p:sldId id="332" r:id="rId24"/>
    <p:sldId id="342" r:id="rId25"/>
  </p:sldIdLst>
  <p:sldSz cx="12192000" cy="6858000"/>
  <p:notesSz cx="6858000" cy="9144000"/>
  <p:embeddedFontLst>
    <p:embeddedFont>
      <p:font typeface="Cambria Math" panose="02040503050406030204" pitchFamily="18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  <a:srgbClr val="4F81BD"/>
    <a:srgbClr val="C0504D"/>
    <a:srgbClr val="DBEEF4"/>
    <a:srgbClr val="000000"/>
    <a:srgbClr val="6691C6"/>
    <a:srgbClr val="C8102E"/>
    <a:srgbClr val="FFFFFF"/>
    <a:srgbClr val="7F7F7F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124370-620A-4BA8-97A4-1016456AD9ED}" v="657" dt="2026-04-27T00:47:59.0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80" autoAdjust="0"/>
    <p:restoredTop sz="94404" autoAdjust="0"/>
  </p:normalViewPr>
  <p:slideViewPr>
    <p:cSldViewPr>
      <p:cViewPr varScale="1">
        <p:scale>
          <a:sx n="74" d="100"/>
          <a:sy n="74" d="100"/>
        </p:scale>
        <p:origin x="96" y="56"/>
      </p:cViewPr>
      <p:guideLst>
        <p:guide orient="horz"/>
        <p:guide pos="3840"/>
      </p:guideLst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56" d="100"/>
          <a:sy n="56" d="100"/>
        </p:scale>
        <p:origin x="2588" y="5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 Desimone" userId="a462a153-58fd-42b6-bea9-cfcd9f8e4f6f" providerId="ADAL" clId="{DCFEC3DB-921D-4025-9C82-278C39C15F08}"/>
    <pc:docChg chg="undo redo custSel addSld delSld modSld sldOrd modMainMaster addSection delSection">
      <pc:chgData name="Alex Desimone" userId="a462a153-58fd-42b6-bea9-cfcd9f8e4f6f" providerId="ADAL" clId="{DCFEC3DB-921D-4025-9C82-278C39C15F08}" dt="2026-04-27T00:49:09.137" v="6839" actId="1076"/>
      <pc:docMkLst>
        <pc:docMk/>
      </pc:docMkLst>
      <pc:sldChg chg="modSp mod">
        <pc:chgData name="Alex Desimone" userId="a462a153-58fd-42b6-bea9-cfcd9f8e4f6f" providerId="ADAL" clId="{DCFEC3DB-921D-4025-9C82-278C39C15F08}" dt="2026-04-27T00:48:31.964" v="6832" actId="14100"/>
        <pc:sldMkLst>
          <pc:docMk/>
          <pc:sldMk cId="239249170" sldId="271"/>
        </pc:sldMkLst>
        <pc:spChg chg="mod">
          <ac:chgData name="Alex Desimone" userId="a462a153-58fd-42b6-bea9-cfcd9f8e4f6f" providerId="ADAL" clId="{DCFEC3DB-921D-4025-9C82-278C39C15F08}" dt="2026-04-27T00:48:31.964" v="6832" actId="14100"/>
          <ac:spMkLst>
            <pc:docMk/>
            <pc:sldMk cId="239249170" sldId="271"/>
            <ac:spMk id="2" creationId="{00000000-0000-0000-0000-000000000000}"/>
          </ac:spMkLst>
        </pc:spChg>
      </pc:sldChg>
      <pc:sldChg chg="modSp mod">
        <pc:chgData name="Alex Desimone" userId="a462a153-58fd-42b6-bea9-cfcd9f8e4f6f" providerId="ADAL" clId="{DCFEC3DB-921D-4025-9C82-278C39C15F08}" dt="2026-04-27T00:48:39.136" v="6834" actId="20577"/>
        <pc:sldMkLst>
          <pc:docMk/>
          <pc:sldMk cId="397412603" sldId="273"/>
        </pc:sldMkLst>
        <pc:spChg chg="mod">
          <ac:chgData name="Alex Desimone" userId="a462a153-58fd-42b6-bea9-cfcd9f8e4f6f" providerId="ADAL" clId="{DCFEC3DB-921D-4025-9C82-278C39C15F08}" dt="2026-04-26T21:14:52.426" v="2766" actId="1037"/>
          <ac:spMkLst>
            <pc:docMk/>
            <pc:sldMk cId="397412603" sldId="273"/>
            <ac:spMk id="3" creationId="{00000000-0000-0000-0000-000000000000}"/>
          </ac:spMkLst>
        </pc:spChg>
        <pc:graphicFrameChg chg="mod modGraphic">
          <ac:chgData name="Alex Desimone" userId="a462a153-58fd-42b6-bea9-cfcd9f8e4f6f" providerId="ADAL" clId="{DCFEC3DB-921D-4025-9C82-278C39C15F08}" dt="2026-04-27T00:48:39.136" v="6834" actId="20577"/>
          <ac:graphicFrameMkLst>
            <pc:docMk/>
            <pc:sldMk cId="397412603" sldId="273"/>
            <ac:graphicFrameMk id="4" creationId="{C2CEE5A0-9314-DE3F-6E1F-008808A355D1}"/>
          </ac:graphicFrameMkLst>
        </pc:graphicFrameChg>
      </pc:sldChg>
      <pc:sldChg chg="modSp mod">
        <pc:chgData name="Alex Desimone" userId="a462a153-58fd-42b6-bea9-cfcd9f8e4f6f" providerId="ADAL" clId="{DCFEC3DB-921D-4025-9C82-278C39C15F08}" dt="2026-04-21T14:22:15.846" v="1356" actId="6549"/>
        <pc:sldMkLst>
          <pc:docMk/>
          <pc:sldMk cId="529012663" sldId="274"/>
        </pc:sldMkLst>
        <pc:spChg chg="mod">
          <ac:chgData name="Alex Desimone" userId="a462a153-58fd-42b6-bea9-cfcd9f8e4f6f" providerId="ADAL" clId="{DCFEC3DB-921D-4025-9C82-278C39C15F08}" dt="2026-04-21T14:21:51.508" v="1341" actId="114"/>
          <ac:spMkLst>
            <pc:docMk/>
            <pc:sldMk cId="529012663" sldId="274"/>
            <ac:spMk id="2" creationId="{8829C0EA-DB6C-A00A-8686-28AC4817061E}"/>
          </ac:spMkLst>
        </pc:spChg>
        <pc:spChg chg="mod">
          <ac:chgData name="Alex Desimone" userId="a462a153-58fd-42b6-bea9-cfcd9f8e4f6f" providerId="ADAL" clId="{DCFEC3DB-921D-4025-9C82-278C39C15F08}" dt="2026-04-21T14:22:15.846" v="1356" actId="6549"/>
          <ac:spMkLst>
            <pc:docMk/>
            <pc:sldMk cId="529012663" sldId="274"/>
            <ac:spMk id="3" creationId="{CBFF73D4-6655-7CD1-248F-F4CE89C26158}"/>
          </ac:spMkLst>
        </pc:spChg>
      </pc:sldChg>
      <pc:sldChg chg="addSp delSp modSp new mod">
        <pc:chgData name="Alex Desimone" userId="a462a153-58fd-42b6-bea9-cfcd9f8e4f6f" providerId="ADAL" clId="{DCFEC3DB-921D-4025-9C82-278C39C15F08}" dt="2026-04-26T23:15:01.722" v="5162" actId="1582"/>
        <pc:sldMkLst>
          <pc:docMk/>
          <pc:sldMk cId="1833216827" sldId="275"/>
        </pc:sldMkLst>
        <pc:spChg chg="mod">
          <ac:chgData name="Alex Desimone" userId="a462a153-58fd-42b6-bea9-cfcd9f8e4f6f" providerId="ADAL" clId="{DCFEC3DB-921D-4025-9C82-278C39C15F08}" dt="2026-04-26T22:04:43.869" v="3747" actId="1035"/>
          <ac:spMkLst>
            <pc:docMk/>
            <pc:sldMk cId="1833216827" sldId="275"/>
            <ac:spMk id="2" creationId="{89B727FD-6060-D76F-D104-F858FC542D36}"/>
          </ac:spMkLst>
        </pc:spChg>
        <pc:spChg chg="mod">
          <ac:chgData name="Alex Desimone" userId="a462a153-58fd-42b6-bea9-cfcd9f8e4f6f" providerId="ADAL" clId="{DCFEC3DB-921D-4025-9C82-278C39C15F08}" dt="2026-04-21T16:48:38.298" v="1404" actId="20577"/>
          <ac:spMkLst>
            <pc:docMk/>
            <pc:sldMk cId="1833216827" sldId="275"/>
            <ac:spMk id="3" creationId="{13DCC5ED-5CE6-DD40-E249-60A16373A7A4}"/>
          </ac:spMkLst>
        </pc:spChg>
        <pc:spChg chg="add mod">
          <ac:chgData name="Alex Desimone" userId="a462a153-58fd-42b6-bea9-cfcd9f8e4f6f" providerId="ADAL" clId="{DCFEC3DB-921D-4025-9C82-278C39C15F08}" dt="2026-04-21T17:02:08.608" v="2009" actId="1035"/>
          <ac:spMkLst>
            <pc:docMk/>
            <pc:sldMk cId="1833216827" sldId="275"/>
            <ac:spMk id="5" creationId="{BD43FCB3-F395-C903-EF9E-A4F2E655A54F}"/>
          </ac:spMkLst>
        </pc:spChg>
        <pc:spChg chg="add mod">
          <ac:chgData name="Alex Desimone" userId="a462a153-58fd-42b6-bea9-cfcd9f8e4f6f" providerId="ADAL" clId="{DCFEC3DB-921D-4025-9C82-278C39C15F08}" dt="2026-04-26T02:02:29.075" v="2625" actId="20577"/>
          <ac:spMkLst>
            <pc:docMk/>
            <pc:sldMk cId="1833216827" sldId="275"/>
            <ac:spMk id="6" creationId="{D9276AC3-F988-151E-9E91-E09023D065B8}"/>
          </ac:spMkLst>
        </pc:spChg>
        <pc:spChg chg="add mod">
          <ac:chgData name="Alex Desimone" userId="a462a153-58fd-42b6-bea9-cfcd9f8e4f6f" providerId="ADAL" clId="{DCFEC3DB-921D-4025-9C82-278C39C15F08}" dt="2026-04-26T23:15:01.722" v="5162" actId="1582"/>
          <ac:spMkLst>
            <pc:docMk/>
            <pc:sldMk cId="1833216827" sldId="275"/>
            <ac:spMk id="7" creationId="{FB1FA0E0-FFBF-6004-6B21-9D1C36D9098D}"/>
          </ac:spMkLst>
        </pc:spChg>
        <pc:spChg chg="add mod">
          <ac:chgData name="Alex Desimone" userId="a462a153-58fd-42b6-bea9-cfcd9f8e4f6f" providerId="ADAL" clId="{DCFEC3DB-921D-4025-9C82-278C39C15F08}" dt="2026-04-26T22:04:50.812" v="3754" actId="1035"/>
          <ac:spMkLst>
            <pc:docMk/>
            <pc:sldMk cId="1833216827" sldId="275"/>
            <ac:spMk id="8" creationId="{3A144F7A-F27D-A3A4-C01F-932902D19318}"/>
          </ac:spMkLst>
        </pc:spChg>
        <pc:spChg chg="add mod">
          <ac:chgData name="Alex Desimone" userId="a462a153-58fd-42b6-bea9-cfcd9f8e4f6f" providerId="ADAL" clId="{DCFEC3DB-921D-4025-9C82-278C39C15F08}" dt="2026-04-26T22:04:50.812" v="3754" actId="1035"/>
          <ac:spMkLst>
            <pc:docMk/>
            <pc:sldMk cId="1833216827" sldId="275"/>
            <ac:spMk id="14" creationId="{E5B5E9E2-1BD3-1549-BB8E-D10EEE7CABA5}"/>
          </ac:spMkLst>
        </pc:spChg>
        <pc:grpChg chg="add mod">
          <ac:chgData name="Alex Desimone" userId="a462a153-58fd-42b6-bea9-cfcd9f8e4f6f" providerId="ADAL" clId="{DCFEC3DB-921D-4025-9C82-278C39C15F08}" dt="2026-04-26T22:04:50.812" v="3754" actId="1035"/>
          <ac:grpSpMkLst>
            <pc:docMk/>
            <pc:sldMk cId="1833216827" sldId="275"/>
            <ac:grpSpMk id="4" creationId="{A7E73CD5-B123-0BCA-0F98-0D72B505E12A}"/>
          </ac:grpSpMkLst>
        </pc:grpChg>
        <pc:picChg chg="add mod">
          <ac:chgData name="Alex Desimone" userId="a462a153-58fd-42b6-bea9-cfcd9f8e4f6f" providerId="ADAL" clId="{DCFEC3DB-921D-4025-9C82-278C39C15F08}" dt="2026-04-26T22:04:50.812" v="3754" actId="1035"/>
          <ac:picMkLst>
            <pc:docMk/>
            <pc:sldMk cId="1833216827" sldId="275"/>
            <ac:picMk id="1026" creationId="{470EFF60-12E4-F207-4CA9-2CE677FADD9E}"/>
          </ac:picMkLst>
        </pc:picChg>
        <pc:cxnChg chg="add mod">
          <ac:chgData name="Alex Desimone" userId="a462a153-58fd-42b6-bea9-cfcd9f8e4f6f" providerId="ADAL" clId="{DCFEC3DB-921D-4025-9C82-278C39C15F08}" dt="2026-04-26T22:04:50.812" v="3754" actId="1035"/>
          <ac:cxnSpMkLst>
            <pc:docMk/>
            <pc:sldMk cId="1833216827" sldId="275"/>
            <ac:cxnSpMk id="10" creationId="{7D179040-994B-8DA5-7FA1-41C6BCA7613F}"/>
          </ac:cxnSpMkLst>
        </pc:cxnChg>
      </pc:sldChg>
      <pc:sldChg chg="addSp delSp modSp new mod ord">
        <pc:chgData name="Alex Desimone" userId="a462a153-58fd-42b6-bea9-cfcd9f8e4f6f" providerId="ADAL" clId="{DCFEC3DB-921D-4025-9C82-278C39C15F08}" dt="2026-04-27T00:48:02.664" v="6764" actId="1036"/>
        <pc:sldMkLst>
          <pc:docMk/>
          <pc:sldMk cId="1676393767" sldId="276"/>
        </pc:sldMkLst>
        <pc:spChg chg="del">
          <ac:chgData name="Alex Desimone" userId="a462a153-58fd-42b6-bea9-cfcd9f8e4f6f" providerId="ADAL" clId="{DCFEC3DB-921D-4025-9C82-278C39C15F08}" dt="2026-04-26T22:07:02.276" v="3761" actId="478"/>
          <ac:spMkLst>
            <pc:docMk/>
            <pc:sldMk cId="1676393767" sldId="276"/>
            <ac:spMk id="2" creationId="{0BF9BD02-F086-1B70-2AC5-F98742C74B6D}"/>
          </ac:spMkLst>
        </pc:spChg>
        <pc:spChg chg="mod">
          <ac:chgData name="Alex Desimone" userId="a462a153-58fd-42b6-bea9-cfcd9f8e4f6f" providerId="ADAL" clId="{DCFEC3DB-921D-4025-9C82-278C39C15F08}" dt="2026-04-27T00:43:39.234" v="6659" actId="20577"/>
          <ac:spMkLst>
            <pc:docMk/>
            <pc:sldMk cId="1676393767" sldId="276"/>
            <ac:spMk id="3" creationId="{ABE74713-56D2-917D-B5A8-F7C6B1691971}"/>
          </ac:spMkLst>
        </pc:spChg>
        <pc:spChg chg="add del">
          <ac:chgData name="Alex Desimone" userId="a462a153-58fd-42b6-bea9-cfcd9f8e4f6f" providerId="ADAL" clId="{DCFEC3DB-921D-4025-9C82-278C39C15F08}" dt="2026-04-26T22:06:40.858" v="3758" actId="478"/>
          <ac:spMkLst>
            <pc:docMk/>
            <pc:sldMk cId="1676393767" sldId="276"/>
            <ac:spMk id="4" creationId="{3D9E89D4-BFCD-6FBD-AE99-97455427DE13}"/>
          </ac:spMkLst>
        </pc:spChg>
        <pc:spChg chg="add del">
          <ac:chgData name="Alex Desimone" userId="a462a153-58fd-42b6-bea9-cfcd9f8e4f6f" providerId="ADAL" clId="{DCFEC3DB-921D-4025-9C82-278C39C15F08}" dt="2026-04-26T22:06:45.493" v="3760" actId="478"/>
          <ac:spMkLst>
            <pc:docMk/>
            <pc:sldMk cId="1676393767" sldId="276"/>
            <ac:spMk id="5" creationId="{A689F9A7-9F9A-B3BA-1305-92EE9B15047F}"/>
          </ac:spMkLst>
        </pc:spChg>
        <pc:spChg chg="add mod">
          <ac:chgData name="Alex Desimone" userId="a462a153-58fd-42b6-bea9-cfcd9f8e4f6f" providerId="ADAL" clId="{DCFEC3DB-921D-4025-9C82-278C39C15F08}" dt="2026-04-27T00:48:02.664" v="6764" actId="1036"/>
          <ac:spMkLst>
            <pc:docMk/>
            <pc:sldMk cId="1676393767" sldId="276"/>
            <ac:spMk id="9" creationId="{56DB8A08-C5E1-B5D0-61D3-11D927B2366F}"/>
          </ac:spMkLst>
        </pc:spChg>
        <pc:spChg chg="add del mod">
          <ac:chgData name="Alex Desimone" userId="a462a153-58fd-42b6-bea9-cfcd9f8e4f6f" providerId="ADAL" clId="{DCFEC3DB-921D-4025-9C82-278C39C15F08}" dt="2026-04-27T00:45:30.614" v="6718" actId="478"/>
          <ac:spMkLst>
            <pc:docMk/>
            <pc:sldMk cId="1676393767" sldId="276"/>
            <ac:spMk id="12" creationId="{165470C4-9585-49D5-9B74-E777947DC4F7}"/>
          </ac:spMkLst>
        </pc:spChg>
        <pc:spChg chg="add del mod">
          <ac:chgData name="Alex Desimone" userId="a462a153-58fd-42b6-bea9-cfcd9f8e4f6f" providerId="ADAL" clId="{DCFEC3DB-921D-4025-9C82-278C39C15F08}" dt="2026-04-27T00:47:34.923" v="6756" actId="478"/>
          <ac:spMkLst>
            <pc:docMk/>
            <pc:sldMk cId="1676393767" sldId="276"/>
            <ac:spMk id="15" creationId="{A061EE17-2B93-1C1F-C489-2FB3D33B90A0}"/>
          </ac:spMkLst>
        </pc:spChg>
        <pc:picChg chg="add mod">
          <ac:chgData name="Alex Desimone" userId="a462a153-58fd-42b6-bea9-cfcd9f8e4f6f" providerId="ADAL" clId="{DCFEC3DB-921D-4025-9C82-278C39C15F08}" dt="2026-04-27T00:47:38.100" v="6758" actId="1037"/>
          <ac:picMkLst>
            <pc:docMk/>
            <pc:sldMk cId="1676393767" sldId="276"/>
            <ac:picMk id="7" creationId="{8A6D6FE6-FAD5-9D10-5B67-8B06BA334C06}"/>
          </ac:picMkLst>
        </pc:picChg>
        <pc:picChg chg="add mod modCrop">
          <ac:chgData name="Alex Desimone" userId="a462a153-58fd-42b6-bea9-cfcd9f8e4f6f" providerId="ADAL" clId="{DCFEC3DB-921D-4025-9C82-278C39C15F08}" dt="2026-04-27T00:47:17.011" v="6722" actId="1076"/>
          <ac:picMkLst>
            <pc:docMk/>
            <pc:sldMk cId="1676393767" sldId="276"/>
            <ac:picMk id="11" creationId="{F15C955E-AD46-F110-FF7B-4EA38712C2F6}"/>
          </ac:picMkLst>
        </pc:picChg>
        <pc:picChg chg="add mod">
          <ac:chgData name="Alex Desimone" userId="a462a153-58fd-42b6-bea9-cfcd9f8e4f6f" providerId="ADAL" clId="{DCFEC3DB-921D-4025-9C82-278C39C15F08}" dt="2026-04-27T00:47:19.377" v="6723" actId="1076"/>
          <ac:picMkLst>
            <pc:docMk/>
            <pc:sldMk cId="1676393767" sldId="276"/>
            <ac:picMk id="14" creationId="{F81838D7-C6CB-7393-56ED-6547764A7D02}"/>
          </ac:picMkLst>
        </pc:picChg>
        <pc:picChg chg="add del">
          <ac:chgData name="Alex Desimone" userId="a462a153-58fd-42b6-bea9-cfcd9f8e4f6f" providerId="ADAL" clId="{DCFEC3DB-921D-4025-9C82-278C39C15F08}" dt="2026-04-26T22:06:19.969" v="3756" actId="478"/>
          <ac:picMkLst>
            <pc:docMk/>
            <pc:sldMk cId="1676393767" sldId="276"/>
            <ac:picMk id="2050" creationId="{360F4BBE-70B4-3517-19A4-4BCAD6FDB056}"/>
          </ac:picMkLst>
        </pc:picChg>
      </pc:sldChg>
      <pc:sldChg chg="addSp delSp modSp new mod modClrScheme chgLayout">
        <pc:chgData name="Alex Desimone" userId="a462a153-58fd-42b6-bea9-cfcd9f8e4f6f" providerId="ADAL" clId="{DCFEC3DB-921D-4025-9C82-278C39C15F08}" dt="2026-04-27T00:49:09.137" v="6839" actId="1076"/>
        <pc:sldMkLst>
          <pc:docMk/>
          <pc:sldMk cId="169631348" sldId="277"/>
        </pc:sldMkLst>
        <pc:spChg chg="del mod ord">
          <ac:chgData name="Alex Desimone" userId="a462a153-58fd-42b6-bea9-cfcd9f8e4f6f" providerId="ADAL" clId="{DCFEC3DB-921D-4025-9C82-278C39C15F08}" dt="2026-04-26T21:12:07.653" v="2626" actId="700"/>
          <ac:spMkLst>
            <pc:docMk/>
            <pc:sldMk cId="169631348" sldId="277"/>
            <ac:spMk id="2" creationId="{01C33029-27FE-92D8-D494-7D335928AE76}"/>
          </ac:spMkLst>
        </pc:spChg>
        <pc:spChg chg="mod ord">
          <ac:chgData name="Alex Desimone" userId="a462a153-58fd-42b6-bea9-cfcd9f8e4f6f" providerId="ADAL" clId="{DCFEC3DB-921D-4025-9C82-278C39C15F08}" dt="2026-04-26T22:00:26.631" v="3742" actId="20577"/>
          <ac:spMkLst>
            <pc:docMk/>
            <pc:sldMk cId="169631348" sldId="277"/>
            <ac:spMk id="3" creationId="{9143CBD7-1D59-D755-967C-7F5404D79F12}"/>
          </ac:spMkLst>
        </pc:spChg>
        <pc:spChg chg="add del mod ord">
          <ac:chgData name="Alex Desimone" userId="a462a153-58fd-42b6-bea9-cfcd9f8e4f6f" providerId="ADAL" clId="{DCFEC3DB-921D-4025-9C82-278C39C15F08}" dt="2026-04-26T21:12:57.701" v="2660" actId="478"/>
          <ac:spMkLst>
            <pc:docMk/>
            <pc:sldMk cId="169631348" sldId="277"/>
            <ac:spMk id="4" creationId="{EE4C2F43-9CB7-166D-E3CF-9FE7BF12B446}"/>
          </ac:spMkLst>
        </pc:spChg>
        <pc:spChg chg="add del mod ord">
          <ac:chgData name="Alex Desimone" userId="a462a153-58fd-42b6-bea9-cfcd9f8e4f6f" providerId="ADAL" clId="{DCFEC3DB-921D-4025-9C82-278C39C15F08}" dt="2026-04-26T21:12:53.725" v="2659" actId="478"/>
          <ac:spMkLst>
            <pc:docMk/>
            <pc:sldMk cId="169631348" sldId="277"/>
            <ac:spMk id="5" creationId="{A576935A-33FF-3B65-64C2-56C492DD8B4A}"/>
          </ac:spMkLst>
        </pc:spChg>
        <pc:spChg chg="add del mod ord">
          <ac:chgData name="Alex Desimone" userId="a462a153-58fd-42b6-bea9-cfcd9f8e4f6f" providerId="ADAL" clId="{DCFEC3DB-921D-4025-9C82-278C39C15F08}" dt="2026-04-26T21:12:57.701" v="2660" actId="478"/>
          <ac:spMkLst>
            <pc:docMk/>
            <pc:sldMk cId="169631348" sldId="277"/>
            <ac:spMk id="6" creationId="{D240E915-4271-C382-8444-8C79ABF4D6B9}"/>
          </ac:spMkLst>
        </pc:spChg>
        <pc:spChg chg="add del mod ord">
          <ac:chgData name="Alex Desimone" userId="a462a153-58fd-42b6-bea9-cfcd9f8e4f6f" providerId="ADAL" clId="{DCFEC3DB-921D-4025-9C82-278C39C15F08}" dt="2026-04-26T21:12:53.725" v="2659" actId="478"/>
          <ac:spMkLst>
            <pc:docMk/>
            <pc:sldMk cId="169631348" sldId="277"/>
            <ac:spMk id="7" creationId="{4177E13F-91F3-E163-3DF9-16717B143D6F}"/>
          </ac:spMkLst>
        </pc:spChg>
        <pc:spChg chg="add del mod">
          <ac:chgData name="Alex Desimone" userId="a462a153-58fd-42b6-bea9-cfcd9f8e4f6f" providerId="ADAL" clId="{DCFEC3DB-921D-4025-9C82-278C39C15F08}" dt="2026-04-26T21:12:57.701" v="2660" actId="478"/>
          <ac:spMkLst>
            <pc:docMk/>
            <pc:sldMk cId="169631348" sldId="277"/>
            <ac:spMk id="9" creationId="{A038EDCC-3742-88A9-AC06-771C5A39B879}"/>
          </ac:spMkLst>
        </pc:spChg>
        <pc:spChg chg="add del mod">
          <ac:chgData name="Alex Desimone" userId="a462a153-58fd-42b6-bea9-cfcd9f8e4f6f" providerId="ADAL" clId="{DCFEC3DB-921D-4025-9C82-278C39C15F08}" dt="2026-04-26T21:13:02.861" v="2661" actId="700"/>
          <ac:spMkLst>
            <pc:docMk/>
            <pc:sldMk cId="169631348" sldId="277"/>
            <ac:spMk id="11" creationId="{489237C7-2A7E-9E3A-2D2E-487A730ADC3F}"/>
          </ac:spMkLst>
        </pc:spChg>
        <pc:spChg chg="add del mod">
          <ac:chgData name="Alex Desimone" userId="a462a153-58fd-42b6-bea9-cfcd9f8e4f6f" providerId="ADAL" clId="{DCFEC3DB-921D-4025-9C82-278C39C15F08}" dt="2026-04-26T21:13:02.861" v="2661" actId="700"/>
          <ac:spMkLst>
            <pc:docMk/>
            <pc:sldMk cId="169631348" sldId="277"/>
            <ac:spMk id="13" creationId="{4387D5CF-E45F-3F5D-44A9-A8D1D29D9522}"/>
          </ac:spMkLst>
        </pc:spChg>
        <pc:spChg chg="add mod">
          <ac:chgData name="Alex Desimone" userId="a462a153-58fd-42b6-bea9-cfcd9f8e4f6f" providerId="ADAL" clId="{DCFEC3DB-921D-4025-9C82-278C39C15F08}" dt="2026-04-26T21:17:10.032" v="2804" actId="1037"/>
          <ac:spMkLst>
            <pc:docMk/>
            <pc:sldMk cId="169631348" sldId="277"/>
            <ac:spMk id="14" creationId="{3D717E52-FE9E-AAD0-8116-D2C808666E74}"/>
          </ac:spMkLst>
        </pc:spChg>
        <pc:spChg chg="add mod">
          <ac:chgData name="Alex Desimone" userId="a462a153-58fd-42b6-bea9-cfcd9f8e4f6f" providerId="ADAL" clId="{DCFEC3DB-921D-4025-9C82-278C39C15F08}" dt="2026-04-26T21:13:47.837" v="2730" actId="164"/>
          <ac:spMkLst>
            <pc:docMk/>
            <pc:sldMk cId="169631348" sldId="277"/>
            <ac:spMk id="15" creationId="{EDFBF503-584E-815A-798C-89E6E0EF5BBA}"/>
          </ac:spMkLst>
        </pc:spChg>
        <pc:spChg chg="add del mod">
          <ac:chgData name="Alex Desimone" userId="a462a153-58fd-42b6-bea9-cfcd9f8e4f6f" providerId="ADAL" clId="{DCFEC3DB-921D-4025-9C82-278C39C15F08}" dt="2026-04-26T21:15:59.044" v="2776" actId="478"/>
          <ac:spMkLst>
            <pc:docMk/>
            <pc:sldMk cId="169631348" sldId="277"/>
            <ac:spMk id="17" creationId="{64BC3359-750A-495A-F173-B5EEE1B1952D}"/>
          </ac:spMkLst>
        </pc:spChg>
        <pc:spChg chg="add del mod">
          <ac:chgData name="Alex Desimone" userId="a462a153-58fd-42b6-bea9-cfcd9f8e4f6f" providerId="ADAL" clId="{DCFEC3DB-921D-4025-9C82-278C39C15F08}" dt="2026-04-26T21:24:43.356" v="2925" actId="478"/>
          <ac:spMkLst>
            <pc:docMk/>
            <pc:sldMk cId="169631348" sldId="277"/>
            <ac:spMk id="18" creationId="{C30BCAA6-6FD8-4563-2A0F-BC824CBACFA0}"/>
          </ac:spMkLst>
        </pc:spChg>
        <pc:spChg chg="add del mod topLvl">
          <ac:chgData name="Alex Desimone" userId="a462a153-58fd-42b6-bea9-cfcd9f8e4f6f" providerId="ADAL" clId="{DCFEC3DB-921D-4025-9C82-278C39C15F08}" dt="2026-04-26T21:58:58.198" v="3695" actId="1038"/>
          <ac:spMkLst>
            <pc:docMk/>
            <pc:sldMk cId="169631348" sldId="277"/>
            <ac:spMk id="19" creationId="{2D8C0A06-1757-D606-F92E-675395165EB7}"/>
          </ac:spMkLst>
        </pc:spChg>
        <pc:spChg chg="add del mod topLvl">
          <ac:chgData name="Alex Desimone" userId="a462a153-58fd-42b6-bea9-cfcd9f8e4f6f" providerId="ADAL" clId="{DCFEC3DB-921D-4025-9C82-278C39C15F08}" dt="2026-04-26T21:58:58.198" v="3695" actId="1038"/>
          <ac:spMkLst>
            <pc:docMk/>
            <pc:sldMk cId="169631348" sldId="277"/>
            <ac:spMk id="20" creationId="{79232E68-C22E-DA70-6744-AC068F39A774}"/>
          </ac:spMkLst>
        </pc:spChg>
        <pc:spChg chg="add del mod">
          <ac:chgData name="Alex Desimone" userId="a462a153-58fd-42b6-bea9-cfcd9f8e4f6f" providerId="ADAL" clId="{DCFEC3DB-921D-4025-9C82-278C39C15F08}" dt="2026-04-26T21:24:43.356" v="2925" actId="478"/>
          <ac:spMkLst>
            <pc:docMk/>
            <pc:sldMk cId="169631348" sldId="277"/>
            <ac:spMk id="21" creationId="{13866539-D47B-D1F3-56B7-9356D845BBF2}"/>
          </ac:spMkLst>
        </pc:spChg>
        <pc:spChg chg="add mod topLvl">
          <ac:chgData name="Alex Desimone" userId="a462a153-58fd-42b6-bea9-cfcd9f8e4f6f" providerId="ADAL" clId="{DCFEC3DB-921D-4025-9C82-278C39C15F08}" dt="2026-04-26T21:58:58.198" v="3695" actId="1038"/>
          <ac:spMkLst>
            <pc:docMk/>
            <pc:sldMk cId="169631348" sldId="277"/>
            <ac:spMk id="22" creationId="{F3B3365E-73D7-AEF5-9817-ED5934467EF6}"/>
          </ac:spMkLst>
        </pc:spChg>
        <pc:spChg chg="add del mod">
          <ac:chgData name="Alex Desimone" userId="a462a153-58fd-42b6-bea9-cfcd9f8e4f6f" providerId="ADAL" clId="{DCFEC3DB-921D-4025-9C82-278C39C15F08}" dt="2026-04-26T21:34:55.318" v="3157" actId="47"/>
          <ac:spMkLst>
            <pc:docMk/>
            <pc:sldMk cId="169631348" sldId="277"/>
            <ac:spMk id="25" creationId="{C7EC6201-6612-A0B8-05E7-EF411DB5E134}"/>
          </ac:spMkLst>
        </pc:spChg>
        <pc:spChg chg="add del mod">
          <ac:chgData name="Alex Desimone" userId="a462a153-58fd-42b6-bea9-cfcd9f8e4f6f" providerId="ADAL" clId="{DCFEC3DB-921D-4025-9C82-278C39C15F08}" dt="2026-04-26T21:34:57.388" v="3158" actId="47"/>
          <ac:spMkLst>
            <pc:docMk/>
            <pc:sldMk cId="169631348" sldId="277"/>
            <ac:spMk id="27" creationId="{D7F960D3-53AA-FCA1-2385-F8B9F1906523}"/>
          </ac:spMkLst>
        </pc:spChg>
        <pc:spChg chg="add mod ord">
          <ac:chgData name="Alex Desimone" userId="a462a153-58fd-42b6-bea9-cfcd9f8e4f6f" providerId="ADAL" clId="{DCFEC3DB-921D-4025-9C82-278C39C15F08}" dt="2026-04-27T00:49:02.797" v="6837" actId="14100"/>
          <ac:spMkLst>
            <pc:docMk/>
            <pc:sldMk cId="169631348" sldId="277"/>
            <ac:spMk id="29" creationId="{C88D9381-D845-FAB8-C4E3-9BA730EF4162}"/>
          </ac:spMkLst>
        </pc:spChg>
        <pc:spChg chg="add mod ord">
          <ac:chgData name="Alex Desimone" userId="a462a153-58fd-42b6-bea9-cfcd9f8e4f6f" providerId="ADAL" clId="{DCFEC3DB-921D-4025-9C82-278C39C15F08}" dt="2026-04-27T00:49:05.331" v="6838" actId="14100"/>
          <ac:spMkLst>
            <pc:docMk/>
            <pc:sldMk cId="169631348" sldId="277"/>
            <ac:spMk id="30" creationId="{6C35F846-9FDB-93E7-BABA-20F4700A1E6E}"/>
          </ac:spMkLst>
        </pc:spChg>
        <pc:spChg chg="add mod">
          <ac:chgData name="Alex Desimone" userId="a462a153-58fd-42b6-bea9-cfcd9f8e4f6f" providerId="ADAL" clId="{DCFEC3DB-921D-4025-9C82-278C39C15F08}" dt="2026-04-26T21:51:35.015" v="3443" actId="1035"/>
          <ac:spMkLst>
            <pc:docMk/>
            <pc:sldMk cId="169631348" sldId="277"/>
            <ac:spMk id="32" creationId="{2E7DC437-D461-2669-399F-3A0C01CE551E}"/>
          </ac:spMkLst>
        </pc:spChg>
        <pc:spChg chg="add del mod">
          <ac:chgData name="Alex Desimone" userId="a462a153-58fd-42b6-bea9-cfcd9f8e4f6f" providerId="ADAL" clId="{DCFEC3DB-921D-4025-9C82-278C39C15F08}" dt="2026-04-26T21:43:39.321" v="3305" actId="478"/>
          <ac:spMkLst>
            <pc:docMk/>
            <pc:sldMk cId="169631348" sldId="277"/>
            <ac:spMk id="33" creationId="{B4F34785-7EBC-2681-2ADE-F6E9279CEA10}"/>
          </ac:spMkLst>
        </pc:spChg>
        <pc:spChg chg="add del">
          <ac:chgData name="Alex Desimone" userId="a462a153-58fd-42b6-bea9-cfcd9f8e4f6f" providerId="ADAL" clId="{DCFEC3DB-921D-4025-9C82-278C39C15F08}" dt="2026-04-26T21:43:45.455" v="3307" actId="478"/>
          <ac:spMkLst>
            <pc:docMk/>
            <pc:sldMk cId="169631348" sldId="277"/>
            <ac:spMk id="34" creationId="{D3A234BC-116E-88C8-0D59-8193F86F5913}"/>
          </ac:spMkLst>
        </pc:spChg>
        <pc:spChg chg="add mod">
          <ac:chgData name="Alex Desimone" userId="a462a153-58fd-42b6-bea9-cfcd9f8e4f6f" providerId="ADAL" clId="{DCFEC3DB-921D-4025-9C82-278C39C15F08}" dt="2026-04-26T22:00:02.690" v="3721" actId="14100"/>
          <ac:spMkLst>
            <pc:docMk/>
            <pc:sldMk cId="169631348" sldId="277"/>
            <ac:spMk id="35" creationId="{E3C3560F-5B6C-F245-E8F7-785BF2B98C4F}"/>
          </ac:spMkLst>
        </pc:spChg>
        <pc:spChg chg="add mod">
          <ac:chgData name="Alex Desimone" userId="a462a153-58fd-42b6-bea9-cfcd9f8e4f6f" providerId="ADAL" clId="{DCFEC3DB-921D-4025-9C82-278C39C15F08}" dt="2026-04-26T21:59:21.546" v="3709" actId="14100"/>
          <ac:spMkLst>
            <pc:docMk/>
            <pc:sldMk cId="169631348" sldId="277"/>
            <ac:spMk id="36" creationId="{33D404FF-9BFA-E6F7-928E-82CBF5A9C09A}"/>
          </ac:spMkLst>
        </pc:spChg>
        <pc:spChg chg="add mod">
          <ac:chgData name="Alex Desimone" userId="a462a153-58fd-42b6-bea9-cfcd9f8e4f6f" providerId="ADAL" clId="{DCFEC3DB-921D-4025-9C82-278C39C15F08}" dt="2026-04-27T00:49:09.137" v="6839" actId="1076"/>
          <ac:spMkLst>
            <pc:docMk/>
            <pc:sldMk cId="169631348" sldId="277"/>
            <ac:spMk id="37" creationId="{7D32FD53-99D5-5914-9897-10DC5EBA358B}"/>
          </ac:spMkLst>
        </pc:spChg>
        <pc:spChg chg="add mod ord">
          <ac:chgData name="Alex Desimone" userId="a462a153-58fd-42b6-bea9-cfcd9f8e4f6f" providerId="ADAL" clId="{DCFEC3DB-921D-4025-9C82-278C39C15F08}" dt="2026-04-26T21:59:56.357" v="3720" actId="166"/>
          <ac:spMkLst>
            <pc:docMk/>
            <pc:sldMk cId="169631348" sldId="277"/>
            <ac:spMk id="38" creationId="{5EF92DA0-2DF3-FB14-D148-CCC0F648663E}"/>
          </ac:spMkLst>
        </pc:spChg>
        <pc:spChg chg="add mod ord">
          <ac:chgData name="Alex Desimone" userId="a462a153-58fd-42b6-bea9-cfcd9f8e4f6f" providerId="ADAL" clId="{DCFEC3DB-921D-4025-9C82-278C39C15F08}" dt="2026-04-27T00:48:57.892" v="6836" actId="14100"/>
          <ac:spMkLst>
            <pc:docMk/>
            <pc:sldMk cId="169631348" sldId="277"/>
            <ac:spMk id="39" creationId="{5F5B584B-F932-632E-65AA-DCBD183F8116}"/>
          </ac:spMkLst>
        </pc:spChg>
        <pc:spChg chg="add mod">
          <ac:chgData name="Alex Desimone" userId="a462a153-58fd-42b6-bea9-cfcd9f8e4f6f" providerId="ADAL" clId="{DCFEC3DB-921D-4025-9C82-278C39C15F08}" dt="2026-04-26T22:00:12.434" v="3730" actId="1036"/>
          <ac:spMkLst>
            <pc:docMk/>
            <pc:sldMk cId="169631348" sldId="277"/>
            <ac:spMk id="40" creationId="{467F14FD-DA2A-9528-C903-C199D39C5F46}"/>
          </ac:spMkLst>
        </pc:spChg>
        <pc:grpChg chg="add del mod">
          <ac:chgData name="Alex Desimone" userId="a462a153-58fd-42b6-bea9-cfcd9f8e4f6f" providerId="ADAL" clId="{DCFEC3DB-921D-4025-9C82-278C39C15F08}" dt="2026-04-26T21:24:43.356" v="2925" actId="478"/>
          <ac:grpSpMkLst>
            <pc:docMk/>
            <pc:sldMk cId="169631348" sldId="277"/>
            <ac:grpSpMk id="16" creationId="{9A3DF35B-A57D-4537-CCB5-0E17F5C71A9D}"/>
          </ac:grpSpMkLst>
        </pc:grpChg>
        <pc:grpChg chg="add del mod">
          <ac:chgData name="Alex Desimone" userId="a462a153-58fd-42b6-bea9-cfcd9f8e4f6f" providerId="ADAL" clId="{DCFEC3DB-921D-4025-9C82-278C39C15F08}" dt="2026-04-26T21:30:31.067" v="3003" actId="165"/>
          <ac:grpSpMkLst>
            <pc:docMk/>
            <pc:sldMk cId="169631348" sldId="277"/>
            <ac:grpSpMk id="23" creationId="{80661A84-3FDC-0E1A-73F9-EF61703052AF}"/>
          </ac:grpSpMkLst>
        </pc:grpChg>
        <pc:grpChg chg="add del mod">
          <ac:chgData name="Alex Desimone" userId="a462a153-58fd-42b6-bea9-cfcd9f8e4f6f" providerId="ADAL" clId="{DCFEC3DB-921D-4025-9C82-278C39C15F08}" dt="2026-04-26T21:58:55.892" v="3686" actId="164"/>
          <ac:grpSpMkLst>
            <pc:docMk/>
            <pc:sldMk cId="169631348" sldId="277"/>
            <ac:grpSpMk id="28" creationId="{25C90928-5F22-6A1D-FF16-95B30B61C9B3}"/>
          </ac:grpSpMkLst>
        </pc:grpChg>
        <pc:grpChg chg="add mod">
          <ac:chgData name="Alex Desimone" userId="a462a153-58fd-42b6-bea9-cfcd9f8e4f6f" providerId="ADAL" clId="{DCFEC3DB-921D-4025-9C82-278C39C15F08}" dt="2026-04-26T21:58:55.892" v="3686" actId="164"/>
          <ac:grpSpMkLst>
            <pc:docMk/>
            <pc:sldMk cId="169631348" sldId="277"/>
            <ac:grpSpMk id="41" creationId="{0E329F2D-A9C2-118F-0A16-76D0B76B3B3B}"/>
          </ac:grpSpMkLst>
        </pc:grpChg>
        <pc:picChg chg="add">
          <ac:chgData name="Alex Desimone" userId="a462a153-58fd-42b6-bea9-cfcd9f8e4f6f" providerId="ADAL" clId="{DCFEC3DB-921D-4025-9C82-278C39C15F08}" dt="2026-04-26T21:24:37.909" v="2922"/>
          <ac:picMkLst>
            <pc:docMk/>
            <pc:sldMk cId="169631348" sldId="277"/>
            <ac:picMk id="1026" creationId="{51464262-D427-A175-D3AA-016405606117}"/>
          </ac:picMkLst>
        </pc:picChg>
        <pc:picChg chg="add mod topLvl">
          <ac:chgData name="Alex Desimone" userId="a462a153-58fd-42b6-bea9-cfcd9f8e4f6f" providerId="ADAL" clId="{DCFEC3DB-921D-4025-9C82-278C39C15F08}" dt="2026-04-26T21:58:58.198" v="3695" actId="1038"/>
          <ac:picMkLst>
            <pc:docMk/>
            <pc:sldMk cId="169631348" sldId="277"/>
            <ac:picMk id="1028" creationId="{0F8E5228-228E-0753-B3FA-AD319CAB7699}"/>
          </ac:picMkLst>
        </pc:picChg>
        <pc:picChg chg="add">
          <ac:chgData name="Alex Desimone" userId="a462a153-58fd-42b6-bea9-cfcd9f8e4f6f" providerId="ADAL" clId="{DCFEC3DB-921D-4025-9C82-278C39C15F08}" dt="2026-04-26T21:25:31.724" v="2949"/>
          <ac:picMkLst>
            <pc:docMk/>
            <pc:sldMk cId="169631348" sldId="277"/>
            <ac:picMk id="1030" creationId="{88459B2D-F1F0-A158-9126-8BA2799613A4}"/>
          </ac:picMkLst>
        </pc:picChg>
        <pc:picChg chg="add mod">
          <ac:chgData name="Alex Desimone" userId="a462a153-58fd-42b6-bea9-cfcd9f8e4f6f" providerId="ADAL" clId="{DCFEC3DB-921D-4025-9C82-278C39C15F08}" dt="2026-04-26T22:00:12.434" v="3730" actId="1036"/>
          <ac:picMkLst>
            <pc:docMk/>
            <pc:sldMk cId="169631348" sldId="277"/>
            <ac:picMk id="1032" creationId="{1FF93097-3E2F-BE27-3150-64313AA19548}"/>
          </ac:picMkLst>
        </pc:picChg>
      </pc:sldChg>
      <pc:sldChg chg="new del">
        <pc:chgData name="Alex Desimone" userId="a462a153-58fd-42b6-bea9-cfcd9f8e4f6f" providerId="ADAL" clId="{DCFEC3DB-921D-4025-9C82-278C39C15F08}" dt="2026-04-26T21:35:01.109" v="3159" actId="47"/>
        <pc:sldMkLst>
          <pc:docMk/>
          <pc:sldMk cId="541151654" sldId="278"/>
        </pc:sldMkLst>
      </pc:sldChg>
      <pc:sldChg chg="addSp delSp modSp new mod">
        <pc:chgData name="Alex Desimone" userId="a462a153-58fd-42b6-bea9-cfcd9f8e4f6f" providerId="ADAL" clId="{DCFEC3DB-921D-4025-9C82-278C39C15F08}" dt="2026-04-26T23:12:26.110" v="5157" actId="1037"/>
        <pc:sldMkLst>
          <pc:docMk/>
          <pc:sldMk cId="3570795301" sldId="278"/>
        </pc:sldMkLst>
        <pc:spChg chg="del">
          <ac:chgData name="Alex Desimone" userId="a462a153-58fd-42b6-bea9-cfcd9f8e4f6f" providerId="ADAL" clId="{DCFEC3DB-921D-4025-9C82-278C39C15F08}" dt="2026-04-26T22:16:33.679" v="3807" actId="3680"/>
          <ac:spMkLst>
            <pc:docMk/>
            <pc:sldMk cId="3570795301" sldId="278"/>
            <ac:spMk id="2" creationId="{90B7D362-65A3-D974-4DA2-A55DD615EABC}"/>
          </ac:spMkLst>
        </pc:spChg>
        <pc:spChg chg="mod">
          <ac:chgData name="Alex Desimone" userId="a462a153-58fd-42b6-bea9-cfcd9f8e4f6f" providerId="ADAL" clId="{DCFEC3DB-921D-4025-9C82-278C39C15F08}" dt="2026-04-26T22:16:16.435" v="3806" actId="20577"/>
          <ac:spMkLst>
            <pc:docMk/>
            <pc:sldMk cId="3570795301" sldId="278"/>
            <ac:spMk id="3" creationId="{65381F48-E7C7-FB0E-1B04-F44F495BA2A0}"/>
          </ac:spMkLst>
        </pc:spChg>
        <pc:spChg chg="add mod">
          <ac:chgData name="Alex Desimone" userId="a462a153-58fd-42b6-bea9-cfcd9f8e4f6f" providerId="ADAL" clId="{DCFEC3DB-921D-4025-9C82-278C39C15F08}" dt="2026-04-26T22:43:37.456" v="4737" actId="164"/>
          <ac:spMkLst>
            <pc:docMk/>
            <pc:sldMk cId="3570795301" sldId="278"/>
            <ac:spMk id="5" creationId="{C0022053-BE1B-CA62-A35F-7EE2FD76C12D}"/>
          </ac:spMkLst>
        </pc:spChg>
        <pc:spChg chg="add mod">
          <ac:chgData name="Alex Desimone" userId="a462a153-58fd-42b6-bea9-cfcd9f8e4f6f" providerId="ADAL" clId="{DCFEC3DB-921D-4025-9C82-278C39C15F08}" dt="2026-04-26T22:43:37.456" v="4737" actId="164"/>
          <ac:spMkLst>
            <pc:docMk/>
            <pc:sldMk cId="3570795301" sldId="278"/>
            <ac:spMk id="6" creationId="{964E2CA9-5FE9-111A-A24F-5CA9F8D4DF1B}"/>
          </ac:spMkLst>
        </pc:spChg>
        <pc:spChg chg="mod">
          <ac:chgData name="Alex Desimone" userId="a462a153-58fd-42b6-bea9-cfcd9f8e4f6f" providerId="ADAL" clId="{DCFEC3DB-921D-4025-9C82-278C39C15F08}" dt="2026-04-26T23:09:29.734" v="5112" actId="1038"/>
          <ac:spMkLst>
            <pc:docMk/>
            <pc:sldMk cId="3570795301" sldId="278"/>
            <ac:spMk id="9" creationId="{83415238-0EAF-C2B4-32F3-3B96AEACE54A}"/>
          </ac:spMkLst>
        </pc:spChg>
        <pc:spChg chg="mod">
          <ac:chgData name="Alex Desimone" userId="a462a153-58fd-42b6-bea9-cfcd9f8e4f6f" providerId="ADAL" clId="{DCFEC3DB-921D-4025-9C82-278C39C15F08}" dt="2026-04-26T23:09:29.734" v="5112" actId="1038"/>
          <ac:spMkLst>
            <pc:docMk/>
            <pc:sldMk cId="3570795301" sldId="278"/>
            <ac:spMk id="10" creationId="{077FA239-08DF-A668-7EF3-674445E89E2A}"/>
          </ac:spMkLst>
        </pc:spChg>
        <pc:spChg chg="add del">
          <ac:chgData name="Alex Desimone" userId="a462a153-58fd-42b6-bea9-cfcd9f8e4f6f" providerId="ADAL" clId="{DCFEC3DB-921D-4025-9C82-278C39C15F08}" dt="2026-04-26T22:48:17.751" v="4759" actId="478"/>
          <ac:spMkLst>
            <pc:docMk/>
            <pc:sldMk cId="3570795301" sldId="278"/>
            <ac:spMk id="12" creationId="{027C869C-46A1-741C-0918-99CE815D1920}"/>
          </ac:spMkLst>
        </pc:spChg>
        <pc:spChg chg="add del">
          <ac:chgData name="Alex Desimone" userId="a462a153-58fd-42b6-bea9-cfcd9f8e4f6f" providerId="ADAL" clId="{DCFEC3DB-921D-4025-9C82-278C39C15F08}" dt="2026-04-26T22:49:00.191" v="4761" actId="478"/>
          <ac:spMkLst>
            <pc:docMk/>
            <pc:sldMk cId="3570795301" sldId="278"/>
            <ac:spMk id="13" creationId="{451B20D8-A4DD-9235-3DEB-8DB663B490BD}"/>
          </ac:spMkLst>
        </pc:spChg>
        <pc:spChg chg="add del mod topLvl">
          <ac:chgData name="Alex Desimone" userId="a462a153-58fd-42b6-bea9-cfcd9f8e4f6f" providerId="ADAL" clId="{DCFEC3DB-921D-4025-9C82-278C39C15F08}" dt="2026-04-26T22:54:48.108" v="4827"/>
          <ac:spMkLst>
            <pc:docMk/>
            <pc:sldMk cId="3570795301" sldId="278"/>
            <ac:spMk id="17" creationId="{C18984EE-A9CE-9DFF-D23A-792B15EAA0AF}"/>
          </ac:spMkLst>
        </pc:spChg>
        <pc:spChg chg="add del mod topLvl">
          <ac:chgData name="Alex Desimone" userId="a462a153-58fd-42b6-bea9-cfcd9f8e4f6f" providerId="ADAL" clId="{DCFEC3DB-921D-4025-9C82-278C39C15F08}" dt="2026-04-26T22:54:48.108" v="4827"/>
          <ac:spMkLst>
            <pc:docMk/>
            <pc:sldMk cId="3570795301" sldId="278"/>
            <ac:spMk id="18" creationId="{B6A50139-1D76-D60A-E770-7F8B24D1964C}"/>
          </ac:spMkLst>
        </pc:spChg>
        <pc:spChg chg="mod">
          <ac:chgData name="Alex Desimone" userId="a462a153-58fd-42b6-bea9-cfcd9f8e4f6f" providerId="ADAL" clId="{DCFEC3DB-921D-4025-9C82-278C39C15F08}" dt="2026-04-26T23:09:29.734" v="5112" actId="1038"/>
          <ac:spMkLst>
            <pc:docMk/>
            <pc:sldMk cId="3570795301" sldId="278"/>
            <ac:spMk id="20" creationId="{94D18E9D-F037-2F91-E232-6CB0BC71C4B9}"/>
          </ac:spMkLst>
        </pc:spChg>
        <pc:spChg chg="mod topLvl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29" creationId="{94758CD1-2297-7358-EF8D-41BE42403ED0}"/>
          </ac:spMkLst>
        </pc:spChg>
        <pc:spChg chg="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30" creationId="{7F7D3094-52A1-472E-70D4-1271AD583325}"/>
          </ac:spMkLst>
        </pc:spChg>
        <pc:spChg chg="mod">
          <ac:chgData name="Alex Desimone" userId="a462a153-58fd-42b6-bea9-cfcd9f8e4f6f" providerId="ADAL" clId="{DCFEC3DB-921D-4025-9C82-278C39C15F08}" dt="2026-04-26T23:10:28.295" v="5135" actId="1038"/>
          <ac:spMkLst>
            <pc:docMk/>
            <pc:sldMk cId="3570795301" sldId="278"/>
            <ac:spMk id="31" creationId="{A6E97116-24C6-BE30-5301-EA046CE0A138}"/>
          </ac:spMkLst>
        </pc:spChg>
        <pc:spChg chg="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33" creationId="{2DFFD10E-16E9-E52F-F434-15EE7C0A8D1E}"/>
          </ac:spMkLst>
        </pc:spChg>
        <pc:spChg chg="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34" creationId="{739AA7A2-1BF2-2320-7388-4BC9227F8A3E}"/>
          </ac:spMkLst>
        </pc:spChg>
        <pc:spChg chg="add del mod ord">
          <ac:chgData name="Alex Desimone" userId="a462a153-58fd-42b6-bea9-cfcd9f8e4f6f" providerId="ADAL" clId="{DCFEC3DB-921D-4025-9C82-278C39C15F08}" dt="2026-04-26T22:59:11.507" v="4874"/>
          <ac:spMkLst>
            <pc:docMk/>
            <pc:sldMk cId="3570795301" sldId="278"/>
            <ac:spMk id="37" creationId="{F5FA6D7B-797D-E72E-B103-88F7AE69F011}"/>
          </ac:spMkLst>
        </pc:spChg>
        <pc:spChg chg="add mod">
          <ac:chgData name="Alex Desimone" userId="a462a153-58fd-42b6-bea9-cfcd9f8e4f6f" providerId="ADAL" clId="{DCFEC3DB-921D-4025-9C82-278C39C15F08}" dt="2026-04-26T22:58:20.330" v="4861" actId="1076"/>
          <ac:spMkLst>
            <pc:docMk/>
            <pc:sldMk cId="3570795301" sldId="278"/>
            <ac:spMk id="38" creationId="{7DE24C0E-5DEA-F9D2-FE07-419AC391A89B}"/>
          </ac:spMkLst>
        </pc:spChg>
        <pc:spChg chg="add del mod ord">
          <ac:chgData name="Alex Desimone" userId="a462a153-58fd-42b6-bea9-cfcd9f8e4f6f" providerId="ADAL" clId="{DCFEC3DB-921D-4025-9C82-278C39C15F08}" dt="2026-04-26T22:59:11.507" v="4874"/>
          <ac:spMkLst>
            <pc:docMk/>
            <pc:sldMk cId="3570795301" sldId="278"/>
            <ac:spMk id="39" creationId="{AE2281C5-A059-AA90-0106-E324CCB2C8F3}"/>
          </ac:spMkLst>
        </pc:spChg>
        <pc:spChg chg="mod">
          <ac:chgData name="Alex Desimone" userId="a462a153-58fd-42b6-bea9-cfcd9f8e4f6f" providerId="ADAL" clId="{DCFEC3DB-921D-4025-9C82-278C39C15F08}" dt="2026-04-26T22:58:35.516" v="4865"/>
          <ac:spMkLst>
            <pc:docMk/>
            <pc:sldMk cId="3570795301" sldId="278"/>
            <ac:spMk id="40" creationId="{7D632E4E-A580-53B6-B1EF-925F8EEDB013}"/>
          </ac:spMkLst>
        </pc:spChg>
        <pc:spChg chg="mod">
          <ac:chgData name="Alex Desimone" userId="a462a153-58fd-42b6-bea9-cfcd9f8e4f6f" providerId="ADAL" clId="{DCFEC3DB-921D-4025-9C82-278C39C15F08}" dt="2026-04-26T22:58:47.371" v="4870"/>
          <ac:spMkLst>
            <pc:docMk/>
            <pc:sldMk cId="3570795301" sldId="278"/>
            <ac:spMk id="41" creationId="{832DD207-A517-0EC0-3227-E94283547EC9}"/>
          </ac:spMkLst>
        </pc:spChg>
        <pc:spChg chg="add mod">
          <ac:chgData name="Alex Desimone" userId="a462a153-58fd-42b6-bea9-cfcd9f8e4f6f" providerId="ADAL" clId="{DCFEC3DB-921D-4025-9C82-278C39C15F08}" dt="2026-04-26T22:58:47.055" v="4869" actId="1076"/>
          <ac:spMkLst>
            <pc:docMk/>
            <pc:sldMk cId="3570795301" sldId="278"/>
            <ac:spMk id="42" creationId="{638E3DE2-8053-6707-6EC3-27F6DBD46C8D}"/>
          </ac:spMkLst>
        </pc:spChg>
        <pc:spChg chg="del mod ord">
          <ac:chgData name="Alex Desimone" userId="a462a153-58fd-42b6-bea9-cfcd9f8e4f6f" providerId="ADAL" clId="{DCFEC3DB-921D-4025-9C82-278C39C15F08}" dt="2026-04-26T23:00:52.235" v="4906" actId="478"/>
          <ac:spMkLst>
            <pc:docMk/>
            <pc:sldMk cId="3570795301" sldId="278"/>
            <ac:spMk id="43" creationId="{1EE3D68B-F908-0B34-B97F-60984CF56888}"/>
          </ac:spMkLst>
        </pc:spChg>
        <pc:spChg chg="add del mod">
          <ac:chgData name="Alex Desimone" userId="a462a153-58fd-42b6-bea9-cfcd9f8e4f6f" providerId="ADAL" clId="{DCFEC3DB-921D-4025-9C82-278C39C15F08}" dt="2026-04-26T22:59:51.726" v="4883" actId="478"/>
          <ac:spMkLst>
            <pc:docMk/>
            <pc:sldMk cId="3570795301" sldId="278"/>
            <ac:spMk id="44" creationId="{C4B2EAA5-BF8E-3F17-E30A-E4F339EAEED2}"/>
          </ac:spMkLst>
        </pc:spChg>
        <pc:spChg chg="add mod ord">
          <ac:chgData name="Alex Desimone" userId="a462a153-58fd-42b6-bea9-cfcd9f8e4f6f" providerId="ADAL" clId="{DCFEC3DB-921D-4025-9C82-278C39C15F08}" dt="2026-04-26T23:02:37.487" v="4954" actId="1038"/>
          <ac:spMkLst>
            <pc:docMk/>
            <pc:sldMk cId="3570795301" sldId="278"/>
            <ac:spMk id="45" creationId="{AEC602DB-B887-C119-A9B5-854E617AE58B}"/>
          </ac:spMkLst>
        </pc:spChg>
        <pc:spChg chg="add del">
          <ac:chgData name="Alex Desimone" userId="a462a153-58fd-42b6-bea9-cfcd9f8e4f6f" providerId="ADAL" clId="{DCFEC3DB-921D-4025-9C82-278C39C15F08}" dt="2026-04-26T22:59:50.709" v="4882" actId="478"/>
          <ac:spMkLst>
            <pc:docMk/>
            <pc:sldMk cId="3570795301" sldId="278"/>
            <ac:spMk id="46" creationId="{EEBDDA10-588F-7160-E3B9-7CFD16487129}"/>
          </ac:spMkLst>
        </pc:spChg>
        <pc:spChg chg="add mod">
          <ac:chgData name="Alex Desimone" userId="a462a153-58fd-42b6-bea9-cfcd9f8e4f6f" providerId="ADAL" clId="{DCFEC3DB-921D-4025-9C82-278C39C15F08}" dt="2026-04-26T23:02:37.487" v="4954" actId="1038"/>
          <ac:spMkLst>
            <pc:docMk/>
            <pc:sldMk cId="3570795301" sldId="278"/>
            <ac:spMk id="47" creationId="{3E032EE6-6FC4-F9C4-74E9-E0AC3F927E4F}"/>
          </ac:spMkLst>
        </pc:spChg>
        <pc:spChg chg="add 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48" creationId="{8EF55696-0DE4-9C47-2F34-E932D94AACD4}"/>
          </ac:spMkLst>
        </pc:spChg>
        <pc:spChg chg="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50" creationId="{4F27BE9E-AF58-96E9-3E69-6E7ACCAA5A52}"/>
          </ac:spMkLst>
        </pc:spChg>
        <pc:spChg chg="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51" creationId="{1422C8E4-1364-F43F-774A-0734C04079B4}"/>
          </ac:spMkLst>
        </pc:spChg>
        <pc:spChg chg="add 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54" creationId="{49FF512E-B5CA-C2CD-0F55-9E679BC4040F}"/>
          </ac:spMkLst>
        </pc:spChg>
        <pc:spChg chg="add 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58" creationId="{EA9EE7F3-FB37-8AB5-9178-BF4BBAD9C8D6}"/>
          </ac:spMkLst>
        </pc:spChg>
        <pc:spChg chg="add mod">
          <ac:chgData name="Alex Desimone" userId="a462a153-58fd-42b6-bea9-cfcd9f8e4f6f" providerId="ADAL" clId="{DCFEC3DB-921D-4025-9C82-278C39C15F08}" dt="2026-04-26T23:10:26.713" v="5130" actId="164"/>
          <ac:spMkLst>
            <pc:docMk/>
            <pc:sldMk cId="3570795301" sldId="278"/>
            <ac:spMk id="59" creationId="{958B13E7-7B3C-F797-54EE-476C4FD41F12}"/>
          </ac:spMkLst>
        </pc:spChg>
        <pc:spChg chg="del mod topLvl">
          <ac:chgData name="Alex Desimone" userId="a462a153-58fd-42b6-bea9-cfcd9f8e4f6f" providerId="ADAL" clId="{DCFEC3DB-921D-4025-9C82-278C39C15F08}" dt="2026-04-26T23:07:37.929" v="5059" actId="478"/>
          <ac:spMkLst>
            <pc:docMk/>
            <pc:sldMk cId="3570795301" sldId="278"/>
            <ac:spMk id="3072" creationId="{D2FD88FC-0C8F-8DD1-2792-5EB562CED60D}"/>
          </ac:spMkLst>
        </pc:spChg>
        <pc:spChg chg="mod">
          <ac:chgData name="Alex Desimone" userId="a462a153-58fd-42b6-bea9-cfcd9f8e4f6f" providerId="ADAL" clId="{DCFEC3DB-921D-4025-9C82-278C39C15F08}" dt="2026-04-26T23:04:49.219" v="5032" actId="165"/>
          <ac:spMkLst>
            <pc:docMk/>
            <pc:sldMk cId="3570795301" sldId="278"/>
            <ac:spMk id="3073" creationId="{8313F42B-72DD-F418-B496-9F259D4AEAFF}"/>
          </ac:spMkLst>
        </pc:spChg>
        <pc:spChg chg="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75" creationId="{BE8CC392-D2B7-BE38-AF45-FAA372201F36}"/>
          </ac:spMkLst>
        </pc:spChg>
        <pc:spChg chg="add 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77" creationId="{82B7E24F-21DD-DEE9-C4E0-007BD975F9E8}"/>
          </ac:spMkLst>
        </pc:spChg>
        <pc:spChg chg="add mod">
          <ac:chgData name="Alex Desimone" userId="a462a153-58fd-42b6-bea9-cfcd9f8e4f6f" providerId="ADAL" clId="{DCFEC3DB-921D-4025-9C82-278C39C15F08}" dt="2026-04-26T23:07:02.290" v="5044" actId="164"/>
          <ac:spMkLst>
            <pc:docMk/>
            <pc:sldMk cId="3570795301" sldId="278"/>
            <ac:spMk id="3079" creationId="{5CC78095-10C9-39CA-3B0D-ABC5EE0590D9}"/>
          </ac:spMkLst>
        </pc:spChg>
        <pc:spChg chg="add 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81" creationId="{AD61FA84-19EF-1A89-4BEB-F009397FDAE4}"/>
          </ac:spMkLst>
        </pc:spChg>
        <pc:spChg chg="add 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83" creationId="{0A639811-C90B-4595-231B-552D07C69883}"/>
          </ac:spMkLst>
        </pc:spChg>
        <pc:spChg chg="add 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85" creationId="{E5ABDB07-FECF-2643-8F2F-31085CB0DAFA}"/>
          </ac:spMkLst>
        </pc:spChg>
        <pc:spChg chg="add 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86" creationId="{7232AC5B-9ABD-845B-CE8E-548BDEF73E69}"/>
          </ac:spMkLst>
        </pc:spChg>
        <pc:spChg chg="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90" creationId="{B1382586-0DF3-E3B2-E635-97EA1B4C64F2}"/>
          </ac:spMkLst>
        </pc:spChg>
        <pc:spChg chg="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91" creationId="{BCE74D81-1865-BFD9-55C6-44D86CA5D408}"/>
          </ac:spMkLst>
        </pc:spChg>
        <pc:spChg chg="mod">
          <ac:chgData name="Alex Desimone" userId="a462a153-58fd-42b6-bea9-cfcd9f8e4f6f" providerId="ADAL" clId="{DCFEC3DB-921D-4025-9C82-278C39C15F08}" dt="2026-04-26T23:08:44.141" v="5091" actId="1076"/>
          <ac:spMkLst>
            <pc:docMk/>
            <pc:sldMk cId="3570795301" sldId="278"/>
            <ac:spMk id="3092" creationId="{0D0ECDD5-C70C-2170-C8D9-129C8CD751D2}"/>
          </ac:spMkLst>
        </pc:spChg>
        <pc:spChg chg="add mod">
          <ac:chgData name="Alex Desimone" userId="a462a153-58fd-42b6-bea9-cfcd9f8e4f6f" providerId="ADAL" clId="{DCFEC3DB-921D-4025-9C82-278C39C15F08}" dt="2026-04-26T23:08:46.230" v="5092" actId="14100"/>
          <ac:spMkLst>
            <pc:docMk/>
            <pc:sldMk cId="3570795301" sldId="278"/>
            <ac:spMk id="3094" creationId="{229D5989-3371-7AB9-DD93-B30951A7F4C5}"/>
          </ac:spMkLst>
        </pc:spChg>
        <pc:spChg chg="mod">
          <ac:chgData name="Alex Desimone" userId="a462a153-58fd-42b6-bea9-cfcd9f8e4f6f" providerId="ADAL" clId="{DCFEC3DB-921D-4025-9C82-278C39C15F08}" dt="2026-04-26T23:08:56.475" v="5096" actId="1037"/>
          <ac:spMkLst>
            <pc:docMk/>
            <pc:sldMk cId="3570795301" sldId="278"/>
            <ac:spMk id="3101" creationId="{13B798DB-DF21-03CB-CFBD-9F73EE5479D0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06" creationId="{9533765E-6E15-F4EC-1664-6025473A2CED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07" creationId="{9C71131B-2B17-1367-9641-0D06522C498A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08" creationId="{106B3D62-79CF-1F30-7F7D-4E4A22CC23FA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09" creationId="{51E50FAB-D241-54CE-1969-D0DECE7AC57A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11" creationId="{06F079AE-60A5-849B-E6F5-4B49A1ECBDE7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12" creationId="{EA2BC300-D5FE-D407-6B40-C27B882B9D24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13" creationId="{5D825282-A2FC-2C69-D639-AFFFFDE4C1DE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14" creationId="{76D39DD8-B145-6EDE-3790-1519EE1D3C65}"/>
          </ac:spMkLst>
        </pc:spChg>
        <pc:spChg chg="mod">
          <ac:chgData name="Alex Desimone" userId="a462a153-58fd-42b6-bea9-cfcd9f8e4f6f" providerId="ADAL" clId="{DCFEC3DB-921D-4025-9C82-278C39C15F08}" dt="2026-04-26T23:08:22.853" v="5076" actId="1076"/>
          <ac:spMkLst>
            <pc:docMk/>
            <pc:sldMk cId="3570795301" sldId="278"/>
            <ac:spMk id="3115" creationId="{596E5A35-90A0-9240-682B-1DDC1D51DB97}"/>
          </ac:spMkLst>
        </pc:spChg>
        <pc:spChg chg="add mod">
          <ac:chgData name="Alex Desimone" userId="a462a153-58fd-42b6-bea9-cfcd9f8e4f6f" providerId="ADAL" clId="{DCFEC3DB-921D-4025-9C82-278C39C15F08}" dt="2026-04-26T23:10:57.748" v="5154" actId="1036"/>
          <ac:spMkLst>
            <pc:docMk/>
            <pc:sldMk cId="3570795301" sldId="278"/>
            <ac:spMk id="3117" creationId="{17C9D239-7C72-343C-AE36-00C649534919}"/>
          </ac:spMkLst>
        </pc:spChg>
        <pc:spChg chg="add mod">
          <ac:chgData name="Alex Desimone" userId="a462a153-58fd-42b6-bea9-cfcd9f8e4f6f" providerId="ADAL" clId="{DCFEC3DB-921D-4025-9C82-278C39C15F08}" dt="2026-04-26T23:10:39.997" v="5142" actId="164"/>
          <ac:spMkLst>
            <pc:docMk/>
            <pc:sldMk cId="3570795301" sldId="278"/>
            <ac:spMk id="3118" creationId="{DE925AC2-7FF0-3018-9C0B-ECD29B6C3825}"/>
          </ac:spMkLst>
        </pc:spChg>
        <pc:spChg chg="add mod">
          <ac:chgData name="Alex Desimone" userId="a462a153-58fd-42b6-bea9-cfcd9f8e4f6f" providerId="ADAL" clId="{DCFEC3DB-921D-4025-9C82-278C39C15F08}" dt="2026-04-26T23:10:39.997" v="5142" actId="164"/>
          <ac:spMkLst>
            <pc:docMk/>
            <pc:sldMk cId="3570795301" sldId="278"/>
            <ac:spMk id="3119" creationId="{0F073EFA-10B7-82F6-7C03-E6C3A51B73FE}"/>
          </ac:spMkLst>
        </pc:spChg>
        <pc:spChg chg="add mod">
          <ac:chgData name="Alex Desimone" userId="a462a153-58fd-42b6-bea9-cfcd9f8e4f6f" providerId="ADAL" clId="{DCFEC3DB-921D-4025-9C82-278C39C15F08}" dt="2026-04-26T23:10:05.113" v="5124" actId="164"/>
          <ac:spMkLst>
            <pc:docMk/>
            <pc:sldMk cId="3570795301" sldId="278"/>
            <ac:spMk id="3121" creationId="{859EDC34-EA67-5EF2-CF62-99641396FD1F}"/>
          </ac:spMkLst>
        </pc:spChg>
        <pc:spChg chg="add mod">
          <ac:chgData name="Alex Desimone" userId="a462a153-58fd-42b6-bea9-cfcd9f8e4f6f" providerId="ADAL" clId="{DCFEC3DB-921D-4025-9C82-278C39C15F08}" dt="2026-04-26T23:10:05.113" v="5124" actId="164"/>
          <ac:spMkLst>
            <pc:docMk/>
            <pc:sldMk cId="3570795301" sldId="278"/>
            <ac:spMk id="3122" creationId="{F1EF26F0-6508-123A-6236-3C709F6EEE9C}"/>
          </ac:spMkLst>
        </pc:spChg>
        <pc:spChg chg="add mod">
          <ac:chgData name="Alex Desimone" userId="a462a153-58fd-42b6-bea9-cfcd9f8e4f6f" providerId="ADAL" clId="{DCFEC3DB-921D-4025-9C82-278C39C15F08}" dt="2026-04-26T23:10:05.113" v="5124" actId="164"/>
          <ac:spMkLst>
            <pc:docMk/>
            <pc:sldMk cId="3570795301" sldId="278"/>
            <ac:spMk id="3123" creationId="{C9B23C10-1E2D-DBB9-05E6-9F7F22E50221}"/>
          </ac:spMkLst>
        </pc:spChg>
        <pc:spChg chg="add mod">
          <ac:chgData name="Alex Desimone" userId="a462a153-58fd-42b6-bea9-cfcd9f8e4f6f" providerId="ADAL" clId="{DCFEC3DB-921D-4025-9C82-278C39C15F08}" dt="2026-04-26T23:12:26.110" v="5157" actId="1037"/>
          <ac:spMkLst>
            <pc:docMk/>
            <pc:sldMk cId="3570795301" sldId="278"/>
            <ac:spMk id="3126" creationId="{E0CB5A61-6D25-CBC3-B791-D887BAAE4A59}"/>
          </ac:spMkLst>
        </pc:spChg>
        <pc:spChg chg="add mod">
          <ac:chgData name="Alex Desimone" userId="a462a153-58fd-42b6-bea9-cfcd9f8e4f6f" providerId="ADAL" clId="{DCFEC3DB-921D-4025-9C82-278C39C15F08}" dt="2026-04-26T23:10:57.748" v="5154" actId="1036"/>
          <ac:spMkLst>
            <pc:docMk/>
            <pc:sldMk cId="3570795301" sldId="278"/>
            <ac:spMk id="3130" creationId="{6C11E4A2-5329-872C-B612-4F7A9B6D895C}"/>
          </ac:spMkLst>
        </pc:spChg>
        <pc:grpChg chg="add del mod">
          <ac:chgData name="Alex Desimone" userId="a462a153-58fd-42b6-bea9-cfcd9f8e4f6f" providerId="ADAL" clId="{DCFEC3DB-921D-4025-9C82-278C39C15F08}" dt="2026-04-26T22:47:59.822" v="4752" actId="21"/>
          <ac:grpSpMkLst>
            <pc:docMk/>
            <pc:sldMk cId="3570795301" sldId="278"/>
            <ac:grpSpMk id="7" creationId="{DAF1C2C7-CC12-01FA-05C1-FB944903A843}"/>
          </ac:grpSpMkLst>
        </pc:grpChg>
        <pc:grpChg chg="add mod">
          <ac:chgData name="Alex Desimone" userId="a462a153-58fd-42b6-bea9-cfcd9f8e4f6f" providerId="ADAL" clId="{DCFEC3DB-921D-4025-9C82-278C39C15F08}" dt="2026-04-26T23:09:29.734" v="5112" actId="1038"/>
          <ac:grpSpMkLst>
            <pc:docMk/>
            <pc:sldMk cId="3570795301" sldId="278"/>
            <ac:grpSpMk id="8" creationId="{2DAAFC52-BDBA-0D31-AA62-DAEE31F1F649}"/>
          </ac:grpSpMkLst>
        </pc:grpChg>
        <pc:grpChg chg="add del mod">
          <ac:chgData name="Alex Desimone" userId="a462a153-58fd-42b6-bea9-cfcd9f8e4f6f" providerId="ADAL" clId="{DCFEC3DB-921D-4025-9C82-278C39C15F08}" dt="2026-04-26T22:54:30.413" v="4826" actId="165"/>
          <ac:grpSpMkLst>
            <pc:docMk/>
            <pc:sldMk cId="3570795301" sldId="278"/>
            <ac:grpSpMk id="19" creationId="{A85EB0FE-DBE0-EA7C-093F-8F56CF5B0A91}"/>
          </ac:grpSpMkLst>
        </pc:grpChg>
        <pc:grpChg chg="add mod">
          <ac:chgData name="Alex Desimone" userId="a462a153-58fd-42b6-bea9-cfcd9f8e4f6f" providerId="ADAL" clId="{DCFEC3DB-921D-4025-9C82-278C39C15F08}" dt="2026-04-26T23:09:29.734" v="5112" actId="1038"/>
          <ac:grpSpMkLst>
            <pc:docMk/>
            <pc:sldMk cId="3570795301" sldId="278"/>
            <ac:grpSpMk id="24" creationId="{AB0EE960-C0B9-B48F-A87C-9BCF8143E6B1}"/>
          </ac:grpSpMkLst>
        </pc:grpChg>
        <pc:grpChg chg="add del mod">
          <ac:chgData name="Alex Desimone" userId="a462a153-58fd-42b6-bea9-cfcd9f8e4f6f" providerId="ADAL" clId="{DCFEC3DB-921D-4025-9C82-278C39C15F08}" dt="2026-04-26T22:57:32.255" v="4853" actId="165"/>
          <ac:grpSpMkLst>
            <pc:docMk/>
            <pc:sldMk cId="3570795301" sldId="278"/>
            <ac:grpSpMk id="25" creationId="{2020A793-4CDE-7F6D-BA90-042F629698C7}"/>
          </ac:grpSpMkLst>
        </pc:grpChg>
        <pc:grpChg chg="mod topLvl">
          <ac:chgData name="Alex Desimone" userId="a462a153-58fd-42b6-bea9-cfcd9f8e4f6f" providerId="ADAL" clId="{DCFEC3DB-921D-4025-9C82-278C39C15F08}" dt="2026-04-26T23:02:28.610" v="4950" actId="1076"/>
          <ac:grpSpMkLst>
            <pc:docMk/>
            <pc:sldMk cId="3570795301" sldId="278"/>
            <ac:grpSpMk id="26" creationId="{C1BE3076-AF96-DD12-3C76-8965A8CDAB90}"/>
          </ac:grpSpMkLst>
        </pc:grpChg>
        <pc:grpChg chg="add mod">
          <ac:chgData name="Alex Desimone" userId="a462a153-58fd-42b6-bea9-cfcd9f8e4f6f" providerId="ADAL" clId="{DCFEC3DB-921D-4025-9C82-278C39C15F08}" dt="2026-04-26T23:02:37.487" v="4954" actId="1038"/>
          <ac:grpSpMkLst>
            <pc:docMk/>
            <pc:sldMk cId="3570795301" sldId="278"/>
            <ac:grpSpMk id="32" creationId="{D27D5156-022A-07D3-88AA-A559C8AC5F33}"/>
          </ac:grpSpMkLst>
        </pc:grpChg>
        <pc:grpChg chg="add mod">
          <ac:chgData name="Alex Desimone" userId="a462a153-58fd-42b6-bea9-cfcd9f8e4f6f" providerId="ADAL" clId="{DCFEC3DB-921D-4025-9C82-278C39C15F08}" dt="2026-04-26T23:02:23.623" v="4949" actId="164"/>
          <ac:grpSpMkLst>
            <pc:docMk/>
            <pc:sldMk cId="3570795301" sldId="278"/>
            <ac:grpSpMk id="49" creationId="{F7574A16-01FF-82B2-2444-0A2B736F533A}"/>
          </ac:grpSpMkLst>
        </pc:grpChg>
        <pc:grpChg chg="add mod">
          <ac:chgData name="Alex Desimone" userId="a462a153-58fd-42b6-bea9-cfcd9f8e4f6f" providerId="ADAL" clId="{DCFEC3DB-921D-4025-9C82-278C39C15F08}" dt="2026-04-26T23:10:26.713" v="5130" actId="164"/>
          <ac:grpSpMkLst>
            <pc:docMk/>
            <pc:sldMk cId="3570795301" sldId="278"/>
            <ac:grpSpMk id="55" creationId="{8FD0EDB0-04D1-14C4-2879-1114F3F921AD}"/>
          </ac:grpSpMkLst>
        </pc:grpChg>
        <pc:grpChg chg="add mod">
          <ac:chgData name="Alex Desimone" userId="a462a153-58fd-42b6-bea9-cfcd9f8e4f6f" providerId="ADAL" clId="{DCFEC3DB-921D-4025-9C82-278C39C15F08}" dt="2026-04-26T23:10:26.713" v="5130" actId="164"/>
          <ac:grpSpMkLst>
            <pc:docMk/>
            <pc:sldMk cId="3570795301" sldId="278"/>
            <ac:grpSpMk id="56" creationId="{714DAC2F-36BB-F9AC-5E73-6B94D2DEAFCE}"/>
          </ac:grpSpMkLst>
        </pc:grpChg>
        <pc:grpChg chg="add mod">
          <ac:chgData name="Alex Desimone" userId="a462a153-58fd-42b6-bea9-cfcd9f8e4f6f" providerId="ADAL" clId="{DCFEC3DB-921D-4025-9C82-278C39C15F08}" dt="2026-04-26T23:10:26.713" v="5130" actId="164"/>
          <ac:grpSpMkLst>
            <pc:docMk/>
            <pc:sldMk cId="3570795301" sldId="278"/>
            <ac:grpSpMk id="57" creationId="{9307D5A7-A123-2302-6964-4E3C6966CE1D}"/>
          </ac:grpSpMkLst>
        </pc:grpChg>
        <pc:grpChg chg="add del mod">
          <ac:chgData name="Alex Desimone" userId="a462a153-58fd-42b6-bea9-cfcd9f8e4f6f" providerId="ADAL" clId="{DCFEC3DB-921D-4025-9C82-278C39C15F08}" dt="2026-04-26T23:04:49.219" v="5032" actId="165"/>
          <ac:grpSpMkLst>
            <pc:docMk/>
            <pc:sldMk cId="3570795301" sldId="278"/>
            <ac:grpSpMk id="60" creationId="{17305BA8-05F4-5F1B-A19F-71EA8BCA5164}"/>
          </ac:grpSpMkLst>
        </pc:grpChg>
        <pc:grpChg chg="mod topLvl">
          <ac:chgData name="Alex Desimone" userId="a462a153-58fd-42b6-bea9-cfcd9f8e4f6f" providerId="ADAL" clId="{DCFEC3DB-921D-4025-9C82-278C39C15F08}" dt="2026-04-26T23:08:20.570" v="5074" actId="164"/>
          <ac:grpSpMkLst>
            <pc:docMk/>
            <pc:sldMk cId="3570795301" sldId="278"/>
            <ac:grpSpMk id="61" creationId="{7CF482E4-106D-C28F-A950-782F806FF0D9}"/>
          </ac:grpSpMkLst>
        </pc:grpChg>
        <pc:grpChg chg="add mod">
          <ac:chgData name="Alex Desimone" userId="a462a153-58fd-42b6-bea9-cfcd9f8e4f6f" providerId="ADAL" clId="{DCFEC3DB-921D-4025-9C82-278C39C15F08}" dt="2026-04-26T23:07:19.949" v="5051" actId="164"/>
          <ac:grpSpMkLst>
            <pc:docMk/>
            <pc:sldMk cId="3570795301" sldId="278"/>
            <ac:grpSpMk id="3087" creationId="{A6B2BF64-418E-9622-7BA7-1D6E3C725070}"/>
          </ac:grpSpMkLst>
        </pc:grpChg>
        <pc:grpChg chg="add mod">
          <ac:chgData name="Alex Desimone" userId="a462a153-58fd-42b6-bea9-cfcd9f8e4f6f" providerId="ADAL" clId="{DCFEC3DB-921D-4025-9C82-278C39C15F08}" dt="2026-04-26T23:07:19.949" v="5051" actId="164"/>
          <ac:grpSpMkLst>
            <pc:docMk/>
            <pc:sldMk cId="3570795301" sldId="278"/>
            <ac:grpSpMk id="3088" creationId="{14BD4532-1E30-D0C0-D79B-68B5D3E6EB0B}"/>
          </ac:grpSpMkLst>
        </pc:grpChg>
        <pc:grpChg chg="add mod">
          <ac:chgData name="Alex Desimone" userId="a462a153-58fd-42b6-bea9-cfcd9f8e4f6f" providerId="ADAL" clId="{DCFEC3DB-921D-4025-9C82-278C39C15F08}" dt="2026-04-26T23:07:19.949" v="5051" actId="164"/>
          <ac:grpSpMkLst>
            <pc:docMk/>
            <pc:sldMk cId="3570795301" sldId="278"/>
            <ac:grpSpMk id="3089" creationId="{8F235015-2E67-E7D5-C0F4-CB5FC76099FA}"/>
          </ac:grpSpMkLst>
        </pc:grpChg>
        <pc:grpChg chg="add mod">
          <ac:chgData name="Alex Desimone" userId="a462a153-58fd-42b6-bea9-cfcd9f8e4f6f" providerId="ADAL" clId="{DCFEC3DB-921D-4025-9C82-278C39C15F08}" dt="2026-04-26T23:08:20.570" v="5074" actId="164"/>
          <ac:grpSpMkLst>
            <pc:docMk/>
            <pc:sldMk cId="3570795301" sldId="278"/>
            <ac:grpSpMk id="3093" creationId="{6F38F285-F3FF-A56E-AE12-97A70CD57F14}"/>
          </ac:grpSpMkLst>
        </pc:grpChg>
        <pc:grpChg chg="add mod">
          <ac:chgData name="Alex Desimone" userId="a462a153-58fd-42b6-bea9-cfcd9f8e4f6f" providerId="ADAL" clId="{DCFEC3DB-921D-4025-9C82-278C39C15F08}" dt="2026-04-26T23:10:39.997" v="5142" actId="164"/>
          <ac:grpSpMkLst>
            <pc:docMk/>
            <pc:sldMk cId="3570795301" sldId="278"/>
            <ac:grpSpMk id="3095" creationId="{7D9F5664-25FA-F83D-D860-5679EB576423}"/>
          </ac:grpSpMkLst>
        </pc:grpChg>
        <pc:grpChg chg="mod">
          <ac:chgData name="Alex Desimone" userId="a462a153-58fd-42b6-bea9-cfcd9f8e4f6f" providerId="ADAL" clId="{DCFEC3DB-921D-4025-9C82-278C39C15F08}" dt="2026-04-26T23:10:39.997" v="5142" actId="164"/>
          <ac:grpSpMkLst>
            <pc:docMk/>
            <pc:sldMk cId="3570795301" sldId="278"/>
            <ac:grpSpMk id="3096" creationId="{7756CB98-FF81-5E45-750A-54FF61493B34}"/>
          </ac:grpSpMkLst>
        </pc:grpChg>
        <pc:grpChg chg="add mod">
          <ac:chgData name="Alex Desimone" userId="a462a153-58fd-42b6-bea9-cfcd9f8e4f6f" providerId="ADAL" clId="{DCFEC3DB-921D-4025-9C82-278C39C15F08}" dt="2026-04-26T23:10:39.997" v="5142" actId="164"/>
          <ac:grpSpMkLst>
            <pc:docMk/>
            <pc:sldMk cId="3570795301" sldId="278"/>
            <ac:grpSpMk id="3124" creationId="{95A8342C-69E7-9C46-B512-0D3DC9810CC6}"/>
          </ac:grpSpMkLst>
        </pc:grpChg>
        <pc:grpChg chg="add mod">
          <ac:chgData name="Alex Desimone" userId="a462a153-58fd-42b6-bea9-cfcd9f8e4f6f" providerId="ADAL" clId="{DCFEC3DB-921D-4025-9C82-278C39C15F08}" dt="2026-04-26T23:10:26.713" v="5130" actId="164"/>
          <ac:grpSpMkLst>
            <pc:docMk/>
            <pc:sldMk cId="3570795301" sldId="278"/>
            <ac:grpSpMk id="3127" creationId="{436DAF90-82CD-5786-BEA8-4EB98F5627B6}"/>
          </ac:grpSpMkLst>
        </pc:grpChg>
        <pc:grpChg chg="add mod">
          <ac:chgData name="Alex Desimone" userId="a462a153-58fd-42b6-bea9-cfcd9f8e4f6f" providerId="ADAL" clId="{DCFEC3DB-921D-4025-9C82-278C39C15F08}" dt="2026-04-26T23:10:39.997" v="5142" actId="164"/>
          <ac:grpSpMkLst>
            <pc:docMk/>
            <pc:sldMk cId="3570795301" sldId="278"/>
            <ac:grpSpMk id="3128" creationId="{2F07897E-5F6F-F486-153F-0E288FD900CA}"/>
          </ac:grpSpMkLst>
        </pc:grpChg>
        <pc:graphicFrameChg chg="add mod ord modGraphic">
          <ac:chgData name="Alex Desimone" userId="a462a153-58fd-42b6-bea9-cfcd9f8e4f6f" providerId="ADAL" clId="{DCFEC3DB-921D-4025-9C82-278C39C15F08}" dt="2026-04-26T23:09:12.126" v="5099" actId="14734"/>
          <ac:graphicFrameMkLst>
            <pc:docMk/>
            <pc:sldMk cId="3570795301" sldId="278"/>
            <ac:graphicFrameMk id="4" creationId="{169884CC-D262-ACF2-BC65-45D68389DA6D}"/>
          </ac:graphicFrameMkLst>
        </pc:graphicFrameChg>
        <pc:picChg chg="add del mod">
          <ac:chgData name="Alex Desimone" userId="a462a153-58fd-42b6-bea9-cfcd9f8e4f6f" providerId="ADAL" clId="{DCFEC3DB-921D-4025-9C82-278C39C15F08}" dt="2026-04-26T22:48:05.140" v="4756" actId="478"/>
          <ac:picMkLst>
            <pc:docMk/>
            <pc:sldMk cId="3570795301" sldId="278"/>
            <ac:picMk id="11" creationId="{4343682D-72FF-DBFA-B641-27ED55CAB603}"/>
          </ac:picMkLst>
        </pc:picChg>
        <pc:picChg chg="mod topLvl">
          <ac:chgData name="Alex Desimone" userId="a462a153-58fd-42b6-bea9-cfcd9f8e4f6f" providerId="ADAL" clId="{DCFEC3DB-921D-4025-9C82-278C39C15F08}" dt="2026-04-26T23:02:28.610" v="4950" actId="1076"/>
          <ac:picMkLst>
            <pc:docMk/>
            <pc:sldMk cId="3570795301" sldId="278"/>
            <ac:picMk id="27" creationId="{439A4C22-366F-8D8B-BA27-02AE1D7CAB7F}"/>
          </ac:picMkLst>
        </pc:picChg>
        <pc:picChg chg="add mod">
          <ac:chgData name="Alex Desimone" userId="a462a153-58fd-42b6-bea9-cfcd9f8e4f6f" providerId="ADAL" clId="{DCFEC3DB-921D-4025-9C82-278C39C15F08}" dt="2026-04-26T23:02:37.487" v="4954" actId="1038"/>
          <ac:picMkLst>
            <pc:docMk/>
            <pc:sldMk cId="3570795301" sldId="278"/>
            <ac:picMk id="35" creationId="{A8912BDA-915B-E532-6752-A4970F211B67}"/>
          </ac:picMkLst>
        </pc:picChg>
        <pc:picChg chg="add mod">
          <ac:chgData name="Alex Desimone" userId="a462a153-58fd-42b6-bea9-cfcd9f8e4f6f" providerId="ADAL" clId="{DCFEC3DB-921D-4025-9C82-278C39C15F08}" dt="2026-04-26T23:02:23.623" v="4949" actId="164"/>
          <ac:picMkLst>
            <pc:docMk/>
            <pc:sldMk cId="3570795301" sldId="278"/>
            <ac:picMk id="52" creationId="{F85B00FC-6524-9783-9497-5C28097979E9}"/>
          </ac:picMkLst>
        </pc:picChg>
        <pc:picChg chg="mod topLvl">
          <ac:chgData name="Alex Desimone" userId="a462a153-58fd-42b6-bea9-cfcd9f8e4f6f" providerId="ADAL" clId="{DCFEC3DB-921D-4025-9C82-278C39C15F08}" dt="2026-04-26T23:08:20.570" v="5074" actId="164"/>
          <ac:picMkLst>
            <pc:docMk/>
            <pc:sldMk cId="3570795301" sldId="278"/>
            <ac:picMk id="62" creationId="{9F6CBAAD-6A10-CA53-4B74-866535767C90}"/>
          </ac:picMkLst>
        </pc:picChg>
        <pc:picChg chg="add del mod">
          <ac:chgData name="Alex Desimone" userId="a462a153-58fd-42b6-bea9-cfcd9f8e4f6f" providerId="ADAL" clId="{DCFEC3DB-921D-4025-9C82-278C39C15F08}" dt="2026-04-26T22:45:59.704" v="4744" actId="478"/>
          <ac:picMkLst>
            <pc:docMk/>
            <pc:sldMk cId="3570795301" sldId="278"/>
            <ac:picMk id="3074" creationId="{B174C56F-C8BA-5590-A548-970DA6C911F4}"/>
          </ac:picMkLst>
        </pc:picChg>
        <pc:picChg chg="add del">
          <ac:chgData name="Alex Desimone" userId="a462a153-58fd-42b6-bea9-cfcd9f8e4f6f" providerId="ADAL" clId="{DCFEC3DB-921D-4025-9C82-278C39C15F08}" dt="2026-04-26T22:47:59.822" v="4752" actId="21"/>
          <ac:picMkLst>
            <pc:docMk/>
            <pc:sldMk cId="3570795301" sldId="278"/>
            <ac:picMk id="3076" creationId="{B4EB31EA-33F5-B2B9-4280-97056BF87643}"/>
          </ac:picMkLst>
        </pc:picChg>
        <pc:picChg chg="add del mod">
          <ac:chgData name="Alex Desimone" userId="a462a153-58fd-42b6-bea9-cfcd9f8e4f6f" providerId="ADAL" clId="{DCFEC3DB-921D-4025-9C82-278C39C15F08}" dt="2026-04-26T22:49:03.374" v="4764" actId="478"/>
          <ac:picMkLst>
            <pc:docMk/>
            <pc:sldMk cId="3570795301" sldId="278"/>
            <ac:picMk id="3078" creationId="{BBD75517-035A-EF75-E6CF-574409FD596D}"/>
          </ac:picMkLst>
        </pc:picChg>
        <pc:picChg chg="add">
          <ac:chgData name="Alex Desimone" userId="a462a153-58fd-42b6-bea9-cfcd9f8e4f6f" providerId="ADAL" clId="{DCFEC3DB-921D-4025-9C82-278C39C15F08}" dt="2026-04-26T22:49:08.465" v="4765"/>
          <ac:picMkLst>
            <pc:docMk/>
            <pc:sldMk cId="3570795301" sldId="278"/>
            <ac:picMk id="3080" creationId="{E7AD5D42-BF7B-5987-3DA2-AB1C02C85F21}"/>
          </ac:picMkLst>
        </pc:picChg>
        <pc:picChg chg="add mod">
          <ac:chgData name="Alex Desimone" userId="a462a153-58fd-42b6-bea9-cfcd9f8e4f6f" providerId="ADAL" clId="{DCFEC3DB-921D-4025-9C82-278C39C15F08}" dt="2026-04-26T23:09:29.734" v="5112" actId="1038"/>
          <ac:picMkLst>
            <pc:docMk/>
            <pc:sldMk cId="3570795301" sldId="278"/>
            <ac:picMk id="3082" creationId="{639DA97F-ABD1-0E1A-1868-3F4530B3ABCE}"/>
          </ac:picMkLst>
        </pc:picChg>
        <pc:picChg chg="add mod">
          <ac:chgData name="Alex Desimone" userId="a462a153-58fd-42b6-bea9-cfcd9f8e4f6f" providerId="ADAL" clId="{DCFEC3DB-921D-4025-9C82-278C39C15F08}" dt="2026-04-26T22:49:35.899" v="4770" actId="1076"/>
          <ac:picMkLst>
            <pc:docMk/>
            <pc:sldMk cId="3570795301" sldId="278"/>
            <ac:picMk id="3084" creationId="{739A752A-37A5-C92D-E4EF-EFC77EDB6F77}"/>
          </ac:picMkLst>
        </pc:picChg>
        <pc:picChg chg="add mod">
          <ac:chgData name="Alex Desimone" userId="a462a153-58fd-42b6-bea9-cfcd9f8e4f6f" providerId="ADAL" clId="{DCFEC3DB-921D-4025-9C82-278C39C15F08}" dt="2026-04-26T23:09:43.681" v="5118"/>
          <ac:picMkLst>
            <pc:docMk/>
            <pc:sldMk cId="3570795301" sldId="278"/>
            <ac:picMk id="3120" creationId="{8160EF17-A08A-7937-26A6-80B6D179534E}"/>
          </ac:picMkLst>
        </pc:picChg>
        <pc:cxnChg chg="add mod">
          <ac:chgData name="Alex Desimone" userId="a462a153-58fd-42b6-bea9-cfcd9f8e4f6f" providerId="ADAL" clId="{DCFEC3DB-921D-4025-9C82-278C39C15F08}" dt="2026-04-26T23:09:29.734" v="5112" actId="1038"/>
          <ac:cxnSpMkLst>
            <pc:docMk/>
            <pc:sldMk cId="3570795301" sldId="278"/>
            <ac:cxnSpMk id="15" creationId="{4E51E94F-CA8E-AB36-4FD5-21C84FAA7A02}"/>
          </ac:cxnSpMkLst>
        </pc:cxnChg>
        <pc:cxnChg chg="mod topLvl">
          <ac:chgData name="Alex Desimone" userId="a462a153-58fd-42b6-bea9-cfcd9f8e4f6f" providerId="ADAL" clId="{DCFEC3DB-921D-4025-9C82-278C39C15F08}" dt="2026-04-26T23:02:28.610" v="4950" actId="1076"/>
          <ac:cxnSpMkLst>
            <pc:docMk/>
            <pc:sldMk cId="3570795301" sldId="278"/>
            <ac:cxnSpMk id="28" creationId="{ABC05942-A13B-4694-5A96-958F97742071}"/>
          </ac:cxnSpMkLst>
        </pc:cxnChg>
        <pc:cxnChg chg="add mod">
          <ac:chgData name="Alex Desimone" userId="a462a153-58fd-42b6-bea9-cfcd9f8e4f6f" providerId="ADAL" clId="{DCFEC3DB-921D-4025-9C82-278C39C15F08}" dt="2026-04-26T23:02:37.487" v="4954" actId="1038"/>
          <ac:cxnSpMkLst>
            <pc:docMk/>
            <pc:sldMk cId="3570795301" sldId="278"/>
            <ac:cxnSpMk id="36" creationId="{14507099-823F-7F26-74A4-8417ED58CD34}"/>
          </ac:cxnSpMkLst>
        </pc:cxnChg>
        <pc:cxnChg chg="add mod">
          <ac:chgData name="Alex Desimone" userId="a462a153-58fd-42b6-bea9-cfcd9f8e4f6f" providerId="ADAL" clId="{DCFEC3DB-921D-4025-9C82-278C39C15F08}" dt="2026-04-26T23:02:23.623" v="4949" actId="164"/>
          <ac:cxnSpMkLst>
            <pc:docMk/>
            <pc:sldMk cId="3570795301" sldId="278"/>
            <ac:cxnSpMk id="53" creationId="{E9F49296-86BD-BE5A-4A51-47C885C8D9ED}"/>
          </ac:cxnSpMkLst>
        </pc:cxnChg>
        <pc:cxnChg chg="mod topLvl">
          <ac:chgData name="Alex Desimone" userId="a462a153-58fd-42b6-bea9-cfcd9f8e4f6f" providerId="ADAL" clId="{DCFEC3DB-921D-4025-9C82-278C39C15F08}" dt="2026-04-26T23:08:20.570" v="5074" actId="164"/>
          <ac:cxnSpMkLst>
            <pc:docMk/>
            <pc:sldMk cId="3570795301" sldId="278"/>
            <ac:cxnSpMk id="63" creationId="{10FE5ACB-3255-5FFB-C97F-EA7B65BC26A9}"/>
          </ac:cxnSpMkLst>
        </pc:cxnChg>
      </pc:sldChg>
      <pc:sldChg chg="addSp delSp modSp new mod">
        <pc:chgData name="Alex Desimone" userId="a462a153-58fd-42b6-bea9-cfcd9f8e4f6f" providerId="ADAL" clId="{DCFEC3DB-921D-4025-9C82-278C39C15F08}" dt="2026-04-27T00:31:52.871" v="6409" actId="14100"/>
        <pc:sldMkLst>
          <pc:docMk/>
          <pc:sldMk cId="1837473929" sldId="279"/>
        </pc:sldMkLst>
        <pc:spChg chg="mod">
          <ac:chgData name="Alex Desimone" userId="a462a153-58fd-42b6-bea9-cfcd9f8e4f6f" providerId="ADAL" clId="{DCFEC3DB-921D-4025-9C82-278C39C15F08}" dt="2026-04-26T23:51:59.272" v="5967" actId="1076"/>
          <ac:spMkLst>
            <pc:docMk/>
            <pc:sldMk cId="1837473929" sldId="279"/>
            <ac:spMk id="2" creationId="{B00A04BE-D608-CEB2-0C31-A19120B6955E}"/>
          </ac:spMkLst>
        </pc:spChg>
        <pc:spChg chg="mod">
          <ac:chgData name="Alex Desimone" userId="a462a153-58fd-42b6-bea9-cfcd9f8e4f6f" providerId="ADAL" clId="{DCFEC3DB-921D-4025-9C82-278C39C15F08}" dt="2026-04-26T23:51:47.258" v="5957" actId="403"/>
          <ac:spMkLst>
            <pc:docMk/>
            <pc:sldMk cId="1837473929" sldId="279"/>
            <ac:spMk id="3" creationId="{A5411F19-D1FC-5AC3-F641-F837379398F3}"/>
          </ac:spMkLst>
        </pc:spChg>
        <pc:spChg chg="add mod">
          <ac:chgData name="Alex Desimone" userId="a462a153-58fd-42b6-bea9-cfcd9f8e4f6f" providerId="ADAL" clId="{DCFEC3DB-921D-4025-9C82-278C39C15F08}" dt="2026-04-26T23:51:48.484" v="5959" actId="403"/>
          <ac:spMkLst>
            <pc:docMk/>
            <pc:sldMk cId="1837473929" sldId="279"/>
            <ac:spMk id="5" creationId="{6B4C8800-B537-1ED4-A545-07B22953E73A}"/>
          </ac:spMkLst>
        </pc:spChg>
        <pc:spChg chg="add del mod">
          <ac:chgData name="Alex Desimone" userId="a462a153-58fd-42b6-bea9-cfcd9f8e4f6f" providerId="ADAL" clId="{DCFEC3DB-921D-4025-9C82-278C39C15F08}" dt="2026-04-26T23:26:26.786" v="5566"/>
          <ac:spMkLst>
            <pc:docMk/>
            <pc:sldMk cId="1837473929" sldId="279"/>
            <ac:spMk id="10" creationId="{DD91A5EF-C34F-F25F-1122-24AD04EEA9AD}"/>
          </ac:spMkLst>
        </pc:spChg>
        <pc:spChg chg="add del mod">
          <ac:chgData name="Alex Desimone" userId="a462a153-58fd-42b6-bea9-cfcd9f8e4f6f" providerId="ADAL" clId="{DCFEC3DB-921D-4025-9C82-278C39C15F08}" dt="2026-04-26T23:26:40.691" v="5571" actId="478"/>
          <ac:spMkLst>
            <pc:docMk/>
            <pc:sldMk cId="1837473929" sldId="279"/>
            <ac:spMk id="11" creationId="{FBEA3725-BA69-9801-A90C-E919C99633F2}"/>
          </ac:spMkLst>
        </pc:spChg>
        <pc:spChg chg="add mod">
          <ac:chgData name="Alex Desimone" userId="a462a153-58fd-42b6-bea9-cfcd9f8e4f6f" providerId="ADAL" clId="{DCFEC3DB-921D-4025-9C82-278C39C15F08}" dt="2026-04-27T00:31:44.326" v="6407" actId="14100"/>
          <ac:spMkLst>
            <pc:docMk/>
            <pc:sldMk cId="1837473929" sldId="279"/>
            <ac:spMk id="12" creationId="{61F8B598-D0FD-542A-22A2-0C537D46E5F2}"/>
          </ac:spMkLst>
        </pc:spChg>
        <pc:spChg chg="add mod">
          <ac:chgData name="Alex Desimone" userId="a462a153-58fd-42b6-bea9-cfcd9f8e4f6f" providerId="ADAL" clId="{DCFEC3DB-921D-4025-9C82-278C39C15F08}" dt="2026-04-27T00:31:49.965" v="6408" actId="14100"/>
          <ac:spMkLst>
            <pc:docMk/>
            <pc:sldMk cId="1837473929" sldId="279"/>
            <ac:spMk id="13" creationId="{1A2CBA83-259D-AF86-921E-2817FCA77D49}"/>
          </ac:spMkLst>
        </pc:spChg>
        <pc:spChg chg="add mod">
          <ac:chgData name="Alex Desimone" userId="a462a153-58fd-42b6-bea9-cfcd9f8e4f6f" providerId="ADAL" clId="{DCFEC3DB-921D-4025-9C82-278C39C15F08}" dt="2026-04-27T00:31:52.871" v="6409" actId="14100"/>
          <ac:spMkLst>
            <pc:docMk/>
            <pc:sldMk cId="1837473929" sldId="279"/>
            <ac:spMk id="16" creationId="{32FB5AF5-6449-747C-182E-7AF40B9B0B03}"/>
          </ac:spMkLst>
        </pc:spChg>
        <pc:spChg chg="add mod">
          <ac:chgData name="Alex Desimone" userId="a462a153-58fd-42b6-bea9-cfcd9f8e4f6f" providerId="ADAL" clId="{DCFEC3DB-921D-4025-9C82-278C39C15F08}" dt="2026-04-27T00:31:35.262" v="6403" actId="1035"/>
          <ac:spMkLst>
            <pc:docMk/>
            <pc:sldMk cId="1837473929" sldId="279"/>
            <ac:spMk id="20" creationId="{4925314A-4D70-3CF6-9DCC-513D1F226FEE}"/>
          </ac:spMkLst>
        </pc:spChg>
        <pc:spChg chg="add mod">
          <ac:chgData name="Alex Desimone" userId="a462a153-58fd-42b6-bea9-cfcd9f8e4f6f" providerId="ADAL" clId="{DCFEC3DB-921D-4025-9C82-278C39C15F08}" dt="2026-04-27T00:31:39.793" v="6406" actId="1037"/>
          <ac:spMkLst>
            <pc:docMk/>
            <pc:sldMk cId="1837473929" sldId="279"/>
            <ac:spMk id="21" creationId="{B97CEB87-C35D-C9D1-26FE-25394D10FD3C}"/>
          </ac:spMkLst>
        </pc:spChg>
        <pc:grpChg chg="add mod">
          <ac:chgData name="Alex Desimone" userId="a462a153-58fd-42b6-bea9-cfcd9f8e4f6f" providerId="ADAL" clId="{DCFEC3DB-921D-4025-9C82-278C39C15F08}" dt="2026-04-26T23:51:47.258" v="5957" actId="403"/>
          <ac:grpSpMkLst>
            <pc:docMk/>
            <pc:sldMk cId="1837473929" sldId="279"/>
            <ac:grpSpMk id="14" creationId="{AE3B09B1-6BCE-8D15-D4AA-0AA4DF9845A8}"/>
          </ac:grpSpMkLst>
        </pc:grpChg>
        <pc:grpChg chg="add mod">
          <ac:chgData name="Alex Desimone" userId="a462a153-58fd-42b6-bea9-cfcd9f8e4f6f" providerId="ADAL" clId="{DCFEC3DB-921D-4025-9C82-278C39C15F08}" dt="2026-04-26T23:51:47.258" v="5957" actId="403"/>
          <ac:grpSpMkLst>
            <pc:docMk/>
            <pc:sldMk cId="1837473929" sldId="279"/>
            <ac:grpSpMk id="15" creationId="{A8E604FB-2B9A-C149-8C8F-278826C5D61E}"/>
          </ac:grpSpMkLst>
        </pc:grpChg>
        <pc:grpChg chg="add mod">
          <ac:chgData name="Alex Desimone" userId="a462a153-58fd-42b6-bea9-cfcd9f8e4f6f" providerId="ADAL" clId="{DCFEC3DB-921D-4025-9C82-278C39C15F08}" dt="2026-04-26T23:52:01.950" v="5975" actId="1036"/>
          <ac:grpSpMkLst>
            <pc:docMk/>
            <pc:sldMk cId="1837473929" sldId="279"/>
            <ac:grpSpMk id="19" creationId="{E0CC3809-21EC-D9E6-E388-F52335C723F3}"/>
          </ac:grpSpMkLst>
        </pc:grpChg>
        <pc:picChg chg="add mod modCrop">
          <ac:chgData name="Alex Desimone" userId="a462a153-58fd-42b6-bea9-cfcd9f8e4f6f" providerId="ADAL" clId="{DCFEC3DB-921D-4025-9C82-278C39C15F08}" dt="2026-04-26T23:27:04.410" v="5585" actId="164"/>
          <ac:picMkLst>
            <pc:docMk/>
            <pc:sldMk cId="1837473929" sldId="279"/>
            <ac:picMk id="7" creationId="{4E873EE1-A35F-0E4A-EED2-2508FA02A15F}"/>
          </ac:picMkLst>
        </pc:picChg>
        <pc:picChg chg="add mod modCrop">
          <ac:chgData name="Alex Desimone" userId="a462a153-58fd-42b6-bea9-cfcd9f8e4f6f" providerId="ADAL" clId="{DCFEC3DB-921D-4025-9C82-278C39C15F08}" dt="2026-04-26T23:27:17.128" v="5591" actId="732"/>
          <ac:picMkLst>
            <pc:docMk/>
            <pc:sldMk cId="1837473929" sldId="279"/>
            <ac:picMk id="9" creationId="{96766518-BAE5-AFAC-33D6-AECA205B4E83}"/>
          </ac:picMkLst>
        </pc:picChg>
        <pc:picChg chg="add mod">
          <ac:chgData name="Alex Desimone" userId="a462a153-58fd-42b6-bea9-cfcd9f8e4f6f" providerId="ADAL" clId="{DCFEC3DB-921D-4025-9C82-278C39C15F08}" dt="2026-04-26T23:52:01.950" v="5975" actId="1036"/>
          <ac:picMkLst>
            <pc:docMk/>
            <pc:sldMk cId="1837473929" sldId="279"/>
            <ac:picMk id="17" creationId="{082985D6-0B99-A990-A546-ED0DB7C10657}"/>
          </ac:picMkLst>
        </pc:picChg>
        <pc:picChg chg="add mod">
          <ac:chgData name="Alex Desimone" userId="a462a153-58fd-42b6-bea9-cfcd9f8e4f6f" providerId="ADAL" clId="{DCFEC3DB-921D-4025-9C82-278C39C15F08}" dt="2026-04-26T23:52:01.950" v="5975" actId="1036"/>
          <ac:picMkLst>
            <pc:docMk/>
            <pc:sldMk cId="1837473929" sldId="279"/>
            <ac:picMk id="18" creationId="{F54F2233-FDC7-AA34-1162-D3A15607D238}"/>
          </ac:picMkLst>
        </pc:picChg>
        <pc:picChg chg="add mod">
          <ac:chgData name="Alex Desimone" userId="a462a153-58fd-42b6-bea9-cfcd9f8e4f6f" providerId="ADAL" clId="{DCFEC3DB-921D-4025-9C82-278C39C15F08}" dt="2026-04-26T23:52:01.950" v="5975" actId="1036"/>
          <ac:picMkLst>
            <pc:docMk/>
            <pc:sldMk cId="1837473929" sldId="279"/>
            <ac:picMk id="5122" creationId="{C256C20D-EE7A-C3C2-8DB9-29C786CAA07D}"/>
          </ac:picMkLst>
        </pc:picChg>
        <pc:picChg chg="add mod">
          <ac:chgData name="Alex Desimone" userId="a462a153-58fd-42b6-bea9-cfcd9f8e4f6f" providerId="ADAL" clId="{DCFEC3DB-921D-4025-9C82-278C39C15F08}" dt="2026-04-26T23:52:04.020" v="5978" actId="1035"/>
          <ac:picMkLst>
            <pc:docMk/>
            <pc:sldMk cId="1837473929" sldId="279"/>
            <ac:picMk id="5124" creationId="{2294B062-4931-05D3-2515-2B05C1EE4A77}"/>
          </ac:picMkLst>
        </pc:picChg>
      </pc:sldChg>
      <pc:sldChg chg="addSp modSp new del">
        <pc:chgData name="Alex Desimone" userId="a462a153-58fd-42b6-bea9-cfcd9f8e4f6f" providerId="ADAL" clId="{DCFEC3DB-921D-4025-9C82-278C39C15F08}" dt="2026-04-26T23:09:05.811" v="5097" actId="47"/>
        <pc:sldMkLst>
          <pc:docMk/>
          <pc:sldMk cId="3624394936" sldId="279"/>
        </pc:sldMkLst>
        <pc:spChg chg="mod">
          <ac:chgData name="Alex Desimone" userId="a462a153-58fd-42b6-bea9-cfcd9f8e4f6f" providerId="ADAL" clId="{DCFEC3DB-921D-4025-9C82-278C39C15F08}" dt="2026-04-26T22:48:00.416" v="4754"/>
          <ac:spMkLst>
            <pc:docMk/>
            <pc:sldMk cId="3624394936" sldId="279"/>
            <ac:spMk id="5" creationId="{C0022053-BE1B-CA62-A35F-7EE2FD76C12D}"/>
          </ac:spMkLst>
        </pc:spChg>
        <pc:spChg chg="mod">
          <ac:chgData name="Alex Desimone" userId="a462a153-58fd-42b6-bea9-cfcd9f8e4f6f" providerId="ADAL" clId="{DCFEC3DB-921D-4025-9C82-278C39C15F08}" dt="2026-04-26T22:48:00.416" v="4754"/>
          <ac:spMkLst>
            <pc:docMk/>
            <pc:sldMk cId="3624394936" sldId="279"/>
            <ac:spMk id="6" creationId="{964E2CA9-5FE9-111A-A24F-5CA9F8D4DF1B}"/>
          </ac:spMkLst>
        </pc:spChg>
        <pc:grpChg chg="add mod">
          <ac:chgData name="Alex Desimone" userId="a462a153-58fd-42b6-bea9-cfcd9f8e4f6f" providerId="ADAL" clId="{DCFEC3DB-921D-4025-9C82-278C39C15F08}" dt="2026-04-26T22:48:00.416" v="4754"/>
          <ac:grpSpMkLst>
            <pc:docMk/>
            <pc:sldMk cId="3624394936" sldId="279"/>
            <ac:grpSpMk id="7" creationId="{DAF1C2C7-CC12-01FA-05C1-FB944903A843}"/>
          </ac:grpSpMkLst>
        </pc:grpChg>
        <pc:picChg chg="add mod">
          <ac:chgData name="Alex Desimone" userId="a462a153-58fd-42b6-bea9-cfcd9f8e4f6f" providerId="ADAL" clId="{DCFEC3DB-921D-4025-9C82-278C39C15F08}" dt="2026-04-26T22:48:00.416" v="4754"/>
          <ac:picMkLst>
            <pc:docMk/>
            <pc:sldMk cId="3624394936" sldId="279"/>
            <ac:picMk id="3076" creationId="{B4EB31EA-33F5-B2B9-4280-97056BF87643}"/>
          </ac:picMkLst>
        </pc:picChg>
      </pc:sldChg>
      <pc:sldChg chg="addSp delSp modSp new mod">
        <pc:chgData name="Alex Desimone" userId="a462a153-58fd-42b6-bea9-cfcd9f8e4f6f" providerId="ADAL" clId="{DCFEC3DB-921D-4025-9C82-278C39C15F08}" dt="2026-04-27T00:36:01.757" v="6444" actId="1035"/>
        <pc:sldMkLst>
          <pc:docMk/>
          <pc:sldMk cId="1244166943" sldId="280"/>
        </pc:sldMkLst>
        <pc:spChg chg="del mod">
          <ac:chgData name="Alex Desimone" userId="a462a153-58fd-42b6-bea9-cfcd9f8e4f6f" providerId="ADAL" clId="{DCFEC3DB-921D-4025-9C82-278C39C15F08}" dt="2026-04-27T00:05:25.454" v="6369" actId="478"/>
          <ac:spMkLst>
            <pc:docMk/>
            <pc:sldMk cId="1244166943" sldId="280"/>
            <ac:spMk id="2" creationId="{98F909E3-0489-6D61-598A-154E63DE1389}"/>
          </ac:spMkLst>
        </pc:spChg>
        <pc:spChg chg="mod">
          <ac:chgData name="Alex Desimone" userId="a462a153-58fd-42b6-bea9-cfcd9f8e4f6f" providerId="ADAL" clId="{DCFEC3DB-921D-4025-9C82-278C39C15F08}" dt="2026-04-27T00:05:29.447" v="6372" actId="12"/>
          <ac:spMkLst>
            <pc:docMk/>
            <pc:sldMk cId="1244166943" sldId="280"/>
            <ac:spMk id="3" creationId="{E62BF1DC-B3D1-9EAF-0C34-55CE7214921E}"/>
          </ac:spMkLst>
        </pc:spChg>
        <pc:spChg chg="add mod">
          <ac:chgData name="Alex Desimone" userId="a462a153-58fd-42b6-bea9-cfcd9f8e4f6f" providerId="ADAL" clId="{DCFEC3DB-921D-4025-9C82-278C39C15F08}" dt="2026-04-27T00:35:55.629" v="6440" actId="1036"/>
          <ac:spMkLst>
            <pc:docMk/>
            <pc:sldMk cId="1244166943" sldId="280"/>
            <ac:spMk id="4" creationId="{12D759C5-EA77-6835-B613-0CC2D2EE3D04}"/>
          </ac:spMkLst>
        </pc:spChg>
        <pc:spChg chg="add mod">
          <ac:chgData name="Alex Desimone" userId="a462a153-58fd-42b6-bea9-cfcd9f8e4f6f" providerId="ADAL" clId="{DCFEC3DB-921D-4025-9C82-278C39C15F08}" dt="2026-04-27T00:05:29.447" v="6372" actId="12"/>
          <ac:spMkLst>
            <pc:docMk/>
            <pc:sldMk cId="1244166943" sldId="280"/>
            <ac:spMk id="5" creationId="{3191461B-75CD-8822-8021-7C33BF5EAACF}"/>
          </ac:spMkLst>
        </pc:spChg>
        <pc:spChg chg="add mod">
          <ac:chgData name="Alex Desimone" userId="a462a153-58fd-42b6-bea9-cfcd9f8e4f6f" providerId="ADAL" clId="{DCFEC3DB-921D-4025-9C82-278C39C15F08}" dt="2026-04-27T00:35:31.548" v="6426" actId="1038"/>
          <ac:spMkLst>
            <pc:docMk/>
            <pc:sldMk cId="1244166943" sldId="280"/>
            <ac:spMk id="7" creationId="{0F496C19-1BBF-212A-273B-20995D7E8DC3}"/>
          </ac:spMkLst>
        </pc:spChg>
        <pc:spChg chg="add mod">
          <ac:chgData name="Alex Desimone" userId="a462a153-58fd-42b6-bea9-cfcd9f8e4f6f" providerId="ADAL" clId="{DCFEC3DB-921D-4025-9C82-278C39C15F08}" dt="2026-04-27T00:36:01.757" v="6444" actId="1035"/>
          <ac:spMkLst>
            <pc:docMk/>
            <pc:sldMk cId="1244166943" sldId="280"/>
            <ac:spMk id="9" creationId="{F6A5A368-0560-3C86-3C95-1F911812A2F3}"/>
          </ac:spMkLst>
        </pc:spChg>
        <pc:spChg chg="add mod">
          <ac:chgData name="Alex Desimone" userId="a462a153-58fd-42b6-bea9-cfcd9f8e4f6f" providerId="ADAL" clId="{DCFEC3DB-921D-4025-9C82-278C39C15F08}" dt="2026-04-27T00:34:56.492" v="6410"/>
          <ac:spMkLst>
            <pc:docMk/>
            <pc:sldMk cId="1244166943" sldId="280"/>
            <ac:spMk id="10" creationId="{F3669E34-80B1-992F-1221-F8FAD7C6E897}"/>
          </ac:spMkLst>
        </pc:spChg>
        <pc:picChg chg="add mod">
          <ac:chgData name="Alex Desimone" userId="a462a153-58fd-42b6-bea9-cfcd9f8e4f6f" providerId="ADAL" clId="{DCFEC3DB-921D-4025-9C82-278C39C15F08}" dt="2026-04-27T00:35:59.304" v="6441" actId="14100"/>
          <ac:picMkLst>
            <pc:docMk/>
            <pc:sldMk cId="1244166943" sldId="280"/>
            <ac:picMk id="12" creationId="{BD4B4F85-98E0-85B8-FE3D-E7B444163A11}"/>
          </ac:picMkLst>
        </pc:picChg>
        <pc:picChg chg="add mod">
          <ac:chgData name="Alex Desimone" userId="a462a153-58fd-42b6-bea9-cfcd9f8e4f6f" providerId="ADAL" clId="{DCFEC3DB-921D-4025-9C82-278C39C15F08}" dt="2026-04-27T00:06:07.403" v="6389" actId="1076"/>
          <ac:picMkLst>
            <pc:docMk/>
            <pc:sldMk cId="1244166943" sldId="280"/>
            <ac:picMk id="6146" creationId="{EE12270C-9893-0787-2310-B0A4AF0D6A36}"/>
          </ac:picMkLst>
        </pc:picChg>
        <pc:picChg chg="add mod">
          <ac:chgData name="Alex Desimone" userId="a462a153-58fd-42b6-bea9-cfcd9f8e4f6f" providerId="ADAL" clId="{DCFEC3DB-921D-4025-9C82-278C39C15F08}" dt="2026-04-27T00:06:06.707" v="6388" actId="14100"/>
          <ac:picMkLst>
            <pc:docMk/>
            <pc:sldMk cId="1244166943" sldId="280"/>
            <ac:picMk id="6150" creationId="{1970393C-E3FC-419C-C89B-5C9C143D3766}"/>
          </ac:picMkLst>
        </pc:picChg>
      </pc:sldChg>
      <pc:sldMasterChg chg="modSp mod modSldLayout">
        <pc:chgData name="Alex Desimone" userId="a462a153-58fd-42b6-bea9-cfcd9f8e4f6f" providerId="ADAL" clId="{DCFEC3DB-921D-4025-9C82-278C39C15F08}" dt="2026-04-26T22:42:23.669" v="4699" actId="1035"/>
        <pc:sldMasterMkLst>
          <pc:docMk/>
          <pc:sldMasterMk cId="1376378212" sldId="2147483658"/>
        </pc:sldMasterMkLst>
        <pc:spChg chg="mod">
          <ac:chgData name="Alex Desimone" userId="a462a153-58fd-42b6-bea9-cfcd9f8e4f6f" providerId="ADAL" clId="{DCFEC3DB-921D-4025-9C82-278C39C15F08}" dt="2026-04-26T21:14:29.825" v="2747" actId="1037"/>
          <ac:spMkLst>
            <pc:docMk/>
            <pc:sldMasterMk cId="1376378212" sldId="2147483658"/>
            <ac:spMk id="2" creationId="{00000000-0000-0000-0000-000000000000}"/>
          </ac:spMkLst>
        </pc:spChg>
        <pc:spChg chg="mod">
          <ac:chgData name="Alex Desimone" userId="a462a153-58fd-42b6-bea9-cfcd9f8e4f6f" providerId="ADAL" clId="{DCFEC3DB-921D-4025-9C82-278C39C15F08}" dt="2026-04-26T21:14:41.024" v="2754" actId="1035"/>
          <ac:spMkLst>
            <pc:docMk/>
            <pc:sldMasterMk cId="1376378212" sldId="2147483658"/>
            <ac:spMk id="4" creationId="{00000000-0000-0000-0000-000000000000}"/>
          </ac:spMkLst>
        </pc:spChg>
        <pc:spChg chg="mod">
          <ac:chgData name="Alex Desimone" userId="a462a153-58fd-42b6-bea9-cfcd9f8e4f6f" providerId="ADAL" clId="{DCFEC3DB-921D-4025-9C82-278C39C15F08}" dt="2026-04-26T21:14:41.024" v="2754" actId="1035"/>
          <ac:spMkLst>
            <pc:docMk/>
            <pc:sldMasterMk cId="1376378212" sldId="2147483658"/>
            <ac:spMk id="6" creationId="{00000000-0000-0000-0000-000000000000}"/>
          </ac:spMkLst>
        </pc:spChg>
        <pc:spChg chg="mod">
          <ac:chgData name="Alex Desimone" userId="a462a153-58fd-42b6-bea9-cfcd9f8e4f6f" providerId="ADAL" clId="{DCFEC3DB-921D-4025-9C82-278C39C15F08}" dt="2026-04-26T21:34:07.429" v="3126" actId="14100"/>
          <ac:spMkLst>
            <pc:docMk/>
            <pc:sldMasterMk cId="1376378212" sldId="2147483658"/>
            <ac:spMk id="11" creationId="{00000000-0000-0000-0000-000000000000}"/>
          </ac:spMkLst>
        </pc:spChg>
        <pc:spChg chg="mod">
          <ac:chgData name="Alex Desimone" userId="a462a153-58fd-42b6-bea9-cfcd9f8e4f6f" providerId="ADAL" clId="{DCFEC3DB-921D-4025-9C82-278C39C15F08}" dt="2026-04-26T21:14:24.821" v="2735" actId="1037"/>
          <ac:spMkLst>
            <pc:docMk/>
            <pc:sldMasterMk cId="1376378212" sldId="2147483658"/>
            <ac:spMk id="15" creationId="{00000000-0000-0000-0000-000000000000}"/>
          </ac:spMkLst>
        </pc:spChg>
        <pc:picChg chg="mod">
          <ac:chgData name="Alex Desimone" userId="a462a153-58fd-42b6-bea9-cfcd9f8e4f6f" providerId="ADAL" clId="{DCFEC3DB-921D-4025-9C82-278C39C15F08}" dt="2026-04-26T22:42:23.669" v="4699" actId="1035"/>
          <ac:picMkLst>
            <pc:docMk/>
            <pc:sldMasterMk cId="1376378212" sldId="2147483658"/>
            <ac:picMk id="12" creationId="{00000000-0000-0000-0000-000000000000}"/>
          </ac:picMkLst>
        </pc:picChg>
        <pc:sldLayoutChg chg="modSp mod">
          <pc:chgData name="Alex Desimone" userId="a462a153-58fd-42b6-bea9-cfcd9f8e4f6f" providerId="ADAL" clId="{DCFEC3DB-921D-4025-9C82-278C39C15F08}" dt="2026-04-26T21:15:40.162" v="2772" actId="1035"/>
          <pc:sldLayoutMkLst>
            <pc:docMk/>
            <pc:sldMasterMk cId="1376378212" sldId="2147483658"/>
            <pc:sldLayoutMk cId="2518282105" sldId="2147483660"/>
          </pc:sldLayoutMkLst>
          <pc:spChg chg="mod">
            <ac:chgData name="Alex Desimone" userId="a462a153-58fd-42b6-bea9-cfcd9f8e4f6f" providerId="ADAL" clId="{DCFEC3DB-921D-4025-9C82-278C39C15F08}" dt="2026-04-26T21:15:40.162" v="2772" actId="1035"/>
            <ac:spMkLst>
              <pc:docMk/>
              <pc:sldMasterMk cId="1376378212" sldId="2147483658"/>
              <pc:sldLayoutMk cId="2518282105" sldId="2147483660"/>
              <ac:spMk id="7" creationId="{00000000-0000-0000-0000-000000000000}"/>
            </ac:spMkLst>
          </pc:spChg>
        </pc:sldLayoutChg>
        <pc:sldLayoutChg chg="modSp mod">
          <pc:chgData name="Alex Desimone" userId="a462a153-58fd-42b6-bea9-cfcd9f8e4f6f" providerId="ADAL" clId="{DCFEC3DB-921D-4025-9C82-278C39C15F08}" dt="2026-04-26T21:15:44.245" v="2774" actId="1035"/>
          <pc:sldLayoutMkLst>
            <pc:docMk/>
            <pc:sldMasterMk cId="1376378212" sldId="2147483658"/>
            <pc:sldLayoutMk cId="3295786274" sldId="2147483666"/>
          </pc:sldLayoutMkLst>
          <pc:spChg chg="mod">
            <ac:chgData name="Alex Desimone" userId="a462a153-58fd-42b6-bea9-cfcd9f8e4f6f" providerId="ADAL" clId="{DCFEC3DB-921D-4025-9C82-278C39C15F08}" dt="2026-04-26T21:15:44.245" v="2774" actId="1035"/>
            <ac:spMkLst>
              <pc:docMk/>
              <pc:sldMasterMk cId="1376378212" sldId="2147483658"/>
              <pc:sldLayoutMk cId="3295786274" sldId="2147483666"/>
              <ac:spMk id="2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A00E0-8A82-468F-9B2B-F8EB4AB6399D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C4D65-DA11-4126-9556-9310B89565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77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F7AD5-1E06-481F-9C05-C3A40CB42C6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F22EF-CF13-4EA3-BA93-BBE40C1538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35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/>
              <a:t>TDC figure ref.: WEP091 Haoran Xu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BF22EF-CF13-4EA3-BA93-BBE40C1538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7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09599"/>
          </a:xfrm>
          <a:prstGeom prst="rect">
            <a:avLst/>
          </a:prstGeom>
          <a:solidFill>
            <a:srgbClr val="C810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2800" y="2743200"/>
            <a:ext cx="10566400" cy="1219200"/>
          </a:xfrm>
        </p:spPr>
        <p:txBody>
          <a:bodyPr anchor="b"/>
          <a:lstStyle>
            <a:lvl1pPr algn="ctr">
              <a:defRPr sz="3600">
                <a:solidFill>
                  <a:srgbClr val="C8102E"/>
                </a:solidFill>
              </a:defRPr>
            </a:lvl1pPr>
          </a:lstStyle>
          <a:p>
            <a:r>
              <a:rPr lang="en-US" dirty="0"/>
              <a:t>Click here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4143640"/>
            <a:ext cx="8737600" cy="80486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0"/>
          <a:stretch/>
        </p:blipFill>
        <p:spPr>
          <a:xfrm>
            <a:off x="5054600" y="144332"/>
            <a:ext cx="1879600" cy="1532068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90DCAB-D4AF-AD21-BA5C-ED703D89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9F3C-DDC4-4D4E-BF68-F421EB03B0FC}" type="datetime1">
              <a:rPr lang="en-US" smtClean="0"/>
              <a:t>7/30/2026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6F1B273-6149-5DF1-DDF4-8569D04F5F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464800" cy="464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DCD3-7BDE-49D3-B9C0-4318773C3E35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1074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8282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10058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981200"/>
            <a:ext cx="10138129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9815-46B4-4D87-99BA-F5D5CEF2ABDE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71600"/>
            <a:ext cx="10160000" cy="533400"/>
          </a:xfrm>
        </p:spPr>
        <p:txBody>
          <a:bodyPr/>
          <a:lstStyle>
            <a:lvl1pPr marL="0" indent="0">
              <a:buNone/>
              <a:defRPr b="1" baseline="0">
                <a:solidFill>
                  <a:srgbClr val="C8102E"/>
                </a:solidFill>
              </a:defRPr>
            </a:lvl1pPr>
          </a:lstStyle>
          <a:p>
            <a:pPr lvl="0"/>
            <a:r>
              <a:rPr lang="en-US" dirty="0"/>
              <a:t>Sub-Header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29578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5384800" cy="46783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47800"/>
            <a:ext cx="5384800" cy="46783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3DFD8-7153-4E99-A137-30D5AF44CE46}" type="datetime1">
              <a:rPr lang="en-US" smtClean="0"/>
              <a:t>7/30/2026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151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2"/>
            <a:ext cx="53848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2"/>
            <a:ext cx="53848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0F56-2C05-447B-B6F5-C814151BDE1F}" type="datetime1">
              <a:rPr lang="en-US" smtClean="0"/>
              <a:t>7/30/2026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609600" y="3810001"/>
            <a:ext cx="53848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6197600" y="3810001"/>
            <a:ext cx="5384800" cy="21335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522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352550"/>
            <a:ext cx="5127313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C8102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1992312"/>
            <a:ext cx="51273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8568" y="1352550"/>
            <a:ext cx="5084233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C8102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8568" y="1992312"/>
            <a:ext cx="50842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0C08F-D2D9-4420-BBF7-EE3AF9836F93}" type="datetime1">
              <a:rPr lang="en-US" smtClean="0"/>
              <a:t>7/30/2026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058400" cy="762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9B2B8-C110-4BFE-A443-BFF823ADC69A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70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072D3-E4F2-421D-A753-F54CBBF8461C}" type="datetime1">
              <a:rPr lang="en-US" smtClean="0"/>
              <a:t>7/30/2026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0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707713"/>
            <a:ext cx="12192000" cy="15239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C810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ln>
                <a:noFill/>
              </a:ln>
              <a:effectLst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52400"/>
            <a:ext cx="10058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8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01350"/>
            <a:ext cx="12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A43E4C5-FAE1-43C3-9319-FF301A1169A1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660135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2FED1A7-FB98-43FD-AA3D-E7C3EC56B29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0"/>
            <a:ext cx="678610" cy="118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78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6" r:id="rId3"/>
    <p:sldLayoutId id="2147483661" r:id="rId4"/>
    <p:sldLayoutId id="2147483665" r:id="rId5"/>
    <p:sldLayoutId id="2147483662" r:id="rId6"/>
    <p:sldLayoutId id="2147483663" r:id="rId7"/>
    <p:sldLayoutId id="2147483664" r:id="rId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Roboto Slab" pitchFamily="2" charset="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90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83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2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09.png"/><Relationship Id="rId4" Type="http://schemas.openxmlformats.org/officeDocument/2006/relationships/image" Target="../media/image105.png"/><Relationship Id="rId9" Type="http://schemas.openxmlformats.org/officeDocument/2006/relationships/image" Target="../media/image20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11" Type="http://schemas.openxmlformats.org/officeDocument/2006/relationships/image" Target="../media/image33.png"/><Relationship Id="rId5" Type="http://schemas.openxmlformats.org/officeDocument/2006/relationships/image" Target="../media/image3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1.png"/><Relationship Id="rId7" Type="http://schemas.openxmlformats.org/officeDocument/2006/relationships/image" Target="../media/image117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8.png"/><Relationship Id="rId18" Type="http://schemas.openxmlformats.org/officeDocument/2006/relationships/image" Target="../media/image9.png"/><Relationship Id="rId3" Type="http://schemas.openxmlformats.org/officeDocument/2006/relationships/image" Target="../media/image36.png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17" Type="http://schemas.openxmlformats.org/officeDocument/2006/relationships/image" Target="../media/image8.png"/><Relationship Id="rId2" Type="http://schemas.openxmlformats.org/officeDocument/2006/relationships/image" Target="../media/image7.png"/><Relationship Id="rId16" Type="http://schemas.openxmlformats.org/officeDocument/2006/relationships/image" Target="../media/image710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5" Type="http://schemas.openxmlformats.org/officeDocument/2006/relationships/image" Target="../media/image46.png"/><Relationship Id="rId10" Type="http://schemas.openxmlformats.org/officeDocument/2006/relationships/image" Target="../media/image47.png"/><Relationship Id="rId19" Type="http://schemas.openxmlformats.org/officeDocument/2006/relationships/image" Target="../media/image10.png"/><Relationship Id="rId4" Type="http://schemas.openxmlformats.org/officeDocument/2006/relationships/image" Target="../media/image41.png"/><Relationship Id="rId1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8.png"/><Relationship Id="rId18" Type="http://schemas.openxmlformats.org/officeDocument/2006/relationships/image" Target="../media/image9.png"/><Relationship Id="rId3" Type="http://schemas.openxmlformats.org/officeDocument/2006/relationships/image" Target="../media/image36.png"/><Relationship Id="rId21" Type="http://schemas.openxmlformats.org/officeDocument/2006/relationships/image" Target="../media/image12.png"/><Relationship Id="rId7" Type="http://schemas.openxmlformats.org/officeDocument/2006/relationships/image" Target="../media/image44.png"/><Relationship Id="rId12" Type="http://schemas.openxmlformats.org/officeDocument/2006/relationships/image" Target="../media/image43.png"/><Relationship Id="rId17" Type="http://schemas.openxmlformats.org/officeDocument/2006/relationships/image" Target="../media/image8.png"/><Relationship Id="rId2" Type="http://schemas.openxmlformats.org/officeDocument/2006/relationships/image" Target="../media/image7.png"/><Relationship Id="rId16" Type="http://schemas.openxmlformats.org/officeDocument/2006/relationships/image" Target="../media/image710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24" Type="http://schemas.openxmlformats.org/officeDocument/2006/relationships/image" Target="../media/image15.png"/><Relationship Id="rId5" Type="http://schemas.openxmlformats.org/officeDocument/2006/relationships/image" Target="../media/image37.png"/><Relationship Id="rId15" Type="http://schemas.openxmlformats.org/officeDocument/2006/relationships/image" Target="../media/image46.png"/><Relationship Id="rId23" Type="http://schemas.openxmlformats.org/officeDocument/2006/relationships/image" Target="../media/image14.png"/><Relationship Id="rId10" Type="http://schemas.openxmlformats.org/officeDocument/2006/relationships/image" Target="../media/image47.png"/><Relationship Id="rId19" Type="http://schemas.openxmlformats.org/officeDocument/2006/relationships/image" Target="../media/image10.png"/><Relationship Id="rId4" Type="http://schemas.openxmlformats.org/officeDocument/2006/relationships/image" Target="../media/image41.png"/><Relationship Id="rId14" Type="http://schemas.openxmlformats.org/officeDocument/2006/relationships/image" Target="../media/image45.png"/><Relationship Id="rId2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30.png"/><Relationship Id="rId26" Type="http://schemas.openxmlformats.org/officeDocument/2006/relationships/image" Target="../media/image24.png"/><Relationship Id="rId39" Type="http://schemas.openxmlformats.org/officeDocument/2006/relationships/image" Target="../media/image35.png"/><Relationship Id="rId21" Type="http://schemas.openxmlformats.org/officeDocument/2006/relationships/image" Target="../media/image19.png"/><Relationship Id="rId34" Type="http://schemas.openxmlformats.org/officeDocument/2006/relationships/image" Target="../media/image260.png"/><Relationship Id="rId25" Type="http://schemas.openxmlformats.org/officeDocument/2006/relationships/image" Target="../media/image23.png"/><Relationship Id="rId33" Type="http://schemas.openxmlformats.org/officeDocument/2006/relationships/image" Target="../media/image250.png"/><Relationship Id="rId38" Type="http://schemas.openxmlformats.org/officeDocument/2006/relationships/image" Target="../media/image34.png"/><Relationship Id="rId2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22.png"/><Relationship Id="rId32" Type="http://schemas.openxmlformats.org/officeDocument/2006/relationships/image" Target="../media/image240.png"/><Relationship Id="rId37" Type="http://schemas.openxmlformats.org/officeDocument/2006/relationships/image" Target="../media/image31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29.png"/><Relationship Id="rId19" Type="http://schemas.openxmlformats.org/officeDocument/2006/relationships/image" Target="../media/image17.png"/><Relationship Id="rId31" Type="http://schemas.openxmlformats.org/officeDocument/2006/relationships/image" Target="../media/image230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20.png"/><Relationship Id="rId35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13" Type="http://schemas.openxmlformats.org/officeDocument/2006/relationships/image" Target="../media/image49.png"/><Relationship Id="rId3" Type="http://schemas.openxmlformats.org/officeDocument/2006/relationships/image" Target="../media/image460.png"/><Relationship Id="rId7" Type="http://schemas.openxmlformats.org/officeDocument/2006/relationships/image" Target="../media/image114.png"/><Relationship Id="rId12" Type="http://schemas.openxmlformats.org/officeDocument/2006/relationships/image" Target="../media/image450.png"/><Relationship Id="rId17" Type="http://schemas.openxmlformats.org/officeDocument/2006/relationships/image" Target="../media/image53.png"/><Relationship Id="rId2" Type="http://schemas.openxmlformats.org/officeDocument/2006/relationships/image" Target="../media/image39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15.png"/><Relationship Id="rId15" Type="http://schemas.openxmlformats.org/officeDocument/2006/relationships/image" Target="../media/image51.png"/><Relationship Id="rId10" Type="http://schemas.openxmlformats.org/officeDocument/2006/relationships/image" Target="../media/image480.png"/><Relationship Id="rId9" Type="http://schemas.openxmlformats.org/officeDocument/2006/relationships/image" Target="../media/image490.png"/><Relationship Id="rId1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91.png"/><Relationship Id="rId7" Type="http://schemas.openxmlformats.org/officeDocument/2006/relationships/image" Target="../media/image53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510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png"/><Relationship Id="rId7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11" Type="http://schemas.openxmlformats.org/officeDocument/2006/relationships/image" Target="../media/image67.png"/><Relationship Id="rId5" Type="http://schemas.openxmlformats.org/officeDocument/2006/relationships/image" Target="../media/image600.png"/><Relationship Id="rId10" Type="http://schemas.openxmlformats.org/officeDocument/2006/relationships/image" Target="../media/image66.png"/><Relationship Id="rId4" Type="http://schemas.openxmlformats.org/officeDocument/2006/relationships/image" Target="../media/image56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7B887F-2BAF-2062-0EFC-D0D70D16C249}"/>
              </a:ext>
            </a:extLst>
          </p:cNvPr>
          <p:cNvSpPr txBox="1"/>
          <p:nvPr/>
        </p:nvSpPr>
        <p:spPr>
          <a:xfrm>
            <a:off x="4800600" y="4564559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+mj-lt"/>
              </a:rPr>
              <a:t>Alex DeSimone</a:t>
            </a:r>
          </a:p>
          <a:p>
            <a:pPr algn="ctr"/>
            <a:r>
              <a:rPr lang="en-US" sz="2200" dirty="0">
                <a:latin typeface="+mj-lt"/>
              </a:rPr>
              <a:t>7/30/2026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583003-0D5D-E923-BAF1-606F32712CD1}"/>
              </a:ext>
            </a:extLst>
          </p:cNvPr>
          <p:cNvSpPr txBox="1"/>
          <p:nvPr/>
        </p:nvSpPr>
        <p:spPr>
          <a:xfrm>
            <a:off x="0" y="3387804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C8102E"/>
                </a:solidFill>
              </a:rPr>
              <a:t>Emittance Growth and Sensitivity Analysis of a Transverse Deflecting Cavity-Based Dechirper</a:t>
            </a:r>
            <a:endParaRPr lang="en-US" sz="3300" b="1" dirty="0">
              <a:solidFill>
                <a:srgbClr val="C8102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249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15771-490A-1F81-B28E-E97AD907E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1725E614-DA0A-B328-BD35-B3DFAF0F3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8" y="4160520"/>
            <a:ext cx="3398194" cy="246888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59494F7-B198-C144-39D2-A82B43A78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4160520"/>
            <a:ext cx="3393937" cy="246888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B595309-6843-9BEA-8E3E-30200B334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251" y="4160520"/>
            <a:ext cx="3191812" cy="24688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A950289-4D8A-4EA1-B439-D69F15114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6200"/>
            <a:ext cx="11125200" cy="863397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Identifying dominant emittance growth source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AE2F29C-C41F-BFEF-1F48-A473F0C9AF44}"/>
              </a:ext>
            </a:extLst>
          </p:cNvPr>
          <p:cNvGrpSpPr/>
          <p:nvPr/>
        </p:nvGrpSpPr>
        <p:grpSpPr>
          <a:xfrm>
            <a:off x="76426" y="838201"/>
            <a:ext cx="9239025" cy="2535687"/>
            <a:chOff x="264080" y="2787471"/>
            <a:chExt cx="11174627" cy="306692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F471C8-3537-7381-0FC0-8988501ABF11}"/>
                </a:ext>
              </a:extLst>
            </p:cNvPr>
            <p:cNvGrpSpPr/>
            <p:nvPr/>
          </p:nvGrpSpPr>
          <p:grpSpPr>
            <a:xfrm>
              <a:off x="264080" y="3248290"/>
              <a:ext cx="11174627" cy="2606102"/>
              <a:chOff x="-235607" y="1874231"/>
              <a:chExt cx="13042211" cy="3041654"/>
            </a:xfrm>
          </p:grpSpPr>
          <p:sp>
            <p:nvSpPr>
              <p:cNvPr id="117" name="Arrow: Right 116">
                <a:extLst>
                  <a:ext uri="{FF2B5EF4-FFF2-40B4-BE49-F238E27FC236}">
                    <a16:creationId xmlns:a16="http://schemas.microsoft.com/office/drawing/2014/main" id="{BE3AAC7A-0315-58D8-8A9B-2970D08E6ADB}"/>
                  </a:ext>
                </a:extLst>
              </p:cNvPr>
              <p:cNvSpPr/>
              <p:nvPr/>
            </p:nvSpPr>
            <p:spPr>
              <a:xfrm>
                <a:off x="2520749" y="3471751"/>
                <a:ext cx="2406553" cy="390498"/>
              </a:xfrm>
              <a:prstGeom prst="rightArrow">
                <a:avLst/>
              </a:prstGeom>
              <a:solidFill>
                <a:schemeClr val="accent6">
                  <a:lumMod val="7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Arrow: Right 120">
                <a:extLst>
                  <a:ext uri="{FF2B5EF4-FFF2-40B4-BE49-F238E27FC236}">
                    <a16:creationId xmlns:a16="http://schemas.microsoft.com/office/drawing/2014/main" id="{EDFC7E9C-C447-DE31-9017-F22F54B8E219}"/>
                  </a:ext>
                </a:extLst>
              </p:cNvPr>
              <p:cNvSpPr/>
              <p:nvPr/>
            </p:nvSpPr>
            <p:spPr>
              <a:xfrm>
                <a:off x="7293781" y="3471751"/>
                <a:ext cx="2406553" cy="390498"/>
              </a:xfrm>
              <a:prstGeom prst="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60158AC6-1010-220C-786D-4DD4B5989DA0}"/>
                  </a:ext>
                </a:extLst>
              </p:cNvPr>
              <p:cNvGrpSpPr/>
              <p:nvPr/>
            </p:nvGrpSpPr>
            <p:grpSpPr>
              <a:xfrm>
                <a:off x="-235607" y="1874231"/>
                <a:ext cx="11617341" cy="1549756"/>
                <a:chOff x="53283" y="2107504"/>
                <a:chExt cx="10886363" cy="1452244"/>
              </a:xfrm>
            </p:grpSpPr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B50F7C54-38BB-C2D1-3A4D-09D5DDBD1BD1}"/>
                    </a:ext>
                  </a:extLst>
                </p:cNvPr>
                <p:cNvSpPr/>
                <p:nvPr/>
              </p:nvSpPr>
              <p:spPr>
                <a:xfrm>
                  <a:off x="950537" y="2702688"/>
                  <a:ext cx="1117580" cy="857060"/>
                </a:xfrm>
                <a:prstGeom prst="roundRect">
                  <a:avLst/>
                </a:prstGeom>
                <a:solidFill>
                  <a:srgbClr val="C89E4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2000" kern="0" dirty="0">
                      <a:solidFill>
                        <a:prstClr val="white"/>
                      </a:solidFill>
                      <a:latin typeface="Aptos" panose="02110004020202020204"/>
                    </a:rPr>
                    <a:t>TDC</a:t>
                  </a:r>
                  <a:r>
                    <a:rPr lang="en-US" sz="2000" kern="0" baseline="-25000" dirty="0">
                      <a:solidFill>
                        <a:prstClr val="white"/>
                      </a:solidFill>
                      <a:latin typeface="Aptos" panose="02110004020202020204"/>
                    </a:rPr>
                    <a:t>1</a:t>
                  </a:r>
                  <a:endParaRPr kumimoji="0" lang="en-US" sz="2000" b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565AB0EE-9CFF-3EFE-D1DA-722F796C2915}"/>
                    </a:ext>
                  </a:extLst>
                </p:cNvPr>
                <p:cNvSpPr/>
                <p:nvPr/>
              </p:nvSpPr>
              <p:spPr>
                <a:xfrm>
                  <a:off x="9822066" y="2702688"/>
                  <a:ext cx="1117580" cy="857060"/>
                </a:xfrm>
                <a:prstGeom prst="roundRect">
                  <a:avLst/>
                </a:prstGeom>
                <a:solidFill>
                  <a:srgbClr val="C89E4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rPr>
                    <a:t>TDC</a:t>
                  </a:r>
                  <a:r>
                    <a:rPr kumimoji="0" lang="en-US" sz="2000" b="0" i="1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rPr>
                    <a:t>3</a:t>
                  </a:r>
                  <a:endParaRPr kumimoji="0" lang="en-US" sz="2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EDD8D5DF-0CAD-B6FB-2A08-9F3CAE5EADA0}"/>
                    </a:ext>
                  </a:extLst>
                </p:cNvPr>
                <p:cNvSpPr/>
                <p:nvPr/>
              </p:nvSpPr>
              <p:spPr>
                <a:xfrm>
                  <a:off x="5386301" y="2702688"/>
                  <a:ext cx="1117580" cy="857060"/>
                </a:xfrm>
                <a:prstGeom prst="roundRect">
                  <a:avLst/>
                </a:prstGeom>
                <a:solidFill>
                  <a:srgbClr val="C89E4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rPr>
                    <a:t>TDC</a:t>
                  </a:r>
                  <a:r>
                    <a:rPr kumimoji="0" lang="en-US" sz="2000" b="0" i="1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rPr>
                    <a:t>2</a:t>
                  </a:r>
                  <a:endParaRPr kumimoji="0" lang="en-US" sz="20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lowchart: Decision 16">
                  <a:extLst>
                    <a:ext uri="{FF2B5EF4-FFF2-40B4-BE49-F238E27FC236}">
                      <a16:creationId xmlns:a16="http://schemas.microsoft.com/office/drawing/2014/main" id="{FF8CAE9C-8AA1-0292-A2EF-05B970DD21EB}"/>
                    </a:ext>
                  </a:extLst>
                </p:cNvPr>
                <p:cNvSpPr/>
                <p:nvPr/>
              </p:nvSpPr>
              <p:spPr>
                <a:xfrm>
                  <a:off x="2676487" y="2793235"/>
                  <a:ext cx="391024" cy="692431"/>
                </a:xfrm>
                <a:prstGeom prst="flowChartDecision">
                  <a:avLst/>
                </a:prstGeom>
                <a:solidFill>
                  <a:srgbClr val="0E2841">
                    <a:lumMod val="50000"/>
                    <a:lumOff val="50000"/>
                  </a:srgbClr>
                </a:solidFill>
                <a:ln w="12700" cap="flat" cmpd="sng" algn="ctr">
                  <a:solidFill>
                    <a:srgbClr val="156082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lowchart: Decision 17">
                  <a:extLst>
                    <a:ext uri="{FF2B5EF4-FFF2-40B4-BE49-F238E27FC236}">
                      <a16:creationId xmlns:a16="http://schemas.microsoft.com/office/drawing/2014/main" id="{52C92AE3-6E46-9C01-82EB-C60497045DC4}"/>
                    </a:ext>
                  </a:extLst>
                </p:cNvPr>
                <p:cNvSpPr/>
                <p:nvPr/>
              </p:nvSpPr>
              <p:spPr>
                <a:xfrm>
                  <a:off x="3539085" y="2785002"/>
                  <a:ext cx="391024" cy="692431"/>
                </a:xfrm>
                <a:prstGeom prst="flowChartDecision">
                  <a:avLst/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solidFill>
                    <a:srgbClr val="156082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lowchart: Decision 19">
                  <a:extLst>
                    <a:ext uri="{FF2B5EF4-FFF2-40B4-BE49-F238E27FC236}">
                      <a16:creationId xmlns:a16="http://schemas.microsoft.com/office/drawing/2014/main" id="{E6E176D3-C3B8-47C4-4144-B543136F1BC7}"/>
                    </a:ext>
                  </a:extLst>
                </p:cNvPr>
                <p:cNvSpPr/>
                <p:nvPr/>
              </p:nvSpPr>
              <p:spPr>
                <a:xfrm>
                  <a:off x="4401684" y="2785002"/>
                  <a:ext cx="391024" cy="692431"/>
                </a:xfrm>
                <a:prstGeom prst="flowChartDecision">
                  <a:avLst/>
                </a:prstGeom>
                <a:solidFill>
                  <a:srgbClr val="0E2841">
                    <a:lumMod val="50000"/>
                    <a:lumOff val="50000"/>
                  </a:srgbClr>
                </a:solidFill>
                <a:ln w="12700" cap="flat" cmpd="sng" algn="ctr">
                  <a:solidFill>
                    <a:srgbClr val="156082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B9A0842C-B8F4-21E2-02F2-AD5CCCD3D4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56180" y="2454654"/>
                  <a:ext cx="727741" cy="0"/>
                </a:xfrm>
                <a:prstGeom prst="straightConnector1">
                  <a:avLst/>
                </a:prstGeom>
                <a:noFill/>
                <a:ln w="57150" cap="flat" cmpd="sng" algn="ctr">
                  <a:solidFill>
                    <a:srgbClr val="C00000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31004D0-D1BA-DA9F-0182-490D0F79106B}"/>
                    </a:ext>
                  </a:extLst>
                </p:cNvPr>
                <p:cNvSpPr txBox="1"/>
                <p:nvPr/>
              </p:nvSpPr>
              <p:spPr>
                <a:xfrm>
                  <a:off x="53283" y="2468833"/>
                  <a:ext cx="963097" cy="4478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rPr>
                    <a:t>Beam</a:t>
                  </a:r>
                </a:p>
              </p:txBody>
            </p:sp>
            <p:sp>
              <p:nvSpPr>
                <p:cNvPr id="23" name="Right Brace 22">
                  <a:extLst>
                    <a:ext uri="{FF2B5EF4-FFF2-40B4-BE49-F238E27FC236}">
                      <a16:creationId xmlns:a16="http://schemas.microsoft.com/office/drawing/2014/main" id="{919D39CC-FE70-A176-FA3D-6DC463D75543}"/>
                    </a:ext>
                  </a:extLst>
                </p:cNvPr>
                <p:cNvSpPr/>
                <p:nvPr/>
              </p:nvSpPr>
              <p:spPr>
                <a:xfrm rot="16200000">
                  <a:off x="3601234" y="1545476"/>
                  <a:ext cx="226716" cy="2156232"/>
                </a:xfrm>
                <a:prstGeom prst="rightBrace">
                  <a:avLst/>
                </a:prstGeom>
                <a:noFill/>
                <a:ln w="2857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A0FFEC8-FE1D-7465-8AED-097391DDE923}"/>
                    </a:ext>
                  </a:extLst>
                </p:cNvPr>
                <p:cNvSpPr txBox="1"/>
                <p:nvPr/>
              </p:nvSpPr>
              <p:spPr>
                <a:xfrm>
                  <a:off x="3216473" y="2136781"/>
                  <a:ext cx="1023230" cy="488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rPr>
                    <a:t>NID</a:t>
                  </a:r>
                  <a:r>
                    <a:rPr kumimoji="0" lang="en-US" sz="1800" b="0" i="0" u="none" strike="noStrike" kern="0" cap="none" spc="0" normalizeH="0" baseline="-2500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rPr>
                    <a:t>1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  <p:sp>
              <p:nvSpPr>
                <p:cNvPr id="25" name="Flowchart: Decision 24">
                  <a:extLst>
                    <a:ext uri="{FF2B5EF4-FFF2-40B4-BE49-F238E27FC236}">
                      <a16:creationId xmlns:a16="http://schemas.microsoft.com/office/drawing/2014/main" id="{A4A2F589-D487-A484-BBF6-186BED3A7365}"/>
                    </a:ext>
                  </a:extLst>
                </p:cNvPr>
                <p:cNvSpPr/>
                <p:nvPr/>
              </p:nvSpPr>
              <p:spPr>
                <a:xfrm>
                  <a:off x="7121202" y="2783274"/>
                  <a:ext cx="391024" cy="692431"/>
                </a:xfrm>
                <a:prstGeom prst="flowChartDecision">
                  <a:avLst/>
                </a:prstGeom>
                <a:solidFill>
                  <a:srgbClr val="0E2841">
                    <a:lumMod val="50000"/>
                    <a:lumOff val="50000"/>
                  </a:srgbClr>
                </a:solidFill>
                <a:ln w="12700" cap="flat" cmpd="sng" algn="ctr">
                  <a:solidFill>
                    <a:srgbClr val="156082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lowchart: Decision 25">
                  <a:extLst>
                    <a:ext uri="{FF2B5EF4-FFF2-40B4-BE49-F238E27FC236}">
                      <a16:creationId xmlns:a16="http://schemas.microsoft.com/office/drawing/2014/main" id="{A4703061-28BF-0815-6F90-A7A361EB26F9}"/>
                    </a:ext>
                  </a:extLst>
                </p:cNvPr>
                <p:cNvSpPr/>
                <p:nvPr/>
              </p:nvSpPr>
              <p:spPr>
                <a:xfrm>
                  <a:off x="7983800" y="2775041"/>
                  <a:ext cx="391024" cy="692431"/>
                </a:xfrm>
                <a:prstGeom prst="flowChartDecision">
                  <a:avLst/>
                </a:prstGeom>
                <a:solidFill>
                  <a:schemeClr val="accent2">
                    <a:lumMod val="75000"/>
                  </a:schemeClr>
                </a:solidFill>
                <a:ln w="12700" cap="flat" cmpd="sng" algn="ctr">
                  <a:solidFill>
                    <a:srgbClr val="156082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lowchart: Decision 26">
                  <a:extLst>
                    <a:ext uri="{FF2B5EF4-FFF2-40B4-BE49-F238E27FC236}">
                      <a16:creationId xmlns:a16="http://schemas.microsoft.com/office/drawing/2014/main" id="{EF7B1B35-B256-2F70-0C59-98F71E895933}"/>
                    </a:ext>
                  </a:extLst>
                </p:cNvPr>
                <p:cNvSpPr/>
                <p:nvPr/>
              </p:nvSpPr>
              <p:spPr>
                <a:xfrm>
                  <a:off x="8846399" y="2775041"/>
                  <a:ext cx="391024" cy="692431"/>
                </a:xfrm>
                <a:prstGeom prst="flowChartDecision">
                  <a:avLst/>
                </a:prstGeom>
                <a:solidFill>
                  <a:srgbClr val="0E2841">
                    <a:lumMod val="50000"/>
                    <a:lumOff val="50000"/>
                  </a:srgbClr>
                </a:solidFill>
                <a:ln w="12700" cap="flat" cmpd="sng" algn="ctr">
                  <a:solidFill>
                    <a:srgbClr val="156082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Right Brace 27">
                  <a:extLst>
                    <a:ext uri="{FF2B5EF4-FFF2-40B4-BE49-F238E27FC236}">
                      <a16:creationId xmlns:a16="http://schemas.microsoft.com/office/drawing/2014/main" id="{6ABE3CE1-C27B-0A64-EA02-E45A80CF1ADE}"/>
                    </a:ext>
                  </a:extLst>
                </p:cNvPr>
                <p:cNvSpPr/>
                <p:nvPr/>
              </p:nvSpPr>
              <p:spPr>
                <a:xfrm rot="16200000">
                  <a:off x="8083228" y="1516201"/>
                  <a:ext cx="226716" cy="2156232"/>
                </a:xfrm>
                <a:prstGeom prst="rightBrace">
                  <a:avLst/>
                </a:prstGeom>
                <a:noFill/>
                <a:ln w="2857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5F0EFAF-2E9E-2AFA-8F11-7EC983BF8B46}"/>
                    </a:ext>
                  </a:extLst>
                </p:cNvPr>
                <p:cNvSpPr txBox="1"/>
                <p:nvPr/>
              </p:nvSpPr>
              <p:spPr>
                <a:xfrm>
                  <a:off x="7698467" y="2107504"/>
                  <a:ext cx="1023230" cy="4885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</a:rPr>
                    <a:t>NID</a:t>
                  </a:r>
                  <a:r>
                    <a:rPr lang="en-US" kern="0" baseline="-25000" dirty="0">
                      <a:solidFill>
                        <a:prstClr val="black"/>
                      </a:solidFill>
                      <a:latin typeface="Aptos" panose="02110004020202020204"/>
                    </a:rPr>
                    <a:t>2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p:grpSp>
          <p:sp>
            <p:nvSpPr>
              <p:cNvPr id="116" name="Arrow: Right 115">
                <a:extLst>
                  <a:ext uri="{FF2B5EF4-FFF2-40B4-BE49-F238E27FC236}">
                    <a16:creationId xmlns:a16="http://schemas.microsoft.com/office/drawing/2014/main" id="{4F72D268-59E0-B1A4-8EAE-28015F891036}"/>
                  </a:ext>
                </a:extLst>
              </p:cNvPr>
              <p:cNvSpPr/>
              <p:nvPr/>
            </p:nvSpPr>
            <p:spPr>
              <a:xfrm>
                <a:off x="802658" y="3471751"/>
                <a:ext cx="1254735" cy="390497"/>
              </a:xfrm>
              <a:prstGeom prst="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Arrow: Right 118">
                <a:extLst>
                  <a:ext uri="{FF2B5EF4-FFF2-40B4-BE49-F238E27FC236}">
                    <a16:creationId xmlns:a16="http://schemas.microsoft.com/office/drawing/2014/main" id="{8CFB0ACE-DBE7-2910-BEEE-E404A27BD1D6}"/>
                  </a:ext>
                </a:extLst>
              </p:cNvPr>
              <p:cNvSpPr/>
              <p:nvPr/>
            </p:nvSpPr>
            <p:spPr>
              <a:xfrm>
                <a:off x="5424447" y="3471751"/>
                <a:ext cx="1254735" cy="390497"/>
              </a:xfrm>
              <a:prstGeom prst="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Arrow: Right 119">
                <a:extLst>
                  <a:ext uri="{FF2B5EF4-FFF2-40B4-BE49-F238E27FC236}">
                    <a16:creationId xmlns:a16="http://schemas.microsoft.com/office/drawing/2014/main" id="{9A9133A6-30A9-F3DC-FF8D-B400C515B253}"/>
                  </a:ext>
                </a:extLst>
              </p:cNvPr>
              <p:cNvSpPr/>
              <p:nvPr/>
            </p:nvSpPr>
            <p:spPr>
              <a:xfrm>
                <a:off x="10158055" y="3471751"/>
                <a:ext cx="1254735" cy="390497"/>
              </a:xfrm>
              <a:prstGeom prst="rightArrow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D1F76BE6-1230-3EEA-2537-5E6DEC9375F4}"/>
                  </a:ext>
                </a:extLst>
              </p:cNvPr>
              <p:cNvSpPr txBox="1"/>
              <p:nvPr/>
            </p:nvSpPr>
            <p:spPr>
              <a:xfrm>
                <a:off x="3313793" y="4025579"/>
                <a:ext cx="3405178" cy="528761"/>
              </a:xfrm>
              <a:prstGeom prst="roundRect">
                <a:avLst/>
              </a:prstGeom>
              <a:solidFill>
                <a:srgbClr val="E46C0A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</a:rPr>
                  <a:t>Second-order transport</a:t>
                </a:r>
              </a:p>
            </p:txBody>
          </p:sp>
          <p:sp>
            <p:nvSpPr>
              <p:cNvPr id="140" name="Cube 139">
                <a:extLst>
                  <a:ext uri="{FF2B5EF4-FFF2-40B4-BE49-F238E27FC236}">
                    <a16:creationId xmlns:a16="http://schemas.microsoft.com/office/drawing/2014/main" id="{552118F3-A167-BB77-1C47-E54604187C62}"/>
                  </a:ext>
                </a:extLst>
              </p:cNvPr>
              <p:cNvSpPr/>
              <p:nvPr/>
            </p:nvSpPr>
            <p:spPr>
              <a:xfrm>
                <a:off x="11761448" y="2244692"/>
                <a:ext cx="188300" cy="1746850"/>
              </a:xfrm>
              <a:prstGeom prst="cube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EE509BF4-B063-1DDB-47BA-FA1FC73ADA56}"/>
                  </a:ext>
                </a:extLst>
              </p:cNvPr>
              <p:cNvSpPr txBox="1"/>
              <p:nvPr/>
            </p:nvSpPr>
            <p:spPr>
              <a:xfrm>
                <a:off x="11515797" y="4387124"/>
                <a:ext cx="1290807" cy="528761"/>
              </a:xfrm>
              <a:prstGeom prst="roundRect">
                <a:avLst/>
              </a:prstGeom>
              <a:solidFill>
                <a:schemeClr val="bg1">
                  <a:lumMod val="50000"/>
                  <a:alpha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</a:rPr>
                  <a:t>Output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78C65B3E-F0F9-C668-FF64-2AD8EE55EBB3}"/>
                  </a:ext>
                </a:extLst>
              </p:cNvPr>
              <p:cNvSpPr txBox="1"/>
              <p:nvPr/>
            </p:nvSpPr>
            <p:spPr>
              <a:xfrm>
                <a:off x="301910" y="4037530"/>
                <a:ext cx="2505368" cy="528761"/>
              </a:xfrm>
              <a:prstGeom prst="roundRect">
                <a:avLst/>
              </a:prstGeom>
              <a:solidFill>
                <a:srgbClr val="DBEEF4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ysClr val="windowText" lastClr="000000"/>
                    </a:solidFill>
                  </a:rPr>
                  <a:t>Linear transport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C7A792-6DBA-ACF8-26F6-E6EC226F99D4}"/>
                </a:ext>
              </a:extLst>
            </p:cNvPr>
            <p:cNvSpPr txBox="1"/>
            <p:nvPr/>
          </p:nvSpPr>
          <p:spPr>
            <a:xfrm>
              <a:off x="265641" y="2787471"/>
              <a:ext cx="8429913" cy="4839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2000" b="1" dirty="0"/>
                <a:t>Combination linear and 2nd-order matrix tracking: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726B0E8-CC10-9338-4175-FCA0150C34B1}"/>
              </a:ext>
            </a:extLst>
          </p:cNvPr>
          <p:cNvSpPr txBox="1"/>
          <p:nvPr/>
        </p:nvSpPr>
        <p:spPr>
          <a:xfrm>
            <a:off x="111339" y="3505200"/>
            <a:ext cx="70108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Identification of dominant 2nd-order terms in dechirper: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EFE0EA4-5804-7C2F-0BA7-813365317ED2}"/>
                  </a:ext>
                </a:extLst>
              </p:cNvPr>
              <p:cNvSpPr txBox="1"/>
              <p:nvPr/>
            </p:nvSpPr>
            <p:spPr>
              <a:xfrm>
                <a:off x="8836196" y="1828800"/>
                <a:ext cx="335580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>
                    <a:solidFill>
                      <a:srgbClr val="C8102E"/>
                    </a:solidFill>
                  </a:rPr>
                  <a:t>One 2nd-order element at a time reveals source of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C8102E"/>
                        </a:solidFill>
                        <a:latin typeface="Cambria Math" panose="02040503050406030204" pitchFamily="18" charset="0"/>
                      </a:rPr>
                      <m:t>𝜟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  <m:t>𝜺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endParaRPr lang="en-US" b="1" i="1" dirty="0">
                  <a:solidFill>
                    <a:srgbClr val="C8102E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EFE0EA4-5804-7C2F-0BA7-813365317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6196" y="1828800"/>
                <a:ext cx="3355804" cy="646331"/>
              </a:xfrm>
              <a:prstGeom prst="rect">
                <a:avLst/>
              </a:prstGeom>
              <a:blipFill>
                <a:blip r:embed="rId5"/>
                <a:stretch>
                  <a:fillRect t="-4717" r="-182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D301A315-92F7-50AF-6F7D-02753840A767}"/>
              </a:ext>
            </a:extLst>
          </p:cNvPr>
          <p:cNvSpPr txBox="1"/>
          <p:nvPr/>
        </p:nvSpPr>
        <p:spPr>
          <a:xfrm>
            <a:off x="1797755" y="4030152"/>
            <a:ext cx="2610957" cy="646986"/>
          </a:xfrm>
          <a:prstGeom prst="roundRect">
            <a:avLst/>
          </a:prstGeom>
          <a:solidFill>
            <a:srgbClr val="C0504D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bg1"/>
                </a:solidFill>
              </a:rPr>
              <a:t>NID</a:t>
            </a:r>
            <a:r>
              <a:rPr lang="en-US" sz="1600" i="1" baseline="-25000" dirty="0">
                <a:solidFill>
                  <a:schemeClr val="bg1"/>
                </a:solidFill>
              </a:rPr>
              <a:t>1</a:t>
            </a:r>
            <a:r>
              <a:rPr lang="en-US" sz="1600" i="1" dirty="0">
                <a:solidFill>
                  <a:schemeClr val="bg1"/>
                </a:solidFill>
              </a:rPr>
              <a:t> is dominant source of emittance growth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6D2FD59-5F03-5B74-CF9C-E72B5A7CC1C1}"/>
                  </a:ext>
                </a:extLst>
              </p:cNvPr>
              <p:cNvSpPr txBox="1"/>
              <p:nvPr/>
            </p:nvSpPr>
            <p:spPr>
              <a:xfrm>
                <a:off x="9677400" y="3925014"/>
                <a:ext cx="2382357" cy="646986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0" dirty="0">
                    <a:solidFill>
                      <a:schemeClr val="bg1"/>
                    </a:solidFill>
                  </a:rPr>
                  <a:t>NID</a:t>
                </a:r>
                <a:r>
                  <a:rPr lang="en-US" sz="1600" b="0" baseline="-25000" dirty="0">
                    <a:solidFill>
                      <a:schemeClr val="bg1"/>
                    </a:solidFill>
                  </a:rPr>
                  <a:t>1</a:t>
                </a:r>
                <a:r>
                  <a:rPr lang="en-US" sz="1600" b="0" dirty="0">
                    <a:solidFill>
                      <a:schemeClr val="bg1"/>
                    </a:solidFill>
                  </a:rPr>
                  <a:t>’s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216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bg1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226</m:t>
                        </m:r>
                      </m:sub>
                    </m:sSub>
                  </m:oMath>
                </a14:m>
                <a:r>
                  <a:rPr lang="en-US" sz="1600" i="1" dirty="0">
                    <a:solidFill>
                      <a:schemeClr val="bg1"/>
                    </a:solidFill>
                  </a:rPr>
                  <a:t> are dominant terms</a:t>
                </a: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06D2FD59-5F03-5B74-CF9C-E72B5A7CC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3925014"/>
                <a:ext cx="2382357" cy="646986"/>
              </a:xfrm>
              <a:prstGeom prst="roundRect">
                <a:avLst/>
              </a:prstGeom>
              <a:blipFill>
                <a:blip r:embed="rId6"/>
                <a:stretch>
                  <a:fillRect b="-555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79FFCCA5-820F-8EC3-B44F-807AA69D0F04}"/>
              </a:ext>
            </a:extLst>
          </p:cNvPr>
          <p:cNvGrpSpPr/>
          <p:nvPr/>
        </p:nvGrpSpPr>
        <p:grpSpPr>
          <a:xfrm>
            <a:off x="5113988" y="4724400"/>
            <a:ext cx="2887012" cy="1169034"/>
            <a:chOff x="5113988" y="4669712"/>
            <a:chExt cx="2887012" cy="116903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7E7CB85-80AF-378E-726A-B0E51C558D9F}"/>
                </a:ext>
              </a:extLst>
            </p:cNvPr>
            <p:cNvSpPr/>
            <p:nvPr/>
          </p:nvSpPr>
          <p:spPr>
            <a:xfrm>
              <a:off x="6650287" y="4669712"/>
              <a:ext cx="283913" cy="537288"/>
            </a:xfrm>
            <a:custGeom>
              <a:avLst/>
              <a:gdLst>
                <a:gd name="csX0" fmla="*/ 67733 w 283913"/>
                <a:gd name="csY0" fmla="*/ 711200 h 711200"/>
                <a:gd name="csX1" fmla="*/ 258233 w 283913"/>
                <a:gd name="csY1" fmla="*/ 520700 h 711200"/>
                <a:gd name="csX2" fmla="*/ 254000 w 283913"/>
                <a:gd name="csY2" fmla="*/ 245534 h 711200"/>
                <a:gd name="csX3" fmla="*/ 0 w 283913"/>
                <a:gd name="csY3" fmla="*/ 0 h 711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83913" h="711200">
                  <a:moveTo>
                    <a:pt x="67733" y="711200"/>
                  </a:moveTo>
                  <a:cubicBezTo>
                    <a:pt x="147461" y="654755"/>
                    <a:pt x="227189" y="598311"/>
                    <a:pt x="258233" y="520700"/>
                  </a:cubicBezTo>
                  <a:cubicBezTo>
                    <a:pt x="289277" y="443089"/>
                    <a:pt x="297039" y="332317"/>
                    <a:pt x="254000" y="245534"/>
                  </a:cubicBezTo>
                  <a:cubicBezTo>
                    <a:pt x="210961" y="158751"/>
                    <a:pt x="105480" y="79375"/>
                    <a:pt x="0" y="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D0FAFB6-E5FC-0003-067D-31F828445825}"/>
                </a:ext>
              </a:extLst>
            </p:cNvPr>
            <p:cNvSpPr txBox="1"/>
            <p:nvPr/>
          </p:nvSpPr>
          <p:spPr>
            <a:xfrm>
              <a:off x="5113988" y="5191760"/>
              <a:ext cx="2887012" cy="646986"/>
            </a:xfrm>
            <a:prstGeom prst="roundRect">
              <a:avLst/>
            </a:prstGeom>
            <a:solidFill>
              <a:srgbClr val="C0504D">
                <a:alpha val="80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solidFill>
                    <a:schemeClr val="bg1"/>
                  </a:solidFill>
                </a:rPr>
                <a:t>NID</a:t>
              </a:r>
              <a:r>
                <a:rPr lang="en-US" sz="1600" i="1" baseline="-25000" dirty="0">
                  <a:solidFill>
                    <a:schemeClr val="bg1"/>
                  </a:solidFill>
                </a:rPr>
                <a:t>1</a:t>
              </a:r>
              <a:r>
                <a:rPr lang="en-US" sz="1600" i="1" dirty="0">
                  <a:solidFill>
                    <a:schemeClr val="bg1"/>
                  </a:solidFill>
                </a:rPr>
                <a:t>’s horizontal-longitudinal series contributions</a:t>
              </a: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714B0BBC-B4F1-9EE8-F7E4-76502A4203DF}"/>
              </a:ext>
            </a:extLst>
          </p:cNvPr>
          <p:cNvSpPr/>
          <p:nvPr/>
        </p:nvSpPr>
        <p:spPr>
          <a:xfrm>
            <a:off x="8783320" y="2626360"/>
            <a:ext cx="346356" cy="381000"/>
          </a:xfrm>
          <a:custGeom>
            <a:avLst/>
            <a:gdLst>
              <a:gd name="csX0" fmla="*/ 81280 w 346356"/>
              <a:gd name="csY0" fmla="*/ 381000 h 381000"/>
              <a:gd name="csX1" fmla="*/ 345440 w 346356"/>
              <a:gd name="csY1" fmla="*/ 187960 h 381000"/>
              <a:gd name="csX2" fmla="*/ 0 w 346356"/>
              <a:gd name="csY2" fmla="*/ 0 h 381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46356" h="381000">
                <a:moveTo>
                  <a:pt x="81280" y="381000"/>
                </a:moveTo>
                <a:cubicBezTo>
                  <a:pt x="220133" y="316230"/>
                  <a:pt x="358987" y="251460"/>
                  <a:pt x="345440" y="187960"/>
                </a:cubicBezTo>
                <a:cubicBezTo>
                  <a:pt x="331893" y="124460"/>
                  <a:pt x="165946" y="62230"/>
                  <a:pt x="0" y="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02BE8BE-CFFD-4DF2-0132-1459197E0459}"/>
              </a:ext>
            </a:extLst>
          </p:cNvPr>
          <p:cNvSpPr txBox="1"/>
          <p:nvPr/>
        </p:nvSpPr>
        <p:spPr>
          <a:xfrm>
            <a:off x="6934200" y="1087614"/>
            <a:ext cx="42451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Matrix-based tracking was done in Python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3D0D24-A08E-DBB0-014F-2F0C1DC4C894}"/>
              </a:ext>
            </a:extLst>
          </p:cNvPr>
          <p:cNvSpPr txBox="1"/>
          <p:nvPr/>
        </p:nvSpPr>
        <p:spPr>
          <a:xfrm>
            <a:off x="4898871" y="3902789"/>
            <a:ext cx="2721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Contributions at end of NID</a:t>
            </a:r>
            <a:r>
              <a:rPr lang="en-US" sz="1600" i="1" baseline="-25000" dirty="0"/>
              <a:t>1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49742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2" grpId="0"/>
      <p:bldP spid="56" grpId="0" animBg="1"/>
      <p:bldP spid="62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3ACE86-E847-19F9-76B6-F3897CC5C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596B39-8770-B419-4D3C-45E835AB3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201400" cy="762000"/>
          </a:xfrm>
        </p:spPr>
        <p:txBody>
          <a:bodyPr>
            <a:noAutofit/>
          </a:bodyPr>
          <a:lstStyle/>
          <a:p>
            <a:r>
              <a:rPr lang="en-US" sz="3100" dirty="0"/>
              <a:t>Analytical emittance growth results and mitigation options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18BBC77-5B6C-7024-54E9-4A89A9523D7E}"/>
              </a:ext>
            </a:extLst>
          </p:cNvPr>
          <p:cNvGrpSpPr/>
          <p:nvPr/>
        </p:nvGrpSpPr>
        <p:grpSpPr>
          <a:xfrm>
            <a:off x="76200" y="794640"/>
            <a:ext cx="9982199" cy="2100960"/>
            <a:chOff x="76200" y="787400"/>
            <a:chExt cx="9982199" cy="210096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8520E16-6958-86F5-DF95-764FB36ACC79}"/>
                </a:ext>
              </a:extLst>
            </p:cNvPr>
            <p:cNvSpPr txBox="1"/>
            <p:nvPr/>
          </p:nvSpPr>
          <p:spPr>
            <a:xfrm>
              <a:off x="76200" y="787400"/>
              <a:ext cx="99821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2400" b="1" dirty="0"/>
                <a:t>Longitudinal transport equations counting only dominant terms:</a:t>
              </a:r>
              <a:endParaRPr lang="en-US" sz="2400" i="1" dirty="0">
                <a:latin typeface="Cambria Math" panose="020405030504060302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B20AAD3-D9B1-3A5A-9972-25AE89CFA53C}"/>
                    </a:ext>
                  </a:extLst>
                </p:cNvPr>
                <p:cNvSpPr txBox="1"/>
                <p:nvPr/>
              </p:nvSpPr>
              <p:spPr>
                <a:xfrm>
                  <a:off x="533399" y="1156732"/>
                  <a:ext cx="9524999" cy="173162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linear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16</m:t>
                            </m:r>
                          </m:den>
                        </m:f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216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NID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𝜿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226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NID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</m:e>
                        </m:d>
                        <m:d>
                          <m:dPr>
                            <m:ctrlPr>
                              <a:rPr lang="en-US" b="1" i="1" smtClean="0">
                                <a:solidFill>
                                  <a:srgbClr val="4F81B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4F81BD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rgbClr val="E46C0A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b="1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𝜿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a:rPr lang="en-US" b="1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𝜿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+4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𝜹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chemeClr val="accent6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sub>
                            </m:sSub>
                          </m:e>
                        </m:d>
                      </m:oMath>
                      <m:oMath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oMath>
                    </m:oMathPara>
                  </a14:m>
                  <a:endParaRPr lang="en-US" sz="2000" dirty="0"/>
                </a:p>
              </p:txBody>
            </p:sp>
          </mc:Choice>
          <mc:Fallback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B20AAD3-D9B1-3A5A-9972-25AE89CFA5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399" y="1156732"/>
                  <a:ext cx="9524999" cy="1731628"/>
                </a:xfrm>
                <a:prstGeom prst="rect">
                  <a:avLst/>
                </a:prstGeom>
                <a:blipFill>
                  <a:blip r:embed="rId2"/>
                  <a:stretch>
                    <a:fillRect b="-14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39F3934-B31E-D405-B7AB-02702B8C16B3}"/>
              </a:ext>
            </a:extLst>
          </p:cNvPr>
          <p:cNvSpPr txBox="1"/>
          <p:nvPr/>
        </p:nvSpPr>
        <p:spPr>
          <a:xfrm>
            <a:off x="152400" y="3041369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/>
              <a:t>Emittance growth mitigation strategies:</a:t>
            </a:r>
            <a:endParaRPr lang="en-US" sz="2400" b="1" dirty="0">
              <a:latin typeface="Cambria Math" panose="0204050305040603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7D572E-88C0-67F8-3F22-F6A4ED44DABD}"/>
              </a:ext>
            </a:extLst>
          </p:cNvPr>
          <p:cNvSpPr txBox="1"/>
          <p:nvPr/>
        </p:nvSpPr>
        <p:spPr>
          <a:xfrm>
            <a:off x="936043" y="5532845"/>
            <a:ext cx="6490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2000" dirty="0">
                <a:solidFill>
                  <a:srgbClr val="4F81BD"/>
                </a:solidFill>
              </a:rPr>
              <a:t>Reduce TDC strength (reducing chirp control range)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F10BF59-AEF3-70B7-7F67-D4F78435B209}"/>
                  </a:ext>
                </a:extLst>
              </p:cNvPr>
              <p:cNvSpPr txBox="1"/>
              <p:nvPr/>
            </p:nvSpPr>
            <p:spPr>
              <a:xfrm>
                <a:off x="4951145" y="6006204"/>
                <a:ext cx="3731057" cy="5114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2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dechirper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,65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4F81BD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4F81BD"/>
                              </a:solidFill>
                              <a:latin typeface="Cambria Math" panose="02040503050406030204" pitchFamily="18" charset="0"/>
                            </a:rPr>
                            <m:t>𝜿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4F81BD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F10BF59-AEF3-70B7-7F67-D4F78435B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1145" y="6006204"/>
                <a:ext cx="3731057" cy="511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22A893B-162E-7D8E-9FCA-73AB212494AD}"/>
              </a:ext>
            </a:extLst>
          </p:cNvPr>
          <p:cNvGrpSpPr/>
          <p:nvPr/>
        </p:nvGrpSpPr>
        <p:grpSpPr>
          <a:xfrm>
            <a:off x="873073" y="3429000"/>
            <a:ext cx="9413927" cy="1988077"/>
            <a:chOff x="873073" y="3429000"/>
            <a:chExt cx="9413927" cy="198807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7FE359C-E290-A943-47F9-CFF0C4B3A15A}"/>
                </a:ext>
              </a:extLst>
            </p:cNvPr>
            <p:cNvSpPr txBox="1"/>
            <p:nvPr/>
          </p:nvSpPr>
          <p:spPr>
            <a:xfrm>
              <a:off x="873073" y="3429000"/>
              <a:ext cx="7162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sz="2000" dirty="0">
                  <a:solidFill>
                    <a:schemeClr val="accent6">
                      <a:lumMod val="75000"/>
                    </a:schemeClr>
                  </a:solidFill>
                </a:rPr>
                <a:t>Add sextupoles to compensate nonlinearities in transport</a:t>
              </a: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F9BEBCFB-D534-6DA4-1566-365DF8A6ECC9}"/>
                </a:ext>
              </a:extLst>
            </p:cNvPr>
            <p:cNvSpPr/>
            <p:nvPr/>
          </p:nvSpPr>
          <p:spPr>
            <a:xfrm>
              <a:off x="4444529" y="4553101"/>
              <a:ext cx="410797" cy="390617"/>
            </a:xfrm>
            <a:custGeom>
              <a:avLst/>
              <a:gdLst>
                <a:gd name="csX0" fmla="*/ 91201 w 410797"/>
                <a:gd name="csY0" fmla="*/ 0 h 390617"/>
                <a:gd name="csX1" fmla="*/ 20180 w 410797"/>
                <a:gd name="csY1" fmla="*/ 284085 h 390617"/>
                <a:gd name="csX2" fmla="*/ 410797 w 410797"/>
                <a:gd name="csY2" fmla="*/ 390617 h 3906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410797" h="390617">
                  <a:moveTo>
                    <a:pt x="91201" y="0"/>
                  </a:moveTo>
                  <a:cubicBezTo>
                    <a:pt x="29057" y="109491"/>
                    <a:pt x="-33086" y="218982"/>
                    <a:pt x="20180" y="284085"/>
                  </a:cubicBezTo>
                  <a:cubicBezTo>
                    <a:pt x="73446" y="349188"/>
                    <a:pt x="242121" y="369902"/>
                    <a:pt x="410797" y="390617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F35195A-E0E7-837E-B3FB-2C011BF0D180}"/>
                </a:ext>
              </a:extLst>
            </p:cNvPr>
            <p:cNvSpPr txBox="1"/>
            <p:nvPr/>
          </p:nvSpPr>
          <p:spPr>
            <a:xfrm>
              <a:off x="4758895" y="4770746"/>
              <a:ext cx="44961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Compensates longitudinal terms by using horizontal-longitudinal coupling</a:t>
              </a:r>
            </a:p>
          </p:txBody>
        </p: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6BE49DE6-3101-B290-7085-DAF2F6883A75}"/>
                </a:ext>
              </a:extLst>
            </p:cNvPr>
            <p:cNvSpPr/>
            <p:nvPr/>
          </p:nvSpPr>
          <p:spPr>
            <a:xfrm>
              <a:off x="1406473" y="3942453"/>
              <a:ext cx="755738" cy="692431"/>
            </a:xfrm>
            <a:prstGeom prst="roundRect">
              <a:avLst/>
            </a:prstGeom>
            <a:solidFill>
              <a:srgbClr val="C89E4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A6545A1F-414E-C8F8-9181-02A6223039B3}"/>
                </a:ext>
              </a:extLst>
            </p:cNvPr>
            <p:cNvSpPr/>
            <p:nvPr/>
          </p:nvSpPr>
          <p:spPr>
            <a:xfrm>
              <a:off x="9531262" y="3942453"/>
              <a:ext cx="755738" cy="692431"/>
            </a:xfrm>
            <a:prstGeom prst="roundRect">
              <a:avLst/>
            </a:prstGeom>
            <a:solidFill>
              <a:srgbClr val="C89E4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71D280CF-01D2-C13A-5D93-60CE11421ED3}"/>
                </a:ext>
              </a:extLst>
            </p:cNvPr>
            <p:cNvSpPr/>
            <p:nvPr/>
          </p:nvSpPr>
          <p:spPr>
            <a:xfrm>
              <a:off x="5459704" y="3942453"/>
              <a:ext cx="755738" cy="692431"/>
            </a:xfrm>
            <a:prstGeom prst="roundRect">
              <a:avLst/>
            </a:prstGeom>
            <a:solidFill>
              <a:srgbClr val="C89E40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B75698F-3C16-FAEA-F0BE-C580D0CED60A}"/>
                </a:ext>
              </a:extLst>
            </p:cNvPr>
            <p:cNvGrpSpPr/>
            <p:nvPr/>
          </p:nvGrpSpPr>
          <p:grpSpPr>
            <a:xfrm>
              <a:off x="2286958" y="3980427"/>
              <a:ext cx="3048000" cy="616483"/>
              <a:chOff x="2590800" y="3980427"/>
              <a:chExt cx="3048000" cy="616483"/>
            </a:xfrm>
          </p:grpSpPr>
          <p:sp>
            <p:nvSpPr>
              <p:cNvPr id="62" name="Flowchart: Decision 61">
                <a:extLst>
                  <a:ext uri="{FF2B5EF4-FFF2-40B4-BE49-F238E27FC236}">
                    <a16:creationId xmlns:a16="http://schemas.microsoft.com/office/drawing/2014/main" id="{A9ED8C64-2526-BCF7-2B35-9898AF445CE1}"/>
                  </a:ext>
                </a:extLst>
              </p:cNvPr>
              <p:cNvSpPr/>
              <p:nvPr/>
            </p:nvSpPr>
            <p:spPr>
              <a:xfrm>
                <a:off x="2590800" y="3980427"/>
                <a:ext cx="302106" cy="616483"/>
              </a:xfrm>
              <a:prstGeom prst="flowChartDecision">
                <a:avLst/>
              </a:prstGeom>
              <a:solidFill>
                <a:srgbClr val="0E2841">
                  <a:lumMod val="50000"/>
                  <a:lumOff val="5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3" name="Flowchart: Decision 62">
                <a:extLst>
                  <a:ext uri="{FF2B5EF4-FFF2-40B4-BE49-F238E27FC236}">
                    <a16:creationId xmlns:a16="http://schemas.microsoft.com/office/drawing/2014/main" id="{0292FD21-1EC0-D388-5013-396609D04455}"/>
                  </a:ext>
                </a:extLst>
              </p:cNvPr>
              <p:cNvSpPr/>
              <p:nvPr/>
            </p:nvSpPr>
            <p:spPr>
              <a:xfrm>
                <a:off x="3964705" y="3980427"/>
                <a:ext cx="302106" cy="616483"/>
              </a:xfrm>
              <a:prstGeom prst="flowChartDecision">
                <a:avLst/>
              </a:prstGeom>
              <a:solidFill>
                <a:schemeClr val="accent2">
                  <a:lumMod val="75000"/>
                </a:scheme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64" name="Flowchart: Decision 63">
                <a:extLst>
                  <a:ext uri="{FF2B5EF4-FFF2-40B4-BE49-F238E27FC236}">
                    <a16:creationId xmlns:a16="http://schemas.microsoft.com/office/drawing/2014/main" id="{4C340DCD-DA5C-7F73-59CD-9381E5BAB267}"/>
                  </a:ext>
                </a:extLst>
              </p:cNvPr>
              <p:cNvSpPr/>
              <p:nvPr/>
            </p:nvSpPr>
            <p:spPr>
              <a:xfrm>
                <a:off x="5336694" y="3980427"/>
                <a:ext cx="302106" cy="616483"/>
              </a:xfrm>
              <a:prstGeom prst="flowChartDecision">
                <a:avLst/>
              </a:prstGeom>
              <a:solidFill>
                <a:srgbClr val="0E2841">
                  <a:lumMod val="50000"/>
                  <a:lumOff val="5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79" name="Hexagon 78">
              <a:extLst>
                <a:ext uri="{FF2B5EF4-FFF2-40B4-BE49-F238E27FC236}">
                  <a16:creationId xmlns:a16="http://schemas.microsoft.com/office/drawing/2014/main" id="{78F05F44-26BC-79EA-494C-9E9D588E222D}"/>
                </a:ext>
              </a:extLst>
            </p:cNvPr>
            <p:cNvSpPr/>
            <p:nvPr/>
          </p:nvSpPr>
          <p:spPr>
            <a:xfrm>
              <a:off x="4191000" y="4011704"/>
              <a:ext cx="642556" cy="553928"/>
            </a:xfrm>
            <a:prstGeom prst="hexagon">
              <a:avLst/>
            </a:prstGeom>
            <a:solidFill>
              <a:schemeClr val="accent4"/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D10451AA-2444-D68A-E4D1-6D032F1D51A5}"/>
                </a:ext>
              </a:extLst>
            </p:cNvPr>
            <p:cNvGrpSpPr/>
            <p:nvPr/>
          </p:nvGrpSpPr>
          <p:grpSpPr>
            <a:xfrm>
              <a:off x="6340188" y="3980427"/>
              <a:ext cx="3048000" cy="616483"/>
              <a:chOff x="2590800" y="3980427"/>
              <a:chExt cx="3048000" cy="616483"/>
            </a:xfrm>
          </p:grpSpPr>
          <p:sp>
            <p:nvSpPr>
              <p:cNvPr id="101" name="Flowchart: Decision 100">
                <a:extLst>
                  <a:ext uri="{FF2B5EF4-FFF2-40B4-BE49-F238E27FC236}">
                    <a16:creationId xmlns:a16="http://schemas.microsoft.com/office/drawing/2014/main" id="{3DCF9A5D-6DF7-954C-0244-0DCF0378805F}"/>
                  </a:ext>
                </a:extLst>
              </p:cNvPr>
              <p:cNvSpPr/>
              <p:nvPr/>
            </p:nvSpPr>
            <p:spPr>
              <a:xfrm>
                <a:off x="2590800" y="3980427"/>
                <a:ext cx="302106" cy="616483"/>
              </a:xfrm>
              <a:prstGeom prst="flowChartDecision">
                <a:avLst/>
              </a:prstGeom>
              <a:solidFill>
                <a:srgbClr val="0E2841">
                  <a:lumMod val="50000"/>
                  <a:lumOff val="5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02" name="Flowchart: Decision 101">
                <a:extLst>
                  <a:ext uri="{FF2B5EF4-FFF2-40B4-BE49-F238E27FC236}">
                    <a16:creationId xmlns:a16="http://schemas.microsoft.com/office/drawing/2014/main" id="{DEDE06F6-10E5-D654-4F8E-13E8584B66B2}"/>
                  </a:ext>
                </a:extLst>
              </p:cNvPr>
              <p:cNvSpPr/>
              <p:nvPr/>
            </p:nvSpPr>
            <p:spPr>
              <a:xfrm>
                <a:off x="3964705" y="3980427"/>
                <a:ext cx="302106" cy="616483"/>
              </a:xfrm>
              <a:prstGeom prst="flowChartDecision">
                <a:avLst/>
              </a:prstGeom>
              <a:solidFill>
                <a:schemeClr val="accent2">
                  <a:lumMod val="75000"/>
                </a:scheme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03" name="Flowchart: Decision 102">
                <a:extLst>
                  <a:ext uri="{FF2B5EF4-FFF2-40B4-BE49-F238E27FC236}">
                    <a16:creationId xmlns:a16="http://schemas.microsoft.com/office/drawing/2014/main" id="{0177C08F-74DB-7AE5-19EA-ECD67B6C2574}"/>
                  </a:ext>
                </a:extLst>
              </p:cNvPr>
              <p:cNvSpPr/>
              <p:nvPr/>
            </p:nvSpPr>
            <p:spPr>
              <a:xfrm>
                <a:off x="5336694" y="3980427"/>
                <a:ext cx="302106" cy="616483"/>
              </a:xfrm>
              <a:prstGeom prst="flowChartDecision">
                <a:avLst/>
              </a:prstGeom>
              <a:solidFill>
                <a:srgbClr val="0E2841">
                  <a:lumMod val="50000"/>
                  <a:lumOff val="50000"/>
                </a:srgbClr>
              </a:solidFill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494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/>
      <p:bldP spid="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4EA9B-B967-6F18-6B4E-02AE50B2F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09388E-50DB-9075-2F60-344DCF29D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ADCD28-C884-ACCD-A307-01D3F7936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Emittance growth mitigation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36F26C-D01C-1BB4-6438-D7B3DBC15A0C}"/>
                  </a:ext>
                </a:extLst>
              </p:cNvPr>
              <p:cNvSpPr txBox="1"/>
              <p:nvPr/>
            </p:nvSpPr>
            <p:spPr>
              <a:xfrm>
                <a:off x="228600" y="990600"/>
                <a:ext cx="5410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Adding sextupole to dechirper: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One sextupole in NID can compensate nonlinear effects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36F26C-D01C-1BB4-6438-D7B3DBC15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990600"/>
                <a:ext cx="5410200" cy="1077218"/>
              </a:xfrm>
              <a:prstGeom prst="rect">
                <a:avLst/>
              </a:prstGeom>
              <a:blipFill>
                <a:blip r:embed="rId2"/>
                <a:stretch>
                  <a:fillRect l="-1804" t="-3977" r="-902" b="-9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4823B3-BCDC-C585-EE43-18A7F9A90CDC}"/>
                  </a:ext>
                </a:extLst>
              </p:cNvPr>
              <p:cNvSpPr txBox="1"/>
              <p:nvPr/>
            </p:nvSpPr>
            <p:spPr>
              <a:xfrm>
                <a:off x="5888284" y="990600"/>
                <a:ext cx="5257800" cy="1090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Reducing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𝜿</m:t>
                    </m:r>
                  </m:oMath>
                </a14:m>
                <a:r>
                  <a:rPr lang="en-US" sz="2400" b="1" dirty="0"/>
                  <a:t>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From analytical results,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000" dirty="0"/>
                  <a:t> should reduce exponentially with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4823B3-BCDC-C585-EE43-18A7F9A90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284" y="990600"/>
                <a:ext cx="5257800" cy="1090620"/>
              </a:xfrm>
              <a:prstGeom prst="rect">
                <a:avLst/>
              </a:prstGeom>
              <a:blipFill>
                <a:blip r:embed="rId3"/>
                <a:stretch>
                  <a:fillRect l="-1856" t="-3933" b="-9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99EC7462-9964-F87E-9299-40E402BDD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499" y="2309820"/>
            <a:ext cx="4661266" cy="3460023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0BBA4FC5-CED2-F665-B2DD-61978AF75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11" y="2209800"/>
            <a:ext cx="5910983" cy="3374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B6672B-64E3-D6B7-209A-2E0131ADAE55}"/>
                  </a:ext>
                </a:extLst>
              </p:cNvPr>
              <p:cNvSpPr txBox="1"/>
              <p:nvPr/>
            </p:nvSpPr>
            <p:spPr>
              <a:xfrm>
                <a:off x="3962400" y="3786180"/>
                <a:ext cx="2560882" cy="457502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US" sz="2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00%→10%</m:t>
                      </m:r>
                    </m:oMath>
                  </m:oMathPara>
                </a14:m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0B6672B-64E3-D6B7-209A-2E0131ADA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0" y="3786180"/>
                <a:ext cx="2560882" cy="45750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107B57D-8095-9ABE-8680-012DA90DF80E}"/>
                  </a:ext>
                </a:extLst>
              </p:cNvPr>
              <p:cNvSpPr txBox="1"/>
              <p:nvPr/>
            </p:nvSpPr>
            <p:spPr>
              <a:xfrm>
                <a:off x="1416126" y="3088160"/>
                <a:ext cx="2514600" cy="46942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0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 &lt;2%</m:t>
                      </m:r>
                    </m:oMath>
                  </m:oMathPara>
                </a14:m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107B57D-8095-9ABE-8680-012DA90DF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126" y="3088160"/>
                <a:ext cx="2514600" cy="46942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3E3BC612-D634-88C1-714A-763810DE8511}"/>
              </a:ext>
            </a:extLst>
          </p:cNvPr>
          <p:cNvSpPr txBox="1"/>
          <p:nvPr/>
        </p:nvSpPr>
        <p:spPr>
          <a:xfrm>
            <a:off x="457200" y="5950506"/>
            <a:ext cx="5685768" cy="442674"/>
          </a:xfrm>
          <a:prstGeom prst="roundRect">
            <a:avLst/>
          </a:prstGeom>
          <a:solidFill>
            <a:srgbClr val="C0504D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</a:rPr>
              <a:t>Emittance growth is reduced, but not eliminated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612FBB-3D83-557C-FF7B-19AE739EA020}"/>
                  </a:ext>
                </a:extLst>
              </p:cNvPr>
              <p:cNvSpPr txBox="1"/>
              <p:nvPr/>
            </p:nvSpPr>
            <p:spPr>
              <a:xfrm>
                <a:off x="6781800" y="5846207"/>
                <a:ext cx="5244237" cy="783193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i="1" dirty="0">
                    <a:solidFill>
                      <a:schemeClr val="bg1"/>
                    </a:solidFill>
                  </a:rPr>
                  <a:t>Emittance growth is largely eliminated, but maintaining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000" i="1" dirty="0">
                    <a:solidFill>
                      <a:schemeClr val="bg1"/>
                    </a:solidFill>
                  </a:rPr>
                  <a:t> requires longer beamline 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612FBB-3D83-557C-FF7B-19AE739EA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5846207"/>
                <a:ext cx="5244237" cy="783193"/>
              </a:xfrm>
              <a:prstGeom prst="roundRect">
                <a:avLst/>
              </a:prstGeom>
              <a:blipFill>
                <a:blip r:embed="rId8"/>
                <a:stretch>
                  <a:fillRect b="-763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28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  <p:bldP spid="29" grpId="0" animBg="1"/>
      <p:bldP spid="34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07B70-A57D-4968-6F63-F80B1401E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E612B7-7219-08CF-2F9C-3D544118A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41B8A0-2DAE-55D3-42F0-E2127F3EC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Emittance growth mitigation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452335-9922-3650-BEE4-F62766F08F48}"/>
                  </a:ext>
                </a:extLst>
              </p:cNvPr>
              <p:cNvSpPr txBox="1"/>
              <p:nvPr/>
            </p:nvSpPr>
            <p:spPr>
              <a:xfrm>
                <a:off x="228600" y="990600"/>
                <a:ext cx="5410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Adding sextupole to dechirper: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One sextupole in NID can compensate nonlinear effects 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452335-9922-3650-BEE4-F62766F08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990600"/>
                <a:ext cx="5410200" cy="1077218"/>
              </a:xfrm>
              <a:prstGeom prst="rect">
                <a:avLst/>
              </a:prstGeom>
              <a:blipFill>
                <a:blip r:embed="rId2"/>
                <a:stretch>
                  <a:fillRect l="-1804" t="-3977" r="-902" b="-9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B19902-4132-C320-F354-EB6188AA98E6}"/>
                  </a:ext>
                </a:extLst>
              </p:cNvPr>
              <p:cNvSpPr txBox="1"/>
              <p:nvPr/>
            </p:nvSpPr>
            <p:spPr>
              <a:xfrm>
                <a:off x="5888284" y="990600"/>
                <a:ext cx="5257800" cy="1090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Reducing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𝜿</m:t>
                    </m:r>
                  </m:oMath>
                </a14:m>
                <a:r>
                  <a:rPr lang="en-US" sz="2400" b="1" dirty="0"/>
                  <a:t>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From analytical results,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000" dirty="0"/>
                  <a:t> should reduce exponentially with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𝜅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B19902-4132-C320-F354-EB6188AA9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284" y="990600"/>
                <a:ext cx="5257800" cy="1090620"/>
              </a:xfrm>
              <a:prstGeom prst="rect">
                <a:avLst/>
              </a:prstGeom>
              <a:blipFill>
                <a:blip r:embed="rId3"/>
                <a:stretch>
                  <a:fillRect l="-1856" t="-3933" b="-9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83813FBC-DD3B-66AD-02C0-4BE4BF403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499" y="2309820"/>
            <a:ext cx="4661266" cy="3460023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C5733D10-50C0-9C3B-A927-20BF9F55712C}"/>
              </a:ext>
            </a:extLst>
          </p:cNvPr>
          <p:cNvGrpSpPr/>
          <p:nvPr/>
        </p:nvGrpSpPr>
        <p:grpSpPr>
          <a:xfrm>
            <a:off x="109311" y="2209800"/>
            <a:ext cx="6413971" cy="3374700"/>
            <a:chOff x="109311" y="2005020"/>
            <a:chExt cx="6413971" cy="3374700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ABB35B81-B3F8-4609-095B-05BAC88B6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311" y="2005020"/>
              <a:ext cx="5910983" cy="33747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159E48D-A7A4-A53F-1D2B-D1784404A0EF}"/>
                    </a:ext>
                  </a:extLst>
                </p:cNvPr>
                <p:cNvSpPr txBox="1"/>
                <p:nvPr/>
              </p:nvSpPr>
              <p:spPr>
                <a:xfrm>
                  <a:off x="3962400" y="3581400"/>
                  <a:ext cx="2560882" cy="457502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: </m:t>
                        </m:r>
                        <m:r>
                          <a:rPr lang="en-US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00%→10%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159E48D-A7A4-A53F-1D2B-D1784404A0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2400" y="3581400"/>
                  <a:ext cx="2560882" cy="457502"/>
                </a:xfrm>
                <a:prstGeom prst="round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FD0C6E4-A2BA-4ABA-C45C-73CDC3AD5709}"/>
                    </a:ext>
                  </a:extLst>
                </p:cNvPr>
                <p:cNvSpPr txBox="1"/>
                <p:nvPr/>
              </p:nvSpPr>
              <p:spPr>
                <a:xfrm>
                  <a:off x="1416126" y="2883380"/>
                  <a:ext cx="2514600" cy="469420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sSub>
                          <m:sSubPr>
                            <m:ctrlPr>
                              <a:rPr lang="en-US" sz="2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: &lt;2%</m:t>
                        </m:r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FD0C6E4-A2BA-4ABA-C45C-73CDC3AD57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6126" y="2883380"/>
                  <a:ext cx="2514600" cy="469420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0FE2E8FD-4520-E79E-7102-CE708D71DAB0}"/>
              </a:ext>
            </a:extLst>
          </p:cNvPr>
          <p:cNvSpPr txBox="1"/>
          <p:nvPr/>
        </p:nvSpPr>
        <p:spPr>
          <a:xfrm>
            <a:off x="457200" y="5950506"/>
            <a:ext cx="5685768" cy="442674"/>
          </a:xfrm>
          <a:prstGeom prst="roundRect">
            <a:avLst/>
          </a:prstGeom>
          <a:solidFill>
            <a:srgbClr val="C0504D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</a:rPr>
              <a:t>Emittance growth is reduced, but not eliminated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B0E04B-A524-E932-A86A-8C6183903092}"/>
                  </a:ext>
                </a:extLst>
              </p:cNvPr>
              <p:cNvSpPr txBox="1"/>
              <p:nvPr/>
            </p:nvSpPr>
            <p:spPr>
              <a:xfrm>
                <a:off x="6781800" y="5846207"/>
                <a:ext cx="5244237" cy="783193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i="1" dirty="0">
                    <a:solidFill>
                      <a:schemeClr val="bg1"/>
                    </a:solidFill>
                  </a:rPr>
                  <a:t>Emittance growth is largely eliminated, but maintaining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000" i="1" dirty="0">
                    <a:solidFill>
                      <a:schemeClr val="bg1"/>
                    </a:solidFill>
                  </a:rPr>
                  <a:t> requires longer beamline </a:t>
                </a: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6B0E04B-A524-E932-A86A-8C6183903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5846207"/>
                <a:ext cx="5244237" cy="783193"/>
              </a:xfrm>
              <a:prstGeom prst="roundRect">
                <a:avLst/>
              </a:prstGeom>
              <a:blipFill>
                <a:blip r:embed="rId8"/>
                <a:stretch>
                  <a:fillRect b="-763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DA74B6F-BBE4-2B0D-1C30-A0FF9B588251}"/>
              </a:ext>
            </a:extLst>
          </p:cNvPr>
          <p:cNvSpPr/>
          <p:nvPr/>
        </p:nvSpPr>
        <p:spPr>
          <a:xfrm>
            <a:off x="0" y="3962400"/>
            <a:ext cx="121920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Emittance growth is expected in the dechirper’s experimental demonstration, but its sources and mitigation strategies have been identified</a:t>
            </a:r>
          </a:p>
        </p:txBody>
      </p:sp>
    </p:spTree>
    <p:extLst>
      <p:ext uri="{BB962C8B-B14F-4D97-AF65-F5344CB8AC3E}">
        <p14:creationId xmlns:p14="http://schemas.microsoft.com/office/powerpoint/2010/main" val="38347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208E45-4DEC-6CDB-EBE8-140826F3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18026-BEDA-1871-9F84-4B839FDDD407}"/>
              </a:ext>
            </a:extLst>
          </p:cNvPr>
          <p:cNvSpPr txBox="1"/>
          <p:nvPr/>
        </p:nvSpPr>
        <p:spPr>
          <a:xfrm>
            <a:off x="1905000" y="3345359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Sensitivity Study of Dechirper</a:t>
            </a:r>
          </a:p>
        </p:txBody>
      </p:sp>
    </p:spTree>
    <p:extLst>
      <p:ext uri="{BB962C8B-B14F-4D97-AF65-F5344CB8AC3E}">
        <p14:creationId xmlns:p14="http://schemas.microsoft.com/office/powerpoint/2010/main" val="4050425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245868-6721-3B31-632E-E15BEE06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Engineering-informed sensitivity study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0F9343-0700-C496-81E4-10AEF23F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15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B39F3C2-DDA9-2B36-7156-26FA16B21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40" y="3345563"/>
            <a:ext cx="8178411" cy="25603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85F5F05-1A1C-C006-93B2-DB16ECB02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066" y="3345563"/>
            <a:ext cx="3243593" cy="256032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FA207E9-15B8-7229-81D2-DEA13673B49F}"/>
              </a:ext>
            </a:extLst>
          </p:cNvPr>
          <p:cNvSpPr txBox="1"/>
          <p:nvPr/>
        </p:nvSpPr>
        <p:spPr>
          <a:xfrm>
            <a:off x="152400" y="914400"/>
            <a:ext cx="68580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/>
              <a:t>AWA engineering considerations: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All TDCs will have same phase and voltage variations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No feedback control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NID quadrupole gradients will vary independently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D5D89B85-F27B-A6A1-73C4-84857552FD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609570"/>
                  </p:ext>
                </p:extLst>
              </p:nvPr>
            </p:nvGraphicFramePr>
            <p:xfrm>
              <a:off x="6809913" y="1219200"/>
              <a:ext cx="4732866" cy="147828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904066">
                      <a:extLst>
                        <a:ext uri="{9D8B030D-6E8A-4147-A177-3AD203B41FA5}">
                          <a16:colId xmlns:a16="http://schemas.microsoft.com/office/drawing/2014/main" val="3163975300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4026132091"/>
                        </a:ext>
                      </a:extLst>
                    </a:gridCol>
                  </a:tblGrid>
                  <a:tr h="2946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Element 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Control range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5909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TDC phase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p>
                                  <m:sSupPr>
                                    <m:ctrl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sup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∘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096227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TDC voltage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dirty="0" smtClean="0">
                                    <a:latin typeface="Cambria Math" panose="02040503050406030204" pitchFamily="18" charset="0"/>
                                  </a:rPr>
                                  <m:t>0.1</m:t>
                                </m:r>
                                <m:r>
                                  <a:rPr lang="en-US" b="0" dirty="0" smtClean="0">
                                    <a:latin typeface="Cambria Math" panose="02040503050406030204" pitchFamily="18" charset="0"/>
                                  </a:rPr>
                                  <m:t>%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0918053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NID quadrupole gradient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0.01 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sSup>
                                  <m:sSupPr>
                                    <m:ctrl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79554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>
                <a:extLst>
                  <a:ext uri="{FF2B5EF4-FFF2-40B4-BE49-F238E27FC236}">
                    <a16:creationId xmlns:a16="http://schemas.microsoft.com/office/drawing/2014/main" id="{D5D89B85-F27B-A6A1-73C4-84857552FD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609570"/>
                  </p:ext>
                </p:extLst>
              </p:nvPr>
            </p:nvGraphicFramePr>
            <p:xfrm>
              <a:off x="6809913" y="1219200"/>
              <a:ext cx="4732866" cy="14793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904066">
                      <a:extLst>
                        <a:ext uri="{9D8B030D-6E8A-4147-A177-3AD203B41FA5}">
                          <a16:colId xmlns:a16="http://schemas.microsoft.com/office/drawing/2014/main" val="3163975300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val="4026132091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Element 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Control range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1759096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TDC phase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59333" t="-106557" r="-1333" b="-2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096227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TDC voltage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59333" t="-206557" r="-1333" b="-1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09180538"/>
                      </a:ext>
                    </a:extLst>
                  </a:tr>
                  <a:tr h="3719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NID quadrupole gradient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59333" t="-306557" r="-1333" b="-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7955412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8DE953A-DFE8-D741-BF76-5BBB6F1BD5D5}"/>
              </a:ext>
            </a:extLst>
          </p:cNvPr>
          <p:cNvCxnSpPr>
            <a:cxnSpLocks/>
          </p:cNvCxnSpPr>
          <p:nvPr/>
        </p:nvCxnSpPr>
        <p:spPr>
          <a:xfrm flipV="1">
            <a:off x="1231900" y="3488438"/>
            <a:ext cx="0" cy="172085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4A9B710-AFF9-C348-0193-E8F8685C0697}"/>
              </a:ext>
            </a:extLst>
          </p:cNvPr>
          <p:cNvCxnSpPr>
            <a:cxnSpLocks/>
          </p:cNvCxnSpPr>
          <p:nvPr/>
        </p:nvCxnSpPr>
        <p:spPr>
          <a:xfrm flipV="1">
            <a:off x="6405034" y="3496905"/>
            <a:ext cx="0" cy="172085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0301C74-681B-F1F5-37A6-AEF4E927C9D6}"/>
              </a:ext>
            </a:extLst>
          </p:cNvPr>
          <p:cNvCxnSpPr>
            <a:cxnSpLocks/>
          </p:cNvCxnSpPr>
          <p:nvPr/>
        </p:nvCxnSpPr>
        <p:spPr>
          <a:xfrm flipV="1">
            <a:off x="10580794" y="3472563"/>
            <a:ext cx="846" cy="178075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0F1072B9-20B1-D7A6-5AB6-37DE10FE81E4}"/>
                  </a:ext>
                </a:extLst>
              </p:cNvPr>
              <p:cNvSpPr/>
              <p:nvPr/>
            </p:nvSpPr>
            <p:spPr>
              <a:xfrm>
                <a:off x="1447800" y="2888363"/>
                <a:ext cx="2243664" cy="570827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FWHM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=0.032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.=0.025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0F1072B9-20B1-D7A6-5AB6-37DE10FE81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888363"/>
                <a:ext cx="2243664" cy="570827"/>
              </a:xfrm>
              <a:prstGeom prst="roundRect">
                <a:avLst/>
              </a:prstGeom>
              <a:blipFill>
                <a:blip r:embed="rId5"/>
                <a:stretch>
                  <a:fillRect b="-10417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9C393D7E-7F4F-4C39-D3DF-86069F5F397B}"/>
                  </a:ext>
                </a:extLst>
              </p:cNvPr>
              <p:cNvSpPr/>
              <p:nvPr/>
            </p:nvSpPr>
            <p:spPr>
              <a:xfrm>
                <a:off x="5442750" y="2888363"/>
                <a:ext cx="2253450" cy="570827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FWHM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=0.229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.=0.098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9C393D7E-7F4F-4C39-D3DF-86069F5F39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750" y="2888363"/>
                <a:ext cx="2253450" cy="570827"/>
              </a:xfrm>
              <a:prstGeom prst="roundRect">
                <a:avLst/>
              </a:prstGeom>
              <a:blipFill>
                <a:blip r:embed="rId6"/>
                <a:stretch>
                  <a:fillRect b="-10417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D24B4F4E-9A57-1377-9472-D48FECB5F995}"/>
                  </a:ext>
                </a:extLst>
              </p:cNvPr>
              <p:cNvSpPr/>
              <p:nvPr/>
            </p:nvSpPr>
            <p:spPr>
              <a:xfrm>
                <a:off x="9471572" y="2869914"/>
                <a:ext cx="2253450" cy="570827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FWHM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=0.260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.=0.096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D24B4F4E-9A57-1377-9472-D48FECB5F9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1572" y="2869914"/>
                <a:ext cx="2253450" cy="570827"/>
              </a:xfrm>
              <a:prstGeom prst="roundRect">
                <a:avLst/>
              </a:prstGeom>
              <a:blipFill>
                <a:blip r:embed="rId7"/>
                <a:stretch>
                  <a:fillRect b="-10417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6E244A8-690F-2937-1045-79DB8D4DDEA3}"/>
              </a:ext>
            </a:extLst>
          </p:cNvPr>
          <p:cNvSpPr/>
          <p:nvPr/>
        </p:nvSpPr>
        <p:spPr>
          <a:xfrm>
            <a:off x="1248834" y="4183764"/>
            <a:ext cx="1299632" cy="228600"/>
          </a:xfrm>
          <a:custGeom>
            <a:avLst/>
            <a:gdLst>
              <a:gd name="csX0" fmla="*/ 1176866 w 1176866"/>
              <a:gd name="csY0" fmla="*/ 0 h 365633"/>
              <a:gd name="csX1" fmla="*/ 804333 w 1176866"/>
              <a:gd name="csY1" fmla="*/ 364067 h 365633"/>
              <a:gd name="csX2" fmla="*/ 406400 w 1176866"/>
              <a:gd name="csY2" fmla="*/ 135467 h 365633"/>
              <a:gd name="csX3" fmla="*/ 0 w 1176866"/>
              <a:gd name="csY3" fmla="*/ 228600 h 36563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176866" h="365633">
                <a:moveTo>
                  <a:pt x="1176866" y="0"/>
                </a:moveTo>
                <a:cubicBezTo>
                  <a:pt x="1054805" y="170744"/>
                  <a:pt x="932744" y="341489"/>
                  <a:pt x="804333" y="364067"/>
                </a:cubicBezTo>
                <a:cubicBezTo>
                  <a:pt x="675922" y="386645"/>
                  <a:pt x="540456" y="158045"/>
                  <a:pt x="406400" y="135467"/>
                </a:cubicBezTo>
                <a:cubicBezTo>
                  <a:pt x="272344" y="112889"/>
                  <a:pt x="136172" y="170744"/>
                  <a:pt x="0" y="228600"/>
                </a:cubicBezTo>
              </a:path>
            </a:pathLst>
          </a:custGeom>
          <a:noFill/>
          <a:ln w="381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8DEA66-46A0-65CC-BD49-AAB0E64BA403}"/>
              </a:ext>
            </a:extLst>
          </p:cNvPr>
          <p:cNvSpPr txBox="1"/>
          <p:nvPr/>
        </p:nvSpPr>
        <p:spPr>
          <a:xfrm>
            <a:off x="1600200" y="3775140"/>
            <a:ext cx="2366654" cy="408623"/>
          </a:xfrm>
          <a:prstGeom prst="roundRect">
            <a:avLst/>
          </a:prstGeom>
          <a:solidFill>
            <a:srgbClr val="C0504D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Ideal transport case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9A1E014-E602-0CA4-33F3-82FD5FB87CD4}"/>
              </a:ext>
            </a:extLst>
          </p:cNvPr>
          <p:cNvGrpSpPr/>
          <p:nvPr/>
        </p:nvGrpSpPr>
        <p:grpSpPr>
          <a:xfrm>
            <a:off x="131940" y="6305490"/>
            <a:ext cx="12264816" cy="400110"/>
            <a:chOff x="1364120" y="6116571"/>
            <a:chExt cx="8898106" cy="40011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5912BE9-13C1-C584-1EE1-EE590A98FF3D}"/>
                </a:ext>
              </a:extLst>
            </p:cNvPr>
            <p:cNvSpPr txBox="1"/>
            <p:nvPr/>
          </p:nvSpPr>
          <p:spPr>
            <a:xfrm>
              <a:off x="1545859" y="6116571"/>
              <a:ext cx="87163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i="1" dirty="0"/>
                <a:t>Variations of &lt;10% in </a:t>
              </a:r>
              <a:r>
                <a:rPr lang="en-US" sz="2000" i="1" dirty="0">
                  <a:solidFill>
                    <a:schemeClr val="tx1"/>
                  </a:solidFill>
                </a:rPr>
                <a:t>beam parameters can be expected in experiment due to engineering constraints</a:t>
              </a:r>
            </a:p>
          </p:txBody>
        </p:sp>
        <p:sp>
          <p:nvSpPr>
            <p:cNvPr id="53" name="Arrow: Right 52">
              <a:extLst>
                <a:ext uri="{FF2B5EF4-FFF2-40B4-BE49-F238E27FC236}">
                  <a16:creationId xmlns:a16="http://schemas.microsoft.com/office/drawing/2014/main" id="{EC65ADE7-5C87-2FEC-25F1-43485F1926AA}"/>
                </a:ext>
              </a:extLst>
            </p:cNvPr>
            <p:cNvSpPr/>
            <p:nvPr/>
          </p:nvSpPr>
          <p:spPr>
            <a:xfrm>
              <a:off x="1364120" y="6155272"/>
              <a:ext cx="340519" cy="322709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14000">
                  <a:srgbClr val="C00000">
                    <a:shade val="67500"/>
                    <a:satMod val="115000"/>
                  </a:srgbClr>
                </a:gs>
                <a:gs pos="100000">
                  <a:schemeClr val="bg1"/>
                </a:gs>
                <a:gs pos="29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8642F4D-1761-D043-8297-9BF10D9FF9CD}"/>
              </a:ext>
            </a:extLst>
          </p:cNvPr>
          <p:cNvSpPr txBox="1"/>
          <p:nvPr/>
        </p:nvSpPr>
        <p:spPr>
          <a:xfrm>
            <a:off x="1828800" y="2514600"/>
            <a:ext cx="2989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i="1" dirty="0">
                <a:solidFill>
                  <a:srgbClr val="C00000"/>
                </a:solidFill>
              </a:rPr>
              <a:t>No particle losses seen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44D43051-AF08-C10B-27CF-487D8C3A2242}"/>
              </a:ext>
            </a:extLst>
          </p:cNvPr>
          <p:cNvSpPr/>
          <p:nvPr/>
        </p:nvSpPr>
        <p:spPr>
          <a:xfrm>
            <a:off x="8690184" y="5209287"/>
            <a:ext cx="753536" cy="658113"/>
          </a:xfrm>
          <a:custGeom>
            <a:avLst/>
            <a:gdLst>
              <a:gd name="csX0" fmla="*/ 0 w 685800"/>
              <a:gd name="csY0" fmla="*/ 701550 h 701550"/>
              <a:gd name="csX1" fmla="*/ 152400 w 685800"/>
              <a:gd name="csY1" fmla="*/ 79250 h 701550"/>
              <a:gd name="csX2" fmla="*/ 685800 w 685800"/>
              <a:gd name="csY2" fmla="*/ 28450 h 7015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85800" h="701550">
                <a:moveTo>
                  <a:pt x="0" y="701550"/>
                </a:moveTo>
                <a:cubicBezTo>
                  <a:pt x="19050" y="446491"/>
                  <a:pt x="38100" y="191433"/>
                  <a:pt x="152400" y="79250"/>
                </a:cubicBezTo>
                <a:cubicBezTo>
                  <a:pt x="266700" y="-32933"/>
                  <a:pt x="476250" y="-2242"/>
                  <a:pt x="685800" y="2845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1CEAE65-1576-4E92-C661-9F2D4292458F}"/>
                  </a:ext>
                </a:extLst>
              </p:cNvPr>
              <p:cNvSpPr txBox="1"/>
              <p:nvPr/>
            </p:nvSpPr>
            <p:spPr>
              <a:xfrm>
                <a:off x="7391400" y="5867297"/>
                <a:ext cx="3407727" cy="442674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bg1"/>
                    </a:solidFill>
                  </a:rPr>
                  <a:t>~4% max. variation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endParaRPr lang="en-US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1CEAE65-1576-4E92-C661-9F2D42924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400" y="5867297"/>
                <a:ext cx="3407727" cy="442674"/>
              </a:xfrm>
              <a:prstGeom prst="roundRect">
                <a:avLst/>
              </a:prstGeom>
              <a:blipFill>
                <a:blip r:embed="rId8"/>
                <a:stretch>
                  <a:fillRect b="-1866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95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50" grpId="0" animBg="1"/>
      <p:bldP spid="47" grpId="0" animBg="1"/>
      <p:bldP spid="57" grpId="0"/>
      <p:bldP spid="59" grpId="0" animBg="1"/>
      <p:bldP spid="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89061-196D-90C0-9938-991D28C42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7AAFCEB-25AF-6B5E-2AAD-3E56D8F31A9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0820400" cy="762000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/>
                  <a:t>Comparison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dirty="0"/>
                  <a:t> TDC phase control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57AAFCEB-25AF-6B5E-2AAD-3E56D8F31A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0820400" cy="762000"/>
              </a:xfrm>
              <a:blipFill>
                <a:blip r:embed="rId2"/>
                <a:stretch>
                  <a:fillRect l="-1690" t="-4000" b="-2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E71809-B30C-8D32-112D-7F78B45DD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07BD62-8F9C-73C8-EF3C-F71C4897445F}"/>
                  </a:ext>
                </a:extLst>
              </p:cNvPr>
              <p:cNvSpPr txBox="1"/>
              <p:nvPr/>
            </p:nvSpPr>
            <p:spPr>
              <a:xfrm>
                <a:off x="76200" y="909935"/>
                <a:ext cx="84582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</a:pPr>
                <a:r>
                  <a:rPr lang="en-US" sz="2000" i="1" dirty="0"/>
                  <a:t>AWA has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US" sz="2000" b="0" i="1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000" i="1" dirty="0"/>
                  <a:t> phase control, but a narrower control range is possible: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07BD62-8F9C-73C8-EF3C-F71C4897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909935"/>
                <a:ext cx="8458200" cy="400110"/>
              </a:xfrm>
              <a:prstGeom prst="rect">
                <a:avLst/>
              </a:prstGeom>
              <a:blipFill>
                <a:blip r:embed="rId3"/>
                <a:stretch>
                  <a:fillRect l="-793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6347A83B-C30E-E6A1-0703-F57367AE3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432560"/>
            <a:ext cx="7594239" cy="2377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7126A9-4A42-4E6B-AF5C-610B9C968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060" y="1432560"/>
            <a:ext cx="3011908" cy="23774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00C6481A-F9B9-5351-6E0A-D265CD12F7B7}"/>
                  </a:ext>
                </a:extLst>
              </p:cNvPr>
              <p:cNvSpPr/>
              <p:nvPr/>
            </p:nvSpPr>
            <p:spPr>
              <a:xfrm>
                <a:off x="1794936" y="1661833"/>
                <a:ext cx="2243664" cy="570827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FWHM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=0.032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.=0.025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00C6481A-F9B9-5351-6E0A-D265CD12F7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936" y="1661833"/>
                <a:ext cx="2243664" cy="570827"/>
              </a:xfrm>
              <a:prstGeom prst="roundRect">
                <a:avLst/>
              </a:prstGeom>
              <a:blipFill>
                <a:blip r:embed="rId6"/>
                <a:stretch>
                  <a:fillRect b="-9375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59597394-8A05-F290-62DD-A26279FABBE4}"/>
                  </a:ext>
                </a:extLst>
              </p:cNvPr>
              <p:cNvSpPr/>
              <p:nvPr/>
            </p:nvSpPr>
            <p:spPr>
              <a:xfrm>
                <a:off x="6394163" y="1340688"/>
                <a:ext cx="2253450" cy="570827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FWHM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=0.229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.=0.098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59597394-8A05-F290-62DD-A26279FABB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4163" y="1340688"/>
                <a:ext cx="2253450" cy="570827"/>
              </a:xfrm>
              <a:prstGeom prst="roundRect">
                <a:avLst/>
              </a:prstGeom>
              <a:blipFill>
                <a:blip r:embed="rId7"/>
                <a:stretch>
                  <a:fillRect b="-9278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F4074D92-5321-9FC4-A54F-2407AE219F36}"/>
                  </a:ext>
                </a:extLst>
              </p:cNvPr>
              <p:cNvSpPr/>
              <p:nvPr/>
            </p:nvSpPr>
            <p:spPr>
              <a:xfrm>
                <a:off x="9771646" y="2510689"/>
                <a:ext cx="2253450" cy="570827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  <a:alpha val="80000"/>
                </a:schemeClr>
              </a:solidFill>
              <a:ln w="190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FWHM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=0.260 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b="0" dirty="0"/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Std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dev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.=0.096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F4074D92-5321-9FC4-A54F-2407AE219F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1646" y="2510689"/>
                <a:ext cx="2253450" cy="570827"/>
              </a:xfrm>
              <a:prstGeom prst="roundRect">
                <a:avLst/>
              </a:prstGeom>
              <a:blipFill>
                <a:blip r:embed="rId8"/>
                <a:stretch>
                  <a:fillRect b="-10417"/>
                </a:stretch>
              </a:blipFill>
              <a:ln w="190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974AE240-6A51-D397-27C8-3F9700B03545}"/>
              </a:ext>
            </a:extLst>
          </p:cNvPr>
          <p:cNvGrpSpPr/>
          <p:nvPr/>
        </p:nvGrpSpPr>
        <p:grpSpPr>
          <a:xfrm>
            <a:off x="396632" y="3817620"/>
            <a:ext cx="11691701" cy="2377440"/>
            <a:chOff x="396632" y="4060787"/>
            <a:chExt cx="11691701" cy="237744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7A5DEF4-47DD-4BFB-3385-A75CD0732415}"/>
                </a:ext>
              </a:extLst>
            </p:cNvPr>
            <p:cNvGrpSpPr/>
            <p:nvPr/>
          </p:nvGrpSpPr>
          <p:grpSpPr>
            <a:xfrm>
              <a:off x="396632" y="4060787"/>
              <a:ext cx="10880968" cy="2377440"/>
              <a:chOff x="131940" y="4046220"/>
              <a:chExt cx="10880968" cy="2377440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204C617F-F5B5-FD1D-171A-D466BC3546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001000" y="4046220"/>
                <a:ext cx="3011908" cy="2377440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A10BDB2C-6251-CC9A-2A3A-B560DC93B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1940" y="4046220"/>
                <a:ext cx="7594238" cy="237744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8D04F40E-E49E-8A0D-8F66-D4C1F78998DA}"/>
                    </a:ext>
                  </a:extLst>
                </p:cNvPr>
                <p:cNvSpPr/>
                <p:nvPr/>
              </p:nvSpPr>
              <p:spPr>
                <a:xfrm>
                  <a:off x="1762378" y="4304627"/>
                  <a:ext cx="2243664" cy="57082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FWHM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=0.028 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μm</m:t>
                        </m:r>
                      </m:oMath>
                    </m:oMathPara>
                  </a14:m>
                  <a:endParaRPr lang="en-US" b="0" dirty="0"/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Std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dev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.=0.015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μm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8D04F40E-E49E-8A0D-8F66-D4C1F78998D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2378" y="4304627"/>
                  <a:ext cx="2243664" cy="570827"/>
                </a:xfrm>
                <a:prstGeom prst="roundRect">
                  <a:avLst/>
                </a:prstGeom>
                <a:blipFill>
                  <a:blip r:embed="rId11"/>
                  <a:stretch>
                    <a:fillRect b="-9278"/>
                  </a:stretch>
                </a:blipFill>
                <a:ln w="190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698FBF9B-A0DC-D15B-B2E4-91866A7F8FDE}"/>
                    </a:ext>
                  </a:extLst>
                </p:cNvPr>
                <p:cNvSpPr/>
                <p:nvPr/>
              </p:nvSpPr>
              <p:spPr>
                <a:xfrm>
                  <a:off x="6433350" y="4185589"/>
                  <a:ext cx="2253450" cy="57082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FWHM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=0.040 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μm</m:t>
                        </m:r>
                      </m:oMath>
                    </m:oMathPara>
                  </a14:m>
                  <a:endParaRPr lang="en-US" b="0" dirty="0"/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Std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dev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.=0.018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μm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698FBF9B-A0DC-D15B-B2E4-91866A7F8F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33350" y="4185589"/>
                  <a:ext cx="2253450" cy="570827"/>
                </a:xfrm>
                <a:prstGeom prst="roundRect">
                  <a:avLst/>
                </a:prstGeom>
                <a:blipFill>
                  <a:blip r:embed="rId12"/>
                  <a:stretch>
                    <a:fillRect b="-10417"/>
                  </a:stretch>
                </a:blipFill>
                <a:ln w="190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BDDC6C65-F022-EF36-225E-3D52C5D0E90B}"/>
                    </a:ext>
                  </a:extLst>
                </p:cNvPr>
                <p:cNvSpPr/>
                <p:nvPr/>
              </p:nvSpPr>
              <p:spPr>
                <a:xfrm>
                  <a:off x="9834883" y="5177344"/>
                  <a:ext cx="2253450" cy="570827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FWHM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=0.269 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μm</m:t>
                        </m:r>
                      </m:oMath>
                    </m:oMathPara>
                  </a14:m>
                  <a:endParaRPr lang="en-US" b="0" dirty="0"/>
                </a:p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Std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dev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.=0.096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μm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Rectangle: Rounded Corners 12">
                  <a:extLst>
                    <a:ext uri="{FF2B5EF4-FFF2-40B4-BE49-F238E27FC236}">
                      <a16:creationId xmlns:a16="http://schemas.microsoft.com/office/drawing/2014/main" id="{BDDC6C65-F022-EF36-225E-3D52C5D0E90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4883" y="5177344"/>
                  <a:ext cx="2253450" cy="570827"/>
                </a:xfrm>
                <a:prstGeom prst="roundRect">
                  <a:avLst/>
                </a:prstGeom>
                <a:blipFill>
                  <a:blip r:embed="rId13"/>
                  <a:stretch>
                    <a:fillRect b="-9278"/>
                  </a:stretch>
                </a:blipFill>
                <a:ln w="190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AA4FD22-36A1-3982-6B98-75163FF479F1}"/>
              </a:ext>
            </a:extLst>
          </p:cNvPr>
          <p:cNvGrpSpPr/>
          <p:nvPr/>
        </p:nvGrpSpPr>
        <p:grpSpPr>
          <a:xfrm>
            <a:off x="293626" y="6248400"/>
            <a:ext cx="11604748" cy="461665"/>
            <a:chOff x="1526538" y="6116571"/>
            <a:chExt cx="8475599" cy="46166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3FD68F-95EE-A8B5-C636-2BF00E91F6A8}"/>
                </a:ext>
              </a:extLst>
            </p:cNvPr>
            <p:cNvSpPr txBox="1"/>
            <p:nvPr/>
          </p:nvSpPr>
          <p:spPr>
            <a:xfrm>
              <a:off x="1821125" y="6116571"/>
              <a:ext cx="81810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/>
                <a:t>Tighter phase control drastically improves emittance growth, but not chirp control</a:t>
              </a:r>
              <a:endParaRPr lang="en-US" sz="2400" i="1" dirty="0">
                <a:solidFill>
                  <a:schemeClr val="tx1"/>
                </a:solidFill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CAECAB87-8013-E1DC-1D4D-233E0B0D4DEB}"/>
                </a:ext>
              </a:extLst>
            </p:cNvPr>
            <p:cNvSpPr/>
            <p:nvPr/>
          </p:nvSpPr>
          <p:spPr>
            <a:xfrm>
              <a:off x="1526538" y="6170660"/>
              <a:ext cx="374571" cy="322709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14000">
                  <a:srgbClr val="C00000">
                    <a:shade val="67500"/>
                    <a:satMod val="115000"/>
                  </a:srgbClr>
                </a:gs>
                <a:gs pos="100000">
                  <a:schemeClr val="bg1"/>
                </a:gs>
                <a:gs pos="29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8185DD8-8B67-AD78-4D79-7C7719A76D92}"/>
              </a:ext>
            </a:extLst>
          </p:cNvPr>
          <p:cNvSpPr txBox="1"/>
          <p:nvPr/>
        </p:nvSpPr>
        <p:spPr>
          <a:xfrm>
            <a:off x="2819400" y="2514600"/>
            <a:ext cx="685800" cy="525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A769B74-3AED-8956-B676-6BDD1715C8EB}"/>
                  </a:ext>
                </a:extLst>
              </p:cNvPr>
              <p:cNvSpPr txBox="1"/>
              <p:nvPr/>
            </p:nvSpPr>
            <p:spPr>
              <a:xfrm>
                <a:off x="2970120" y="2448580"/>
                <a:ext cx="8398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endParaRPr lang="en-US" sz="1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A769B74-3AED-8956-B676-6BDD1715C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120" y="2448580"/>
                <a:ext cx="83988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AE15E66-867B-BD91-E8F4-812334CA5442}"/>
                  </a:ext>
                </a:extLst>
              </p:cNvPr>
              <p:cNvSpPr txBox="1"/>
              <p:nvPr/>
            </p:nvSpPr>
            <p:spPr>
              <a:xfrm>
                <a:off x="2970120" y="4886980"/>
                <a:ext cx="8398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endParaRPr lang="en-US" sz="1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AE15E66-867B-BD91-E8F4-812334CA54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120" y="4886980"/>
                <a:ext cx="839880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18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8E2ED-B27C-D956-F4FB-E464138D4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EC869-F9FF-F81F-05F4-3E7D98A11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A76CF1-6E7C-9128-9623-1FD70F3F3545}"/>
              </a:ext>
            </a:extLst>
          </p:cNvPr>
          <p:cNvSpPr txBox="1"/>
          <p:nvPr/>
        </p:nvSpPr>
        <p:spPr>
          <a:xfrm>
            <a:off x="1371600" y="3352800"/>
            <a:ext cx="944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Start-to-End Simulation of Dechirper</a:t>
            </a:r>
          </a:p>
        </p:txBody>
      </p:sp>
    </p:spTree>
    <p:extLst>
      <p:ext uri="{BB962C8B-B14F-4D97-AF65-F5344CB8AC3E}">
        <p14:creationId xmlns:p14="http://schemas.microsoft.com/office/powerpoint/2010/main" val="2512823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78CDA28-C9E4-C4D6-B0EF-CE931419BE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9796480"/>
                  </p:ext>
                </p:extLst>
              </p:nvPr>
            </p:nvGraphicFramePr>
            <p:xfrm>
              <a:off x="5713608" y="4846672"/>
              <a:ext cx="6139020" cy="15964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347694">
                      <a:extLst>
                        <a:ext uri="{9D8B030D-6E8A-4147-A177-3AD203B41FA5}">
                          <a16:colId xmlns:a16="http://schemas.microsoft.com/office/drawing/2014/main" val="676227809"/>
                        </a:ext>
                      </a:extLst>
                    </a:gridCol>
                    <a:gridCol w="2791326">
                      <a:extLst>
                        <a:ext uri="{9D8B030D-6E8A-4147-A177-3AD203B41FA5}">
                          <a16:colId xmlns:a16="http://schemas.microsoft.com/office/drawing/2014/main" val="3879739465"/>
                        </a:ext>
                      </a:extLst>
                    </a:gridCol>
                  </a:tblGrid>
                  <a:tr h="21441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Beamline settings</a:t>
                          </a:r>
                        </a:p>
                      </a:txBody>
                      <a:tcPr marL="80356" marR="80356" marT="40178" marB="40178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6311433"/>
                      </a:ext>
                    </a:extLst>
                  </a:tr>
                  <a:tr h="1936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Focusing quad strengths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[-0.39, 0.38, -0.42] Tm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820975582"/>
                      </a:ext>
                    </a:extLst>
                  </a:tr>
                  <a:tr h="1936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Slope matching quad strengths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[-0.64, 0.91] Tm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1825740687"/>
                      </a:ext>
                    </a:extLst>
                  </a:tr>
                  <a:tr h="34092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70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 dirty="0" smtClean="0">
                                      <a:latin typeface="Cambria Math" panose="02040503050406030204" pitchFamily="18" charset="0"/>
                                    </a:rPr>
                                    <m:t>κ</m:t>
                                  </m:r>
                                </m:e>
                                <m:sub>
                                  <m:r>
                                    <a:rPr lang="en-US" sz="1700" b="0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700"/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70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 dirty="0" smtClean="0">
                                      <a:latin typeface="Cambria Math" panose="02040503050406030204" pitchFamily="18" charset="0"/>
                                    </a:rPr>
                                    <m:t>κ</m:t>
                                  </m:r>
                                </m:e>
                                <m:sub>
                                  <m:r>
                                    <a:rPr lang="en-US" sz="1700" b="0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700"/>
                            <a:t>,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700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 dirty="0" smtClean="0">
                                      <a:latin typeface="Cambria Math" panose="02040503050406030204" pitchFamily="18" charset="0"/>
                                    </a:rPr>
                                    <m:t>κ</m:t>
                                  </m:r>
                                </m:e>
                                <m:sub>
                                  <m:r>
                                    <a:rPr lang="en-US" sz="1700" b="0" dirty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oMath>
                          </a14:m>
                          <a:endParaRPr lang="en-US" sz="1700"/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[1.1, 2.2, 1.1] 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baseline="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3002011430"/>
                      </a:ext>
                    </a:extLst>
                  </a:tr>
                  <a:tr h="1936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NID quad strengths</a:t>
                          </a:r>
                          <a:endParaRPr lang="en-US" sz="1700" i="0"/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700" dirty="0"/>
                            <a:t>[</a:t>
                          </a:r>
                          <a14:m>
                            <m:oMath xmlns:m="http://schemas.openxmlformats.org/officeDocument/2006/math">
                              <m:r>
                                <a:rPr lang="en-US" sz="170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1700" dirty="0"/>
                            <a:t>1.0, 1.0, </a:t>
                          </a:r>
                          <a14:m>
                            <m:oMath xmlns:m="http://schemas.openxmlformats.org/officeDocument/2006/math">
                              <m:r>
                                <a:rPr lang="en-US" sz="170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1700" dirty="0"/>
                            <a:t>1.0] T</a:t>
                          </a:r>
                          <a:r>
                            <a:rPr lang="en-US" sz="1700" baseline="0" dirty="0"/>
                            <a:t>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20141371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F78CDA28-C9E4-C4D6-B0EF-CE931419BE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9796480"/>
                  </p:ext>
                </p:extLst>
              </p:nvPr>
            </p:nvGraphicFramePr>
            <p:xfrm>
              <a:off x="5713608" y="4846672"/>
              <a:ext cx="6139020" cy="159646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3347694">
                      <a:extLst>
                        <a:ext uri="{9D8B030D-6E8A-4147-A177-3AD203B41FA5}">
                          <a16:colId xmlns:a16="http://schemas.microsoft.com/office/drawing/2014/main" val="676227809"/>
                        </a:ext>
                      </a:extLst>
                    </a:gridCol>
                    <a:gridCol w="2791326">
                      <a:extLst>
                        <a:ext uri="{9D8B030D-6E8A-4147-A177-3AD203B41FA5}">
                          <a16:colId xmlns:a16="http://schemas.microsoft.com/office/drawing/2014/main" val="3879739465"/>
                        </a:ext>
                      </a:extLst>
                    </a:gridCol>
                  </a:tblGrid>
                  <a:tr h="339436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Beamline settings</a:t>
                          </a:r>
                        </a:p>
                      </a:txBody>
                      <a:tcPr marL="80356" marR="80356" marT="40178" marB="40178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6311433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Focusing quad strengths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[-0.39, 0.38, -0.42] Tm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820975582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Slope matching quad strengths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[-0.64, 0.91] Tm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1825740687"/>
                      </a:ext>
                    </a:extLst>
                  </a:tr>
                  <a:tr h="34092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285" marR="46285" marT="23143" marB="23143">
                        <a:blipFill>
                          <a:blip r:embed="rId2"/>
                          <a:stretch>
                            <a:fillRect l="-182" t="-285714" r="-84000" b="-1196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[1.1, 2.2, 1.1] m</a:t>
                          </a:r>
                          <a:r>
                            <a:rPr lang="en-US" sz="1700" baseline="30000" dirty="0"/>
                            <a:t>-1</a:t>
                          </a:r>
                          <a:endParaRPr lang="en-US" sz="1700" baseline="0" dirty="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3002011430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NID quad strengths</a:t>
                          </a:r>
                          <a:endParaRPr lang="en-US" sz="1700" i="0"/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285" marR="46285" marT="23143" marB="23143">
                        <a:blipFill>
                          <a:blip r:embed="rId2"/>
                          <a:stretch>
                            <a:fillRect l="-120306" t="-432000" r="-873" b="-3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1413711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CF62AE3-753E-3B17-4F50-9F3FBA71EB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5925214"/>
                  </p:ext>
                </p:extLst>
              </p:nvPr>
            </p:nvGraphicFramePr>
            <p:xfrm>
              <a:off x="304800" y="4721004"/>
              <a:ext cx="5082646" cy="1832196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41323">
                      <a:extLst>
                        <a:ext uri="{9D8B030D-6E8A-4147-A177-3AD203B41FA5}">
                          <a16:colId xmlns:a16="http://schemas.microsoft.com/office/drawing/2014/main" val="86196340"/>
                        </a:ext>
                      </a:extLst>
                    </a:gridCol>
                    <a:gridCol w="2541323">
                      <a:extLst>
                        <a:ext uri="{9D8B030D-6E8A-4147-A177-3AD203B41FA5}">
                          <a16:colId xmlns:a16="http://schemas.microsoft.com/office/drawing/2014/main" val="2552785493"/>
                        </a:ext>
                      </a:extLst>
                    </a:gridCol>
                  </a:tblGrid>
                  <a:tr h="251186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Injector settings</a:t>
                          </a:r>
                        </a:p>
                      </a:txBody>
                      <a:tcPr marL="46285" marR="46285" marT="23143" marB="23143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100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3510538040"/>
                      </a:ext>
                    </a:extLst>
                  </a:tr>
                  <a:tr h="2511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 err="1"/>
                            <a:t>Q</a:t>
                          </a:r>
                          <a:r>
                            <a:rPr lang="en-US" sz="1700" baseline="-25000" dirty="0" err="1"/>
                            <a:t>tot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100 </a:t>
                          </a:r>
                          <a:r>
                            <a:rPr lang="en-US" sz="1700" err="1"/>
                            <a:t>pC</a:t>
                          </a:r>
                          <a:endParaRPr lang="en-US" sz="170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2739393620"/>
                      </a:ext>
                    </a:extLst>
                  </a:tr>
                  <a:tr h="2511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Gun phase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50</a:t>
                          </a:r>
                          <a14:m>
                            <m:oMath xmlns:m="http://schemas.openxmlformats.org/officeDocument/2006/math">
                              <m:r>
                                <a:rPr lang="en-US" sz="1700" dirty="0" smtClean="0">
                                  <a:latin typeface="Cambria Math" panose="02040503050406030204" pitchFamily="18" charset="0"/>
                                </a:rPr>
                                <m:t>°</m:t>
                              </m:r>
                            </m:oMath>
                          </a14:m>
                          <a:r>
                            <a:rPr lang="en-US" sz="1700"/>
                            <a:t> from zero-crossing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2574293580"/>
                      </a:ext>
                    </a:extLst>
                  </a:tr>
                  <a:tr h="2511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BF sol. current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550 A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1084701857"/>
                      </a:ext>
                    </a:extLst>
                  </a:tr>
                  <a:tr h="25118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Matching sol. current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203 A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4223529519"/>
                      </a:ext>
                    </a:extLst>
                  </a:tr>
                  <a:tr h="251186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7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700" b="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sz="17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700"/>
                            <a:t> at </a:t>
                          </a:r>
                          <a14:m>
                            <m:oMath xmlns:m="http://schemas.openxmlformats.org/officeDocument/2006/math">
                              <m:r>
                                <a:rPr lang="en-US" sz="17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US" sz="1700" b="0" i="1" smtClean="0">
                                  <a:latin typeface="Cambria Math" panose="02040503050406030204" pitchFamily="18" charset="0"/>
                                </a:rPr>
                                <m:t>=10 </m:t>
                              </m:r>
                              <m:r>
                                <m:rPr>
                                  <m:sty m:val="p"/>
                                </m:rPr>
                                <a:rPr lang="en-US" sz="1700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oMath>
                          </a14:m>
                          <a:endParaRPr lang="en-US" sz="1700" i="0"/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83.5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734977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CF62AE3-753E-3B17-4F50-9F3FBA71EB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5925214"/>
                  </p:ext>
                </p:extLst>
              </p:nvPr>
            </p:nvGraphicFramePr>
            <p:xfrm>
              <a:off x="304800" y="4721004"/>
              <a:ext cx="5082646" cy="1832196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541323">
                      <a:extLst>
                        <a:ext uri="{9D8B030D-6E8A-4147-A177-3AD203B41FA5}">
                          <a16:colId xmlns:a16="http://schemas.microsoft.com/office/drawing/2014/main" val="86196340"/>
                        </a:ext>
                      </a:extLst>
                    </a:gridCol>
                    <a:gridCol w="2541323">
                      <a:extLst>
                        <a:ext uri="{9D8B030D-6E8A-4147-A177-3AD203B41FA5}">
                          <a16:colId xmlns:a16="http://schemas.microsoft.com/office/drawing/2014/main" val="2552785493"/>
                        </a:ext>
                      </a:extLst>
                    </a:gridCol>
                  </a:tblGrid>
                  <a:tr h="305366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Injector settings</a:t>
                          </a:r>
                        </a:p>
                      </a:txBody>
                      <a:tcPr marL="46285" marR="46285" marT="23143" marB="23143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100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3510538040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 err="1"/>
                            <a:t>Q</a:t>
                          </a:r>
                          <a:r>
                            <a:rPr lang="en-US" sz="1700" baseline="-25000" dirty="0" err="1"/>
                            <a:t>tot</a:t>
                          </a:r>
                          <a:endParaRPr lang="en-US" sz="1700" dirty="0"/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100 </a:t>
                          </a:r>
                          <a:r>
                            <a:rPr lang="en-US" sz="1700" err="1"/>
                            <a:t>pC</a:t>
                          </a:r>
                          <a:endParaRPr lang="en-US" sz="1700"/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2739393620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Gun phase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285" marR="46285" marT="23143" marB="23143">
                        <a:blipFill>
                          <a:blip r:embed="rId3"/>
                          <a:stretch>
                            <a:fillRect l="-100480" t="-209804" r="-959" b="-3274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74293580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BF sol. current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550 A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1084701857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/>
                            <a:t>Matching sol. current</a:t>
                          </a:r>
                        </a:p>
                      </a:txBody>
                      <a:tcPr marL="46285" marR="46285" marT="23143" marB="23143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203 A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4223529519"/>
                      </a:ext>
                    </a:extLst>
                  </a:tr>
                  <a:tr h="30536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46285" marR="46285" marT="23143" marB="23143">
                        <a:blipFill>
                          <a:blip r:embed="rId3"/>
                          <a:stretch>
                            <a:fillRect l="-480" t="-516000" r="-100959" b="-3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700" dirty="0"/>
                            <a:t>83.5</a:t>
                          </a:r>
                        </a:p>
                      </a:txBody>
                      <a:tcPr marL="46285" marR="46285" marT="23143" marB="23143"/>
                    </a:tc>
                    <a:extLst>
                      <a:ext uri="{0D108BD9-81ED-4DB2-BD59-A6C34878D82A}">
                        <a16:rowId xmlns:a16="http://schemas.microsoft.com/office/drawing/2014/main" val="73497756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D2B86D17-595E-C1F8-AFD8-88C7B00DB559}"/>
              </a:ext>
            </a:extLst>
          </p:cNvPr>
          <p:cNvGrpSpPr/>
          <p:nvPr/>
        </p:nvGrpSpPr>
        <p:grpSpPr>
          <a:xfrm>
            <a:off x="0" y="1600200"/>
            <a:ext cx="12026282" cy="2895482"/>
            <a:chOff x="0" y="689266"/>
            <a:chExt cx="12026282" cy="411830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297AC07-7608-EEC1-58D1-BDA79B4158E8}"/>
                </a:ext>
              </a:extLst>
            </p:cNvPr>
            <p:cNvCxnSpPr>
              <a:cxnSpLocks/>
            </p:cNvCxnSpPr>
            <p:nvPr/>
          </p:nvCxnSpPr>
          <p:spPr>
            <a:xfrm>
              <a:off x="8997596" y="1871123"/>
              <a:ext cx="0" cy="324686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A582D9B-F7C9-E748-F497-B6D10EAFE2E2}"/>
                </a:ext>
              </a:extLst>
            </p:cNvPr>
            <p:cNvCxnSpPr>
              <a:cxnSpLocks/>
            </p:cNvCxnSpPr>
            <p:nvPr/>
          </p:nvCxnSpPr>
          <p:spPr>
            <a:xfrm>
              <a:off x="11600385" y="3435961"/>
              <a:ext cx="0" cy="933816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8867465-B294-420E-75CE-84BE3B65FC5D}"/>
                </a:ext>
              </a:extLst>
            </p:cNvPr>
            <p:cNvCxnSpPr>
              <a:cxnSpLocks/>
            </p:cNvCxnSpPr>
            <p:nvPr/>
          </p:nvCxnSpPr>
          <p:spPr>
            <a:xfrm>
              <a:off x="8796911" y="3428550"/>
              <a:ext cx="0" cy="990966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F5A9190-3DCA-8BDA-C492-391E19F309D4}"/>
                </a:ext>
              </a:extLst>
            </p:cNvPr>
            <p:cNvCxnSpPr>
              <a:cxnSpLocks/>
            </p:cNvCxnSpPr>
            <p:nvPr/>
          </p:nvCxnSpPr>
          <p:spPr>
            <a:xfrm>
              <a:off x="5993434" y="3428550"/>
              <a:ext cx="0" cy="990966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729CBA-D7F3-EBF2-B367-CFB4DADB5262}"/>
                </a:ext>
              </a:extLst>
            </p:cNvPr>
            <p:cNvSpPr txBox="1"/>
            <p:nvPr/>
          </p:nvSpPr>
          <p:spPr>
            <a:xfrm>
              <a:off x="3810000" y="4326039"/>
              <a:ext cx="1361127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/>
                <a:t>22.8 m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B4A415-F438-5FAD-C131-F0672BD26632}"/>
                </a:ext>
              </a:extLst>
            </p:cNvPr>
            <p:cNvCxnSpPr>
              <a:cxnSpLocks/>
            </p:cNvCxnSpPr>
            <p:nvPr/>
          </p:nvCxnSpPr>
          <p:spPr>
            <a:xfrm>
              <a:off x="5050446" y="3713752"/>
              <a:ext cx="0" cy="484391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5D20605-5973-C57D-40BC-A1E3D82A23AD}"/>
                </a:ext>
              </a:extLst>
            </p:cNvPr>
            <p:cNvCxnSpPr>
              <a:cxnSpLocks/>
            </p:cNvCxnSpPr>
            <p:nvPr/>
          </p:nvCxnSpPr>
          <p:spPr>
            <a:xfrm>
              <a:off x="4526757" y="3607593"/>
              <a:ext cx="0" cy="762184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1B8C4A-AAFD-F4DC-7C6D-7919F4B40CCE}"/>
                </a:ext>
              </a:extLst>
            </p:cNvPr>
            <p:cNvSpPr txBox="1"/>
            <p:nvPr/>
          </p:nvSpPr>
          <p:spPr>
            <a:xfrm>
              <a:off x="5508022" y="4326039"/>
              <a:ext cx="975586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23.8 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44A19F-C7D8-F6EC-AD55-8555A4481EDB}"/>
                </a:ext>
              </a:extLst>
            </p:cNvPr>
            <p:cNvSpPr txBox="1"/>
            <p:nvPr/>
          </p:nvSpPr>
          <p:spPr>
            <a:xfrm>
              <a:off x="4426521" y="4146438"/>
              <a:ext cx="1361127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23.0 m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A56B5DA-5FBB-E4CF-EDDA-3AA4F4A04EF0}"/>
                </a:ext>
              </a:extLst>
            </p:cNvPr>
            <p:cNvSpPr/>
            <p:nvPr/>
          </p:nvSpPr>
          <p:spPr>
            <a:xfrm>
              <a:off x="1630765" y="2096419"/>
              <a:ext cx="718988" cy="374847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L</a:t>
              </a:r>
              <a:r>
                <a:rPr lang="en-US" sz="1600" baseline="-25000"/>
                <a:t>1</a:t>
              </a:r>
              <a:endParaRPr lang="en-US" sz="1600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1261739-1F39-8881-4766-64F51D2DF18C}"/>
                </a:ext>
              </a:extLst>
            </p:cNvPr>
            <p:cNvSpPr/>
            <p:nvPr/>
          </p:nvSpPr>
          <p:spPr>
            <a:xfrm>
              <a:off x="2461548" y="2096419"/>
              <a:ext cx="718988" cy="374847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L</a:t>
              </a:r>
              <a:r>
                <a:rPr lang="en-US" sz="1600" baseline="-25000"/>
                <a:t>2</a:t>
              </a:r>
              <a:endParaRPr lang="en-US" sz="1600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6C6D800-39DC-EA3C-5B52-D9B45764F6F5}"/>
                </a:ext>
              </a:extLst>
            </p:cNvPr>
            <p:cNvSpPr/>
            <p:nvPr/>
          </p:nvSpPr>
          <p:spPr>
            <a:xfrm>
              <a:off x="4123114" y="2090532"/>
              <a:ext cx="718988" cy="374847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5CAA59-9F85-10A7-023B-74259854DB78}"/>
                </a:ext>
              </a:extLst>
            </p:cNvPr>
            <p:cNvSpPr/>
            <p:nvPr/>
          </p:nvSpPr>
          <p:spPr>
            <a:xfrm>
              <a:off x="3292331" y="2096419"/>
              <a:ext cx="718988" cy="374847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L</a:t>
              </a:r>
              <a:r>
                <a:rPr lang="en-US" sz="1600" baseline="-25000"/>
                <a:t>3</a:t>
              </a:r>
              <a:endParaRPr lang="en-US" sz="16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5A140F3-F394-A033-5871-804913E48006}"/>
                </a:ext>
              </a:extLst>
            </p:cNvPr>
            <p:cNvGrpSpPr/>
            <p:nvPr/>
          </p:nvGrpSpPr>
          <p:grpSpPr>
            <a:xfrm>
              <a:off x="5747598" y="3415917"/>
              <a:ext cx="6098623" cy="554803"/>
              <a:chOff x="5510869" y="1995807"/>
              <a:chExt cx="6098623" cy="554803"/>
            </a:xfrm>
          </p:grpSpPr>
          <p:sp>
            <p:nvSpPr>
              <p:cNvPr id="79" name="Rectangle: Rounded Corners 78">
                <a:extLst>
                  <a:ext uri="{FF2B5EF4-FFF2-40B4-BE49-F238E27FC236}">
                    <a16:creationId xmlns:a16="http://schemas.microsoft.com/office/drawing/2014/main" id="{5166EA39-B079-EF04-51CC-DD947420D8D0}"/>
                  </a:ext>
                </a:extLst>
              </p:cNvPr>
              <p:cNvSpPr/>
              <p:nvPr/>
            </p:nvSpPr>
            <p:spPr>
              <a:xfrm>
                <a:off x="5510869" y="1995808"/>
                <a:ext cx="491672" cy="554802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0" name="Rectangle: Rounded Corners 79">
                <a:extLst>
                  <a:ext uri="{FF2B5EF4-FFF2-40B4-BE49-F238E27FC236}">
                    <a16:creationId xmlns:a16="http://schemas.microsoft.com/office/drawing/2014/main" id="{5CEA8A8F-C334-CFDD-AD01-DA1D6ED8662C}"/>
                  </a:ext>
                </a:extLst>
              </p:cNvPr>
              <p:cNvSpPr/>
              <p:nvPr/>
            </p:nvSpPr>
            <p:spPr>
              <a:xfrm>
                <a:off x="11117821" y="1995808"/>
                <a:ext cx="491671" cy="554802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C2191959-9A87-B9A3-556D-A8010FAB44D6}"/>
                  </a:ext>
                </a:extLst>
              </p:cNvPr>
              <p:cNvSpPr/>
              <p:nvPr/>
            </p:nvSpPr>
            <p:spPr>
              <a:xfrm>
                <a:off x="8314347" y="1995807"/>
                <a:ext cx="491671" cy="554802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2" name="Flowchart: Decision 81">
                <a:extLst>
                  <a:ext uri="{FF2B5EF4-FFF2-40B4-BE49-F238E27FC236}">
                    <a16:creationId xmlns:a16="http://schemas.microsoft.com/office/drawing/2014/main" id="{DDECD3C7-2CB0-9A8E-A01E-A7C670AF407D}"/>
                  </a:ext>
                </a:extLst>
              </p:cNvPr>
              <p:cNvSpPr/>
              <p:nvPr/>
            </p:nvSpPr>
            <p:spPr>
              <a:xfrm>
                <a:off x="6389697" y="1995807"/>
                <a:ext cx="254394" cy="5548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3" name="Flowchart: Decision 82">
                <a:extLst>
                  <a:ext uri="{FF2B5EF4-FFF2-40B4-BE49-F238E27FC236}">
                    <a16:creationId xmlns:a16="http://schemas.microsoft.com/office/drawing/2014/main" id="{54969C5D-E1CB-0ED1-0BBE-B66E7D0FC240}"/>
                  </a:ext>
                </a:extLst>
              </p:cNvPr>
              <p:cNvSpPr/>
              <p:nvPr/>
            </p:nvSpPr>
            <p:spPr>
              <a:xfrm>
                <a:off x="7031247" y="1995807"/>
                <a:ext cx="254394" cy="5548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4" name="Flowchart: Decision 83">
                <a:extLst>
                  <a:ext uri="{FF2B5EF4-FFF2-40B4-BE49-F238E27FC236}">
                    <a16:creationId xmlns:a16="http://schemas.microsoft.com/office/drawing/2014/main" id="{6D17C701-DB48-6E2E-1757-B9B12C9B7914}"/>
                  </a:ext>
                </a:extLst>
              </p:cNvPr>
              <p:cNvSpPr/>
              <p:nvPr/>
            </p:nvSpPr>
            <p:spPr>
              <a:xfrm>
                <a:off x="7672797" y="1995807"/>
                <a:ext cx="254394" cy="5548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5" name="Flowchart: Decision 84">
                <a:extLst>
                  <a:ext uri="{FF2B5EF4-FFF2-40B4-BE49-F238E27FC236}">
                    <a16:creationId xmlns:a16="http://schemas.microsoft.com/office/drawing/2014/main" id="{F84689C7-5449-96F7-79A3-DB5033D07247}"/>
                  </a:ext>
                </a:extLst>
              </p:cNvPr>
              <p:cNvSpPr/>
              <p:nvPr/>
            </p:nvSpPr>
            <p:spPr>
              <a:xfrm>
                <a:off x="9193174" y="1995807"/>
                <a:ext cx="254394" cy="5548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6" name="Flowchart: Decision 85">
                <a:extLst>
                  <a:ext uri="{FF2B5EF4-FFF2-40B4-BE49-F238E27FC236}">
                    <a16:creationId xmlns:a16="http://schemas.microsoft.com/office/drawing/2014/main" id="{104AF9D5-73FC-3CA2-59B9-2327C4ED085E}"/>
                  </a:ext>
                </a:extLst>
              </p:cNvPr>
              <p:cNvSpPr/>
              <p:nvPr/>
            </p:nvSpPr>
            <p:spPr>
              <a:xfrm>
                <a:off x="10476274" y="1995807"/>
                <a:ext cx="254394" cy="5548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87" name="Flowchart: Decision 86">
                <a:extLst>
                  <a:ext uri="{FF2B5EF4-FFF2-40B4-BE49-F238E27FC236}">
                    <a16:creationId xmlns:a16="http://schemas.microsoft.com/office/drawing/2014/main" id="{2B3B7DCA-43C6-51DD-A927-A1855DC57CCA}"/>
                  </a:ext>
                </a:extLst>
              </p:cNvPr>
              <p:cNvSpPr/>
              <p:nvPr/>
            </p:nvSpPr>
            <p:spPr>
              <a:xfrm>
                <a:off x="9834724" y="1995807"/>
                <a:ext cx="254394" cy="5548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4572B5A-BF38-C3C2-F93E-2DF2ED464326}"/>
                </a:ext>
              </a:extLst>
            </p:cNvPr>
            <p:cNvSpPr txBox="1"/>
            <p:nvPr/>
          </p:nvSpPr>
          <p:spPr>
            <a:xfrm>
              <a:off x="0" y="1055173"/>
              <a:ext cx="2278276" cy="481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Cathode at Z = 0.0 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5D2B81-64EC-9770-063C-A13F6F0ECC53}"/>
                </a:ext>
              </a:extLst>
            </p:cNvPr>
            <p:cNvSpPr txBox="1"/>
            <p:nvPr/>
          </p:nvSpPr>
          <p:spPr>
            <a:xfrm>
              <a:off x="3083282" y="1188876"/>
              <a:ext cx="2068112" cy="831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Accelerating section</a:t>
              </a:r>
            </a:p>
          </p:txBody>
        </p:sp>
        <p:sp>
          <p:nvSpPr>
            <p:cNvPr id="23" name="Right Brace 22">
              <a:extLst>
                <a:ext uri="{FF2B5EF4-FFF2-40B4-BE49-F238E27FC236}">
                  <a16:creationId xmlns:a16="http://schemas.microsoft.com/office/drawing/2014/main" id="{A93C36D5-AAE8-0A67-AA51-13D17784A9FD}"/>
                </a:ext>
              </a:extLst>
            </p:cNvPr>
            <p:cNvSpPr/>
            <p:nvPr/>
          </p:nvSpPr>
          <p:spPr>
            <a:xfrm rot="16200000">
              <a:off x="3921239" y="-547242"/>
              <a:ext cx="290384" cy="4870447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D68139-56F8-B617-99AA-8CC3BEE1D988}"/>
                </a:ext>
              </a:extLst>
            </p:cNvPr>
            <p:cNvSpPr txBox="1"/>
            <p:nvPr/>
          </p:nvSpPr>
          <p:spPr>
            <a:xfrm>
              <a:off x="5956400" y="1014409"/>
              <a:ext cx="1316313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10.0 m</a:t>
              </a:r>
            </a:p>
          </p:txBody>
        </p:sp>
        <p:sp>
          <p:nvSpPr>
            <p:cNvPr id="25" name="Flowchart: Decision 24">
              <a:extLst>
                <a:ext uri="{FF2B5EF4-FFF2-40B4-BE49-F238E27FC236}">
                  <a16:creationId xmlns:a16="http://schemas.microsoft.com/office/drawing/2014/main" id="{75E8717F-42B3-5CAA-B93E-03F727A9B693}"/>
                </a:ext>
              </a:extLst>
            </p:cNvPr>
            <p:cNvSpPr/>
            <p:nvPr/>
          </p:nvSpPr>
          <p:spPr>
            <a:xfrm>
              <a:off x="8230422" y="2011943"/>
              <a:ext cx="254394" cy="554802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6" name="Flowchart: Decision 25">
              <a:extLst>
                <a:ext uri="{FF2B5EF4-FFF2-40B4-BE49-F238E27FC236}">
                  <a16:creationId xmlns:a16="http://schemas.microsoft.com/office/drawing/2014/main" id="{5AF7FF18-3E64-168B-B2A7-827A0385B101}"/>
                </a:ext>
              </a:extLst>
            </p:cNvPr>
            <p:cNvSpPr/>
            <p:nvPr/>
          </p:nvSpPr>
          <p:spPr>
            <a:xfrm>
              <a:off x="8871972" y="2011943"/>
              <a:ext cx="254394" cy="554802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Flowchart: Decision 26">
              <a:extLst>
                <a:ext uri="{FF2B5EF4-FFF2-40B4-BE49-F238E27FC236}">
                  <a16:creationId xmlns:a16="http://schemas.microsoft.com/office/drawing/2014/main" id="{F84BCAA2-E6CD-6F87-1D30-3A72C502D702}"/>
                </a:ext>
              </a:extLst>
            </p:cNvPr>
            <p:cNvSpPr/>
            <p:nvPr/>
          </p:nvSpPr>
          <p:spPr>
            <a:xfrm>
              <a:off x="9513522" y="2011943"/>
              <a:ext cx="254394" cy="554802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Flowchart: Decision 27">
              <a:extLst>
                <a:ext uri="{FF2B5EF4-FFF2-40B4-BE49-F238E27FC236}">
                  <a16:creationId xmlns:a16="http://schemas.microsoft.com/office/drawing/2014/main" id="{CDD72223-F7B2-F820-8157-FBCC797B1FF8}"/>
                </a:ext>
              </a:extLst>
            </p:cNvPr>
            <p:cNvSpPr/>
            <p:nvPr/>
          </p:nvSpPr>
          <p:spPr>
            <a:xfrm>
              <a:off x="4400571" y="3417462"/>
              <a:ext cx="254394" cy="554802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Flowchart: Decision 28">
              <a:extLst>
                <a:ext uri="{FF2B5EF4-FFF2-40B4-BE49-F238E27FC236}">
                  <a16:creationId xmlns:a16="http://schemas.microsoft.com/office/drawing/2014/main" id="{0DD00182-4E81-34E7-B9B5-AD57FF4B577E}"/>
                </a:ext>
              </a:extLst>
            </p:cNvPr>
            <p:cNvSpPr/>
            <p:nvPr/>
          </p:nvSpPr>
          <p:spPr>
            <a:xfrm>
              <a:off x="4923249" y="3417462"/>
              <a:ext cx="254394" cy="554802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36BCAE-51E3-17B7-8AAA-5547D829D195}"/>
                </a:ext>
              </a:extLst>
            </p:cNvPr>
            <p:cNvSpPr txBox="1"/>
            <p:nvPr/>
          </p:nvSpPr>
          <p:spPr>
            <a:xfrm>
              <a:off x="8065462" y="689266"/>
              <a:ext cx="1867414" cy="481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Focusing quads</a:t>
              </a:r>
            </a:p>
          </p:txBody>
        </p:sp>
        <p:sp>
          <p:nvSpPr>
            <p:cNvPr id="31" name="Right Brace 30">
              <a:extLst>
                <a:ext uri="{FF2B5EF4-FFF2-40B4-BE49-F238E27FC236}">
                  <a16:creationId xmlns:a16="http://schemas.microsoft.com/office/drawing/2014/main" id="{D40C807B-9E95-BA9E-959A-4C7B171A8939}"/>
                </a:ext>
              </a:extLst>
            </p:cNvPr>
            <p:cNvSpPr/>
            <p:nvPr/>
          </p:nvSpPr>
          <p:spPr>
            <a:xfrm rot="16200000">
              <a:off x="8912791" y="447526"/>
              <a:ext cx="172757" cy="1537494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30C656D-D134-27D4-E45F-6D71E2361363}"/>
                </a:ext>
              </a:extLst>
            </p:cNvPr>
            <p:cNvSpPr txBox="1"/>
            <p:nvPr/>
          </p:nvSpPr>
          <p:spPr>
            <a:xfrm>
              <a:off x="3503785" y="2748503"/>
              <a:ext cx="2570644" cy="481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Slope matching quads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761762-FAAB-D18A-E5C7-D0899361F8BF}"/>
                </a:ext>
              </a:extLst>
            </p:cNvPr>
            <p:cNvSpPr txBox="1"/>
            <p:nvPr/>
          </p:nvSpPr>
          <p:spPr>
            <a:xfrm>
              <a:off x="7921643" y="1242775"/>
              <a:ext cx="862556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13.6 m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DCB5F142-073D-2692-1F26-9EDBB7440BFB}"/>
                </a:ext>
              </a:extLst>
            </p:cNvPr>
            <p:cNvSpPr/>
            <p:nvPr/>
          </p:nvSpPr>
          <p:spPr>
            <a:xfrm>
              <a:off x="4953897" y="2090532"/>
              <a:ext cx="718988" cy="374847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/>
                <a:t>L</a:t>
              </a:r>
              <a:r>
                <a:rPr lang="en-US" sz="1600" baseline="-25000"/>
                <a:t>5</a:t>
              </a:r>
              <a:endParaRPr lang="en-US" sz="160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CF5B59C2-279F-A661-153A-B9833E203019}"/>
                </a:ext>
              </a:extLst>
            </p:cNvPr>
            <p:cNvSpPr/>
            <p:nvPr/>
          </p:nvSpPr>
          <p:spPr>
            <a:xfrm>
              <a:off x="5784682" y="2085726"/>
              <a:ext cx="718988" cy="374847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6B5E614-4292-3C1B-8E38-74D665B78E74}"/>
                </a:ext>
              </a:extLst>
            </p:cNvPr>
            <p:cNvCxnSpPr>
              <a:cxnSpLocks/>
            </p:cNvCxnSpPr>
            <p:nvPr/>
          </p:nvCxnSpPr>
          <p:spPr>
            <a:xfrm>
              <a:off x="6553681" y="1373976"/>
              <a:ext cx="0" cy="1124550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994E2D4-8D86-7F62-9A1E-410CA2362F7A}"/>
                </a:ext>
              </a:extLst>
            </p:cNvPr>
            <p:cNvCxnSpPr>
              <a:cxnSpLocks/>
            </p:cNvCxnSpPr>
            <p:nvPr/>
          </p:nvCxnSpPr>
          <p:spPr>
            <a:xfrm>
              <a:off x="8352921" y="1663700"/>
              <a:ext cx="0" cy="324686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327158D-8DF0-0627-21C7-94E679042466}"/>
                </a:ext>
              </a:extLst>
            </p:cNvPr>
            <p:cNvSpPr/>
            <p:nvPr/>
          </p:nvSpPr>
          <p:spPr>
            <a:xfrm>
              <a:off x="3322320" y="2286000"/>
              <a:ext cx="7353300" cy="1409700"/>
            </a:xfrm>
            <a:custGeom>
              <a:avLst/>
              <a:gdLst>
                <a:gd name="connsiteX0" fmla="*/ 6477000 w 7353300"/>
                <a:gd name="connsiteY0" fmla="*/ 0 h 1409700"/>
                <a:gd name="connsiteX1" fmla="*/ 7353300 w 7353300"/>
                <a:gd name="connsiteY1" fmla="*/ 0 h 1409700"/>
                <a:gd name="connsiteX2" fmla="*/ 7353300 w 7353300"/>
                <a:gd name="connsiteY2" fmla="*/ 510540 h 1409700"/>
                <a:gd name="connsiteX3" fmla="*/ 0 w 7353300"/>
                <a:gd name="connsiteY3" fmla="*/ 510540 h 1409700"/>
                <a:gd name="connsiteX4" fmla="*/ 0 w 7353300"/>
                <a:gd name="connsiteY4" fmla="*/ 1409700 h 1409700"/>
                <a:gd name="connsiteX5" fmla="*/ 998220 w 7353300"/>
                <a:gd name="connsiteY5" fmla="*/ 1409700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53300" h="1409700">
                  <a:moveTo>
                    <a:pt x="6477000" y="0"/>
                  </a:moveTo>
                  <a:lnTo>
                    <a:pt x="7353300" y="0"/>
                  </a:lnTo>
                  <a:lnTo>
                    <a:pt x="7353300" y="510540"/>
                  </a:lnTo>
                  <a:lnTo>
                    <a:pt x="0" y="510540"/>
                  </a:lnTo>
                  <a:lnTo>
                    <a:pt x="0" y="1409700"/>
                  </a:lnTo>
                  <a:lnTo>
                    <a:pt x="998220" y="1409700"/>
                  </a:ln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DE2E049-798B-C701-4B55-11C762D409F1}"/>
                </a:ext>
              </a:extLst>
            </p:cNvPr>
            <p:cNvSpPr txBox="1"/>
            <p:nvPr/>
          </p:nvSpPr>
          <p:spPr>
            <a:xfrm>
              <a:off x="11179834" y="4326039"/>
              <a:ext cx="846448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30.0 m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B1710CF-A40E-354C-721C-9DF2C9461DAD}"/>
                </a:ext>
              </a:extLst>
            </p:cNvPr>
            <p:cNvGrpSpPr/>
            <p:nvPr/>
          </p:nvGrpSpPr>
          <p:grpSpPr>
            <a:xfrm>
              <a:off x="377425" y="1957392"/>
              <a:ext cx="709542" cy="657441"/>
              <a:chOff x="354702" y="3134277"/>
              <a:chExt cx="1099286" cy="1018563"/>
            </a:xfrm>
          </p:grpSpPr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4C7B2ED3-6733-F86D-BA02-BA26709057BA}"/>
                  </a:ext>
                </a:extLst>
              </p:cNvPr>
              <p:cNvGrpSpPr/>
              <p:nvPr/>
            </p:nvGrpSpPr>
            <p:grpSpPr>
              <a:xfrm>
                <a:off x="574176" y="3341011"/>
                <a:ext cx="644783" cy="607274"/>
                <a:chOff x="411480" y="3129823"/>
                <a:chExt cx="2022663" cy="1905000"/>
              </a:xfrm>
            </p:grpSpPr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1A06ABEB-F20D-4426-9185-E839F53B590A}"/>
                    </a:ext>
                  </a:extLst>
                </p:cNvPr>
                <p:cNvGrpSpPr/>
                <p:nvPr/>
              </p:nvGrpSpPr>
              <p:grpSpPr>
                <a:xfrm>
                  <a:off x="412604" y="3129823"/>
                  <a:ext cx="858797" cy="1905000"/>
                  <a:chOff x="2405058" y="2743200"/>
                  <a:chExt cx="1280160" cy="1905000"/>
                </a:xfrm>
              </p:grpSpPr>
              <p:sp>
                <p:nvSpPr>
                  <p:cNvPr id="77" name="Rectangle 76">
                    <a:extLst>
                      <a:ext uri="{FF2B5EF4-FFF2-40B4-BE49-F238E27FC236}">
                        <a16:creationId xmlns:a16="http://schemas.microsoft.com/office/drawing/2014/main" id="{24C40B4B-7164-CFFF-8CD4-F5CA8EEFB10B}"/>
                      </a:ext>
                    </a:extLst>
                  </p:cNvPr>
                  <p:cNvSpPr/>
                  <p:nvPr/>
                </p:nvSpPr>
                <p:spPr>
                  <a:xfrm>
                    <a:off x="2438400" y="2743200"/>
                    <a:ext cx="1196359" cy="1905000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1600"/>
                  </a:p>
                </p:txBody>
              </p:sp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A1848C64-8050-4A56-A227-405D36AA8AEE}"/>
                      </a:ext>
                    </a:extLst>
                  </p:cNvPr>
                  <p:cNvSpPr/>
                  <p:nvPr/>
                </p:nvSpPr>
                <p:spPr>
                  <a:xfrm>
                    <a:off x="2405058" y="3429000"/>
                    <a:ext cx="1280160" cy="5334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1600"/>
                  </a:p>
                </p:txBody>
              </p:sp>
            </p:grp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2BE235E5-F84E-7C2D-D048-77FA5135CC2B}"/>
                    </a:ext>
                  </a:extLst>
                </p:cNvPr>
                <p:cNvSpPr/>
                <p:nvPr/>
              </p:nvSpPr>
              <p:spPr>
                <a:xfrm>
                  <a:off x="1237785" y="3129823"/>
                  <a:ext cx="1196358" cy="19050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600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562B0D4B-AA3A-C65E-39E4-E82F9916E4F1}"/>
                    </a:ext>
                  </a:extLst>
                </p:cNvPr>
                <p:cNvSpPr/>
                <p:nvPr/>
              </p:nvSpPr>
              <p:spPr>
                <a:xfrm>
                  <a:off x="411480" y="3815623"/>
                  <a:ext cx="45719" cy="533400"/>
                </a:xfrm>
                <a:prstGeom prst="rect">
                  <a:avLst/>
                </a:prstGeom>
                <a:solidFill>
                  <a:srgbClr val="9999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79E649A0-325F-F629-1590-0FF920F61956}"/>
                  </a:ext>
                </a:extLst>
              </p:cNvPr>
              <p:cNvGrpSpPr/>
              <p:nvPr/>
            </p:nvGrpSpPr>
            <p:grpSpPr>
              <a:xfrm>
                <a:off x="1229645" y="3250573"/>
                <a:ext cx="224343" cy="824912"/>
                <a:chOff x="2875740" y="990600"/>
                <a:chExt cx="703758" cy="2587720"/>
              </a:xfrm>
            </p:grpSpPr>
            <p:grpSp>
              <p:nvGrpSpPr>
                <p:cNvPr id="66" name="Group 65">
                  <a:extLst>
                    <a:ext uri="{FF2B5EF4-FFF2-40B4-BE49-F238E27FC236}">
                      <a16:creationId xmlns:a16="http://schemas.microsoft.com/office/drawing/2014/main" id="{C980A169-8F26-91D8-7C2E-E93350C0BA2E}"/>
                    </a:ext>
                  </a:extLst>
                </p:cNvPr>
                <p:cNvGrpSpPr/>
                <p:nvPr/>
              </p:nvGrpSpPr>
              <p:grpSpPr>
                <a:xfrm>
                  <a:off x="2875740" y="2933200"/>
                  <a:ext cx="703758" cy="645120"/>
                  <a:chOff x="2875740" y="2933200"/>
                  <a:chExt cx="703758" cy="645120"/>
                </a:xfrm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8E47A586-2D28-F72E-DB1C-14E6E5D37F08}"/>
                      </a:ext>
                    </a:extLst>
                  </p:cNvPr>
                  <p:cNvSpPr/>
                  <p:nvPr/>
                </p:nvSpPr>
                <p:spPr>
                  <a:xfrm>
                    <a:off x="2875740" y="2933200"/>
                    <a:ext cx="703758" cy="64512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1600"/>
                  </a:p>
                </p:txBody>
              </p:sp>
              <p:cxnSp>
                <p:nvCxnSpPr>
                  <p:cNvPr id="72" name="Straight Connector 71">
                    <a:extLst>
                      <a:ext uri="{FF2B5EF4-FFF2-40B4-BE49-F238E27FC236}">
                        <a16:creationId xmlns:a16="http://schemas.microsoft.com/office/drawing/2014/main" id="{B0DFCCDB-5375-C137-BD68-FCD3F04DA12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883300" y="2933200"/>
                    <a:ext cx="696198" cy="6451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>
                    <a:extLst>
                      <a:ext uri="{FF2B5EF4-FFF2-40B4-BE49-F238E27FC236}">
                        <a16:creationId xmlns:a16="http://schemas.microsoft.com/office/drawing/2014/main" id="{5552A8BE-32BA-6605-0EB2-0075AE3835E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883300" y="2940040"/>
                    <a:ext cx="696198" cy="63828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663B647F-B6FA-158E-59BD-D534D8D5E2E1}"/>
                    </a:ext>
                  </a:extLst>
                </p:cNvPr>
                <p:cNvGrpSpPr/>
                <p:nvPr/>
              </p:nvGrpSpPr>
              <p:grpSpPr>
                <a:xfrm>
                  <a:off x="2875740" y="990600"/>
                  <a:ext cx="703758" cy="645120"/>
                  <a:chOff x="2875740" y="2933200"/>
                  <a:chExt cx="703758" cy="645120"/>
                </a:xfrm>
              </p:grpSpPr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B08C3379-1404-7F9E-62DC-3B6240BEA675}"/>
                      </a:ext>
                    </a:extLst>
                  </p:cNvPr>
                  <p:cNvSpPr/>
                  <p:nvPr/>
                </p:nvSpPr>
                <p:spPr>
                  <a:xfrm>
                    <a:off x="2875740" y="2933200"/>
                    <a:ext cx="703758" cy="64512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1600"/>
                  </a:p>
                </p:txBody>
              </p: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F8C1DC7E-F03E-8450-89B5-768CA4CBD0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883300" y="2933200"/>
                    <a:ext cx="696198" cy="6451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D56550A1-09D0-9C19-40F8-ACF27144255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883300" y="2940040"/>
                    <a:ext cx="696198" cy="63828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B8C1E31-607E-0327-49B5-D10C22D72748}"/>
                  </a:ext>
                </a:extLst>
              </p:cNvPr>
              <p:cNvGrpSpPr/>
              <p:nvPr/>
            </p:nvGrpSpPr>
            <p:grpSpPr>
              <a:xfrm>
                <a:off x="354702" y="3134277"/>
                <a:ext cx="224343" cy="1018563"/>
                <a:chOff x="131072" y="876692"/>
                <a:chExt cx="703758" cy="3195198"/>
              </a:xfrm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977CCD52-EF00-E9E9-903D-0E427724BF1F}"/>
                    </a:ext>
                  </a:extLst>
                </p:cNvPr>
                <p:cNvGrpSpPr/>
                <p:nvPr/>
              </p:nvGrpSpPr>
              <p:grpSpPr>
                <a:xfrm>
                  <a:off x="131072" y="3426770"/>
                  <a:ext cx="703758" cy="645120"/>
                  <a:chOff x="2875740" y="2933200"/>
                  <a:chExt cx="703758" cy="645120"/>
                </a:xfrm>
              </p:grpSpPr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9A603020-0E27-3549-75E0-F6958CB4512B}"/>
                      </a:ext>
                    </a:extLst>
                  </p:cNvPr>
                  <p:cNvSpPr/>
                  <p:nvPr/>
                </p:nvSpPr>
                <p:spPr>
                  <a:xfrm>
                    <a:off x="2875740" y="2933200"/>
                    <a:ext cx="703758" cy="64512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1600"/>
                  </a:p>
                </p:txBody>
              </p:sp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B78D564C-2E22-FD0E-FB8A-F07E83A8B08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883300" y="2933200"/>
                    <a:ext cx="696198" cy="6451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4E6EC912-CBF3-900A-CEA0-452B5E0052C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883300" y="2940040"/>
                    <a:ext cx="696198" cy="63828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053B964B-0126-FA5D-22CA-DFEB1C3BFB83}"/>
                    </a:ext>
                  </a:extLst>
                </p:cNvPr>
                <p:cNvGrpSpPr/>
                <p:nvPr/>
              </p:nvGrpSpPr>
              <p:grpSpPr>
                <a:xfrm>
                  <a:off x="131072" y="876692"/>
                  <a:ext cx="703758" cy="645120"/>
                  <a:chOff x="2875740" y="2933200"/>
                  <a:chExt cx="703758" cy="645120"/>
                </a:xfrm>
              </p:grpSpPr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97925971-D7A7-AE3D-1AB6-B8F5A137E05C}"/>
                      </a:ext>
                    </a:extLst>
                  </p:cNvPr>
                  <p:cNvSpPr/>
                  <p:nvPr/>
                </p:nvSpPr>
                <p:spPr>
                  <a:xfrm>
                    <a:off x="2875740" y="2933200"/>
                    <a:ext cx="703758" cy="645120"/>
                  </a:xfrm>
                  <a:prstGeom prst="rect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1600"/>
                  </a:p>
                </p:txBody>
              </p: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B2C031AD-C852-9C21-D64A-C48AB21A25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883300" y="2933200"/>
                    <a:ext cx="696198" cy="64512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99043E94-3BBA-92B5-40CE-9909F754F96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883300" y="2940040"/>
                    <a:ext cx="696198" cy="63828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12B222-0D6E-9BC2-1BC3-74F6C99F832E}"/>
                </a:ext>
              </a:extLst>
            </p:cNvPr>
            <p:cNvSpPr txBox="1"/>
            <p:nvPr/>
          </p:nvSpPr>
          <p:spPr>
            <a:xfrm>
              <a:off x="107614" y="3192884"/>
              <a:ext cx="1197103" cy="831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/>
                <a:t>BF solenoid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FD12C02-B88C-FA51-1CA3-12AF08F9E8C2}"/>
                </a:ext>
              </a:extLst>
            </p:cNvPr>
            <p:cNvSpPr txBox="1"/>
            <p:nvPr/>
          </p:nvSpPr>
          <p:spPr>
            <a:xfrm>
              <a:off x="807440" y="2989637"/>
              <a:ext cx="1738299" cy="8317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Matching solenoid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413EBEF-AAF1-3767-269A-4497152914E1}"/>
                </a:ext>
              </a:extLst>
            </p:cNvPr>
            <p:cNvCxnSpPr>
              <a:cxnSpLocks/>
              <a:stCxn id="21" idx="2"/>
              <a:endCxn id="77" idx="0"/>
            </p:cNvCxnSpPr>
            <p:nvPr/>
          </p:nvCxnSpPr>
          <p:spPr>
            <a:xfrm flipH="1">
              <a:off x="606488" y="1536705"/>
              <a:ext cx="532650" cy="554125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4140487-FFFC-D711-472B-CD02039CF0D4}"/>
                </a:ext>
              </a:extLst>
            </p:cNvPr>
            <p:cNvCxnSpPr>
              <a:cxnSpLocks/>
              <a:stCxn id="42" idx="0"/>
              <a:endCxn id="71" idx="2"/>
            </p:cNvCxnSpPr>
            <p:nvPr/>
          </p:nvCxnSpPr>
          <p:spPr>
            <a:xfrm flipH="1" flipV="1">
              <a:off x="1014565" y="2564904"/>
              <a:ext cx="662025" cy="424733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202C141-861B-9596-9B88-4F5DF07120B8}"/>
                </a:ext>
              </a:extLst>
            </p:cNvPr>
            <p:cNvCxnSpPr>
              <a:cxnSpLocks/>
              <a:stCxn id="41" idx="0"/>
              <a:endCxn id="63" idx="2"/>
            </p:cNvCxnSpPr>
            <p:nvPr/>
          </p:nvCxnSpPr>
          <p:spPr>
            <a:xfrm flipH="1" flipV="1">
              <a:off x="449827" y="2614833"/>
              <a:ext cx="256339" cy="578051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104131F-1A66-27C4-49ED-E6E20F4D16CB}"/>
                </a:ext>
              </a:extLst>
            </p:cNvPr>
            <p:cNvSpPr txBox="1"/>
            <p:nvPr/>
          </p:nvSpPr>
          <p:spPr>
            <a:xfrm>
              <a:off x="8382791" y="4326039"/>
              <a:ext cx="980930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26.9 m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AD0D795-AE91-8D32-EFFF-928FB97EE14F}"/>
                </a:ext>
              </a:extLst>
            </p:cNvPr>
            <p:cNvCxnSpPr>
              <a:cxnSpLocks/>
            </p:cNvCxnSpPr>
            <p:nvPr/>
          </p:nvCxnSpPr>
          <p:spPr>
            <a:xfrm>
              <a:off x="9644597" y="1663700"/>
              <a:ext cx="0" cy="324686"/>
            </a:xfrm>
            <a:prstGeom prst="line">
              <a:avLst/>
            </a:prstGeom>
            <a:ln w="28575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ight Brace 47">
              <a:extLst>
                <a:ext uri="{FF2B5EF4-FFF2-40B4-BE49-F238E27FC236}">
                  <a16:creationId xmlns:a16="http://schemas.microsoft.com/office/drawing/2014/main" id="{CFBF0F48-9882-02AB-7D3E-BF90239AEB7B}"/>
                </a:ext>
              </a:extLst>
            </p:cNvPr>
            <p:cNvSpPr/>
            <p:nvPr/>
          </p:nvSpPr>
          <p:spPr>
            <a:xfrm rot="16200000">
              <a:off x="4702729" y="2861787"/>
              <a:ext cx="172756" cy="777072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BFF456C-44D0-74D4-BA0A-CFF30DB0879F}"/>
                </a:ext>
              </a:extLst>
            </p:cNvPr>
            <p:cNvSpPr txBox="1"/>
            <p:nvPr/>
          </p:nvSpPr>
          <p:spPr>
            <a:xfrm>
              <a:off x="6759682" y="2784630"/>
              <a:ext cx="1393718" cy="481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NID quads</a:t>
              </a:r>
            </a:p>
          </p:txBody>
        </p:sp>
        <p:sp>
          <p:nvSpPr>
            <p:cNvPr id="50" name="Right Brace 49">
              <a:extLst>
                <a:ext uri="{FF2B5EF4-FFF2-40B4-BE49-F238E27FC236}">
                  <a16:creationId xmlns:a16="http://schemas.microsoft.com/office/drawing/2014/main" id="{3D962C34-54DF-5BAE-578E-28BD09732EFD}"/>
                </a:ext>
              </a:extLst>
            </p:cNvPr>
            <p:cNvSpPr/>
            <p:nvPr/>
          </p:nvSpPr>
          <p:spPr>
            <a:xfrm rot="16200000">
              <a:off x="7308795" y="2481577"/>
              <a:ext cx="172756" cy="1537494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6FE7402-B583-4EEC-C9EB-CF3D573A5440}"/>
                </a:ext>
              </a:extLst>
            </p:cNvPr>
            <p:cNvSpPr txBox="1"/>
            <p:nvPr/>
          </p:nvSpPr>
          <p:spPr>
            <a:xfrm>
              <a:off x="8571449" y="1467264"/>
              <a:ext cx="862556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/>
                <a:t>13.9 m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94600A-5753-84E0-19C9-0E11CF269C2E}"/>
                </a:ext>
              </a:extLst>
            </p:cNvPr>
            <p:cNvSpPr txBox="1"/>
            <p:nvPr/>
          </p:nvSpPr>
          <p:spPr>
            <a:xfrm>
              <a:off x="9218450" y="1242775"/>
              <a:ext cx="862556" cy="481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/>
                <a:t>14.1 m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5AED85B-D322-2DF6-A8CB-476DEC4BBAAF}"/>
                </a:ext>
              </a:extLst>
            </p:cNvPr>
            <p:cNvSpPr txBox="1"/>
            <p:nvPr/>
          </p:nvSpPr>
          <p:spPr>
            <a:xfrm>
              <a:off x="8001831" y="2748503"/>
              <a:ext cx="1616868" cy="4815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Chirping TDC</a:t>
              </a:r>
            </a:p>
          </p:txBody>
        </p:sp>
        <p:sp>
          <p:nvSpPr>
            <p:cNvPr id="54" name="Right Brace 53">
              <a:extLst>
                <a:ext uri="{FF2B5EF4-FFF2-40B4-BE49-F238E27FC236}">
                  <a16:creationId xmlns:a16="http://schemas.microsoft.com/office/drawing/2014/main" id="{03965D57-3DDE-1DA4-01F9-ACB53AFBB197}"/>
                </a:ext>
              </a:extLst>
            </p:cNvPr>
            <p:cNvSpPr/>
            <p:nvPr/>
          </p:nvSpPr>
          <p:spPr>
            <a:xfrm rot="16200000">
              <a:off x="8710535" y="3004489"/>
              <a:ext cx="172756" cy="491669"/>
            </a:xfrm>
            <a:prstGeom prst="rightBrac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sp>
        <p:nvSpPr>
          <p:cNvPr id="88" name="Title 2">
            <a:extLst>
              <a:ext uri="{FF2B5EF4-FFF2-40B4-BE49-F238E27FC236}">
                <a16:creationId xmlns:a16="http://schemas.microsoft.com/office/drawing/2014/main" id="{E53CE371-548F-4A34-4780-5DE5F4AF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51"/>
            <a:ext cx="10058400" cy="855944"/>
          </a:xfrm>
        </p:spPr>
        <p:txBody>
          <a:bodyPr>
            <a:normAutofit/>
          </a:bodyPr>
          <a:lstStyle/>
          <a:p>
            <a:r>
              <a:rPr lang="en-US" dirty="0"/>
              <a:t>Start-to-end simulation of dechirper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3F8832-A92F-D9AA-5AB0-8D1769036E62}"/>
              </a:ext>
            </a:extLst>
          </p:cNvPr>
          <p:cNvSpPr txBox="1"/>
          <p:nvPr/>
        </p:nvSpPr>
        <p:spPr>
          <a:xfrm>
            <a:off x="228600" y="838200"/>
            <a:ext cx="1005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Realistic beam was simulated with injector and transverse matching quadrupoles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/>
              <a:t>Diagnostic section and upgraded injector will be simulated before experimental run</a:t>
            </a:r>
          </a:p>
        </p:txBody>
      </p:sp>
    </p:spTree>
    <p:extLst>
      <p:ext uri="{BB962C8B-B14F-4D97-AF65-F5344CB8AC3E}">
        <p14:creationId xmlns:p14="http://schemas.microsoft.com/office/powerpoint/2010/main" val="84607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AA058395-E135-EA0A-6139-A1D9904F0851}"/>
              </a:ext>
            </a:extLst>
          </p:cNvPr>
          <p:cNvGrpSpPr/>
          <p:nvPr/>
        </p:nvGrpSpPr>
        <p:grpSpPr>
          <a:xfrm>
            <a:off x="7067094" y="1640722"/>
            <a:ext cx="4439106" cy="3174157"/>
            <a:chOff x="7113954" y="1437311"/>
            <a:chExt cx="3946442" cy="28218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794B13B-10F3-F414-F223-76FF5C8B4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3954" y="1437311"/>
              <a:ext cx="3752908" cy="282188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2B458F6E-890B-79C0-8BD2-62536383667F}"/>
                    </a:ext>
                  </a:extLst>
                </p:cNvPr>
                <p:cNvSpPr/>
                <p:nvPr/>
              </p:nvSpPr>
              <p:spPr>
                <a:xfrm>
                  <a:off x="9003969" y="2335929"/>
                  <a:ext cx="2056427" cy="444502"/>
                </a:xfrm>
                <a:prstGeom prst="roundRect">
                  <a:avLst/>
                </a:prstGeom>
                <a:solidFill>
                  <a:srgbClr val="C0504D">
                    <a:alpha val="80000"/>
                  </a:srgbClr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Max.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dirty="0"/>
                    <a:t> not pictured</a:t>
                  </a:r>
                </a:p>
              </p:txBody>
            </p:sp>
          </mc:Choice>
          <mc:Fallback xmlns=""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id="{2B458F6E-890B-79C0-8BD2-62536383667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03969" y="2335929"/>
                  <a:ext cx="2056427" cy="444502"/>
                </a:xfrm>
                <a:prstGeom prst="roundRect">
                  <a:avLst/>
                </a:prstGeom>
                <a:blipFill>
                  <a:blip r:embed="rId3"/>
                  <a:stretch>
                    <a:fillRect l="-261" b="-3529"/>
                  </a:stretch>
                </a:blipFill>
                <a:ln w="190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D742B681-9DB0-979D-1B0E-3D927A813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542458" cy="759590"/>
          </a:xfrm>
        </p:spPr>
        <p:txBody>
          <a:bodyPr>
            <a:noAutofit/>
          </a:bodyPr>
          <a:lstStyle/>
          <a:p>
            <a:r>
              <a:rPr lang="en-US" sz="3200" dirty="0"/>
              <a:t>Emittance and beam envelope up to dechirper entrance</a:t>
            </a:r>
          </a:p>
        </p:txBody>
      </p: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D55ACAE0-4D07-DA5F-12D6-CB931BE4BFB3}"/>
              </a:ext>
            </a:extLst>
          </p:cNvPr>
          <p:cNvSpPr txBox="1">
            <a:spLocks/>
          </p:cNvSpPr>
          <p:nvPr/>
        </p:nvSpPr>
        <p:spPr>
          <a:xfrm>
            <a:off x="96154" y="895291"/>
            <a:ext cx="6108206" cy="400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Envelope evolution and matched phase spaces: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409338C6-3711-F72F-F7E0-EAF93741CE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89855" y="5041451"/>
                <a:ext cx="5171011" cy="14696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en-US" sz="2000" dirty="0"/>
                  <a:t>Matching solenoid set to 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000" dirty="0"/>
                  <a:t> at injector exit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000" dirty="0"/>
                  <a:t> not pictured due to scale difference (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20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μm</m:t>
                    </m:r>
                  </m:oMath>
                </a14:m>
                <a:r>
                  <a:rPr lang="en-US" sz="2000" dirty="0"/>
                  <a:t>)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409338C6-3711-F72F-F7E0-EAF93741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855" y="5041451"/>
                <a:ext cx="5171011" cy="1469667"/>
              </a:xfrm>
              <a:prstGeom prst="rect">
                <a:avLst/>
              </a:prstGeom>
              <a:blipFill>
                <a:blip r:embed="rId4"/>
                <a:stretch>
                  <a:fillRect t="-1660" b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2B0AC1CD-C560-2540-7B8D-5B10D911A289}"/>
              </a:ext>
            </a:extLst>
          </p:cNvPr>
          <p:cNvGrpSpPr/>
          <p:nvPr/>
        </p:nvGrpSpPr>
        <p:grpSpPr>
          <a:xfrm>
            <a:off x="990600" y="1371600"/>
            <a:ext cx="4025589" cy="2778065"/>
            <a:chOff x="1296070" y="1449955"/>
            <a:chExt cx="3593132" cy="269211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4859A83-FE88-67FF-6046-7192EB2E9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6070" y="1449955"/>
              <a:ext cx="3572227" cy="269211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64E866-DE50-BE92-83E2-E346D356919A}"/>
                </a:ext>
              </a:extLst>
            </p:cNvPr>
            <p:cNvSpPr/>
            <p:nvPr/>
          </p:nvSpPr>
          <p:spPr>
            <a:xfrm>
              <a:off x="3516208" y="1506573"/>
              <a:ext cx="1262064" cy="2124075"/>
            </a:xfrm>
            <a:prstGeom prst="rect">
              <a:avLst/>
            </a:prstGeom>
            <a:solidFill>
              <a:srgbClr val="FFFF33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5A1813-6C34-205D-25C8-F45E70CAE329}"/>
                </a:ext>
              </a:extLst>
            </p:cNvPr>
            <p:cNvSpPr txBox="1"/>
            <p:nvPr/>
          </p:nvSpPr>
          <p:spPr>
            <a:xfrm>
              <a:off x="3405277" y="1673051"/>
              <a:ext cx="1483925" cy="594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/>
                <a:t>Five matching quads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09DFDB5-1E9E-93A4-AEE7-5DC44F3C39B7}"/>
              </a:ext>
            </a:extLst>
          </p:cNvPr>
          <p:cNvGrpSpPr/>
          <p:nvPr/>
        </p:nvGrpSpPr>
        <p:grpSpPr>
          <a:xfrm>
            <a:off x="152400" y="4114800"/>
            <a:ext cx="5935003" cy="2459214"/>
            <a:chOff x="321733" y="4195586"/>
            <a:chExt cx="5850467" cy="245921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ABD2AB5-95F9-E073-64CD-6919729945E3}"/>
                </a:ext>
              </a:extLst>
            </p:cNvPr>
            <p:cNvGrpSpPr/>
            <p:nvPr/>
          </p:nvGrpSpPr>
          <p:grpSpPr>
            <a:xfrm>
              <a:off x="321733" y="4195586"/>
              <a:ext cx="5850467" cy="2459214"/>
              <a:chOff x="5512794" y="4134971"/>
              <a:chExt cx="6272776" cy="2358294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092B340F-09CF-8A06-084D-D06C5FF0C2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12794" y="4134971"/>
                <a:ext cx="3123728" cy="2358294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6CCEFD5D-475C-3645-3C6D-A9CD9143F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61692" y="4207264"/>
                <a:ext cx="3123878" cy="228600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927CF87-5FFE-3E3C-A33B-901AB8627E20}"/>
                    </a:ext>
                  </a:extLst>
                </p:cNvPr>
                <p:cNvSpPr txBox="1"/>
                <p:nvPr/>
              </p:nvSpPr>
              <p:spPr>
                <a:xfrm>
                  <a:off x="1476662" y="5600063"/>
                  <a:ext cx="1751235" cy="579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=1.0</m:t>
                        </m:r>
                        <m:r>
                          <m:rPr>
                            <m:nor/>
                          </m:rPr>
                          <a:rPr lang="en-US" sz="1600" i="0" dirty="0"/>
                          <m:t> </m:t>
                        </m:r>
                        <m:r>
                          <m:rPr>
                            <m:sty m:val="p"/>
                          </m:rPr>
                          <a:rPr lang="en-US" sz="1600" dirty="0">
                            <a:latin typeface="Cambria Math" panose="02040503050406030204" pitchFamily="18" charset="0"/>
                          </a:rPr>
                          <m:t>mm</m:t>
                        </m:r>
                      </m:oMath>
                    </m:oMathPara>
                  </a14:m>
                  <a:endParaRPr lang="en-US" sz="1600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=0.3 </m:t>
                        </m:r>
                        <m:sSup>
                          <m:sSupPr>
                            <m:ctrl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927CF87-5FFE-3E3C-A33B-901AB8627E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6662" y="5600063"/>
                  <a:ext cx="1751235" cy="57913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FCA69B1-0F1F-6AEE-A80C-3989DB7730B6}"/>
                    </a:ext>
                  </a:extLst>
                </p:cNvPr>
                <p:cNvSpPr txBox="1"/>
                <p:nvPr/>
              </p:nvSpPr>
              <p:spPr>
                <a:xfrm>
                  <a:off x="3807278" y="5550002"/>
                  <a:ext cx="1740464" cy="62805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=1.4</m:t>
                        </m:r>
                        <m:r>
                          <m:rPr>
                            <m:nor/>
                          </m:rPr>
                          <a:rPr lang="en-US" sz="1600" i="0" dirty="0"/>
                          <m:t> </m:t>
                        </m:r>
                        <m:r>
                          <m:rPr>
                            <m:sty m:val="p"/>
                          </m:rPr>
                          <a:rPr lang="en-US" sz="1600" dirty="0">
                            <a:latin typeface="Cambria Math" panose="02040503050406030204" pitchFamily="18" charset="0"/>
                          </a:rPr>
                          <m:t>mm</m:t>
                        </m:r>
                      </m:oMath>
                    </m:oMathPara>
                  </a14:m>
                  <a:endParaRPr lang="en-US" sz="1600" dirty="0"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6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160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a14:m>
                  <a:r>
                    <a:rPr lang="en-US" sz="1600" dirty="0"/>
                    <a:t> </a:t>
                  </a: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FCA69B1-0F1F-6AEE-A80C-3989DB7730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7278" y="5550002"/>
                  <a:ext cx="1740464" cy="628057"/>
                </a:xfrm>
                <a:prstGeom prst="rect">
                  <a:avLst/>
                </a:prstGeom>
                <a:blipFill>
                  <a:blip r:embed="rId9"/>
                  <a:stretch>
                    <a:fillRect b="-19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2B1688C-E11F-49ED-86C9-7B1E9D488ECE}"/>
                  </a:ext>
                </a:extLst>
              </p:cNvPr>
              <p:cNvSpPr txBox="1"/>
              <p:nvPr/>
            </p:nvSpPr>
            <p:spPr>
              <a:xfrm>
                <a:off x="8382000" y="3706487"/>
                <a:ext cx="2632829" cy="3319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≈0.8 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μm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2B1688C-E11F-49ED-86C9-7B1E9D488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3706487"/>
                <a:ext cx="2632829" cy="331950"/>
              </a:xfrm>
              <a:prstGeom prst="rect">
                <a:avLst/>
              </a:prstGeom>
              <a:blipFill>
                <a:blip r:embed="rId10"/>
                <a:stretch>
                  <a:fillRect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036A2CF0-D257-80E0-E6BF-4F3F12B939F1}"/>
              </a:ext>
            </a:extLst>
          </p:cNvPr>
          <p:cNvSpPr txBox="1"/>
          <p:nvPr/>
        </p:nvSpPr>
        <p:spPr>
          <a:xfrm>
            <a:off x="6743597" y="1047690"/>
            <a:ext cx="4191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Transverse emittance evolution:</a:t>
            </a:r>
          </a:p>
        </p:txBody>
      </p:sp>
    </p:spTree>
    <p:extLst>
      <p:ext uri="{BB962C8B-B14F-4D97-AF65-F5344CB8AC3E}">
        <p14:creationId xmlns:p14="http://schemas.microsoft.com/office/powerpoint/2010/main" val="192461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TDC video">
            <a:hlinkClick r:id="" action="ppaction://media"/>
            <a:extLst>
              <a:ext uri="{FF2B5EF4-FFF2-40B4-BE49-F238E27FC236}">
                <a16:creationId xmlns:a16="http://schemas.microsoft.com/office/drawing/2014/main" id="{78FB1118-C866-B037-0EED-338D79542D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800" y="3501890"/>
            <a:ext cx="5067340" cy="28503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9E994B-572C-A6A5-C231-188B51530B9E}"/>
                  </a:ext>
                </a:extLst>
              </p:cNvPr>
              <p:cNvSpPr txBox="1"/>
              <p:nvPr/>
            </p:nvSpPr>
            <p:spPr>
              <a:xfrm>
                <a:off x="869031" y="2858869"/>
                <a:ext cx="558687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 dirty="0"/>
                  <a:t>Nonlinearities are not a concern:</a:t>
                </a:r>
              </a:p>
              <a:p>
                <a:pPr algn="ctr"/>
                <a:r>
                  <a:rPr lang="en-US" i="1" dirty="0"/>
                  <a:t>TDCs operate at zero-crossing phase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TDC</m:t>
                        </m:r>
                      </m:sub>
                    </m:sSub>
                  </m:oMath>
                </a14:m>
                <a:endParaRPr lang="en-US" i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9E994B-572C-A6A5-C231-188B51530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31" y="2858869"/>
                <a:ext cx="5586878" cy="646331"/>
              </a:xfrm>
              <a:prstGeom prst="rect">
                <a:avLst/>
              </a:prstGeom>
              <a:blipFill>
                <a:blip r:embed="rId6"/>
                <a:stretch>
                  <a:fillRect l="-218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>
            <a:extLst>
              <a:ext uri="{FF2B5EF4-FFF2-40B4-BE49-F238E27FC236}">
                <a16:creationId xmlns:a16="http://schemas.microsoft.com/office/drawing/2014/main" id="{D9723112-E650-6A10-A4E0-F79F627924A6}"/>
              </a:ext>
            </a:extLst>
          </p:cNvPr>
          <p:cNvSpPr/>
          <p:nvPr/>
        </p:nvSpPr>
        <p:spPr>
          <a:xfrm>
            <a:off x="1066800" y="3453359"/>
            <a:ext cx="5257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32CE67-2A3F-6857-C522-747711E1A869}"/>
              </a:ext>
            </a:extLst>
          </p:cNvPr>
          <p:cNvSpPr/>
          <p:nvPr/>
        </p:nvSpPr>
        <p:spPr>
          <a:xfrm>
            <a:off x="1033570" y="6248400"/>
            <a:ext cx="5257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A6E0CA-6D1E-03BE-FB85-FB93CCB92B76}"/>
              </a:ext>
            </a:extLst>
          </p:cNvPr>
          <p:cNvSpPr/>
          <p:nvPr/>
        </p:nvSpPr>
        <p:spPr>
          <a:xfrm>
            <a:off x="1033570" y="6095999"/>
            <a:ext cx="762765" cy="2562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210716-8EED-347F-8430-077BF664DE6E}"/>
              </a:ext>
            </a:extLst>
          </p:cNvPr>
          <p:cNvGrpSpPr/>
          <p:nvPr/>
        </p:nvGrpSpPr>
        <p:grpSpPr>
          <a:xfrm>
            <a:off x="7230530" y="3669469"/>
            <a:ext cx="4536735" cy="2960061"/>
            <a:chOff x="6331214" y="3699636"/>
            <a:chExt cx="4018929" cy="2622211"/>
          </a:xfrm>
        </p:grpSpPr>
        <p:pic>
          <p:nvPicPr>
            <p:cNvPr id="38" name="Picture 37" descr="A diagram of a circular object&#10;&#10;AI-generated content may be incorrect.">
              <a:extLst>
                <a:ext uri="{FF2B5EF4-FFF2-40B4-BE49-F238E27FC236}">
                  <a16:creationId xmlns:a16="http://schemas.microsoft.com/office/drawing/2014/main" id="{EFF47E1D-CAEA-B33B-B30A-6829847A9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4099" y="3699636"/>
              <a:ext cx="3756044" cy="2622211"/>
            </a:xfrm>
            <a:prstGeom prst="rect">
              <a:avLst/>
            </a:prstGeom>
          </p:spPr>
        </p:pic>
        <p:sp>
          <p:nvSpPr>
            <p:cNvPr id="40" name="TextBox 27">
              <a:extLst>
                <a:ext uri="{FF2B5EF4-FFF2-40B4-BE49-F238E27FC236}">
                  <a16:creationId xmlns:a16="http://schemas.microsoft.com/office/drawing/2014/main" id="{02D50128-D4B5-6DD0-9FE0-40DD7FCD20EF}"/>
                </a:ext>
              </a:extLst>
            </p:cNvPr>
            <p:cNvSpPr txBox="1"/>
            <p:nvPr/>
          </p:nvSpPr>
          <p:spPr>
            <a:xfrm>
              <a:off x="6331214" y="3839476"/>
              <a:ext cx="1394733" cy="537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400" b="1">
                  <a:solidFill>
                    <a:srgbClr val="005EB8"/>
                  </a:solidFill>
                  <a:latin typeface="Times New Roman" pitchFamily="18" charset="0"/>
                  <a:cs typeface="Times New Roman" pitchFamily="18" charset="0"/>
                </a:rPr>
                <a:t>TM</a:t>
              </a:r>
              <a:r>
                <a:rPr lang="en-US" altLang="ko-KR" sz="2400" b="1" baseline="-25000">
                  <a:solidFill>
                    <a:srgbClr val="005EB8"/>
                  </a:solidFill>
                  <a:latin typeface="Times New Roman" pitchFamily="18" charset="0"/>
                  <a:cs typeface="Times New Roman" pitchFamily="18" charset="0"/>
                </a:rPr>
                <a:t>110</a:t>
              </a:r>
              <a:endParaRPr lang="ko-KR" altLang="en-US" sz="2400" b="1">
                <a:solidFill>
                  <a:srgbClr val="005EB8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37DC1FD-010E-4AB9-AA09-F7687D26DFD0}"/>
              </a:ext>
            </a:extLst>
          </p:cNvPr>
          <p:cNvGrpSpPr/>
          <p:nvPr/>
        </p:nvGrpSpPr>
        <p:grpSpPr>
          <a:xfrm>
            <a:off x="7620000" y="1103526"/>
            <a:ext cx="4147249" cy="2334618"/>
            <a:chOff x="989654" y="3846758"/>
            <a:chExt cx="4147249" cy="233461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FEB02B7-0C26-41DF-8BBC-929D48B5E3D5}"/>
                </a:ext>
              </a:extLst>
            </p:cNvPr>
            <p:cNvGrpSpPr/>
            <p:nvPr/>
          </p:nvGrpSpPr>
          <p:grpSpPr>
            <a:xfrm>
              <a:off x="989654" y="4135796"/>
              <a:ext cx="4147249" cy="2045580"/>
              <a:chOff x="533400" y="2819400"/>
              <a:chExt cx="4147249" cy="2045580"/>
            </a:xfrm>
          </p:grpSpPr>
          <p:grpSp>
            <p:nvGrpSpPr>
              <p:cNvPr id="8" name="그룹 9">
                <a:extLst>
                  <a:ext uri="{FF2B5EF4-FFF2-40B4-BE49-F238E27FC236}">
                    <a16:creationId xmlns:a16="http://schemas.microsoft.com/office/drawing/2014/main" id="{3C7AF29B-BBAB-4BDF-88E4-80BC18AD6501}"/>
                  </a:ext>
                </a:extLst>
              </p:cNvPr>
              <p:cNvGrpSpPr/>
              <p:nvPr/>
            </p:nvGrpSpPr>
            <p:grpSpPr>
              <a:xfrm>
                <a:off x="533400" y="2819400"/>
                <a:ext cx="3427095" cy="2045580"/>
                <a:chOff x="1372411" y="4544013"/>
                <a:chExt cx="3427095" cy="2045580"/>
              </a:xfrm>
            </p:grpSpPr>
            <p:cxnSp>
              <p:nvCxnSpPr>
                <p:cNvPr id="11" name="직선 화살표 연결선 10">
                  <a:extLst>
                    <a:ext uri="{FF2B5EF4-FFF2-40B4-BE49-F238E27FC236}">
                      <a16:creationId xmlns:a16="http://schemas.microsoft.com/office/drawing/2014/main" id="{B8EF08C2-07E8-4222-A237-CB70D54765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23728" y="4795714"/>
                  <a:ext cx="1440160" cy="1512168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직선 화살표 연결선 13">
                  <a:extLst>
                    <a:ext uri="{FF2B5EF4-FFF2-40B4-BE49-F238E27FC236}">
                      <a16:creationId xmlns:a16="http://schemas.microsoft.com/office/drawing/2014/main" id="{A2B91E3F-F088-4A74-BBAF-89A28A50E1B0}"/>
                    </a:ext>
                  </a:extLst>
                </p:cNvPr>
                <p:cNvCxnSpPr/>
                <p:nvPr/>
              </p:nvCxnSpPr>
              <p:spPr>
                <a:xfrm flipV="1">
                  <a:off x="1372411" y="4879232"/>
                  <a:ext cx="3126264" cy="1340037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타원 14">
                  <a:extLst>
                    <a:ext uri="{FF2B5EF4-FFF2-40B4-BE49-F238E27FC236}">
                      <a16:creationId xmlns:a16="http://schemas.microsoft.com/office/drawing/2014/main" id="{7D91DAC2-1593-49AF-BE54-457688282E93}"/>
                    </a:ext>
                  </a:extLst>
                </p:cNvPr>
                <p:cNvSpPr/>
                <p:nvPr/>
              </p:nvSpPr>
              <p:spPr>
                <a:xfrm>
                  <a:off x="2805687" y="5497546"/>
                  <a:ext cx="144016" cy="144016"/>
                </a:xfrm>
                <a:prstGeom prst="ellipse">
                  <a:avLst/>
                </a:prstGeom>
                <a:solidFill>
                  <a:schemeClr val="accent6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cxnSp>
              <p:nvCxnSpPr>
                <p:cNvPr id="14" name="직선 화살표 연결선 15">
                  <a:extLst>
                    <a:ext uri="{FF2B5EF4-FFF2-40B4-BE49-F238E27FC236}">
                      <a16:creationId xmlns:a16="http://schemas.microsoft.com/office/drawing/2014/main" id="{AD43FE14-F1C4-4617-BDD8-60238F864989}"/>
                    </a:ext>
                  </a:extLst>
                </p:cNvPr>
                <p:cNvCxnSpPr/>
                <p:nvPr/>
              </p:nvCxnSpPr>
              <p:spPr>
                <a:xfrm rot="4020000" flipH="1">
                  <a:off x="2938043" y="5117208"/>
                  <a:ext cx="0" cy="432000"/>
                </a:xfrm>
                <a:prstGeom prst="straightConnector1">
                  <a:avLst/>
                </a:prstGeom>
                <a:ln>
                  <a:solidFill>
                    <a:srgbClr val="005EB8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직선 화살표 연결선 16">
                  <a:extLst>
                    <a:ext uri="{FF2B5EF4-FFF2-40B4-BE49-F238E27FC236}">
                      <a16:creationId xmlns:a16="http://schemas.microsoft.com/office/drawing/2014/main" id="{E88B3709-E038-4C70-B74A-2289856C647A}"/>
                    </a:ext>
                  </a:extLst>
                </p:cNvPr>
                <p:cNvCxnSpPr/>
                <p:nvPr/>
              </p:nvCxnSpPr>
              <p:spPr>
                <a:xfrm rot="4020000" flipH="1">
                  <a:off x="2906791" y="4804807"/>
                  <a:ext cx="0" cy="684000"/>
                </a:xfrm>
                <a:prstGeom prst="straightConnector1">
                  <a:avLst/>
                </a:prstGeom>
                <a:ln>
                  <a:solidFill>
                    <a:srgbClr val="005EB8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직선 화살표 연결선 17">
                  <a:extLst>
                    <a:ext uri="{FF2B5EF4-FFF2-40B4-BE49-F238E27FC236}">
                      <a16:creationId xmlns:a16="http://schemas.microsoft.com/office/drawing/2014/main" id="{2887F3D6-6BD5-435E-A315-3783B993213D}"/>
                    </a:ext>
                  </a:extLst>
                </p:cNvPr>
                <p:cNvCxnSpPr/>
                <p:nvPr/>
              </p:nvCxnSpPr>
              <p:spPr>
                <a:xfrm rot="4020000" flipH="1">
                  <a:off x="2898327" y="4488573"/>
                  <a:ext cx="0" cy="936000"/>
                </a:xfrm>
                <a:prstGeom prst="straightConnector1">
                  <a:avLst/>
                </a:prstGeom>
                <a:ln>
                  <a:solidFill>
                    <a:srgbClr val="005EB8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TextBox 12">
                      <a:extLst>
                        <a:ext uri="{FF2B5EF4-FFF2-40B4-BE49-F238E27FC236}">
                          <a16:creationId xmlns:a16="http://schemas.microsoft.com/office/drawing/2014/main" id="{EFF7372B-C041-42CB-B797-C18A5DB4C35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36957" y="4928514"/>
                      <a:ext cx="56254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altLang="ko-KR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oMath>
                        </m:oMathPara>
                      </a14:m>
                      <a:endParaRPr lang="ko-KR" altLang="en-US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7" name="TextBox 12">
                      <a:extLst>
                        <a:ext uri="{FF2B5EF4-FFF2-40B4-BE49-F238E27FC236}">
                          <a16:creationId xmlns:a16="http://schemas.microsoft.com/office/drawing/2014/main" id="{EFF7372B-C041-42CB-B797-C18A5DB4C35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36957" y="4928514"/>
                      <a:ext cx="562549" cy="369332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8" name="TextBox 13">
                      <a:extLst>
                        <a:ext uri="{FF2B5EF4-FFF2-40B4-BE49-F238E27FC236}">
                          <a16:creationId xmlns:a16="http://schemas.microsoft.com/office/drawing/2014/main" id="{69B2E897-902A-4EED-9F8F-410EDA50F43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64282" y="6167523"/>
                      <a:ext cx="56254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n-U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altLang="ko-KR" b="0" i="1" dirty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ko-KR" altLang="en-US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8" name="TextBox 13">
                      <a:extLst>
                        <a:ext uri="{FF2B5EF4-FFF2-40B4-BE49-F238E27FC236}">
                          <a16:creationId xmlns:a16="http://schemas.microsoft.com/office/drawing/2014/main" id="{69B2E897-902A-4EED-9F8F-410EDA50F43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64282" y="6167523"/>
                      <a:ext cx="562549" cy="369332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9" name="직선 화살표 연결선 20">
                  <a:extLst>
                    <a:ext uri="{FF2B5EF4-FFF2-40B4-BE49-F238E27FC236}">
                      <a16:creationId xmlns:a16="http://schemas.microsoft.com/office/drawing/2014/main" id="{3D8736DD-43B9-483D-9A6D-8E8B81C44E9A}"/>
                    </a:ext>
                  </a:extLst>
                </p:cNvPr>
                <p:cNvCxnSpPr/>
                <p:nvPr/>
              </p:nvCxnSpPr>
              <p:spPr>
                <a:xfrm rot="14820000" flipH="1">
                  <a:off x="2804090" y="5608451"/>
                  <a:ext cx="0" cy="432000"/>
                </a:xfrm>
                <a:prstGeom prst="straightConnector1">
                  <a:avLst/>
                </a:prstGeom>
                <a:ln>
                  <a:solidFill>
                    <a:srgbClr val="005EB8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직선 화살표 연결선 21">
                  <a:extLst>
                    <a:ext uri="{FF2B5EF4-FFF2-40B4-BE49-F238E27FC236}">
                      <a16:creationId xmlns:a16="http://schemas.microsoft.com/office/drawing/2014/main" id="{F5A62D06-A326-4913-910F-62953D23A434}"/>
                    </a:ext>
                  </a:extLst>
                </p:cNvPr>
                <p:cNvCxnSpPr/>
                <p:nvPr/>
              </p:nvCxnSpPr>
              <p:spPr>
                <a:xfrm rot="14820000" flipH="1">
                  <a:off x="2809194" y="5656210"/>
                  <a:ext cx="0" cy="684000"/>
                </a:xfrm>
                <a:prstGeom prst="straightConnector1">
                  <a:avLst/>
                </a:prstGeom>
                <a:ln>
                  <a:solidFill>
                    <a:srgbClr val="005EB8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직선 화살표 연결선 22">
                  <a:extLst>
                    <a:ext uri="{FF2B5EF4-FFF2-40B4-BE49-F238E27FC236}">
                      <a16:creationId xmlns:a16="http://schemas.microsoft.com/office/drawing/2014/main" id="{BA7CB7F9-EF7E-4FBD-ACA0-697E3BECF45C}"/>
                    </a:ext>
                  </a:extLst>
                </p:cNvPr>
                <p:cNvCxnSpPr/>
                <p:nvPr/>
              </p:nvCxnSpPr>
              <p:spPr>
                <a:xfrm rot="14820000" flipH="1">
                  <a:off x="2843807" y="5706266"/>
                  <a:ext cx="0" cy="936000"/>
                </a:xfrm>
                <a:prstGeom prst="straightConnector1">
                  <a:avLst/>
                </a:prstGeom>
                <a:ln>
                  <a:solidFill>
                    <a:srgbClr val="005EB8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직선 화살표 연결선 23">
                  <a:extLst>
                    <a:ext uri="{FF2B5EF4-FFF2-40B4-BE49-F238E27FC236}">
                      <a16:creationId xmlns:a16="http://schemas.microsoft.com/office/drawing/2014/main" id="{CC08CD8C-D1C5-452A-9830-8FE0D5775E79}"/>
                    </a:ext>
                  </a:extLst>
                </p:cNvPr>
                <p:cNvCxnSpPr/>
                <p:nvPr/>
              </p:nvCxnSpPr>
              <p:spPr>
                <a:xfrm flipH="1">
                  <a:off x="3326075" y="5049216"/>
                  <a:ext cx="0" cy="324000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직선 화살표 연결선 24">
                  <a:extLst>
                    <a:ext uri="{FF2B5EF4-FFF2-40B4-BE49-F238E27FC236}">
                      <a16:creationId xmlns:a16="http://schemas.microsoft.com/office/drawing/2014/main" id="{19EEF4DF-8E60-451E-B230-2276F0606BC5}"/>
                    </a:ext>
                  </a:extLst>
                </p:cNvPr>
                <p:cNvCxnSpPr/>
                <p:nvPr/>
              </p:nvCxnSpPr>
              <p:spPr>
                <a:xfrm flipH="1">
                  <a:off x="3563888" y="4814908"/>
                  <a:ext cx="0" cy="468000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직선 화살표 연결선 25">
                  <a:extLst>
                    <a:ext uri="{FF2B5EF4-FFF2-40B4-BE49-F238E27FC236}">
                      <a16:creationId xmlns:a16="http://schemas.microsoft.com/office/drawing/2014/main" id="{F1550479-9792-4B64-9DA3-4BD496E1E3E1}"/>
                    </a:ext>
                  </a:extLst>
                </p:cNvPr>
                <p:cNvCxnSpPr/>
                <p:nvPr/>
              </p:nvCxnSpPr>
              <p:spPr>
                <a:xfrm flipH="1">
                  <a:off x="3811997" y="4544013"/>
                  <a:ext cx="0" cy="612000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직선 화살표 연결선 26">
                  <a:extLst>
                    <a:ext uri="{FF2B5EF4-FFF2-40B4-BE49-F238E27FC236}">
                      <a16:creationId xmlns:a16="http://schemas.microsoft.com/office/drawing/2014/main" id="{E1CAB97B-68D7-4927-861E-E7EC25742C57}"/>
                    </a:ext>
                  </a:extLst>
                </p:cNvPr>
                <p:cNvCxnSpPr/>
                <p:nvPr/>
              </p:nvCxnSpPr>
              <p:spPr>
                <a:xfrm rot="10800000" flipH="1">
                  <a:off x="2413010" y="5764625"/>
                  <a:ext cx="0" cy="324000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직선 화살표 연결선 27">
                  <a:extLst>
                    <a:ext uri="{FF2B5EF4-FFF2-40B4-BE49-F238E27FC236}">
                      <a16:creationId xmlns:a16="http://schemas.microsoft.com/office/drawing/2014/main" id="{8AF6667A-1ECB-44D9-A7FD-FE3E016D658C}"/>
                    </a:ext>
                  </a:extLst>
                </p:cNvPr>
                <p:cNvCxnSpPr/>
                <p:nvPr/>
              </p:nvCxnSpPr>
              <p:spPr>
                <a:xfrm rot="10800000" flipH="1">
                  <a:off x="2214324" y="5862495"/>
                  <a:ext cx="0" cy="468000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직선 화살표 연결선 28">
                  <a:extLst>
                    <a:ext uri="{FF2B5EF4-FFF2-40B4-BE49-F238E27FC236}">
                      <a16:creationId xmlns:a16="http://schemas.microsoft.com/office/drawing/2014/main" id="{F8DEE6BE-40F3-43C3-AA42-E493134A567C}"/>
                    </a:ext>
                  </a:extLst>
                </p:cNvPr>
                <p:cNvCxnSpPr/>
                <p:nvPr/>
              </p:nvCxnSpPr>
              <p:spPr>
                <a:xfrm rot="10800000" flipH="1">
                  <a:off x="1973129" y="5977593"/>
                  <a:ext cx="0" cy="612000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TextBox 25">
                <a:extLst>
                  <a:ext uri="{FF2B5EF4-FFF2-40B4-BE49-F238E27FC236}">
                    <a16:creationId xmlns:a16="http://schemas.microsoft.com/office/drawing/2014/main" id="{B809CC09-5087-4F88-A6EF-BCC98ABC94B9}"/>
                  </a:ext>
                </a:extLst>
              </p:cNvPr>
              <p:cNvSpPr txBox="1"/>
              <p:nvPr/>
            </p:nvSpPr>
            <p:spPr>
              <a:xfrm>
                <a:off x="2860436" y="3614839"/>
                <a:ext cx="182021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en-US" altLang="ko-KR" dirty="0">
                    <a:solidFill>
                      <a:schemeClr val="accent6"/>
                    </a:solidFill>
                    <a:latin typeface="Times New Roman" pitchFamily="18" charset="0"/>
                    <a:cs typeface="Times New Roman" pitchFamily="18" charset="0"/>
                  </a:rPr>
                  <a:t>Transverse kick,</a:t>
                </a:r>
                <a:r>
                  <a:rPr lang="en-US" altLang="ko-KR" dirty="0">
                    <a:solidFill>
                      <a:srgbClr val="005EB8"/>
                    </a:solidFill>
                    <a:latin typeface="Times New Roman" pitchFamily="18" charset="0"/>
                    <a:cs typeface="Times New Roman" pitchFamily="18" charset="0"/>
                  </a:rPr>
                  <a:t> longitudinal acceleration</a:t>
                </a:r>
                <a:endParaRPr lang="ko-KR" altLang="en-US" dirty="0">
                  <a:solidFill>
                    <a:srgbClr val="005EB8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38">
                  <a:extLst>
                    <a:ext uri="{FF2B5EF4-FFF2-40B4-BE49-F238E27FC236}">
                      <a16:creationId xmlns:a16="http://schemas.microsoft.com/office/drawing/2014/main" id="{C94BB95C-B1B8-4B84-9476-1C42417640D1}"/>
                    </a:ext>
                  </a:extLst>
                </p:cNvPr>
                <p:cNvSpPr txBox="1"/>
                <p:nvPr/>
              </p:nvSpPr>
              <p:spPr>
                <a:xfrm>
                  <a:off x="2134658" y="4115213"/>
                  <a:ext cx="9093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TextBox 38">
                  <a:extLst>
                    <a:ext uri="{FF2B5EF4-FFF2-40B4-BE49-F238E27FC236}">
                      <a16:creationId xmlns:a16="http://schemas.microsoft.com/office/drawing/2014/main" id="{C94BB95C-B1B8-4B84-9476-1C42417640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58" y="4115213"/>
                  <a:ext cx="909338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39">
                  <a:extLst>
                    <a:ext uri="{FF2B5EF4-FFF2-40B4-BE49-F238E27FC236}">
                      <a16:creationId xmlns:a16="http://schemas.microsoft.com/office/drawing/2014/main" id="{0ECDBD85-EFEB-4B09-A774-14F9B55CF416}"/>
                    </a:ext>
                  </a:extLst>
                </p:cNvPr>
                <p:cNvSpPr txBox="1"/>
                <p:nvPr/>
              </p:nvSpPr>
              <p:spPr>
                <a:xfrm>
                  <a:off x="3181131" y="3846758"/>
                  <a:ext cx="909338" cy="3912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7" name="TextBox 39">
                  <a:extLst>
                    <a:ext uri="{FF2B5EF4-FFF2-40B4-BE49-F238E27FC236}">
                      <a16:creationId xmlns:a16="http://schemas.microsoft.com/office/drawing/2014/main" id="{0ECDBD85-EFEB-4B09-A774-14F9B55CF4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1131" y="3846758"/>
                  <a:ext cx="909338" cy="391261"/>
                </a:xfrm>
                <a:prstGeom prst="rect">
                  <a:avLst/>
                </a:prstGeom>
                <a:blipFill>
                  <a:blip r:embed="rId11"/>
                  <a:stretch>
                    <a:fillRect b="-3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C227613-78C7-E694-A161-873A7FD90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058400" cy="841415"/>
          </a:xfrm>
        </p:spPr>
        <p:txBody>
          <a:bodyPr>
            <a:normAutofit/>
          </a:bodyPr>
          <a:lstStyle/>
          <a:p>
            <a:r>
              <a:rPr lang="en-US" dirty="0"/>
              <a:t>Transverse deflecting cavities (TDCs)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1">
                <a:extLst>
                  <a:ext uri="{FF2B5EF4-FFF2-40B4-BE49-F238E27FC236}">
                    <a16:creationId xmlns:a16="http://schemas.microsoft.com/office/drawing/2014/main" id="{DBEF0C37-548B-6023-425A-88686976AE5C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76200" y="1066800"/>
                <a:ext cx="7516812" cy="167384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TDC operation in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 panose="02040503050406030204" pitchFamily="18" charset="0"/>
                      </a:rPr>
                      <m:t>𝐓</m:t>
                    </m:r>
                    <m:sSub>
                      <m:sSubPr>
                        <m:ctrlPr>
                          <a:rPr lang="en-US" sz="2000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𝐌</m:t>
                        </m:r>
                      </m:e>
                      <m:sub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𝟏𝟏𝟎</m:t>
                        </m:r>
                      </m:sub>
                    </m:sSub>
                  </m:oMath>
                </a14:m>
                <a:r>
                  <a:rPr lang="en-US" sz="2000" b="1" dirty="0"/>
                  <a:t> mode:</a:t>
                </a:r>
              </a:p>
              <a:p>
                <a:pPr lvl="1"/>
                <a:r>
                  <a:rPr lang="en-US" sz="1800" dirty="0"/>
                  <a:t>Reference particle experiences no forces at zero-crossing phase</a:t>
                </a:r>
              </a:p>
              <a:p>
                <a:pPr lvl="1"/>
                <a:r>
                  <a:rPr lang="en-US" sz="1800" dirty="0"/>
                  <a:t>Transverse kick based on longitudinal position</a:t>
                </a:r>
                <a:endParaRPr lang="en-US" sz="1000" dirty="0"/>
              </a:p>
              <a:p>
                <a:pPr lvl="1"/>
                <a:r>
                  <a:rPr lang="en-US" sz="1800" dirty="0"/>
                  <a:t>Longitudinal acceleration based on transverse position</a:t>
                </a:r>
              </a:p>
            </p:txBody>
          </p:sp>
        </mc:Choice>
        <mc:Fallback xmlns="">
          <p:sp>
            <p:nvSpPr>
              <p:cNvPr id="29" name="Content Placeholder 1">
                <a:extLst>
                  <a:ext uri="{FF2B5EF4-FFF2-40B4-BE49-F238E27FC236}">
                    <a16:creationId xmlns:a16="http://schemas.microsoft.com/office/drawing/2014/main" id="{DBEF0C37-548B-6023-425A-88686976AE5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76200" y="1066800"/>
                <a:ext cx="7516812" cy="1673845"/>
              </a:xfrm>
              <a:blipFill>
                <a:blip r:embed="rId12"/>
                <a:stretch>
                  <a:fillRect l="-892" t="-1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192485-E849-5449-227E-0D861808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2</a:t>
            </a:fld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888AEA-D2AD-2A2D-EE27-CB62221BD0BA}"/>
              </a:ext>
            </a:extLst>
          </p:cNvPr>
          <p:cNvSpPr txBox="1"/>
          <p:nvPr/>
        </p:nvSpPr>
        <p:spPr>
          <a:xfrm>
            <a:off x="6987556" y="6347322"/>
            <a:ext cx="2055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Courtesy of H. Xu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1E7302-2676-CA18-4069-90200C535BF8}"/>
              </a:ext>
            </a:extLst>
          </p:cNvPr>
          <p:cNvSpPr txBox="1"/>
          <p:nvPr/>
        </p:nvSpPr>
        <p:spPr>
          <a:xfrm>
            <a:off x="434988" y="6133402"/>
            <a:ext cx="2328075" cy="374571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Color-coded for energy</a:t>
            </a:r>
          </a:p>
        </p:txBody>
      </p:sp>
    </p:spTree>
    <p:extLst>
      <p:ext uri="{BB962C8B-B14F-4D97-AF65-F5344CB8AC3E}">
        <p14:creationId xmlns:p14="http://schemas.microsoft.com/office/powerpoint/2010/main" val="270786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BBDE1D-90EE-E506-F3C1-1C6B3D299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591"/>
            <a:ext cx="10058400" cy="755362"/>
          </a:xfrm>
        </p:spPr>
        <p:txBody>
          <a:bodyPr>
            <a:normAutofit/>
          </a:bodyPr>
          <a:lstStyle/>
          <a:p>
            <a:r>
              <a:rPr lang="en-US" dirty="0"/>
              <a:t>Start-to-end dechirper simulation results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5E7A22-BA86-8E8B-C165-23D42431A884}"/>
              </a:ext>
            </a:extLst>
          </p:cNvPr>
          <p:cNvGrpSpPr/>
          <p:nvPr/>
        </p:nvGrpSpPr>
        <p:grpSpPr>
          <a:xfrm>
            <a:off x="228600" y="1580119"/>
            <a:ext cx="11637616" cy="2743200"/>
            <a:chOff x="228600" y="1905000"/>
            <a:chExt cx="11637616" cy="27432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66E5359-CEE6-A560-F15B-217842831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1905000"/>
              <a:ext cx="3733484" cy="27432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4730B1D-D749-4FA0-F97A-80EE2B183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39276" y="1905000"/>
              <a:ext cx="3748651" cy="27432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E496891-0855-335B-386A-7A71B50FF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65119" y="1905000"/>
              <a:ext cx="3601097" cy="27432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12">
                <a:extLst>
                  <a:ext uri="{FF2B5EF4-FFF2-40B4-BE49-F238E27FC236}">
                    <a16:creationId xmlns:a16="http://schemas.microsoft.com/office/drawing/2014/main" id="{27C71C80-1A08-E21B-A77C-84CE3C3FBB2D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845817" y="4343400"/>
                <a:ext cx="10500367" cy="1362413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b="1" dirty="0"/>
                  <a:t>Dechirper performance:</a:t>
                </a:r>
              </a:p>
              <a:p>
                <a:pPr lvl="1"/>
                <a:r>
                  <a:rPr lang="en-US" sz="1800" dirty="0"/>
                  <a:t>Emittance growth of realistic beam approximately agrees with results for Gaussian beam</a:t>
                </a:r>
              </a:p>
              <a:p>
                <a:pPr lvl="1"/>
                <a:r>
                  <a:rPr lang="en-US" sz="1800" dirty="0"/>
                  <a:t>In experiment, emittance growth of ~10% can be expected in all directions</a:t>
                </a:r>
              </a:p>
              <a:p>
                <a:pPr lvl="1"/>
                <a:r>
                  <a:rPr lang="en-US" sz="1800" dirty="0"/>
                  <a:t>Linearity of longitudinal phase space unchanged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</a:rPr>
                          <m:t>TDC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≫</m:t>
                    </m:r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1800" dirty="0"/>
                  <a:t>)</a:t>
                </a:r>
              </a:p>
            </p:txBody>
          </p:sp>
        </mc:Choice>
        <mc:Fallback xmlns="">
          <p:sp>
            <p:nvSpPr>
              <p:cNvPr id="13" name="Content Placeholder 12">
                <a:extLst>
                  <a:ext uri="{FF2B5EF4-FFF2-40B4-BE49-F238E27FC236}">
                    <a16:creationId xmlns:a16="http://schemas.microsoft.com/office/drawing/2014/main" id="{27C71C80-1A08-E21B-A77C-84CE3C3FBB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845817" y="4343400"/>
                <a:ext cx="10500367" cy="1362413"/>
              </a:xfrm>
              <a:blipFill>
                <a:blip r:embed="rId5"/>
                <a:stretch>
                  <a:fillRect l="-639" t="-2242" b="-85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ontent Placeholder 12">
            <a:extLst>
              <a:ext uri="{FF2B5EF4-FFF2-40B4-BE49-F238E27FC236}">
                <a16:creationId xmlns:a16="http://schemas.microsoft.com/office/drawing/2014/main" id="{AFC88F30-D32A-8CB2-014D-064F31D49561}"/>
              </a:ext>
            </a:extLst>
          </p:cNvPr>
          <p:cNvSpPr txBox="1">
            <a:spLocks/>
          </p:cNvSpPr>
          <p:nvPr/>
        </p:nvSpPr>
        <p:spPr>
          <a:xfrm>
            <a:off x="7848600" y="5008345"/>
            <a:ext cx="3626036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40CA4C-67AA-5840-0FCF-450830AEC453}"/>
              </a:ext>
            </a:extLst>
          </p:cNvPr>
          <p:cNvSpPr txBox="1"/>
          <p:nvPr/>
        </p:nvSpPr>
        <p:spPr>
          <a:xfrm>
            <a:off x="702266" y="5867400"/>
            <a:ext cx="1078746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The dechirper is expected to effectively control chirp without severe emittance growth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B6BA21-316E-A660-87A5-C6508667319D}"/>
                  </a:ext>
                </a:extLst>
              </p:cNvPr>
              <p:cNvSpPr txBox="1"/>
              <p:nvPr/>
            </p:nvSpPr>
            <p:spPr>
              <a:xfrm>
                <a:off x="1275668" y="1208255"/>
                <a:ext cx="2333372" cy="477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=9%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5B6BA21-316E-A660-87A5-C65086673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668" y="1208255"/>
                <a:ext cx="2333372" cy="4778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C25672-74EB-7296-FDCF-F81146D7F539}"/>
                  </a:ext>
                </a:extLst>
              </p:cNvPr>
              <p:cNvSpPr txBox="1"/>
              <p:nvPr/>
            </p:nvSpPr>
            <p:spPr>
              <a:xfrm>
                <a:off x="5332304" y="1143000"/>
                <a:ext cx="2177630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C25672-74EB-7296-FDCF-F81146D7F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304" y="1143000"/>
                <a:ext cx="2177630" cy="490840"/>
              </a:xfrm>
              <a:prstGeom prst="rect">
                <a:avLst/>
              </a:prstGeom>
              <a:blipFill>
                <a:blip r:embed="rId7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F81F6D-84D6-32E8-7304-B792E3503393}"/>
                  </a:ext>
                </a:extLst>
              </p:cNvPr>
              <p:cNvSpPr txBox="1"/>
              <p:nvPr/>
            </p:nvSpPr>
            <p:spPr>
              <a:xfrm>
                <a:off x="9358147" y="1182854"/>
                <a:ext cx="2166504" cy="477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1F81F6D-84D6-32E8-7304-B792E3503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8147" y="1182854"/>
                <a:ext cx="2166504" cy="4778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22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25" grpId="0"/>
      <p:bldP spid="4" grpId="0"/>
      <p:bldP spid="9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C25DB6-D22B-F768-1518-5361BDA78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371600"/>
            <a:ext cx="10945091" cy="464820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2400" dirty="0"/>
              <a:t>TDC-based chirper/dechirper experimental preparation is underway (run in September)</a:t>
            </a:r>
          </a:p>
          <a:p>
            <a:pPr>
              <a:spcBef>
                <a:spcPts val="1000"/>
              </a:spcBef>
            </a:pPr>
            <a:r>
              <a:rPr lang="en-US" sz="2400" dirty="0"/>
              <a:t>Dominant emittance growth sources and related mitigation strategies were identified</a:t>
            </a:r>
          </a:p>
          <a:p>
            <a:pPr>
              <a:spcBef>
                <a:spcPts val="1000"/>
              </a:spcBef>
            </a:pPr>
            <a:r>
              <a:rPr lang="en-US" sz="2400" dirty="0"/>
              <a:t>A sensitivity study was done to quantify expected beam parameter variations due to engineering constraints</a:t>
            </a:r>
          </a:p>
          <a:p>
            <a:pPr>
              <a:spcBef>
                <a:spcPts val="1000"/>
              </a:spcBef>
            </a:pPr>
            <a:r>
              <a:rPr lang="en-US" sz="2400" dirty="0"/>
              <a:t>A start-to-end simulation indicated effective chirp control with 10%-level emittance growth in all directions</a:t>
            </a:r>
          </a:p>
          <a:p>
            <a:pPr>
              <a:spcBef>
                <a:spcPts val="1000"/>
              </a:spcBef>
            </a:pP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9AD299-C3A6-73BC-FB24-6CBC8435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21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E169184-0912-EAF8-A236-4EAD848D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72872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735835-74ED-9A88-98C3-D79658CC0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71600"/>
            <a:ext cx="4876800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Northern Illinois University</a:t>
            </a:r>
          </a:p>
          <a:p>
            <a:pPr marL="0" indent="0">
              <a:buNone/>
            </a:pPr>
            <a:r>
              <a:rPr lang="en-US" sz="2100" i="1" dirty="0" err="1"/>
              <a:t>Gongxiaohui</a:t>
            </a:r>
            <a:r>
              <a:rPr lang="en-US" sz="2100" i="1" dirty="0"/>
              <a:t> Chen</a:t>
            </a:r>
          </a:p>
          <a:p>
            <a:pPr marL="0" indent="0">
              <a:buNone/>
            </a:pPr>
            <a:r>
              <a:rPr lang="en-US" sz="2100" i="1" dirty="0"/>
              <a:t>Scott Doran</a:t>
            </a:r>
          </a:p>
          <a:p>
            <a:pPr marL="0" indent="0">
              <a:buNone/>
            </a:pPr>
            <a:r>
              <a:rPr lang="en-US" sz="2100" i="1" dirty="0"/>
              <a:t>Gwanghui Ha</a:t>
            </a:r>
          </a:p>
          <a:p>
            <a:pPr marL="0" indent="0">
              <a:buNone/>
            </a:pPr>
            <a:r>
              <a:rPr lang="en-US" sz="2100" i="1" dirty="0" err="1"/>
              <a:t>Wanming</a:t>
            </a:r>
            <a:r>
              <a:rPr lang="en-US" sz="2100" i="1" dirty="0"/>
              <a:t> Liu</a:t>
            </a:r>
          </a:p>
          <a:p>
            <a:pPr marL="0" indent="0">
              <a:buNone/>
            </a:pPr>
            <a:r>
              <a:rPr lang="en-US" sz="2100" i="1" dirty="0"/>
              <a:t>Rachel Margraf-O’Neal</a:t>
            </a:r>
          </a:p>
          <a:p>
            <a:pPr marL="0" indent="0">
              <a:buNone/>
            </a:pPr>
            <a:r>
              <a:rPr lang="en-US" sz="2100" i="1" dirty="0"/>
              <a:t>John Power</a:t>
            </a:r>
          </a:p>
          <a:p>
            <a:pPr marL="0" indent="0">
              <a:buNone/>
            </a:pPr>
            <a:r>
              <a:rPr lang="en-US" sz="2100" i="1" dirty="0"/>
              <a:t>Eric Wisniewski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E1CBEC-EB31-1694-ADFB-47EA8DD2D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22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334C0AC-1F3F-E297-DEE4-ABE518DBB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9D388D-FCA0-91B9-045A-AC7D3C202C46}"/>
              </a:ext>
            </a:extLst>
          </p:cNvPr>
          <p:cNvSpPr txBox="1"/>
          <p:nvPr/>
        </p:nvSpPr>
        <p:spPr>
          <a:xfrm>
            <a:off x="5735130" y="1371600"/>
            <a:ext cx="622827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dirty="0"/>
              <a:t>Los Alamos National Laboratory</a:t>
            </a:r>
          </a:p>
          <a:p>
            <a:r>
              <a:rPr lang="en-US" sz="2100" i="1" dirty="0"/>
              <a:t>Thomas Kim</a:t>
            </a:r>
          </a:p>
          <a:p>
            <a:r>
              <a:rPr lang="en-US" sz="2100" i="1" dirty="0"/>
              <a:t>Quinn Marksteiner</a:t>
            </a:r>
          </a:p>
          <a:p>
            <a:pPr marL="0" indent="0">
              <a:buNone/>
            </a:pPr>
            <a:r>
              <a:rPr lang="en-US" sz="2100" i="1" dirty="0"/>
              <a:t>Haoran Xu</a:t>
            </a:r>
          </a:p>
          <a:p>
            <a:pPr marL="0" indent="0">
              <a:buNone/>
            </a:pPr>
            <a:r>
              <a:rPr lang="en-US" sz="2100" i="1" dirty="0"/>
              <a:t>Nikolai Yampolsky</a:t>
            </a:r>
          </a:p>
        </p:txBody>
      </p:sp>
    </p:spTree>
    <p:extLst>
      <p:ext uri="{BB962C8B-B14F-4D97-AF65-F5344CB8AC3E}">
        <p14:creationId xmlns:p14="http://schemas.microsoft.com/office/powerpoint/2010/main" val="1071126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762A22-CD6B-B91B-936F-C2F55EBC1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23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18D7A6-51A8-6F1D-6AD4-56DD44CE4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Mitigating emittance growth with a sextupole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8352381-2E6D-BE6B-A7D4-048CC19A3334}"/>
              </a:ext>
            </a:extLst>
          </p:cNvPr>
          <p:cNvGrpSpPr/>
          <p:nvPr/>
        </p:nvGrpSpPr>
        <p:grpSpPr>
          <a:xfrm>
            <a:off x="152400" y="2348091"/>
            <a:ext cx="11658601" cy="3527470"/>
            <a:chOff x="152400" y="2348091"/>
            <a:chExt cx="11658601" cy="352747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CE82D41-4FAE-7DF6-2C24-1EF3DC783739}"/>
                </a:ext>
              </a:extLst>
            </p:cNvPr>
            <p:cNvSpPr txBox="1"/>
            <p:nvPr/>
          </p:nvSpPr>
          <p:spPr>
            <a:xfrm>
              <a:off x="7696200" y="2756356"/>
              <a:ext cx="3653957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800" b="1" dirty="0">
                  <a:latin typeface="Courier New" panose="02070309020205020404" pitchFamily="49" charset="0"/>
                </a:rPr>
                <a:t>#sextupole("wcs","z",  2.495, .1, 5.82856); #6.67313</a:t>
              </a: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DA09ACF-2E09-72BD-C840-54E16B402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2400" y="2590800"/>
              <a:ext cx="5753448" cy="328476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067E992-C373-18FD-3B57-905E0485C24A}"/>
                </a:ext>
              </a:extLst>
            </p:cNvPr>
            <p:cNvSpPr txBox="1"/>
            <p:nvPr/>
          </p:nvSpPr>
          <p:spPr>
            <a:xfrm>
              <a:off x="2431211" y="2348091"/>
              <a:ext cx="1988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Space charge off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DF8C210F-E0AB-6349-A7CB-5A782DE04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6732" y="2675161"/>
              <a:ext cx="5724269" cy="3200400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A27D405-7D59-610B-8684-323F887ED11E}"/>
                </a:ext>
              </a:extLst>
            </p:cNvPr>
            <p:cNvSpPr txBox="1"/>
            <p:nvPr/>
          </p:nvSpPr>
          <p:spPr>
            <a:xfrm>
              <a:off x="8305800" y="2348091"/>
              <a:ext cx="19883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/>
                <a:t>Space charge 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4195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DE5E44-B92E-A4B8-22B1-B6B74D38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863545FF-CA4F-C722-E93C-3A844480926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Emittance growth by reducing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𝜿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Title 3">
                <a:extLst>
                  <a:ext uri="{FF2B5EF4-FFF2-40B4-BE49-F238E27FC236}">
                    <a16:creationId xmlns:a16="http://schemas.microsoft.com/office/drawing/2014/main" id="{863545FF-CA4F-C722-E93C-3A84448092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926" t="-10400" b="-30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63F398A4-C5E1-8DFA-B151-FA7C01EE7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981200"/>
            <a:ext cx="4800600" cy="36324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D75B5B-E9A4-79D3-BC98-35EB60A21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981200"/>
            <a:ext cx="4800600" cy="363247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BF401E-B9AB-1577-6070-CD3092091CB9}"/>
              </a:ext>
            </a:extLst>
          </p:cNvPr>
          <p:cNvCxnSpPr>
            <a:cxnSpLocks/>
          </p:cNvCxnSpPr>
          <p:nvPr/>
        </p:nvCxnSpPr>
        <p:spPr>
          <a:xfrm flipV="1">
            <a:off x="7924800" y="2057400"/>
            <a:ext cx="0" cy="27432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0F9DD6-0A35-1B32-C0B6-06ED18CEF3A9}"/>
              </a:ext>
            </a:extLst>
          </p:cNvPr>
          <p:cNvCxnSpPr>
            <a:cxnSpLocks/>
          </p:cNvCxnSpPr>
          <p:nvPr/>
        </p:nvCxnSpPr>
        <p:spPr>
          <a:xfrm flipV="1">
            <a:off x="2743200" y="2057400"/>
            <a:ext cx="0" cy="27432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54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82A2F1-E4E7-96FB-8B60-B09D1E019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383"/>
            <a:ext cx="10058400" cy="859267"/>
          </a:xfrm>
        </p:spPr>
        <p:txBody>
          <a:bodyPr>
            <a:noAutofit/>
          </a:bodyPr>
          <a:lstStyle/>
          <a:p>
            <a:r>
              <a:rPr lang="en-US" sz="3600" dirty="0"/>
              <a:t>Principle of TDC-based chirping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7864D-C7A7-F1D8-AA57-693BADB515EE}"/>
              </a:ext>
            </a:extLst>
          </p:cNvPr>
          <p:cNvSpPr txBox="1"/>
          <p:nvPr/>
        </p:nvSpPr>
        <p:spPr>
          <a:xfrm>
            <a:off x="8552047" y="1946385"/>
            <a:ext cx="3639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Accelerating cavities can operate on-crest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4F1E5549-E540-AAAC-08F2-B16E2C4FCC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00" y="943600"/>
                <a:ext cx="8623277" cy="17370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1800" b="1" dirty="0"/>
                  <a:t>Chirp control scheme: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Introduce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′−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coupling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Angular deflection becomes horizontal displacement through drift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Second TDC accelerates based on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, which is determined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/>
                  <a:t> chirp adjusted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Second drift and third TDC remove remaining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coupling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4F1E5549-E540-AAAC-08F2-B16E2C4FCC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943600"/>
                <a:ext cx="8623277" cy="1737075"/>
              </a:xfrm>
              <a:prstGeom prst="rect">
                <a:avLst/>
              </a:prstGeom>
              <a:blipFill>
                <a:blip r:embed="rId2"/>
                <a:stretch>
                  <a:fillRect l="-636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78E2BF21-FF27-A1F0-39B4-79BC7626FDBF}"/>
              </a:ext>
            </a:extLst>
          </p:cNvPr>
          <p:cNvGrpSpPr/>
          <p:nvPr/>
        </p:nvGrpSpPr>
        <p:grpSpPr>
          <a:xfrm>
            <a:off x="0" y="3834320"/>
            <a:ext cx="1183348" cy="418866"/>
            <a:chOff x="-12041976" y="22088649"/>
            <a:chExt cx="3197218" cy="1095449"/>
          </a:xfrm>
        </p:grpSpPr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D6C2F1EC-49CA-707C-5B33-5EFC73243CBB}"/>
                </a:ext>
              </a:extLst>
            </p:cNvPr>
            <p:cNvCxnSpPr>
              <a:cxnSpLocks/>
            </p:cNvCxnSpPr>
            <p:nvPr/>
          </p:nvCxnSpPr>
          <p:spPr>
            <a:xfrm>
              <a:off x="-11432123" y="22088649"/>
              <a:ext cx="2587365" cy="0"/>
            </a:xfrm>
            <a:prstGeom prst="straightConnector1">
              <a:avLst/>
            </a:prstGeom>
            <a:ln w="1270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4BE5F36-F244-B6A7-AEB0-5FBFFA899D03}"/>
                </a:ext>
              </a:extLst>
            </p:cNvPr>
            <p:cNvSpPr txBox="1"/>
            <p:nvPr/>
          </p:nvSpPr>
          <p:spPr>
            <a:xfrm>
              <a:off x="-12041976" y="22379724"/>
              <a:ext cx="2686054" cy="80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/>
                <a:t>Beam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22A09007-FCCB-BEA9-FB60-347637B49946}"/>
                  </a:ext>
                </a:extLst>
              </p:cNvPr>
              <p:cNvSpPr/>
              <p:nvPr/>
            </p:nvSpPr>
            <p:spPr>
              <a:xfrm>
                <a:off x="9543848" y="3648463"/>
                <a:ext cx="1156391" cy="790580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22A09007-FCCB-BEA9-FB60-347637B499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3848" y="3648463"/>
                <a:ext cx="1156391" cy="79058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E8248A83-FF1B-82BF-F7D9-6413B481314E}"/>
              </a:ext>
            </a:extLst>
          </p:cNvPr>
          <p:cNvGrpSpPr/>
          <p:nvPr/>
        </p:nvGrpSpPr>
        <p:grpSpPr>
          <a:xfrm>
            <a:off x="10534706" y="4428407"/>
            <a:ext cx="1271842" cy="1038656"/>
            <a:chOff x="8468341" y="2886404"/>
            <a:chExt cx="1913271" cy="1390941"/>
          </a:xfrm>
        </p:grpSpPr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DDA3E94D-A2A2-90CE-6DEF-F4C0D1FFCBAB}"/>
                </a:ext>
              </a:extLst>
            </p:cNvPr>
            <p:cNvCxnSpPr>
              <a:cxnSpLocks/>
            </p:cNvCxnSpPr>
            <p:nvPr/>
          </p:nvCxnSpPr>
          <p:spPr>
            <a:xfrm>
              <a:off x="8468341" y="3645582"/>
              <a:ext cx="191327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A7E4C4A2-7CE1-2B60-B619-576A991994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98515" y="3056065"/>
              <a:ext cx="0" cy="122128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A7AA2311-A56E-A6F8-A8B3-C1E70CAFB42B}"/>
                    </a:ext>
                  </a:extLst>
                </p:cNvPr>
                <p:cNvSpPr txBox="1"/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A7AA2311-A56E-A6F8-A8B3-C1E70CAFB4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blipFill>
                  <a:blip r:embed="rId4"/>
                  <a:stretch>
                    <a:fillRect l="-22222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136EDCB-1173-2D19-4E3D-F2B4EA342DDD}"/>
                </a:ext>
              </a:extLst>
            </p:cNvPr>
            <p:cNvSpPr txBox="1"/>
            <p:nvPr/>
          </p:nvSpPr>
          <p:spPr>
            <a:xfrm>
              <a:off x="10012794" y="3602133"/>
              <a:ext cx="330758" cy="432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A295300E-7F9A-64A1-B2B3-6B9E1929AD3E}"/>
                </a:ext>
              </a:extLst>
            </p:cNvPr>
            <p:cNvSpPr/>
            <p:nvPr/>
          </p:nvSpPr>
          <p:spPr>
            <a:xfrm rot="16200000" flipH="1">
              <a:off x="9310053" y="2829459"/>
              <a:ext cx="126094" cy="1632324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C440620F-2FB8-B7CF-A5BE-DB8620BD1092}"/>
                  </a:ext>
                </a:extLst>
              </p:cNvPr>
              <p:cNvSpPr/>
              <p:nvPr/>
            </p:nvSpPr>
            <p:spPr>
              <a:xfrm>
                <a:off x="5555808" y="3648463"/>
                <a:ext cx="1156391" cy="790580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κ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C440620F-2FB8-B7CF-A5BE-DB8620BD10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08" y="3648463"/>
                <a:ext cx="1156391" cy="79058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A13C9D10-9A41-F398-7FB0-82E2F4303131}"/>
                  </a:ext>
                </a:extLst>
              </p:cNvPr>
              <p:cNvSpPr/>
              <p:nvPr/>
            </p:nvSpPr>
            <p:spPr>
              <a:xfrm>
                <a:off x="1567767" y="3648463"/>
                <a:ext cx="1156391" cy="790580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i="0" dirty="0" smtClean="0">
                          <a:latin typeface="Cambria Math" panose="02040503050406030204" pitchFamily="18" charset="0"/>
                        </a:rPr>
                        <m:t>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A13C9D10-9A41-F398-7FB0-82E2F43031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767" y="3648463"/>
                <a:ext cx="1156391" cy="79058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6342186A-2762-88D9-0B5F-378FD6322856}"/>
              </a:ext>
            </a:extLst>
          </p:cNvPr>
          <p:cNvGrpSpPr/>
          <p:nvPr/>
        </p:nvGrpSpPr>
        <p:grpSpPr>
          <a:xfrm>
            <a:off x="446017" y="4420418"/>
            <a:ext cx="1254174" cy="1054635"/>
            <a:chOff x="2857595" y="3447393"/>
            <a:chExt cx="1392971" cy="1320212"/>
          </a:xfrm>
        </p:grpSpPr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C93269FF-CE89-B99E-CDE9-561567DEEDDF}"/>
                </a:ext>
              </a:extLst>
            </p:cNvPr>
            <p:cNvCxnSpPr/>
            <p:nvPr/>
          </p:nvCxnSpPr>
          <p:spPr>
            <a:xfrm>
              <a:off x="2857595" y="4156767"/>
              <a:ext cx="131430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11333DE6-B24F-25D8-4C08-7128A2199F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9793" y="3620486"/>
              <a:ext cx="0" cy="114711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B2198FB7-6BAA-BCA1-C2BD-1F86F77F8BE5}"/>
                    </a:ext>
                  </a:extLst>
                </p:cNvPr>
                <p:cNvSpPr txBox="1"/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B2198FB7-6BAA-BCA1-C2BD-1F86F77F8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blipFill>
                  <a:blip r:embed="rId7"/>
                  <a:stretch>
                    <a:fillRect l="-12195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4D6FB56-6812-143E-028F-E90A521A9254}"/>
                </a:ext>
              </a:extLst>
            </p:cNvPr>
            <p:cNvSpPr txBox="1"/>
            <p:nvPr/>
          </p:nvSpPr>
          <p:spPr>
            <a:xfrm>
              <a:off x="3968410" y="4057032"/>
              <a:ext cx="282156" cy="403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5FF61433-8548-2384-FC90-86AA0FAE2E4D}"/>
                </a:ext>
              </a:extLst>
            </p:cNvPr>
            <p:cNvSpPr/>
            <p:nvPr/>
          </p:nvSpPr>
          <p:spPr>
            <a:xfrm rot="5400000">
              <a:off x="3417053" y="3604241"/>
              <a:ext cx="114707" cy="1105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322E4F8-7F5A-3A24-D926-5CAD1767F0AA}"/>
              </a:ext>
            </a:extLst>
          </p:cNvPr>
          <p:cNvGrpSpPr/>
          <p:nvPr/>
        </p:nvGrpSpPr>
        <p:grpSpPr>
          <a:xfrm>
            <a:off x="8687774" y="4420418"/>
            <a:ext cx="1331332" cy="1054635"/>
            <a:chOff x="8599193" y="3443796"/>
            <a:chExt cx="1196463" cy="1207008"/>
          </a:xfrm>
        </p:grpSpPr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0EB6B747-37E9-755C-8D88-1B1F91DB2205}"/>
                </a:ext>
              </a:extLst>
            </p:cNvPr>
            <p:cNvCxnSpPr>
              <a:cxnSpLocks/>
            </p:cNvCxnSpPr>
            <p:nvPr/>
          </p:nvCxnSpPr>
          <p:spPr>
            <a:xfrm>
              <a:off x="8599193" y="4110889"/>
              <a:ext cx="1143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5829158A-943B-CBB6-9B30-2B54ED5EE1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4885" y="3607078"/>
              <a:ext cx="0" cy="104372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3CFAF3A6-5A24-9BF3-E1D8-7B0F3048F2E1}"/>
                    </a:ext>
                  </a:extLst>
                </p:cNvPr>
                <p:cNvSpPr txBox="1"/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3CFAF3A6-5A24-9BF3-E1D8-7B0F3048F2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2222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50F3D6B-6B2E-D78D-D1B1-02171D869F51}"/>
                </a:ext>
              </a:extLst>
            </p:cNvPr>
            <p:cNvSpPr txBox="1"/>
            <p:nvPr/>
          </p:nvSpPr>
          <p:spPr>
            <a:xfrm>
              <a:off x="9598059" y="4032482"/>
              <a:ext cx="197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4DB14C2-BFD5-E8F2-0275-99D3D6748980}"/>
                </a:ext>
              </a:extLst>
            </p:cNvPr>
            <p:cNvSpPr/>
            <p:nvPr/>
          </p:nvSpPr>
          <p:spPr>
            <a:xfrm rot="16200000" flipH="1">
              <a:off x="9099623" y="3621078"/>
              <a:ext cx="107762" cy="975160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7646844-33DF-3D4C-19D0-C1C29B60CFD1}"/>
              </a:ext>
            </a:extLst>
          </p:cNvPr>
          <p:cNvGrpSpPr/>
          <p:nvPr/>
        </p:nvGrpSpPr>
        <p:grpSpPr>
          <a:xfrm>
            <a:off x="10569932" y="5542049"/>
            <a:ext cx="1271842" cy="1038656"/>
            <a:chOff x="10421726" y="5542049"/>
            <a:chExt cx="1271842" cy="1038656"/>
          </a:xfrm>
        </p:grpSpPr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AFD22216-4988-15E7-89BA-4D4898F5596E}"/>
                </a:ext>
              </a:extLst>
            </p:cNvPr>
            <p:cNvCxnSpPr>
              <a:cxnSpLocks/>
            </p:cNvCxnSpPr>
            <p:nvPr/>
          </p:nvCxnSpPr>
          <p:spPr>
            <a:xfrm>
              <a:off x="10421726" y="6108949"/>
              <a:ext cx="127184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0AB84F19-DECF-4361-04CD-B4C2C77D6A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40057" y="5668740"/>
              <a:ext cx="0" cy="91196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F735B79-714D-BEE4-23A2-6228857223BF}"/>
                    </a:ext>
                  </a:extLst>
                </p:cNvPr>
                <p:cNvSpPr txBox="1"/>
                <p:nvPr/>
              </p:nvSpPr>
              <p:spPr>
                <a:xfrm>
                  <a:off x="11116924" y="5542049"/>
                  <a:ext cx="219871" cy="322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F735B79-714D-BEE4-23A2-622885722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6924" y="5542049"/>
                  <a:ext cx="219871" cy="322708"/>
                </a:xfrm>
                <a:prstGeom prst="rect">
                  <a:avLst/>
                </a:prstGeom>
                <a:blipFill>
                  <a:blip r:embed="rId8"/>
                  <a:stretch>
                    <a:fillRect l="-33333" r="-19444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6C0B438-27B4-D71A-914E-D5927A678322}"/>
                </a:ext>
              </a:extLst>
            </p:cNvPr>
            <p:cNvSpPr txBox="1"/>
            <p:nvPr/>
          </p:nvSpPr>
          <p:spPr>
            <a:xfrm>
              <a:off x="11448397" y="6076505"/>
              <a:ext cx="219871" cy="32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100920BC-5397-B4E4-BB21-11B8C66AB954}"/>
                </a:ext>
              </a:extLst>
            </p:cNvPr>
            <p:cNvSpPr/>
            <p:nvPr/>
          </p:nvSpPr>
          <p:spPr>
            <a:xfrm rot="16200000" flipH="1">
              <a:off x="11007887" y="5566437"/>
              <a:ext cx="94158" cy="1085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0EA75F-0903-ED68-F4D9-3F5187927373}"/>
              </a:ext>
            </a:extLst>
          </p:cNvPr>
          <p:cNvGrpSpPr/>
          <p:nvPr/>
        </p:nvGrpSpPr>
        <p:grpSpPr>
          <a:xfrm>
            <a:off x="481242" y="5534060"/>
            <a:ext cx="1254174" cy="1054635"/>
            <a:chOff x="2376446" y="5534060"/>
            <a:chExt cx="1254174" cy="1054635"/>
          </a:xfrm>
        </p:grpSpPr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B136ED26-FC0A-4517-69F9-C688E8E806B2}"/>
                </a:ext>
              </a:extLst>
            </p:cNvPr>
            <p:cNvCxnSpPr>
              <a:cxnSpLocks/>
            </p:cNvCxnSpPr>
            <p:nvPr/>
          </p:nvCxnSpPr>
          <p:spPr>
            <a:xfrm>
              <a:off x="2525958" y="6103455"/>
              <a:ext cx="0" cy="30047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65AF84A1-F690-CA9A-99A0-D0D404C331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4241" y="5785547"/>
              <a:ext cx="0" cy="30047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FE244281-FCF9-B5BB-20C8-7E86B0EB5C46}"/>
                </a:ext>
              </a:extLst>
            </p:cNvPr>
            <p:cNvGrpSpPr/>
            <p:nvPr/>
          </p:nvGrpSpPr>
          <p:grpSpPr>
            <a:xfrm>
              <a:off x="2376446" y="5534060"/>
              <a:ext cx="1254174" cy="1054635"/>
              <a:chOff x="2857595" y="3447393"/>
              <a:chExt cx="1392971" cy="1320212"/>
            </a:xfrm>
          </p:grpSpPr>
          <p:cxnSp>
            <p:nvCxnSpPr>
              <p:cNvPr id="88" name="Straight Arrow Connector 87">
                <a:extLst>
                  <a:ext uri="{FF2B5EF4-FFF2-40B4-BE49-F238E27FC236}">
                    <a16:creationId xmlns:a16="http://schemas.microsoft.com/office/drawing/2014/main" id="{713E02C2-CDC9-0FEF-B9AE-8304B3BEB2C4}"/>
                  </a:ext>
                </a:extLst>
              </p:cNvPr>
              <p:cNvCxnSpPr/>
              <p:nvPr/>
            </p:nvCxnSpPr>
            <p:spPr>
              <a:xfrm>
                <a:off x="2857595" y="4156767"/>
                <a:ext cx="131430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CC4E813F-6833-E212-9C2C-5A8FF77D40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79793" y="3620486"/>
                <a:ext cx="0" cy="11471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C673A332-A1EA-EC72-4F1E-19D6870EA1BC}"/>
                      </a:ext>
                    </a:extLst>
                  </p:cNvPr>
                  <p:cNvSpPr txBox="1"/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C673A332-A1EA-EC72-4F1E-19D6870EA1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21429" r="-9524" b="-943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2417221-4C43-6EBD-93FD-695C8DDB2CC2}"/>
                  </a:ext>
                </a:extLst>
              </p:cNvPr>
              <p:cNvSpPr txBox="1"/>
              <p:nvPr/>
            </p:nvSpPr>
            <p:spPr>
              <a:xfrm>
                <a:off x="3968410" y="4057032"/>
                <a:ext cx="282156" cy="40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9AA910F-3C75-87AD-F0CB-665BE89C0F16}"/>
                  </a:ext>
                </a:extLst>
              </p:cNvPr>
              <p:cNvSpPr/>
              <p:nvPr/>
            </p:nvSpPr>
            <p:spPr>
              <a:xfrm rot="5400000">
                <a:off x="3461208" y="3604241"/>
                <a:ext cx="114707" cy="110505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482FD0B-BA1A-E5E8-5662-8517DB287837}"/>
              </a:ext>
            </a:extLst>
          </p:cNvPr>
          <p:cNvGrpSpPr/>
          <p:nvPr/>
        </p:nvGrpSpPr>
        <p:grpSpPr>
          <a:xfrm>
            <a:off x="4697685" y="5518080"/>
            <a:ext cx="1426620" cy="1086594"/>
            <a:chOff x="4158674" y="5518080"/>
            <a:chExt cx="1426620" cy="1086594"/>
          </a:xfrm>
        </p:grpSpPr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966BA96-2863-9CD7-E625-7226C28681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20032" y="5656762"/>
              <a:ext cx="0" cy="94791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ECF680F7-9164-091A-EA04-E85678BD0104}"/>
                    </a:ext>
                  </a:extLst>
                </p:cNvPr>
                <p:cNvSpPr txBox="1"/>
                <p:nvPr/>
              </p:nvSpPr>
              <p:spPr>
                <a:xfrm>
                  <a:off x="4898501" y="5518080"/>
                  <a:ext cx="296935" cy="322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ECF680F7-9164-091A-EA04-E85678BD01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8501" y="5518080"/>
                  <a:ext cx="296935" cy="322708"/>
                </a:xfrm>
                <a:prstGeom prst="rect">
                  <a:avLst/>
                </a:prstGeom>
                <a:blipFill>
                  <a:blip r:embed="rId11"/>
                  <a:stretch>
                    <a:fillRect l="-12245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256E078-2BB6-9FC2-F76B-FF895F00B011}"/>
                </a:ext>
              </a:extLst>
            </p:cNvPr>
            <p:cNvSpPr txBox="1"/>
            <p:nvPr/>
          </p:nvSpPr>
          <p:spPr>
            <a:xfrm>
              <a:off x="5288359" y="6082716"/>
              <a:ext cx="296935" cy="322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D8CEDBF8-C5E4-5711-AB47-165AA6030AC0}"/>
                </a:ext>
              </a:extLst>
            </p:cNvPr>
            <p:cNvCxnSpPr>
              <a:cxnSpLocks/>
            </p:cNvCxnSpPr>
            <p:nvPr/>
          </p:nvCxnSpPr>
          <p:spPr>
            <a:xfrm>
              <a:off x="4158674" y="6161705"/>
              <a:ext cx="132271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B309C85E-F024-47C4-3883-C5219E5BEA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46435" y="6017760"/>
              <a:ext cx="0" cy="47938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099E8263-61CF-2A0F-C5B0-0CA2B8874B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6133" y="5828016"/>
              <a:ext cx="0" cy="47938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8788965-0769-2E1E-88A1-B97D54710A9A}"/>
                </a:ext>
              </a:extLst>
            </p:cNvPr>
            <p:cNvSpPr/>
            <p:nvPr/>
          </p:nvSpPr>
          <p:spPr>
            <a:xfrm rot="15184635">
              <a:off x="4794167" y="5551082"/>
              <a:ext cx="115583" cy="12041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A15B624-196F-C9FD-1E53-3D5FE804F8EC}"/>
              </a:ext>
            </a:extLst>
          </p:cNvPr>
          <p:cNvGrpSpPr/>
          <p:nvPr/>
        </p:nvGrpSpPr>
        <p:grpSpPr>
          <a:xfrm>
            <a:off x="8722999" y="5534060"/>
            <a:ext cx="1331332" cy="1054635"/>
            <a:chOff x="8261346" y="5534060"/>
            <a:chExt cx="1331332" cy="1054635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DE10F868-1AAC-6265-E8BA-C5F6B2CDFFEB}"/>
                </a:ext>
              </a:extLst>
            </p:cNvPr>
            <p:cNvCxnSpPr>
              <a:cxnSpLocks/>
            </p:cNvCxnSpPr>
            <p:nvPr/>
          </p:nvCxnSpPr>
          <p:spPr>
            <a:xfrm>
              <a:off x="8261346" y="6116939"/>
              <a:ext cx="127184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5A2196F4-7EDB-A532-272E-29B49FB3BA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9677" y="5676729"/>
              <a:ext cx="0" cy="91196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74612BE8-26AD-8F2A-4B6E-6BB2DE060BC7}"/>
                    </a:ext>
                  </a:extLst>
                </p:cNvPr>
                <p:cNvSpPr txBox="1"/>
                <p:nvPr/>
              </p:nvSpPr>
              <p:spPr>
                <a:xfrm>
                  <a:off x="8946369" y="5534060"/>
                  <a:ext cx="219872" cy="3227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74612BE8-26AD-8F2A-4B6E-6BB2DE060B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6369" y="5534060"/>
                  <a:ext cx="219872" cy="322707"/>
                </a:xfrm>
                <a:prstGeom prst="rect">
                  <a:avLst/>
                </a:prstGeom>
                <a:blipFill>
                  <a:blip r:embed="rId12"/>
                  <a:stretch>
                    <a:fillRect l="-33333" r="-19444" b="-94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9C2FE9E-3156-F862-777A-11B58AFAD4D0}"/>
                </a:ext>
              </a:extLst>
            </p:cNvPr>
            <p:cNvSpPr txBox="1"/>
            <p:nvPr/>
          </p:nvSpPr>
          <p:spPr>
            <a:xfrm>
              <a:off x="9372807" y="6048430"/>
              <a:ext cx="219871" cy="32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89126BC8-D898-8B7B-CB4D-BF01AAE17818}"/>
                </a:ext>
              </a:extLst>
            </p:cNvPr>
            <p:cNvCxnSpPr>
              <a:cxnSpLocks/>
            </p:cNvCxnSpPr>
            <p:nvPr/>
          </p:nvCxnSpPr>
          <p:spPr>
            <a:xfrm>
              <a:off x="8444462" y="5999396"/>
              <a:ext cx="0" cy="332609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E9899717-C627-EDFF-DBBC-55E7995D64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19845" y="5930265"/>
              <a:ext cx="0" cy="30047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4C8FFAE-8298-3816-6B45-181E8195167B}"/>
                </a:ext>
              </a:extLst>
            </p:cNvPr>
            <p:cNvSpPr/>
            <p:nvPr/>
          </p:nvSpPr>
          <p:spPr>
            <a:xfrm rot="17214105" flipH="1">
              <a:off x="8847508" y="5572346"/>
              <a:ext cx="94158" cy="1085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400D27-A2D5-FE0B-E3F1-B7F022DD54E6}"/>
              </a:ext>
            </a:extLst>
          </p:cNvPr>
          <p:cNvGrpSpPr/>
          <p:nvPr/>
        </p:nvGrpSpPr>
        <p:grpSpPr>
          <a:xfrm>
            <a:off x="6251741" y="4404438"/>
            <a:ext cx="1345795" cy="1086594"/>
            <a:chOff x="5307128" y="4427154"/>
            <a:chExt cx="1345795" cy="108659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14BF4B3-77EF-8951-B8C0-B55B0153642C}"/>
                </a:ext>
              </a:extLst>
            </p:cNvPr>
            <p:cNvGrpSpPr/>
            <p:nvPr/>
          </p:nvGrpSpPr>
          <p:grpSpPr>
            <a:xfrm>
              <a:off x="5343485" y="4427154"/>
              <a:ext cx="1309438" cy="1086594"/>
              <a:chOff x="6008579" y="3343828"/>
              <a:chExt cx="1176787" cy="1243584"/>
            </a:xfrm>
          </p:grpSpPr>
          <p:cxnSp>
            <p:nvCxnSpPr>
              <p:cNvPr id="105" name="Straight Arrow Connector 104">
                <a:extLst>
                  <a:ext uri="{FF2B5EF4-FFF2-40B4-BE49-F238E27FC236}">
                    <a16:creationId xmlns:a16="http://schemas.microsoft.com/office/drawing/2014/main" id="{802603D0-7594-5880-C57A-B673D068880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23838" y="3502547"/>
                <a:ext cx="0" cy="108486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98FDA4BB-F336-D6FA-2087-D857DD6B242C}"/>
                      </a:ext>
                    </a:extLst>
                  </p:cNvPr>
                  <p:cNvSpPr txBox="1"/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98FDA4BB-F336-D6FA-2087-D857DD6B242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2041" b="-192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0CA511E-77D9-5E45-3974-C709986D38FF}"/>
                  </a:ext>
                </a:extLst>
              </p:cNvPr>
              <p:cNvSpPr txBox="1"/>
              <p:nvPr/>
            </p:nvSpPr>
            <p:spPr>
              <a:xfrm>
                <a:off x="6918512" y="3990042"/>
                <a:ext cx="266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030F6FB6-47D7-D953-680C-FEC4E2ACAD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8579" y="4080443"/>
                <a:ext cx="1083439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0C59983E-7A2D-690B-6A50-A971CE8188B2}"/>
                </a:ext>
              </a:extLst>
            </p:cNvPr>
            <p:cNvSpPr/>
            <p:nvPr/>
          </p:nvSpPr>
          <p:spPr>
            <a:xfrm rot="13961106" flipH="1">
              <a:off x="5899332" y="4407346"/>
              <a:ext cx="109819" cy="1294227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sp>
        <p:nvSpPr>
          <p:cNvPr id="16" name="Right Brace 15">
            <a:extLst>
              <a:ext uri="{FF2B5EF4-FFF2-40B4-BE49-F238E27FC236}">
                <a16:creationId xmlns:a16="http://schemas.microsoft.com/office/drawing/2014/main" id="{654C4877-FDA9-3838-EF29-AE92C4F9B4EA}"/>
              </a:ext>
            </a:extLst>
          </p:cNvPr>
          <p:cNvSpPr/>
          <p:nvPr/>
        </p:nvSpPr>
        <p:spPr>
          <a:xfrm rot="16200000">
            <a:off x="3956158" y="2561416"/>
            <a:ext cx="349502" cy="268094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B802BC4F-C6BE-F5AD-4C21-8FCB52CCEFAC}"/>
              </a:ext>
            </a:extLst>
          </p:cNvPr>
          <p:cNvSpPr/>
          <p:nvPr/>
        </p:nvSpPr>
        <p:spPr>
          <a:xfrm rot="16200000">
            <a:off x="7941762" y="2540640"/>
            <a:ext cx="349502" cy="2722495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F86F738-E7A4-0C86-C593-D1033B9022BD}"/>
              </a:ext>
            </a:extLst>
          </p:cNvPr>
          <p:cNvGrpSpPr/>
          <p:nvPr/>
        </p:nvGrpSpPr>
        <p:grpSpPr>
          <a:xfrm>
            <a:off x="6229994" y="5518080"/>
            <a:ext cx="1426620" cy="1086594"/>
            <a:chOff x="6056744" y="5518080"/>
            <a:chExt cx="1426620" cy="1086594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9D1D4245-A043-4346-E82D-0ECDD7A9FB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18102" y="5656762"/>
              <a:ext cx="0" cy="94791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6AED88C-4ED7-3FE7-44AE-2C56858E2B72}"/>
                    </a:ext>
                  </a:extLst>
                </p:cNvPr>
                <p:cNvSpPr txBox="1"/>
                <p:nvPr/>
              </p:nvSpPr>
              <p:spPr>
                <a:xfrm>
                  <a:off x="6796571" y="5518080"/>
                  <a:ext cx="296935" cy="322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6AED88C-4ED7-3FE7-44AE-2C56858E2B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6571" y="5518080"/>
                  <a:ext cx="296935" cy="322708"/>
                </a:xfrm>
                <a:prstGeom prst="rect">
                  <a:avLst/>
                </a:prstGeom>
                <a:blipFill>
                  <a:blip r:embed="rId14"/>
                  <a:stretch>
                    <a:fillRect l="-10204" r="-2041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DF0BB7-A044-6C75-CD72-39F44FF0635A}"/>
                </a:ext>
              </a:extLst>
            </p:cNvPr>
            <p:cNvSpPr txBox="1"/>
            <p:nvPr/>
          </p:nvSpPr>
          <p:spPr>
            <a:xfrm>
              <a:off x="7186429" y="6082716"/>
              <a:ext cx="296935" cy="322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B83753C-E890-99EE-471B-0E22AFEDACA8}"/>
                </a:ext>
              </a:extLst>
            </p:cNvPr>
            <p:cNvCxnSpPr>
              <a:cxnSpLocks/>
            </p:cNvCxnSpPr>
            <p:nvPr/>
          </p:nvCxnSpPr>
          <p:spPr>
            <a:xfrm>
              <a:off x="6056744" y="6161705"/>
              <a:ext cx="132271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439C1F6-F34C-CEDF-07E4-215A3CCAF105}"/>
                </a:ext>
              </a:extLst>
            </p:cNvPr>
            <p:cNvSpPr/>
            <p:nvPr/>
          </p:nvSpPr>
          <p:spPr>
            <a:xfrm rot="17453819">
              <a:off x="6652482" y="5566984"/>
              <a:ext cx="115583" cy="12041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8116BCF-1D5C-791B-716B-E127CCBFFEFC}"/>
              </a:ext>
            </a:extLst>
          </p:cNvPr>
          <p:cNvGrpSpPr/>
          <p:nvPr/>
        </p:nvGrpSpPr>
        <p:grpSpPr>
          <a:xfrm>
            <a:off x="4737869" y="4401732"/>
            <a:ext cx="1345795" cy="1089305"/>
            <a:chOff x="4737869" y="4401732"/>
            <a:chExt cx="1345795" cy="1089305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D8BD76D-527E-6C26-8ABF-E3AB391B54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18138" y="4691909"/>
              <a:ext cx="385692" cy="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EBD29E3-0C03-20BF-F6BB-F593A9ED0237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105636" y="5199972"/>
              <a:ext cx="0" cy="384048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C58838B-7842-E0C0-81C3-9932C2DC15D0}"/>
                </a:ext>
              </a:extLst>
            </p:cNvPr>
            <p:cNvGrpSpPr/>
            <p:nvPr/>
          </p:nvGrpSpPr>
          <p:grpSpPr>
            <a:xfrm>
              <a:off x="4737869" y="4401732"/>
              <a:ext cx="1345795" cy="1089305"/>
              <a:chOff x="5307128" y="4424448"/>
              <a:chExt cx="1345795" cy="1089305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557BAF4-202C-4FCB-4A67-5F25AFFDBE84}"/>
                  </a:ext>
                </a:extLst>
              </p:cNvPr>
              <p:cNvGrpSpPr/>
              <p:nvPr/>
            </p:nvGrpSpPr>
            <p:grpSpPr>
              <a:xfrm>
                <a:off x="5343485" y="4424448"/>
                <a:ext cx="1309438" cy="1089305"/>
                <a:chOff x="6008579" y="3340729"/>
                <a:chExt cx="1176787" cy="1246683"/>
              </a:xfrm>
            </p:grpSpPr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042D5617-00DC-C4F8-2C5F-482C0D70B9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523838" y="3502547"/>
                  <a:ext cx="0" cy="1084865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F5B2D800-6DAE-BD59-6FC5-52D68BB3560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15153" y="3340729"/>
                      <a:ext cx="266854" cy="36933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US" i="1" dirty="0"/>
                    </a:p>
                  </p:txBody>
                </p:sp>
              </mc:Choice>
              <mc:Fallback xmlns="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F5B2D800-6DAE-BD59-6FC5-52D68BB3560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15153" y="3340729"/>
                      <a:ext cx="266854" cy="369335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 l="-2041" b="-188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9A672C59-2E02-8AD5-7BC6-AA502EEC91B5}"/>
                    </a:ext>
                  </a:extLst>
                </p:cNvPr>
                <p:cNvSpPr txBox="1"/>
                <p:nvPr/>
              </p:nvSpPr>
              <p:spPr>
                <a:xfrm>
                  <a:off x="6918512" y="3990042"/>
                  <a:ext cx="2668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i="1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z</a:t>
                  </a:r>
                </a:p>
              </p:txBody>
            </p: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10A0D6D7-6773-1C0A-F820-BE2531BB6B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08579" y="4080443"/>
                  <a:ext cx="1083439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0F5810DD-77CE-B7F2-CC46-6B2C732DA769}"/>
                  </a:ext>
                </a:extLst>
              </p:cNvPr>
              <p:cNvSpPr/>
              <p:nvPr/>
            </p:nvSpPr>
            <p:spPr>
              <a:xfrm rot="13961106" flipH="1">
                <a:off x="5899332" y="4407346"/>
                <a:ext cx="109819" cy="129422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2FB5F3D-6CC4-7389-13F1-AD8DD3B9DB11}"/>
              </a:ext>
            </a:extLst>
          </p:cNvPr>
          <p:cNvGrpSpPr/>
          <p:nvPr/>
        </p:nvGrpSpPr>
        <p:grpSpPr>
          <a:xfrm>
            <a:off x="2273801" y="4337361"/>
            <a:ext cx="1254174" cy="1054635"/>
            <a:chOff x="2857595" y="3447393"/>
            <a:chExt cx="1392971" cy="1320212"/>
          </a:xfrm>
        </p:grpSpPr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5E91269A-0D11-A20C-4995-C9FB72F8FEE1}"/>
                </a:ext>
              </a:extLst>
            </p:cNvPr>
            <p:cNvCxnSpPr/>
            <p:nvPr/>
          </p:nvCxnSpPr>
          <p:spPr>
            <a:xfrm>
              <a:off x="2857595" y="4156767"/>
              <a:ext cx="131430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8DB9DED2-2D91-C3EB-5106-78AE902830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9793" y="3620486"/>
              <a:ext cx="0" cy="114711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0AB6FD0-BE26-D342-FD8F-B877D3AC3221}"/>
                    </a:ext>
                  </a:extLst>
                </p:cNvPr>
                <p:cNvSpPr txBox="1"/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B2198FB7-6BAA-BCA1-C2BD-1F86F77F8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blipFill>
                  <a:blip r:embed="rId7"/>
                  <a:stretch>
                    <a:fillRect l="-12195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D81A4E1-17AB-B629-BFE9-71512DCC4994}"/>
                </a:ext>
              </a:extLst>
            </p:cNvPr>
            <p:cNvSpPr txBox="1"/>
            <p:nvPr/>
          </p:nvSpPr>
          <p:spPr>
            <a:xfrm>
              <a:off x="3968410" y="4057032"/>
              <a:ext cx="282156" cy="403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9919A9EB-6876-CC12-7AFF-52A22C74FB28}"/>
                </a:ext>
              </a:extLst>
            </p:cNvPr>
            <p:cNvSpPr/>
            <p:nvPr/>
          </p:nvSpPr>
          <p:spPr>
            <a:xfrm rot="5400000">
              <a:off x="3417053" y="3604241"/>
              <a:ext cx="114707" cy="1105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1519FEA4-DE3E-8220-C09A-688B9EE872E9}"/>
              </a:ext>
            </a:extLst>
          </p:cNvPr>
          <p:cNvGrpSpPr/>
          <p:nvPr/>
        </p:nvGrpSpPr>
        <p:grpSpPr>
          <a:xfrm>
            <a:off x="2309026" y="5451003"/>
            <a:ext cx="1254174" cy="1054635"/>
            <a:chOff x="2857595" y="3447393"/>
            <a:chExt cx="1392971" cy="1320212"/>
          </a:xfrm>
        </p:grpSpPr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5039011E-F963-7B55-4BE9-AA1EFB463215}"/>
                </a:ext>
              </a:extLst>
            </p:cNvPr>
            <p:cNvCxnSpPr/>
            <p:nvPr/>
          </p:nvCxnSpPr>
          <p:spPr>
            <a:xfrm>
              <a:off x="2857595" y="4156767"/>
              <a:ext cx="131430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33E6B1F7-5371-9EA0-C55C-42E9C74B9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9793" y="3620486"/>
              <a:ext cx="0" cy="114711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C823AAA9-FA6C-A7A5-1E81-23BFB5DBE17E}"/>
                    </a:ext>
                  </a:extLst>
                </p:cNvPr>
                <p:cNvSpPr txBox="1"/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C673A332-A1EA-EC72-4F1E-19D6870EA1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blipFill>
                  <a:blip r:embed="rId10"/>
                  <a:stretch>
                    <a:fillRect l="-21429" r="-9524" b="-94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21AB2EC4-70C4-0CCC-36B7-DD229BF79817}"/>
                </a:ext>
              </a:extLst>
            </p:cNvPr>
            <p:cNvSpPr txBox="1"/>
            <p:nvPr/>
          </p:nvSpPr>
          <p:spPr>
            <a:xfrm>
              <a:off x="3968410" y="4057032"/>
              <a:ext cx="282156" cy="403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74518A4-7E88-E5FB-72C1-656B72656F84}"/>
                </a:ext>
              </a:extLst>
            </p:cNvPr>
            <p:cNvSpPr/>
            <p:nvPr/>
          </p:nvSpPr>
          <p:spPr>
            <a:xfrm rot="4136536">
              <a:off x="3461208" y="3604241"/>
              <a:ext cx="114707" cy="1105056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11877ED-4B25-3193-0DEE-3E63E7DAE832}"/>
              </a:ext>
            </a:extLst>
          </p:cNvPr>
          <p:cNvSpPr/>
          <p:nvPr/>
        </p:nvSpPr>
        <p:spPr>
          <a:xfrm>
            <a:off x="1931850" y="3160450"/>
            <a:ext cx="217584" cy="475719"/>
          </a:xfrm>
          <a:custGeom>
            <a:avLst/>
            <a:gdLst>
              <a:gd name="csX0" fmla="*/ 92259 w 217584"/>
              <a:gd name="csY0" fmla="*/ 0 h 488272"/>
              <a:gd name="csX1" fmla="*/ 3482 w 217584"/>
              <a:gd name="csY1" fmla="*/ 133166 h 488272"/>
              <a:gd name="csX2" fmla="*/ 198791 w 217584"/>
              <a:gd name="csY2" fmla="*/ 257453 h 488272"/>
              <a:gd name="csX3" fmla="*/ 198791 w 217584"/>
              <a:gd name="csY3" fmla="*/ 488272 h 4882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17584" h="488272">
                <a:moveTo>
                  <a:pt x="92259" y="0"/>
                </a:moveTo>
                <a:cubicBezTo>
                  <a:pt x="38993" y="45128"/>
                  <a:pt x="-14273" y="90257"/>
                  <a:pt x="3482" y="133166"/>
                </a:cubicBezTo>
                <a:cubicBezTo>
                  <a:pt x="21237" y="176075"/>
                  <a:pt x="166239" y="198269"/>
                  <a:pt x="198791" y="257453"/>
                </a:cubicBezTo>
                <a:cubicBezTo>
                  <a:pt x="231343" y="316637"/>
                  <a:pt x="215067" y="402454"/>
                  <a:pt x="198791" y="488272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ACA760-4869-C0EF-510E-4EA4373E78C3}"/>
                  </a:ext>
                </a:extLst>
              </p:cNvPr>
              <p:cNvSpPr txBox="1"/>
              <p:nvPr/>
            </p:nvSpPr>
            <p:spPr>
              <a:xfrm>
                <a:off x="1165171" y="2819400"/>
                <a:ext cx="1730429" cy="340519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1.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 coupling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ACA760-4869-C0EF-510E-4EA4373E7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171" y="2819400"/>
                <a:ext cx="1730429" cy="340519"/>
              </a:xfrm>
              <a:prstGeom prst="roundRect">
                <a:avLst/>
              </a:prstGeom>
              <a:blipFill>
                <a:blip r:embed="rId16"/>
                <a:stretch>
                  <a:fillRect b="-122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FD5B298-498C-9AE6-1800-BEAC975A45E6}"/>
              </a:ext>
            </a:extLst>
          </p:cNvPr>
          <p:cNvSpPr/>
          <p:nvPr/>
        </p:nvSpPr>
        <p:spPr>
          <a:xfrm>
            <a:off x="8124825" y="3231472"/>
            <a:ext cx="970597" cy="471372"/>
          </a:xfrm>
          <a:custGeom>
            <a:avLst/>
            <a:gdLst>
              <a:gd name="csX0" fmla="*/ 870012 w 998987"/>
              <a:gd name="csY0" fmla="*/ 0 h 390618"/>
              <a:gd name="csX1" fmla="*/ 949911 w 998987"/>
              <a:gd name="csY1" fmla="*/ 221942 h 390618"/>
              <a:gd name="csX2" fmla="*/ 213064 w 998987"/>
              <a:gd name="csY2" fmla="*/ 150921 h 390618"/>
              <a:gd name="csX3" fmla="*/ 0 w 998987"/>
              <a:gd name="csY3" fmla="*/ 390618 h 390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98987" h="390618">
                <a:moveTo>
                  <a:pt x="870012" y="0"/>
                </a:moveTo>
                <a:cubicBezTo>
                  <a:pt x="964707" y="98394"/>
                  <a:pt x="1059402" y="196789"/>
                  <a:pt x="949911" y="221942"/>
                </a:cubicBezTo>
                <a:cubicBezTo>
                  <a:pt x="840420" y="247095"/>
                  <a:pt x="371382" y="122808"/>
                  <a:pt x="213064" y="150921"/>
                </a:cubicBezTo>
                <a:cubicBezTo>
                  <a:pt x="54746" y="179034"/>
                  <a:pt x="27373" y="284826"/>
                  <a:pt x="0" y="390618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415AAC2-03F3-B3D3-6029-607CA2B4A959}"/>
              </a:ext>
            </a:extLst>
          </p:cNvPr>
          <p:cNvSpPr/>
          <p:nvPr/>
        </p:nvSpPr>
        <p:spPr>
          <a:xfrm>
            <a:off x="8972550" y="3231472"/>
            <a:ext cx="1121361" cy="390617"/>
          </a:xfrm>
          <a:custGeom>
            <a:avLst/>
            <a:gdLst>
              <a:gd name="csX0" fmla="*/ 0 w 1003177"/>
              <a:gd name="csY0" fmla="*/ 0 h 390617"/>
              <a:gd name="csX1" fmla="*/ 230819 w 1003177"/>
              <a:gd name="csY1" fmla="*/ 186431 h 390617"/>
              <a:gd name="csX2" fmla="*/ 692458 w 1003177"/>
              <a:gd name="csY2" fmla="*/ 150920 h 390617"/>
              <a:gd name="csX3" fmla="*/ 1003177 w 1003177"/>
              <a:gd name="csY3" fmla="*/ 390617 h 3906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03177" h="390617">
                <a:moveTo>
                  <a:pt x="0" y="0"/>
                </a:moveTo>
                <a:cubicBezTo>
                  <a:pt x="57704" y="80639"/>
                  <a:pt x="115409" y="161278"/>
                  <a:pt x="230819" y="186431"/>
                </a:cubicBezTo>
                <a:cubicBezTo>
                  <a:pt x="346229" y="211584"/>
                  <a:pt x="563732" y="116889"/>
                  <a:pt x="692458" y="150920"/>
                </a:cubicBezTo>
                <a:cubicBezTo>
                  <a:pt x="821184" y="184951"/>
                  <a:pt x="912180" y="287784"/>
                  <a:pt x="1003177" y="390617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FD2EB-2186-9473-DFD8-C5F29378A6E6}"/>
              </a:ext>
            </a:extLst>
          </p:cNvPr>
          <p:cNvSpPr txBox="1"/>
          <p:nvPr/>
        </p:nvSpPr>
        <p:spPr>
          <a:xfrm>
            <a:off x="8098668" y="2891818"/>
            <a:ext cx="2040544" cy="347477"/>
          </a:xfrm>
          <a:prstGeom prst="roundRect">
            <a:avLst/>
          </a:prstGeom>
          <a:solidFill>
            <a:srgbClr val="C0504D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4. Remove couplings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23B4B1-051B-EA85-16E1-9589EB40D588}"/>
                  </a:ext>
                </a:extLst>
              </p:cNvPr>
              <p:cNvSpPr txBox="1"/>
              <p:nvPr/>
            </p:nvSpPr>
            <p:spPr>
              <a:xfrm>
                <a:off x="3002756" y="2992040"/>
                <a:ext cx="1552141" cy="340519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4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23B4B1-051B-EA85-16E1-9589EB40D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56" y="2992040"/>
                <a:ext cx="1552141" cy="340519"/>
              </a:xfrm>
              <a:prstGeom prst="roundRect">
                <a:avLst/>
              </a:prstGeom>
              <a:blipFill>
                <a:blip r:embed="rId17"/>
                <a:stretch>
                  <a:fillRect b="-1034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E76E0DD-D49C-AA3D-6C92-8CE50B65E73F}"/>
              </a:ext>
            </a:extLst>
          </p:cNvPr>
          <p:cNvSpPr/>
          <p:nvPr/>
        </p:nvSpPr>
        <p:spPr>
          <a:xfrm>
            <a:off x="6034226" y="3193257"/>
            <a:ext cx="163784" cy="442912"/>
          </a:xfrm>
          <a:custGeom>
            <a:avLst/>
            <a:gdLst>
              <a:gd name="csX0" fmla="*/ 0 w 163784"/>
              <a:gd name="csY0" fmla="*/ 0 h 408372"/>
              <a:gd name="csX1" fmla="*/ 159798 w 163784"/>
              <a:gd name="csY1" fmla="*/ 115409 h 408372"/>
              <a:gd name="csX2" fmla="*/ 115410 w 163784"/>
              <a:gd name="csY2" fmla="*/ 266330 h 408372"/>
              <a:gd name="csX3" fmla="*/ 115410 w 163784"/>
              <a:gd name="csY3" fmla="*/ 408372 h 4083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3784" h="408372">
                <a:moveTo>
                  <a:pt x="0" y="0"/>
                </a:moveTo>
                <a:cubicBezTo>
                  <a:pt x="70281" y="35510"/>
                  <a:pt x="140563" y="71021"/>
                  <a:pt x="159798" y="115409"/>
                </a:cubicBezTo>
                <a:cubicBezTo>
                  <a:pt x="179033" y="159797"/>
                  <a:pt x="122808" y="217503"/>
                  <a:pt x="115410" y="266330"/>
                </a:cubicBezTo>
                <a:cubicBezTo>
                  <a:pt x="108012" y="315157"/>
                  <a:pt x="111711" y="361764"/>
                  <a:pt x="115410" y="408372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FF8EC2-92DE-3EFD-DBE9-03A55CA89F9F}"/>
                  </a:ext>
                </a:extLst>
              </p:cNvPr>
              <p:cNvSpPr txBox="1"/>
              <p:nvPr/>
            </p:nvSpPr>
            <p:spPr>
              <a:xfrm>
                <a:off x="4652685" y="2620771"/>
                <a:ext cx="3125503" cy="578882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-acceleration w/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 coupling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 chirp control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FF8EC2-92DE-3EFD-DBE9-03A55CA8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685" y="2620771"/>
                <a:ext cx="3125503" cy="578882"/>
              </a:xfrm>
              <a:prstGeom prst="roundRect">
                <a:avLst/>
              </a:prstGeom>
              <a:blipFill>
                <a:blip r:embed="rId18"/>
                <a:stretch>
                  <a:fillRect b="-412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7EE4426-AF14-60DD-B90E-937A4DAE58BE}"/>
              </a:ext>
            </a:extLst>
          </p:cNvPr>
          <p:cNvSpPr/>
          <p:nvPr/>
        </p:nvSpPr>
        <p:spPr>
          <a:xfrm>
            <a:off x="3746319" y="3329938"/>
            <a:ext cx="401819" cy="375285"/>
          </a:xfrm>
          <a:custGeom>
            <a:avLst/>
            <a:gdLst>
              <a:gd name="csX0" fmla="*/ 26502 w 401819"/>
              <a:gd name="csY0" fmla="*/ 0 h 327660"/>
              <a:gd name="csX1" fmla="*/ 34122 w 401819"/>
              <a:gd name="csY1" fmla="*/ 106680 h 327660"/>
              <a:gd name="csX2" fmla="*/ 361782 w 401819"/>
              <a:gd name="csY2" fmla="*/ 121920 h 327660"/>
              <a:gd name="csX3" fmla="*/ 384642 w 401819"/>
              <a:gd name="csY3" fmla="*/ 327660 h 3276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01819" h="327660">
                <a:moveTo>
                  <a:pt x="26502" y="0"/>
                </a:moveTo>
                <a:cubicBezTo>
                  <a:pt x="2372" y="43180"/>
                  <a:pt x="-21758" y="86360"/>
                  <a:pt x="34122" y="106680"/>
                </a:cubicBezTo>
                <a:cubicBezTo>
                  <a:pt x="90002" y="127000"/>
                  <a:pt x="303362" y="85090"/>
                  <a:pt x="361782" y="121920"/>
                </a:cubicBezTo>
                <a:cubicBezTo>
                  <a:pt x="420202" y="158750"/>
                  <a:pt x="402422" y="243205"/>
                  <a:pt x="384642" y="32766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2904FB4E-4FFA-9101-59E2-5CEA0666C9E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200" y="887518"/>
            <a:ext cx="6933648" cy="1707632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6FE68FD3-B8DD-1C25-2164-DCDAFAC8D03F}"/>
                  </a:ext>
                </a:extLst>
              </p:cNvPr>
              <p:cNvSpPr/>
              <p:nvPr/>
            </p:nvSpPr>
            <p:spPr>
              <a:xfrm>
                <a:off x="10983650" y="3105238"/>
                <a:ext cx="1085078" cy="3686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6FE68FD3-B8DD-1C25-2164-DCDAFAC8D0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650" y="3105238"/>
                <a:ext cx="1085078" cy="368663"/>
              </a:xfrm>
              <a:prstGeom prst="roundRect">
                <a:avLst/>
              </a:prstGeom>
              <a:blipFill>
                <a:blip r:embed="rId20"/>
                <a:stretch>
                  <a:fillRect b="-4615"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9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3" grpId="0" animBg="1"/>
      <p:bldP spid="55" grpId="0" animBg="1"/>
      <p:bldP spid="16" grpId="0" animBg="1"/>
      <p:bldP spid="17" grpId="0" animBg="1"/>
      <p:bldP spid="15" grpId="0" animBg="1"/>
      <p:bldP spid="5" grpId="0" animBg="1"/>
      <p:bldP spid="29" grpId="0" animBg="1"/>
      <p:bldP spid="30" grpId="0" animBg="1"/>
      <p:bldP spid="9" grpId="0" animBg="1"/>
      <p:bldP spid="6" grpId="0" animBg="1"/>
      <p:bldP spid="40" grpId="0" animBg="1"/>
      <p:bldP spid="7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DBAF9-01DF-5C89-60FF-5B902CF9C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397101-7BE5-0FD3-E57C-2223AD95D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383"/>
            <a:ext cx="10058400" cy="859267"/>
          </a:xfrm>
        </p:spPr>
        <p:txBody>
          <a:bodyPr>
            <a:noAutofit/>
          </a:bodyPr>
          <a:lstStyle/>
          <a:p>
            <a:r>
              <a:rPr lang="en-US" sz="3600" dirty="0"/>
              <a:t>Principle of TDC-based chirping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73FE98-E69C-DDF8-6025-88C23717121A}"/>
              </a:ext>
            </a:extLst>
          </p:cNvPr>
          <p:cNvSpPr txBox="1"/>
          <p:nvPr/>
        </p:nvSpPr>
        <p:spPr>
          <a:xfrm>
            <a:off x="8552047" y="1946385"/>
            <a:ext cx="3639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C00000"/>
                </a:solidFill>
              </a:rPr>
              <a:t>Accelerating cavities can operate on-crest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2EE19495-936A-7364-3538-41095F441B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200" y="943600"/>
                <a:ext cx="8623277" cy="17370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Arial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en-US" sz="1800" b="1" dirty="0"/>
                  <a:t>Chirp control scheme: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Introduce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′−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coupling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Angular deflection becomes horizontal displacement through drift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Second TDC accelerates based on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, which is determined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/>
                  <a:t> chirp adjusted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en-US" sz="1600" dirty="0"/>
                  <a:t>Second drift and third TDC remove remaining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coupling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2EE19495-936A-7364-3538-41095F441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943600"/>
                <a:ext cx="8623277" cy="1737075"/>
              </a:xfrm>
              <a:prstGeom prst="rect">
                <a:avLst/>
              </a:prstGeom>
              <a:blipFill>
                <a:blip r:embed="rId2"/>
                <a:stretch>
                  <a:fillRect l="-636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FB8623C0-823A-0A47-DEB9-288F3E53DCA4}"/>
              </a:ext>
            </a:extLst>
          </p:cNvPr>
          <p:cNvGrpSpPr/>
          <p:nvPr/>
        </p:nvGrpSpPr>
        <p:grpSpPr>
          <a:xfrm>
            <a:off x="0" y="3834320"/>
            <a:ext cx="1183348" cy="418866"/>
            <a:chOff x="-12041976" y="22088649"/>
            <a:chExt cx="3197218" cy="1095449"/>
          </a:xfrm>
        </p:grpSpPr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7DC29461-121D-8C6C-CF20-61747029CB06}"/>
                </a:ext>
              </a:extLst>
            </p:cNvPr>
            <p:cNvCxnSpPr>
              <a:cxnSpLocks/>
            </p:cNvCxnSpPr>
            <p:nvPr/>
          </p:nvCxnSpPr>
          <p:spPr>
            <a:xfrm>
              <a:off x="-11432123" y="22088649"/>
              <a:ext cx="2587365" cy="0"/>
            </a:xfrm>
            <a:prstGeom prst="straightConnector1">
              <a:avLst/>
            </a:prstGeom>
            <a:ln w="1270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1197260-5CC3-83A8-D311-318764A32069}"/>
                </a:ext>
              </a:extLst>
            </p:cNvPr>
            <p:cNvSpPr txBox="1"/>
            <p:nvPr/>
          </p:nvSpPr>
          <p:spPr>
            <a:xfrm>
              <a:off x="-12041976" y="22379724"/>
              <a:ext cx="2686054" cy="80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/>
                <a:t>Beam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DBB59F94-CCD8-C62A-8049-8846E2A8E239}"/>
                  </a:ext>
                </a:extLst>
              </p:cNvPr>
              <p:cNvSpPr/>
              <p:nvPr/>
            </p:nvSpPr>
            <p:spPr>
              <a:xfrm>
                <a:off x="9543848" y="3648463"/>
                <a:ext cx="1156391" cy="790580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22A09007-FCCB-BEA9-FB60-347637B499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3848" y="3648463"/>
                <a:ext cx="1156391" cy="79058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CE26471E-9EC6-FC55-B3DD-4EF21030D00B}"/>
              </a:ext>
            </a:extLst>
          </p:cNvPr>
          <p:cNvGrpSpPr/>
          <p:nvPr/>
        </p:nvGrpSpPr>
        <p:grpSpPr>
          <a:xfrm>
            <a:off x="10534706" y="4428407"/>
            <a:ext cx="1271842" cy="1038656"/>
            <a:chOff x="8468341" y="2886404"/>
            <a:chExt cx="1913271" cy="1390941"/>
          </a:xfrm>
        </p:grpSpPr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88CDB007-91F3-58C9-4B1E-D390A279A219}"/>
                </a:ext>
              </a:extLst>
            </p:cNvPr>
            <p:cNvCxnSpPr>
              <a:cxnSpLocks/>
            </p:cNvCxnSpPr>
            <p:nvPr/>
          </p:nvCxnSpPr>
          <p:spPr>
            <a:xfrm>
              <a:off x="8468341" y="3645582"/>
              <a:ext cx="191327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>
              <a:extLst>
                <a:ext uri="{FF2B5EF4-FFF2-40B4-BE49-F238E27FC236}">
                  <a16:creationId xmlns:a16="http://schemas.microsoft.com/office/drawing/2014/main" id="{487AE1A7-AB99-37B4-79F7-1068A4FCEE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98515" y="3056065"/>
              <a:ext cx="0" cy="122128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6890E455-3AFD-E780-3C03-D045CBFD803B}"/>
                    </a:ext>
                  </a:extLst>
                </p:cNvPr>
                <p:cNvSpPr txBox="1"/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A7AA2311-A56E-A6F8-A8B3-C1E70CAFB4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blipFill>
                  <a:blip r:embed="rId4"/>
                  <a:stretch>
                    <a:fillRect l="-22222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80C6385-9660-23CD-E310-09FFF41E2656}"/>
                </a:ext>
              </a:extLst>
            </p:cNvPr>
            <p:cNvSpPr txBox="1"/>
            <p:nvPr/>
          </p:nvSpPr>
          <p:spPr>
            <a:xfrm>
              <a:off x="10012794" y="3602133"/>
              <a:ext cx="330758" cy="432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5842176C-B48B-19D2-DB3D-6DC3F4ECC5FB}"/>
                </a:ext>
              </a:extLst>
            </p:cNvPr>
            <p:cNvSpPr/>
            <p:nvPr/>
          </p:nvSpPr>
          <p:spPr>
            <a:xfrm rot="16200000" flipH="1">
              <a:off x="9310053" y="2829459"/>
              <a:ext cx="126094" cy="1632324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74BFAF2A-4ABD-3556-CB82-72EA7088CB3B}"/>
                  </a:ext>
                </a:extLst>
              </p:cNvPr>
              <p:cNvSpPr/>
              <p:nvPr/>
            </p:nvSpPr>
            <p:spPr>
              <a:xfrm>
                <a:off x="5555808" y="3648463"/>
                <a:ext cx="1156391" cy="790580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m:rPr>
                          <m:sty m:val="p"/>
                        </m:rPr>
                        <a:rPr lang="en-US" sz="2400" dirty="0">
                          <a:latin typeface="Cambria Math" panose="02040503050406030204" pitchFamily="18" charset="0"/>
                        </a:rPr>
                        <m:t>κ</m:t>
                      </m:r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C440620F-2FB8-B7CF-A5BE-DB8620BD10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08" y="3648463"/>
                <a:ext cx="1156391" cy="79058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61866835-1646-993A-AE53-5CE3FE8BA902}"/>
                  </a:ext>
                </a:extLst>
              </p:cNvPr>
              <p:cNvSpPr/>
              <p:nvPr/>
            </p:nvSpPr>
            <p:spPr>
              <a:xfrm>
                <a:off x="1567767" y="3648463"/>
                <a:ext cx="1156391" cy="790580"/>
              </a:xfrm>
              <a:prstGeom prst="roundRect">
                <a:avLst/>
              </a:prstGeom>
              <a:solidFill>
                <a:srgbClr val="C89E4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i="0" dirty="0" smtClean="0">
                          <a:latin typeface="Cambria Math" panose="02040503050406030204" pitchFamily="18" charset="0"/>
                        </a:rPr>
                        <m:t>κ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A13C9D10-9A41-F398-7FB0-82E2F43031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767" y="3648463"/>
                <a:ext cx="1156391" cy="79058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07024B0C-F92B-AAF6-F29B-C312280B7326}"/>
              </a:ext>
            </a:extLst>
          </p:cNvPr>
          <p:cNvGrpSpPr/>
          <p:nvPr/>
        </p:nvGrpSpPr>
        <p:grpSpPr>
          <a:xfrm>
            <a:off x="446017" y="4420418"/>
            <a:ext cx="1254174" cy="1054635"/>
            <a:chOff x="2857595" y="3447393"/>
            <a:chExt cx="1392971" cy="1320212"/>
          </a:xfrm>
        </p:grpSpPr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C6825C79-298A-02BE-0EE9-D1977862A47B}"/>
                </a:ext>
              </a:extLst>
            </p:cNvPr>
            <p:cNvCxnSpPr/>
            <p:nvPr/>
          </p:nvCxnSpPr>
          <p:spPr>
            <a:xfrm>
              <a:off x="2857595" y="4156767"/>
              <a:ext cx="131430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4D0F88F6-8592-ED8E-EF91-9F55E27986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9793" y="3620486"/>
              <a:ext cx="0" cy="114711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C1F130CE-F60B-0EC6-6181-9246DA80A7B2}"/>
                    </a:ext>
                  </a:extLst>
                </p:cNvPr>
                <p:cNvSpPr txBox="1"/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B2198FB7-6BAA-BCA1-C2BD-1F86F77F8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blipFill>
                  <a:blip r:embed="rId7"/>
                  <a:stretch>
                    <a:fillRect l="-12195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83A5A49-903E-BA5D-97CB-8DF853D87C53}"/>
                </a:ext>
              </a:extLst>
            </p:cNvPr>
            <p:cNvSpPr txBox="1"/>
            <p:nvPr/>
          </p:nvSpPr>
          <p:spPr>
            <a:xfrm>
              <a:off x="3968410" y="4057032"/>
              <a:ext cx="282156" cy="403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11226F4-678B-A962-0C33-2DF0FA3FCCD2}"/>
                </a:ext>
              </a:extLst>
            </p:cNvPr>
            <p:cNvSpPr/>
            <p:nvPr/>
          </p:nvSpPr>
          <p:spPr>
            <a:xfrm rot="5400000">
              <a:off x="3417053" y="3604241"/>
              <a:ext cx="114707" cy="1105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AEF6734-77F5-9CAF-0690-BED3A003754F}"/>
              </a:ext>
            </a:extLst>
          </p:cNvPr>
          <p:cNvGrpSpPr/>
          <p:nvPr/>
        </p:nvGrpSpPr>
        <p:grpSpPr>
          <a:xfrm>
            <a:off x="8687774" y="4420418"/>
            <a:ext cx="1331332" cy="1054635"/>
            <a:chOff x="8599193" y="3443796"/>
            <a:chExt cx="1196463" cy="1207008"/>
          </a:xfrm>
        </p:grpSpPr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A70FB575-8268-C09C-114D-93254DD91FFB}"/>
                </a:ext>
              </a:extLst>
            </p:cNvPr>
            <p:cNvCxnSpPr>
              <a:cxnSpLocks/>
            </p:cNvCxnSpPr>
            <p:nvPr/>
          </p:nvCxnSpPr>
          <p:spPr>
            <a:xfrm>
              <a:off x="8599193" y="4110889"/>
              <a:ext cx="1143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Arrow Connector 98">
              <a:extLst>
                <a:ext uri="{FF2B5EF4-FFF2-40B4-BE49-F238E27FC236}">
                  <a16:creationId xmlns:a16="http://schemas.microsoft.com/office/drawing/2014/main" id="{00E4F361-CF85-CE35-8198-3F7F143D07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4885" y="3607078"/>
              <a:ext cx="0" cy="104372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FFAB0E4F-5DA2-408F-CA00-A51FB3C729A3}"/>
                    </a:ext>
                  </a:extLst>
                </p:cNvPr>
                <p:cNvSpPr txBox="1"/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3CFAF3A6-5A24-9BF3-E1D8-7B0F3048F2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2222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95782B0-C552-1B8F-4326-94756CFF9AE1}"/>
                </a:ext>
              </a:extLst>
            </p:cNvPr>
            <p:cNvSpPr txBox="1"/>
            <p:nvPr/>
          </p:nvSpPr>
          <p:spPr>
            <a:xfrm>
              <a:off x="9598059" y="4032482"/>
              <a:ext cx="197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1A20B7E-5867-4F7E-AB6A-C12E1D8BA95E}"/>
                </a:ext>
              </a:extLst>
            </p:cNvPr>
            <p:cNvSpPr/>
            <p:nvPr/>
          </p:nvSpPr>
          <p:spPr>
            <a:xfrm rot="16200000" flipH="1">
              <a:off x="9099623" y="3621078"/>
              <a:ext cx="107762" cy="975160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156C7D5-679C-2C49-F642-06D7705FF3ED}"/>
              </a:ext>
            </a:extLst>
          </p:cNvPr>
          <p:cNvGrpSpPr/>
          <p:nvPr/>
        </p:nvGrpSpPr>
        <p:grpSpPr>
          <a:xfrm>
            <a:off x="10569932" y="5542049"/>
            <a:ext cx="1271842" cy="1038656"/>
            <a:chOff x="10421726" y="5542049"/>
            <a:chExt cx="1271842" cy="1038656"/>
          </a:xfrm>
        </p:grpSpPr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8AE2007A-388F-44C1-BC04-4430173D157D}"/>
                </a:ext>
              </a:extLst>
            </p:cNvPr>
            <p:cNvCxnSpPr>
              <a:cxnSpLocks/>
            </p:cNvCxnSpPr>
            <p:nvPr/>
          </p:nvCxnSpPr>
          <p:spPr>
            <a:xfrm>
              <a:off x="10421726" y="6108949"/>
              <a:ext cx="127184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1F7B9235-29E5-75C9-3BE1-1F96AE1932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040057" y="5668740"/>
              <a:ext cx="0" cy="91196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8274AA5E-22E4-6D3E-CB77-8E3C5CDA44A5}"/>
                    </a:ext>
                  </a:extLst>
                </p:cNvPr>
                <p:cNvSpPr txBox="1"/>
                <p:nvPr/>
              </p:nvSpPr>
              <p:spPr>
                <a:xfrm>
                  <a:off x="11116924" y="5542049"/>
                  <a:ext cx="219871" cy="322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CF735B79-714D-BEE4-23A2-622885722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16924" y="5542049"/>
                  <a:ext cx="219871" cy="322708"/>
                </a:xfrm>
                <a:prstGeom prst="rect">
                  <a:avLst/>
                </a:prstGeom>
                <a:blipFill>
                  <a:blip r:embed="rId8"/>
                  <a:stretch>
                    <a:fillRect l="-33333" r="-19444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F5D964-3040-3892-E6A8-583B5EC97BCD}"/>
                </a:ext>
              </a:extLst>
            </p:cNvPr>
            <p:cNvSpPr txBox="1"/>
            <p:nvPr/>
          </p:nvSpPr>
          <p:spPr>
            <a:xfrm>
              <a:off x="11448397" y="6076505"/>
              <a:ext cx="219871" cy="32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54C7689-E96D-64FD-EAE8-85AEA6DF9D3D}"/>
                </a:ext>
              </a:extLst>
            </p:cNvPr>
            <p:cNvSpPr/>
            <p:nvPr/>
          </p:nvSpPr>
          <p:spPr>
            <a:xfrm rot="16200000" flipH="1">
              <a:off x="11007887" y="5566437"/>
              <a:ext cx="94158" cy="1085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EEF5A76-6536-FA4A-AAB3-3F8607918DAE}"/>
              </a:ext>
            </a:extLst>
          </p:cNvPr>
          <p:cNvGrpSpPr/>
          <p:nvPr/>
        </p:nvGrpSpPr>
        <p:grpSpPr>
          <a:xfrm>
            <a:off x="481242" y="5534060"/>
            <a:ext cx="1254174" cy="1054635"/>
            <a:chOff x="2376446" y="5534060"/>
            <a:chExt cx="1254174" cy="1054635"/>
          </a:xfrm>
        </p:grpSpPr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709F2344-3C48-FA53-63E6-84B33283A0C5}"/>
                </a:ext>
              </a:extLst>
            </p:cNvPr>
            <p:cNvCxnSpPr>
              <a:cxnSpLocks/>
            </p:cNvCxnSpPr>
            <p:nvPr/>
          </p:nvCxnSpPr>
          <p:spPr>
            <a:xfrm>
              <a:off x="2525958" y="6103455"/>
              <a:ext cx="0" cy="30047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7949923F-0D9E-D0F8-00BC-0691B08AED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4241" y="5785547"/>
              <a:ext cx="0" cy="30047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BDA20AB1-8D41-D35B-357A-F5A281115A66}"/>
                </a:ext>
              </a:extLst>
            </p:cNvPr>
            <p:cNvGrpSpPr/>
            <p:nvPr/>
          </p:nvGrpSpPr>
          <p:grpSpPr>
            <a:xfrm>
              <a:off x="2376446" y="5534060"/>
              <a:ext cx="1254174" cy="1054635"/>
              <a:chOff x="2857595" y="3447393"/>
              <a:chExt cx="1392971" cy="1320212"/>
            </a:xfrm>
          </p:grpSpPr>
          <p:cxnSp>
            <p:nvCxnSpPr>
              <p:cNvPr id="88" name="Straight Arrow Connector 87">
                <a:extLst>
                  <a:ext uri="{FF2B5EF4-FFF2-40B4-BE49-F238E27FC236}">
                    <a16:creationId xmlns:a16="http://schemas.microsoft.com/office/drawing/2014/main" id="{81796FB8-C834-9143-CBCB-578DA0D02D53}"/>
                  </a:ext>
                </a:extLst>
              </p:cNvPr>
              <p:cNvCxnSpPr/>
              <p:nvPr/>
            </p:nvCxnSpPr>
            <p:spPr>
              <a:xfrm>
                <a:off x="2857595" y="4156767"/>
                <a:ext cx="131430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013F0A6C-1778-ABAB-E0D8-66798367BA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79793" y="3620486"/>
                <a:ext cx="0" cy="11471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040C2263-6406-C7A3-30ED-C5F29E95C137}"/>
                      </a:ext>
                    </a:extLst>
                  </p:cNvPr>
                  <p:cNvSpPr txBox="1"/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90" name="TextBox 89">
                    <a:extLst>
                      <a:ext uri="{FF2B5EF4-FFF2-40B4-BE49-F238E27FC236}">
                        <a16:creationId xmlns:a16="http://schemas.microsoft.com/office/drawing/2014/main" id="{C673A332-A1EA-EC72-4F1E-19D6870EA1B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21429" r="-9524" b="-943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5F62CE7-2259-D34B-8D4A-08D49F1E2FD3}"/>
                  </a:ext>
                </a:extLst>
              </p:cNvPr>
              <p:cNvSpPr txBox="1"/>
              <p:nvPr/>
            </p:nvSpPr>
            <p:spPr>
              <a:xfrm>
                <a:off x="3968410" y="4057032"/>
                <a:ext cx="282156" cy="40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135E55E-5F09-8DE4-C534-BCCDA1CBCE01}"/>
                  </a:ext>
                </a:extLst>
              </p:cNvPr>
              <p:cNvSpPr/>
              <p:nvPr/>
            </p:nvSpPr>
            <p:spPr>
              <a:xfrm rot="5400000">
                <a:off x="3461208" y="3604241"/>
                <a:ext cx="114707" cy="110505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88C6407-51B8-0A15-9676-F762DD0265DE}"/>
              </a:ext>
            </a:extLst>
          </p:cNvPr>
          <p:cNvGrpSpPr/>
          <p:nvPr/>
        </p:nvGrpSpPr>
        <p:grpSpPr>
          <a:xfrm>
            <a:off x="4697685" y="5518080"/>
            <a:ext cx="1426620" cy="1086594"/>
            <a:chOff x="4158674" y="5518080"/>
            <a:chExt cx="1426620" cy="1086594"/>
          </a:xfrm>
        </p:grpSpPr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1B4669F-EC04-424C-C021-D4A5C41EBB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20032" y="5656762"/>
              <a:ext cx="0" cy="94791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BAB9E033-34BE-2F23-98EA-6A9F282BE278}"/>
                    </a:ext>
                  </a:extLst>
                </p:cNvPr>
                <p:cNvSpPr txBox="1"/>
                <p:nvPr/>
              </p:nvSpPr>
              <p:spPr>
                <a:xfrm>
                  <a:off x="4898501" y="5518080"/>
                  <a:ext cx="296935" cy="322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ECF680F7-9164-091A-EA04-E85678BD01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8501" y="5518080"/>
                  <a:ext cx="296935" cy="322708"/>
                </a:xfrm>
                <a:prstGeom prst="rect">
                  <a:avLst/>
                </a:prstGeom>
                <a:blipFill>
                  <a:blip r:embed="rId11"/>
                  <a:stretch>
                    <a:fillRect l="-12245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8DC6896-A887-1158-1FBB-60F5E170C545}"/>
                </a:ext>
              </a:extLst>
            </p:cNvPr>
            <p:cNvSpPr txBox="1"/>
            <p:nvPr/>
          </p:nvSpPr>
          <p:spPr>
            <a:xfrm>
              <a:off x="5288359" y="6082716"/>
              <a:ext cx="296935" cy="322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2057EE64-F919-A4E6-4867-B2BBD489B088}"/>
                </a:ext>
              </a:extLst>
            </p:cNvPr>
            <p:cNvCxnSpPr>
              <a:cxnSpLocks/>
            </p:cNvCxnSpPr>
            <p:nvPr/>
          </p:nvCxnSpPr>
          <p:spPr>
            <a:xfrm>
              <a:off x="4158674" y="6161705"/>
              <a:ext cx="132271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479EB657-9FB3-4134-17BE-DF25CC435B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46435" y="6017760"/>
              <a:ext cx="0" cy="47938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E39107D1-9D9D-09E2-EA97-4F8D04D59E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6133" y="5828016"/>
              <a:ext cx="0" cy="47938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3812DE4-5D90-09D6-4DB8-703EB5691DAA}"/>
                </a:ext>
              </a:extLst>
            </p:cNvPr>
            <p:cNvSpPr/>
            <p:nvPr/>
          </p:nvSpPr>
          <p:spPr>
            <a:xfrm rot="15184635">
              <a:off x="4794167" y="5551082"/>
              <a:ext cx="115583" cy="12041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CFBA4B7-53CB-4216-A949-508F0BDF3FB0}"/>
              </a:ext>
            </a:extLst>
          </p:cNvPr>
          <p:cNvGrpSpPr/>
          <p:nvPr/>
        </p:nvGrpSpPr>
        <p:grpSpPr>
          <a:xfrm>
            <a:off x="8722999" y="5534060"/>
            <a:ext cx="1331332" cy="1054635"/>
            <a:chOff x="8261346" y="5534060"/>
            <a:chExt cx="1331332" cy="1054635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7523F08B-0215-BBB7-EEFC-6B3B6434C6E7}"/>
                </a:ext>
              </a:extLst>
            </p:cNvPr>
            <p:cNvCxnSpPr>
              <a:cxnSpLocks/>
            </p:cNvCxnSpPr>
            <p:nvPr/>
          </p:nvCxnSpPr>
          <p:spPr>
            <a:xfrm>
              <a:off x="8261346" y="6116939"/>
              <a:ext cx="127184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4FD61127-6206-17EB-25A1-749FF1B92A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9677" y="5676729"/>
              <a:ext cx="0" cy="91196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6BFB9DC8-C85A-DDF5-4288-750AC0FA18A1}"/>
                    </a:ext>
                  </a:extLst>
                </p:cNvPr>
                <p:cNvSpPr txBox="1"/>
                <p:nvPr/>
              </p:nvSpPr>
              <p:spPr>
                <a:xfrm>
                  <a:off x="8946369" y="5534060"/>
                  <a:ext cx="219872" cy="3227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74612BE8-26AD-8F2A-4B6E-6BB2DE060B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6369" y="5534060"/>
                  <a:ext cx="219872" cy="322707"/>
                </a:xfrm>
                <a:prstGeom prst="rect">
                  <a:avLst/>
                </a:prstGeom>
                <a:blipFill>
                  <a:blip r:embed="rId12"/>
                  <a:stretch>
                    <a:fillRect l="-33333" r="-19444" b="-94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E0CAA44-D2C4-A92D-983F-B11B89CA1E99}"/>
                </a:ext>
              </a:extLst>
            </p:cNvPr>
            <p:cNvSpPr txBox="1"/>
            <p:nvPr/>
          </p:nvSpPr>
          <p:spPr>
            <a:xfrm>
              <a:off x="9372807" y="6048430"/>
              <a:ext cx="219871" cy="32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EBD0CC68-EAC6-41B4-3862-BCBA4BCC2DF2}"/>
                </a:ext>
              </a:extLst>
            </p:cNvPr>
            <p:cNvCxnSpPr>
              <a:cxnSpLocks/>
            </p:cNvCxnSpPr>
            <p:nvPr/>
          </p:nvCxnSpPr>
          <p:spPr>
            <a:xfrm>
              <a:off x="8444462" y="5999396"/>
              <a:ext cx="0" cy="332609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2543973C-6789-B182-2CCE-8496882125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19845" y="5930265"/>
              <a:ext cx="0" cy="30047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6441C7A-DE9D-5044-A9A2-C1DB962B18BE}"/>
                </a:ext>
              </a:extLst>
            </p:cNvPr>
            <p:cNvSpPr/>
            <p:nvPr/>
          </p:nvSpPr>
          <p:spPr>
            <a:xfrm rot="17214105" flipH="1">
              <a:off x="8847508" y="5572346"/>
              <a:ext cx="94158" cy="10850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F0BE2F4-E90F-439F-3D20-5BAAF317ABB2}"/>
              </a:ext>
            </a:extLst>
          </p:cNvPr>
          <p:cNvGrpSpPr/>
          <p:nvPr/>
        </p:nvGrpSpPr>
        <p:grpSpPr>
          <a:xfrm>
            <a:off x="6251741" y="4404438"/>
            <a:ext cx="1345795" cy="1086594"/>
            <a:chOff x="5307128" y="4427154"/>
            <a:chExt cx="1345795" cy="108659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8C02C57-7CBA-6549-5504-CFDD1218B7B7}"/>
                </a:ext>
              </a:extLst>
            </p:cNvPr>
            <p:cNvGrpSpPr/>
            <p:nvPr/>
          </p:nvGrpSpPr>
          <p:grpSpPr>
            <a:xfrm>
              <a:off x="5343485" y="4427154"/>
              <a:ext cx="1309438" cy="1086594"/>
              <a:chOff x="6008579" y="3343828"/>
              <a:chExt cx="1176787" cy="1243584"/>
            </a:xfrm>
          </p:grpSpPr>
          <p:cxnSp>
            <p:nvCxnSpPr>
              <p:cNvPr id="105" name="Straight Arrow Connector 104">
                <a:extLst>
                  <a:ext uri="{FF2B5EF4-FFF2-40B4-BE49-F238E27FC236}">
                    <a16:creationId xmlns:a16="http://schemas.microsoft.com/office/drawing/2014/main" id="{80EA9410-FB04-F166-F93B-098FF71A7E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23838" y="3502547"/>
                <a:ext cx="0" cy="108486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C57569E0-9B0B-06F5-3D77-D187A7DBA51D}"/>
                      </a:ext>
                    </a:extLst>
                  </p:cNvPr>
                  <p:cNvSpPr txBox="1"/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106" name="TextBox 105">
                    <a:extLst>
                      <a:ext uri="{FF2B5EF4-FFF2-40B4-BE49-F238E27FC236}">
                        <a16:creationId xmlns:a16="http://schemas.microsoft.com/office/drawing/2014/main" id="{98FDA4BB-F336-D6FA-2087-D857DD6B242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2041" b="-192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02B77E4C-CA23-B987-E4A0-921EED82DDFB}"/>
                  </a:ext>
                </a:extLst>
              </p:cNvPr>
              <p:cNvSpPr txBox="1"/>
              <p:nvPr/>
            </p:nvSpPr>
            <p:spPr>
              <a:xfrm>
                <a:off x="6918512" y="3990042"/>
                <a:ext cx="266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cxnSp>
            <p:nvCxnSpPr>
              <p:cNvPr id="108" name="Straight Arrow Connector 107">
                <a:extLst>
                  <a:ext uri="{FF2B5EF4-FFF2-40B4-BE49-F238E27FC236}">
                    <a16:creationId xmlns:a16="http://schemas.microsoft.com/office/drawing/2014/main" id="{DD4D5EF5-B821-4F49-A69C-6595A178B5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8579" y="4080443"/>
                <a:ext cx="1083439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82ACDD6E-43B1-588E-446D-9C94A3DCE4A7}"/>
                </a:ext>
              </a:extLst>
            </p:cNvPr>
            <p:cNvSpPr/>
            <p:nvPr/>
          </p:nvSpPr>
          <p:spPr>
            <a:xfrm rot="13961106" flipH="1">
              <a:off x="5899332" y="4407346"/>
              <a:ext cx="109819" cy="1294227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sp>
        <p:nvSpPr>
          <p:cNvPr id="16" name="Right Brace 15">
            <a:extLst>
              <a:ext uri="{FF2B5EF4-FFF2-40B4-BE49-F238E27FC236}">
                <a16:creationId xmlns:a16="http://schemas.microsoft.com/office/drawing/2014/main" id="{712D99E5-7705-80B3-A613-E8FD978299D2}"/>
              </a:ext>
            </a:extLst>
          </p:cNvPr>
          <p:cNvSpPr/>
          <p:nvPr/>
        </p:nvSpPr>
        <p:spPr>
          <a:xfrm rot="16200000">
            <a:off x="3956158" y="2561416"/>
            <a:ext cx="349502" cy="268094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587C416C-93B0-3C4F-8D22-2CD7F83B812B}"/>
              </a:ext>
            </a:extLst>
          </p:cNvPr>
          <p:cNvSpPr/>
          <p:nvPr/>
        </p:nvSpPr>
        <p:spPr>
          <a:xfrm rot="16200000">
            <a:off x="7941762" y="2540640"/>
            <a:ext cx="349502" cy="2722495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49F0E32-7AC7-4410-E3A8-69BF325F2C22}"/>
              </a:ext>
            </a:extLst>
          </p:cNvPr>
          <p:cNvGrpSpPr/>
          <p:nvPr/>
        </p:nvGrpSpPr>
        <p:grpSpPr>
          <a:xfrm>
            <a:off x="6229994" y="5518080"/>
            <a:ext cx="1426620" cy="1086594"/>
            <a:chOff x="6056744" y="5518080"/>
            <a:chExt cx="1426620" cy="1086594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528B89E-AF57-9D23-0F18-9B4DC30FA8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18102" y="5656762"/>
              <a:ext cx="0" cy="94791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C8DC642-7190-3D5B-ED79-9D48A3A3576C}"/>
                    </a:ext>
                  </a:extLst>
                </p:cNvPr>
                <p:cNvSpPr txBox="1"/>
                <p:nvPr/>
              </p:nvSpPr>
              <p:spPr>
                <a:xfrm>
                  <a:off x="6796571" y="5518080"/>
                  <a:ext cx="296935" cy="3227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6AED88C-4ED7-3FE7-44AE-2C56858E2B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6571" y="5518080"/>
                  <a:ext cx="296935" cy="322708"/>
                </a:xfrm>
                <a:prstGeom prst="rect">
                  <a:avLst/>
                </a:prstGeom>
                <a:blipFill>
                  <a:blip r:embed="rId14"/>
                  <a:stretch>
                    <a:fillRect l="-10204" r="-2041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F3660B-95A8-4FFB-F832-B0D9262CEC9C}"/>
                </a:ext>
              </a:extLst>
            </p:cNvPr>
            <p:cNvSpPr txBox="1"/>
            <p:nvPr/>
          </p:nvSpPr>
          <p:spPr>
            <a:xfrm>
              <a:off x="7186429" y="6082716"/>
              <a:ext cx="296935" cy="322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A20F549-1420-0AF0-6324-A130C725E5D0}"/>
                </a:ext>
              </a:extLst>
            </p:cNvPr>
            <p:cNvCxnSpPr>
              <a:cxnSpLocks/>
            </p:cNvCxnSpPr>
            <p:nvPr/>
          </p:nvCxnSpPr>
          <p:spPr>
            <a:xfrm>
              <a:off x="6056744" y="6161705"/>
              <a:ext cx="132271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87C724D-5B84-D0D4-D90F-7A208903DEBC}"/>
                </a:ext>
              </a:extLst>
            </p:cNvPr>
            <p:cNvSpPr/>
            <p:nvPr/>
          </p:nvSpPr>
          <p:spPr>
            <a:xfrm rot="17453819">
              <a:off x="6652482" y="5566984"/>
              <a:ext cx="115583" cy="12041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4296EED-9D5E-0DD6-C029-28B99D033E0D}"/>
              </a:ext>
            </a:extLst>
          </p:cNvPr>
          <p:cNvGrpSpPr/>
          <p:nvPr/>
        </p:nvGrpSpPr>
        <p:grpSpPr>
          <a:xfrm>
            <a:off x="4737869" y="4401732"/>
            <a:ext cx="1345795" cy="1089305"/>
            <a:chOff x="4737869" y="4401732"/>
            <a:chExt cx="1345795" cy="1089305"/>
          </a:xfrm>
        </p:grpSpPr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3D29F98-DB3C-6A88-4A10-D6D3736286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18138" y="4691909"/>
              <a:ext cx="385692" cy="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20E5559-BF0E-AD3E-D2E5-FAFE43033440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105636" y="5199972"/>
              <a:ext cx="0" cy="384048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9FF7C23-ED19-2577-5678-C3ECF583E510}"/>
                </a:ext>
              </a:extLst>
            </p:cNvPr>
            <p:cNvGrpSpPr/>
            <p:nvPr/>
          </p:nvGrpSpPr>
          <p:grpSpPr>
            <a:xfrm>
              <a:off x="4737869" y="4401732"/>
              <a:ext cx="1345795" cy="1089305"/>
              <a:chOff x="5307128" y="4424448"/>
              <a:chExt cx="1345795" cy="1089305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B6C51C2-6FB9-5593-4C58-30841ED9EA2F}"/>
                  </a:ext>
                </a:extLst>
              </p:cNvPr>
              <p:cNvGrpSpPr/>
              <p:nvPr/>
            </p:nvGrpSpPr>
            <p:grpSpPr>
              <a:xfrm>
                <a:off x="5343485" y="4424448"/>
                <a:ext cx="1309438" cy="1089305"/>
                <a:chOff x="6008579" y="3340729"/>
                <a:chExt cx="1176787" cy="1246683"/>
              </a:xfrm>
            </p:grpSpPr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B2B50947-8983-4003-0283-FAB98B7C03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523838" y="3502547"/>
                  <a:ext cx="0" cy="1084865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5F9952ED-B214-2E08-37B6-B72B473BF48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315153" y="3340729"/>
                      <a:ext cx="266854" cy="36933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US" i="1" dirty="0"/>
                    </a:p>
                  </p:txBody>
                </p:sp>
              </mc:Choice>
              <mc:Fallback xmlns="">
                <p:sp>
                  <p:nvSpPr>
                    <p:cNvPr id="25" name="TextBox 24">
                      <a:extLst>
                        <a:ext uri="{FF2B5EF4-FFF2-40B4-BE49-F238E27FC236}">
                          <a16:creationId xmlns:a16="http://schemas.microsoft.com/office/drawing/2014/main" id="{F5B2D800-6DAE-BD59-6FC5-52D68BB3560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315153" y="3340729"/>
                      <a:ext cx="266854" cy="369335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 l="-2041" b="-188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351E36E6-EE58-D253-95A6-C22075DDD00D}"/>
                    </a:ext>
                  </a:extLst>
                </p:cNvPr>
                <p:cNvSpPr txBox="1"/>
                <p:nvPr/>
              </p:nvSpPr>
              <p:spPr>
                <a:xfrm>
                  <a:off x="6918512" y="3990042"/>
                  <a:ext cx="2668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i="1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z</a:t>
                  </a:r>
                </a:p>
              </p:txBody>
            </p: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21D37166-BFAF-A57C-F035-762CEF3E14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08579" y="4080443"/>
                  <a:ext cx="1083439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2C931AAD-3671-A362-0007-502C62A0DCCE}"/>
                  </a:ext>
                </a:extLst>
              </p:cNvPr>
              <p:cNvSpPr/>
              <p:nvPr/>
            </p:nvSpPr>
            <p:spPr>
              <a:xfrm rot="13961106" flipH="1">
                <a:off x="5899332" y="4407346"/>
                <a:ext cx="109819" cy="1294227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41F5366-7619-1792-C645-5491263DF0EA}"/>
              </a:ext>
            </a:extLst>
          </p:cNvPr>
          <p:cNvGrpSpPr/>
          <p:nvPr/>
        </p:nvGrpSpPr>
        <p:grpSpPr>
          <a:xfrm>
            <a:off x="2273801" y="4337361"/>
            <a:ext cx="1254174" cy="1054635"/>
            <a:chOff x="2857595" y="3447393"/>
            <a:chExt cx="1392971" cy="1320212"/>
          </a:xfrm>
        </p:grpSpPr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F25B6D26-24F6-231B-F918-0006A23B2FBC}"/>
                </a:ext>
              </a:extLst>
            </p:cNvPr>
            <p:cNvCxnSpPr/>
            <p:nvPr/>
          </p:nvCxnSpPr>
          <p:spPr>
            <a:xfrm>
              <a:off x="2857595" y="4156767"/>
              <a:ext cx="131430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A71D88B1-4AE7-DE63-4F4B-997B1C6720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9793" y="3620486"/>
              <a:ext cx="0" cy="114711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672FFA46-1E6B-43F0-FD55-3D3C0A3118B1}"/>
                    </a:ext>
                  </a:extLst>
                </p:cNvPr>
                <p:cNvSpPr txBox="1"/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B2198FB7-6BAA-BCA1-C2BD-1F86F77F8B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blipFill>
                  <a:blip r:embed="rId7"/>
                  <a:stretch>
                    <a:fillRect l="-12195" b="-18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385B075-FF40-6ABC-E490-8F434C364B58}"/>
                </a:ext>
              </a:extLst>
            </p:cNvPr>
            <p:cNvSpPr txBox="1"/>
            <p:nvPr/>
          </p:nvSpPr>
          <p:spPr>
            <a:xfrm>
              <a:off x="3968410" y="4057032"/>
              <a:ext cx="282156" cy="403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3B9C954F-C4A3-C685-7D0C-A46E9AA1AEFE}"/>
                </a:ext>
              </a:extLst>
            </p:cNvPr>
            <p:cNvSpPr/>
            <p:nvPr/>
          </p:nvSpPr>
          <p:spPr>
            <a:xfrm rot="5400000">
              <a:off x="3417053" y="3604241"/>
              <a:ext cx="114707" cy="1105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AE92833-E3D3-6388-9889-37157760090A}"/>
              </a:ext>
            </a:extLst>
          </p:cNvPr>
          <p:cNvGrpSpPr/>
          <p:nvPr/>
        </p:nvGrpSpPr>
        <p:grpSpPr>
          <a:xfrm>
            <a:off x="2309026" y="5451003"/>
            <a:ext cx="1254174" cy="1054635"/>
            <a:chOff x="2857595" y="3447393"/>
            <a:chExt cx="1392971" cy="1320212"/>
          </a:xfrm>
        </p:grpSpPr>
        <p:cxnSp>
          <p:nvCxnSpPr>
            <p:cNvPr id="134" name="Straight Arrow Connector 133">
              <a:extLst>
                <a:ext uri="{FF2B5EF4-FFF2-40B4-BE49-F238E27FC236}">
                  <a16:creationId xmlns:a16="http://schemas.microsoft.com/office/drawing/2014/main" id="{65D7C2C2-D50A-AC58-0F8D-A1AE91B31F17}"/>
                </a:ext>
              </a:extLst>
            </p:cNvPr>
            <p:cNvCxnSpPr/>
            <p:nvPr/>
          </p:nvCxnSpPr>
          <p:spPr>
            <a:xfrm>
              <a:off x="2857595" y="4156767"/>
              <a:ext cx="131430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8D1C0C3C-8A9F-D674-E518-427C793C7E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79793" y="3620486"/>
              <a:ext cx="0" cy="114711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F53231ED-C579-43E2-0ECD-F53B3DCBC49E}"/>
                    </a:ext>
                  </a:extLst>
                </p:cNvPr>
                <p:cNvSpPr txBox="1"/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C673A332-A1EA-EC72-4F1E-19D6870EA1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2161" y="3447393"/>
                  <a:ext cx="282155" cy="403970"/>
                </a:xfrm>
                <a:prstGeom prst="rect">
                  <a:avLst/>
                </a:prstGeom>
                <a:blipFill>
                  <a:blip r:embed="rId10"/>
                  <a:stretch>
                    <a:fillRect l="-21429" r="-9524" b="-94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548508AE-280B-3EB4-0A88-B15010B9C88E}"/>
                </a:ext>
              </a:extLst>
            </p:cNvPr>
            <p:cNvSpPr txBox="1"/>
            <p:nvPr/>
          </p:nvSpPr>
          <p:spPr>
            <a:xfrm>
              <a:off x="3968410" y="4057032"/>
              <a:ext cx="282156" cy="403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901A3B41-F429-E917-06AC-B04715FF382B}"/>
                </a:ext>
              </a:extLst>
            </p:cNvPr>
            <p:cNvSpPr/>
            <p:nvPr/>
          </p:nvSpPr>
          <p:spPr>
            <a:xfrm rot="4136536">
              <a:off x="3461208" y="3604241"/>
              <a:ext cx="114707" cy="1105056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D3A27B4-F5E2-09FC-E3DE-FAA94A1E9D97}"/>
              </a:ext>
            </a:extLst>
          </p:cNvPr>
          <p:cNvSpPr/>
          <p:nvPr/>
        </p:nvSpPr>
        <p:spPr>
          <a:xfrm>
            <a:off x="1931850" y="3160450"/>
            <a:ext cx="217584" cy="475719"/>
          </a:xfrm>
          <a:custGeom>
            <a:avLst/>
            <a:gdLst>
              <a:gd name="csX0" fmla="*/ 92259 w 217584"/>
              <a:gd name="csY0" fmla="*/ 0 h 488272"/>
              <a:gd name="csX1" fmla="*/ 3482 w 217584"/>
              <a:gd name="csY1" fmla="*/ 133166 h 488272"/>
              <a:gd name="csX2" fmla="*/ 198791 w 217584"/>
              <a:gd name="csY2" fmla="*/ 257453 h 488272"/>
              <a:gd name="csX3" fmla="*/ 198791 w 217584"/>
              <a:gd name="csY3" fmla="*/ 488272 h 4882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17584" h="488272">
                <a:moveTo>
                  <a:pt x="92259" y="0"/>
                </a:moveTo>
                <a:cubicBezTo>
                  <a:pt x="38993" y="45128"/>
                  <a:pt x="-14273" y="90257"/>
                  <a:pt x="3482" y="133166"/>
                </a:cubicBezTo>
                <a:cubicBezTo>
                  <a:pt x="21237" y="176075"/>
                  <a:pt x="166239" y="198269"/>
                  <a:pt x="198791" y="257453"/>
                </a:cubicBezTo>
                <a:cubicBezTo>
                  <a:pt x="231343" y="316637"/>
                  <a:pt x="215067" y="402454"/>
                  <a:pt x="198791" y="488272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89688C3-24E1-B0BB-1369-78349C30CD71}"/>
                  </a:ext>
                </a:extLst>
              </p:cNvPr>
              <p:cNvSpPr txBox="1"/>
              <p:nvPr/>
            </p:nvSpPr>
            <p:spPr>
              <a:xfrm>
                <a:off x="1165171" y="2819400"/>
                <a:ext cx="1730429" cy="340519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1.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′−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 coupling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6ACA760-4869-C0EF-510E-4EA4373E7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171" y="2819400"/>
                <a:ext cx="1730429" cy="340519"/>
              </a:xfrm>
              <a:prstGeom prst="roundRect">
                <a:avLst/>
              </a:prstGeom>
              <a:blipFill>
                <a:blip r:embed="rId16"/>
                <a:stretch>
                  <a:fillRect b="-122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D0972AB-E233-30BD-80DD-338C2BA049F4}"/>
              </a:ext>
            </a:extLst>
          </p:cNvPr>
          <p:cNvSpPr/>
          <p:nvPr/>
        </p:nvSpPr>
        <p:spPr>
          <a:xfrm>
            <a:off x="8124825" y="3231472"/>
            <a:ext cx="970597" cy="471372"/>
          </a:xfrm>
          <a:custGeom>
            <a:avLst/>
            <a:gdLst>
              <a:gd name="csX0" fmla="*/ 870012 w 998987"/>
              <a:gd name="csY0" fmla="*/ 0 h 390618"/>
              <a:gd name="csX1" fmla="*/ 949911 w 998987"/>
              <a:gd name="csY1" fmla="*/ 221942 h 390618"/>
              <a:gd name="csX2" fmla="*/ 213064 w 998987"/>
              <a:gd name="csY2" fmla="*/ 150921 h 390618"/>
              <a:gd name="csX3" fmla="*/ 0 w 998987"/>
              <a:gd name="csY3" fmla="*/ 390618 h 3906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98987" h="390618">
                <a:moveTo>
                  <a:pt x="870012" y="0"/>
                </a:moveTo>
                <a:cubicBezTo>
                  <a:pt x="964707" y="98394"/>
                  <a:pt x="1059402" y="196789"/>
                  <a:pt x="949911" y="221942"/>
                </a:cubicBezTo>
                <a:cubicBezTo>
                  <a:pt x="840420" y="247095"/>
                  <a:pt x="371382" y="122808"/>
                  <a:pt x="213064" y="150921"/>
                </a:cubicBezTo>
                <a:cubicBezTo>
                  <a:pt x="54746" y="179034"/>
                  <a:pt x="27373" y="284826"/>
                  <a:pt x="0" y="390618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794EDEF-0CBA-AA09-58E6-CB30BC546A6E}"/>
              </a:ext>
            </a:extLst>
          </p:cNvPr>
          <p:cNvSpPr/>
          <p:nvPr/>
        </p:nvSpPr>
        <p:spPr>
          <a:xfrm>
            <a:off x="8972550" y="3231472"/>
            <a:ext cx="1121361" cy="390617"/>
          </a:xfrm>
          <a:custGeom>
            <a:avLst/>
            <a:gdLst>
              <a:gd name="csX0" fmla="*/ 0 w 1003177"/>
              <a:gd name="csY0" fmla="*/ 0 h 390617"/>
              <a:gd name="csX1" fmla="*/ 230819 w 1003177"/>
              <a:gd name="csY1" fmla="*/ 186431 h 390617"/>
              <a:gd name="csX2" fmla="*/ 692458 w 1003177"/>
              <a:gd name="csY2" fmla="*/ 150920 h 390617"/>
              <a:gd name="csX3" fmla="*/ 1003177 w 1003177"/>
              <a:gd name="csY3" fmla="*/ 390617 h 3906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003177" h="390617">
                <a:moveTo>
                  <a:pt x="0" y="0"/>
                </a:moveTo>
                <a:cubicBezTo>
                  <a:pt x="57704" y="80639"/>
                  <a:pt x="115409" y="161278"/>
                  <a:pt x="230819" y="186431"/>
                </a:cubicBezTo>
                <a:cubicBezTo>
                  <a:pt x="346229" y="211584"/>
                  <a:pt x="563732" y="116889"/>
                  <a:pt x="692458" y="150920"/>
                </a:cubicBezTo>
                <a:cubicBezTo>
                  <a:pt x="821184" y="184951"/>
                  <a:pt x="912180" y="287784"/>
                  <a:pt x="1003177" y="390617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476C18-40DE-2AB1-1580-032C34F91FDF}"/>
              </a:ext>
            </a:extLst>
          </p:cNvPr>
          <p:cNvSpPr txBox="1"/>
          <p:nvPr/>
        </p:nvSpPr>
        <p:spPr>
          <a:xfrm>
            <a:off x="8098668" y="2891818"/>
            <a:ext cx="2040544" cy="347477"/>
          </a:xfrm>
          <a:prstGeom prst="roundRect">
            <a:avLst/>
          </a:prstGeom>
          <a:solidFill>
            <a:srgbClr val="C0504D">
              <a:alpha val="80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4. Remove couplings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06E818-F974-3634-BE75-30E8C94728F8}"/>
                  </a:ext>
                </a:extLst>
              </p:cNvPr>
              <p:cNvSpPr txBox="1"/>
              <p:nvPr/>
            </p:nvSpPr>
            <p:spPr>
              <a:xfrm>
                <a:off x="3002756" y="2992040"/>
                <a:ext cx="1552141" cy="340519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2.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4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23B4B1-051B-EA85-16E1-9589EB40D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756" y="2992040"/>
                <a:ext cx="1552141" cy="340519"/>
              </a:xfrm>
              <a:prstGeom prst="roundRect">
                <a:avLst/>
              </a:prstGeom>
              <a:blipFill>
                <a:blip r:embed="rId17"/>
                <a:stretch>
                  <a:fillRect b="-1034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B7A928E-B999-15C7-0CB3-B8EFF75E352C}"/>
              </a:ext>
            </a:extLst>
          </p:cNvPr>
          <p:cNvSpPr/>
          <p:nvPr/>
        </p:nvSpPr>
        <p:spPr>
          <a:xfrm>
            <a:off x="6034226" y="3193257"/>
            <a:ext cx="163784" cy="442912"/>
          </a:xfrm>
          <a:custGeom>
            <a:avLst/>
            <a:gdLst>
              <a:gd name="csX0" fmla="*/ 0 w 163784"/>
              <a:gd name="csY0" fmla="*/ 0 h 408372"/>
              <a:gd name="csX1" fmla="*/ 159798 w 163784"/>
              <a:gd name="csY1" fmla="*/ 115409 h 408372"/>
              <a:gd name="csX2" fmla="*/ 115410 w 163784"/>
              <a:gd name="csY2" fmla="*/ 266330 h 408372"/>
              <a:gd name="csX3" fmla="*/ 115410 w 163784"/>
              <a:gd name="csY3" fmla="*/ 408372 h 4083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63784" h="408372">
                <a:moveTo>
                  <a:pt x="0" y="0"/>
                </a:moveTo>
                <a:cubicBezTo>
                  <a:pt x="70281" y="35510"/>
                  <a:pt x="140563" y="71021"/>
                  <a:pt x="159798" y="115409"/>
                </a:cubicBezTo>
                <a:cubicBezTo>
                  <a:pt x="179033" y="159797"/>
                  <a:pt x="122808" y="217503"/>
                  <a:pt x="115410" y="266330"/>
                </a:cubicBezTo>
                <a:cubicBezTo>
                  <a:pt x="108012" y="315157"/>
                  <a:pt x="111711" y="361764"/>
                  <a:pt x="115410" y="408372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0166F9-0460-F610-32FE-0A3E8B699C42}"/>
                  </a:ext>
                </a:extLst>
              </p:cNvPr>
              <p:cNvSpPr txBox="1"/>
              <p:nvPr/>
            </p:nvSpPr>
            <p:spPr>
              <a:xfrm>
                <a:off x="4652685" y="2620771"/>
                <a:ext cx="3125503" cy="578882"/>
              </a:xfrm>
              <a:prstGeom prst="roundRect">
                <a:avLst/>
              </a:prstGeom>
              <a:solidFill>
                <a:srgbClr val="C0504D">
                  <a:alpha val="80000"/>
                </a:srgb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-acceleration w/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 coupling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400" b="1" dirty="0">
                    <a:solidFill>
                      <a:schemeClr val="bg1"/>
                    </a:solidFill>
                  </a:rPr>
                  <a:t> chirp control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FF8EC2-92DE-3EFD-DBE9-03A55CA8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685" y="2620771"/>
                <a:ext cx="3125503" cy="578882"/>
              </a:xfrm>
              <a:prstGeom prst="roundRect">
                <a:avLst/>
              </a:prstGeom>
              <a:blipFill>
                <a:blip r:embed="rId18"/>
                <a:stretch>
                  <a:fillRect b="-4124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3716F96-0976-C16A-B15D-B9C5384EE7EC}"/>
              </a:ext>
            </a:extLst>
          </p:cNvPr>
          <p:cNvSpPr/>
          <p:nvPr/>
        </p:nvSpPr>
        <p:spPr>
          <a:xfrm>
            <a:off x="3746319" y="3329938"/>
            <a:ext cx="401819" cy="375285"/>
          </a:xfrm>
          <a:custGeom>
            <a:avLst/>
            <a:gdLst>
              <a:gd name="csX0" fmla="*/ 26502 w 401819"/>
              <a:gd name="csY0" fmla="*/ 0 h 327660"/>
              <a:gd name="csX1" fmla="*/ 34122 w 401819"/>
              <a:gd name="csY1" fmla="*/ 106680 h 327660"/>
              <a:gd name="csX2" fmla="*/ 361782 w 401819"/>
              <a:gd name="csY2" fmla="*/ 121920 h 327660"/>
              <a:gd name="csX3" fmla="*/ 384642 w 401819"/>
              <a:gd name="csY3" fmla="*/ 327660 h 3276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01819" h="327660">
                <a:moveTo>
                  <a:pt x="26502" y="0"/>
                </a:moveTo>
                <a:cubicBezTo>
                  <a:pt x="2372" y="43180"/>
                  <a:pt x="-21758" y="86360"/>
                  <a:pt x="34122" y="106680"/>
                </a:cubicBezTo>
                <a:cubicBezTo>
                  <a:pt x="90002" y="127000"/>
                  <a:pt x="303362" y="85090"/>
                  <a:pt x="361782" y="121920"/>
                </a:cubicBezTo>
                <a:cubicBezTo>
                  <a:pt x="420202" y="158750"/>
                  <a:pt x="402422" y="243205"/>
                  <a:pt x="384642" y="32766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E721556-0333-4A1A-AC8C-729082D2B3A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200" y="887518"/>
            <a:ext cx="6933648" cy="1707632"/>
          </a:xfrm>
          <a:prstGeom prst="rect">
            <a:avLst/>
          </a:prstGeom>
          <a:ln w="28575">
            <a:solidFill>
              <a:schemeClr val="tx1"/>
            </a:solidFill>
            <a:prstDash val="dash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4BEA4783-1440-6F04-460F-8D69A7D1BCD7}"/>
                  </a:ext>
                </a:extLst>
              </p:cNvPr>
              <p:cNvSpPr/>
              <p:nvPr/>
            </p:nvSpPr>
            <p:spPr>
              <a:xfrm>
                <a:off x="10983650" y="3105238"/>
                <a:ext cx="1085078" cy="368663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𝜅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∝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4BEA4783-1440-6F04-460F-8D69A7D1BC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83650" y="3105238"/>
                <a:ext cx="1085078" cy="368663"/>
              </a:xfrm>
              <a:prstGeom prst="roundRect">
                <a:avLst/>
              </a:prstGeom>
              <a:blipFill>
                <a:blip r:embed="rId20"/>
                <a:stretch>
                  <a:fillRect b="-4615"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EE7BF020-F48E-D3F0-19D8-5E8D7B88FD96}"/>
              </a:ext>
            </a:extLst>
          </p:cNvPr>
          <p:cNvSpPr/>
          <p:nvPr/>
        </p:nvSpPr>
        <p:spPr>
          <a:xfrm>
            <a:off x="0" y="4495800"/>
            <a:ext cx="12192000" cy="21656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E23BA1-200C-C178-3AA2-1B050FFE8440}"/>
              </a:ext>
            </a:extLst>
          </p:cNvPr>
          <p:cNvGrpSpPr/>
          <p:nvPr/>
        </p:nvGrpSpPr>
        <p:grpSpPr>
          <a:xfrm>
            <a:off x="4352274" y="4660559"/>
            <a:ext cx="2252562" cy="907128"/>
            <a:chOff x="8956652" y="2083734"/>
            <a:chExt cx="2258530" cy="807136"/>
          </a:xfrm>
          <a:noFill/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3C467810-0DA7-9E48-E940-F1C348FB2110}"/>
                    </a:ext>
                  </a:extLst>
                </p:cNvPr>
                <p:cNvSpPr txBox="1"/>
                <p:nvPr/>
              </p:nvSpPr>
              <p:spPr>
                <a:xfrm>
                  <a:off x="8989484" y="2083734"/>
                  <a:ext cx="2192866" cy="312418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US" sz="1600" b="0" smtClean="0"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lang="en-US" sz="1600" b="0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m:rPr>
                            <m:sty m:val="p"/>
                          </m:rPr>
                          <a:rPr lang="en-US" sz="1600" smtClean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sz="1600" smtClean="0">
                            <a:latin typeface="Cambria Math" panose="02040503050406030204" pitchFamily="18" charset="0"/>
                          </a:rPr>
                          <m:t>+3</m:t>
                        </m:r>
                        <m:sSub>
                          <m:sSubPr>
                            <m:ctrlPr>
                              <a:rPr lang="en-US" sz="160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60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1600" i="0">
                                <a:latin typeface="Cambria Math" panose="02040503050406030204" pitchFamily="18" charset="0"/>
                              </a:rPr>
                              <m:t>TDC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3C467810-0DA7-9E48-E940-F1C348FB21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9484" y="2083734"/>
                  <a:ext cx="2192866" cy="312418"/>
                </a:xfrm>
                <a:prstGeom prst="rect">
                  <a:avLst/>
                </a:prstGeom>
                <a:blipFill>
                  <a:blip r:embed="rId21"/>
                  <a:stretch>
                    <a:fillRect b="-70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00C3E0EF-C7AF-21F2-5FBC-F3A4C7703495}"/>
                    </a:ext>
                  </a:extLst>
                </p:cNvPr>
                <p:cNvSpPr txBox="1"/>
                <p:nvPr/>
              </p:nvSpPr>
              <p:spPr>
                <a:xfrm>
                  <a:off x="8956652" y="2399936"/>
                  <a:ext cx="2258530" cy="490934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sz="1600" b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600" b="0" smtClean="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p>
                            <m:r>
                              <a:rPr lang="en-US" sz="1600" b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600" b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60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1600" smtClean="0"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sz="1600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1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60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600" smtClean="0"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US" sz="1600" i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160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00C3E0EF-C7AF-21F2-5FBC-F3A4C77034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6652" y="2399936"/>
                  <a:ext cx="2258530" cy="490934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4073AE-6640-53CA-990D-8BB319D104C0}"/>
                  </a:ext>
                </a:extLst>
              </p:cNvPr>
              <p:cNvSpPr txBox="1"/>
              <p:nvPr/>
            </p:nvSpPr>
            <p:spPr>
              <a:xfrm>
                <a:off x="187039" y="4667886"/>
                <a:ext cx="4419163" cy="1808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chirper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e>
                                <m:r>
                                  <a:rPr lang="en-US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κ</m:t>
                                    </m:r>
                                  </m:e>
                                  <m:sup>
                                    <m:r>
                                      <a:rPr lang="en-US" sz="20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  <m:e>
                                <m:r>
                                  <a:rPr lang="en-US" sz="20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4073AE-6640-53CA-990D-8BB319D10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39" y="4667886"/>
                <a:ext cx="4419163" cy="18081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BA0504-10D9-B634-15AD-36FCD8E96F4B}"/>
                  </a:ext>
                </a:extLst>
              </p:cNvPr>
              <p:cNvSpPr txBox="1"/>
              <p:nvPr/>
            </p:nvSpPr>
            <p:spPr>
              <a:xfrm>
                <a:off x="6641668" y="5293528"/>
                <a:ext cx="5234492" cy="749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𝜟</m:t>
                    </m:r>
                    <m:sSub>
                      <m:sSubPr>
                        <m:ctrlP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</m:sSub>
                    <m:r>
                      <a:rPr lang="en-US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000" b="1" i="0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𝐜𝐡𝐢𝐫𝐩𝐞𝐫</m:t>
                        </m:r>
                        <m: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</m:sub>
                    </m:sSub>
                    <m:r>
                      <a:rPr lang="en-US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∝</m:t>
                    </m:r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𝜿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i="1" dirty="0">
                    <a:solidFill>
                      <a:srgbClr val="C00000"/>
                    </a:solidFill>
                  </a:rPr>
                  <a:t>, so changing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𝜿</m:t>
                    </m:r>
                  </m:oMath>
                </a14:m>
                <a:r>
                  <a:rPr lang="en-US" sz="2000" b="1" i="1" dirty="0">
                    <a:solidFill>
                      <a:srgbClr val="C00000"/>
                    </a:solidFill>
                  </a:rPr>
                  <a:t> doesn’t change sign of chirp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BA0504-10D9-B634-15AD-36FCD8E96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668" y="5293528"/>
                <a:ext cx="5234492" cy="749501"/>
              </a:xfrm>
              <a:prstGeom prst="rect">
                <a:avLst/>
              </a:prstGeom>
              <a:blipFill>
                <a:blip r:embed="rId24"/>
                <a:stretch>
                  <a:fillRect t="-2439" b="-13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1316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74446AC-606A-EDC0-41A4-924F710FD1B5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288417" y="4072102"/>
                <a:ext cx="6587549" cy="187149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sz="2400" b="1" dirty="0"/>
                  <a:t>Forming NID sections:</a:t>
                </a:r>
              </a:p>
              <a:p>
                <a:pPr lvl="1"/>
                <a:r>
                  <a:rPr lang="en-US" sz="2400" dirty="0"/>
                  <a:t>Form NID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using two quads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400" dirty="0"/>
                  <a:t> defocus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,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focuses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dirty="0"/>
                  <a:t> to prevent large vertical beam size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i="1" dirty="0"/>
                  <a:t> </a:t>
                </a:r>
                <a:r>
                  <a:rPr lang="en-US" sz="2400" dirty="0"/>
                  <a:t>are arbitrary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74446AC-606A-EDC0-41A4-924F710FD1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288417" y="4072102"/>
                <a:ext cx="6587549" cy="1871498"/>
              </a:xfrm>
              <a:blipFill>
                <a:blip r:embed="rId2"/>
                <a:stretch>
                  <a:fillRect l="-1203" t="-3909" b="-2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62E2EB3-9ED4-28CB-DB39-A54E4A8BA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670"/>
            <a:ext cx="11517125" cy="880081"/>
          </a:xfrm>
        </p:spPr>
        <p:txBody>
          <a:bodyPr>
            <a:noAutofit/>
          </a:bodyPr>
          <a:lstStyle/>
          <a:p>
            <a:r>
              <a:rPr lang="en-US" sz="3600" dirty="0"/>
              <a:t>Negative identity drift (NID) transport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F1862E-5F99-6FA6-AAFD-830FD2C9E309}"/>
              </a:ext>
            </a:extLst>
          </p:cNvPr>
          <p:cNvGrpSpPr/>
          <p:nvPr/>
        </p:nvGrpSpPr>
        <p:grpSpPr>
          <a:xfrm>
            <a:off x="795347" y="6116571"/>
            <a:ext cx="10601307" cy="830997"/>
            <a:chOff x="1412911" y="6116571"/>
            <a:chExt cx="9146147" cy="8309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4EEA28A-A6F3-663A-A321-0CA9309FAA05}"/>
                    </a:ext>
                  </a:extLst>
                </p:cNvPr>
                <p:cNvSpPr txBox="1"/>
                <p:nvPr/>
              </p:nvSpPr>
              <p:spPr>
                <a:xfrm>
                  <a:off x="1632942" y="6116571"/>
                  <a:ext cx="8926116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i="1" dirty="0">
                      <a:solidFill>
                        <a:schemeClr val="tx1"/>
                      </a:solidFill>
                    </a:rPr>
                    <a:t>Transport produces correct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a14:m>
                  <a:r>
                    <a:rPr lang="en-US" sz="2400" i="1" dirty="0">
                      <a:solidFill>
                        <a:schemeClr val="tx1"/>
                      </a:solidFill>
                    </a:rPr>
                    <a:t> and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</m:oMath>
                  </a14:m>
                  <a:r>
                    <a:rPr lang="en-US" sz="2400" i="1" dirty="0">
                      <a:solidFill>
                        <a:schemeClr val="tx1"/>
                      </a:solidFill>
                    </a:rPr>
                    <a:t> correlations for dechirping</a:t>
                  </a: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F4EEA28A-A6F3-663A-A321-0CA9309FAA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942" y="6116571"/>
                  <a:ext cx="8926116" cy="830997"/>
                </a:xfrm>
                <a:prstGeom prst="rect">
                  <a:avLst/>
                </a:prstGeom>
                <a:blipFill>
                  <a:blip r:embed="rId18"/>
                  <a:stretch>
                    <a:fillRect t="-51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2F5587DE-24B5-6D7F-B883-C9B0C73253A7}"/>
                </a:ext>
              </a:extLst>
            </p:cNvPr>
            <p:cNvSpPr/>
            <p:nvPr/>
          </p:nvSpPr>
          <p:spPr>
            <a:xfrm>
              <a:off x="1412911" y="6186048"/>
              <a:ext cx="548410" cy="322709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14000">
                  <a:srgbClr val="C00000">
                    <a:shade val="67500"/>
                    <a:satMod val="115000"/>
                  </a:srgbClr>
                </a:gs>
                <a:gs pos="100000">
                  <a:schemeClr val="bg1"/>
                </a:gs>
                <a:gs pos="29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9EDE0DA-03FF-38C3-74E5-545CF2564ED9}"/>
              </a:ext>
            </a:extLst>
          </p:cNvPr>
          <p:cNvGrpSpPr/>
          <p:nvPr/>
        </p:nvGrpSpPr>
        <p:grpSpPr>
          <a:xfrm>
            <a:off x="175606" y="1398867"/>
            <a:ext cx="9644149" cy="2258733"/>
            <a:chOff x="175606" y="1185353"/>
            <a:chExt cx="9644149" cy="2258733"/>
          </a:xfrm>
        </p:grpSpPr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EC2919E-8ABD-6696-D84E-5E37C331C229}"/>
                </a:ext>
              </a:extLst>
            </p:cNvPr>
            <p:cNvCxnSpPr>
              <a:cxnSpLocks/>
            </p:cNvCxnSpPr>
            <p:nvPr/>
          </p:nvCxnSpPr>
          <p:spPr>
            <a:xfrm>
              <a:off x="1224293" y="2865588"/>
              <a:ext cx="1223517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F123491-3F96-B282-42DF-78A6B8B6D3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09620" y="2305681"/>
              <a:ext cx="1" cy="111981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85345DB8-F176-E1A9-0DFC-2BB989AA8F06}"/>
                </a:ext>
              </a:extLst>
            </p:cNvPr>
            <p:cNvSpPr/>
            <p:nvPr/>
          </p:nvSpPr>
          <p:spPr>
            <a:xfrm rot="13347843">
              <a:off x="1380962" y="2811838"/>
              <a:ext cx="853753" cy="121719"/>
            </a:xfrm>
            <a:prstGeom prst="ellipse">
              <a:avLst/>
            </a:prstGeom>
            <a:gradFill flip="none" rotWithShape="1">
              <a:gsLst>
                <a:gs pos="0">
                  <a:srgbClr val="0F9ED5"/>
                </a:gs>
                <a:gs pos="50000">
                  <a:srgbClr val="FFFF00"/>
                </a:gs>
                <a:gs pos="100000">
                  <a:srgbClr val="FF0000"/>
                </a:gs>
              </a:gsLst>
              <a:lin ang="8400000" scaled="0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19658A4E-6D96-1C3E-FACF-36325C012D77}"/>
                    </a:ext>
                  </a:extLst>
                </p:cNvPr>
                <p:cNvSpPr txBox="1"/>
                <p:nvPr/>
              </p:nvSpPr>
              <p:spPr>
                <a:xfrm>
                  <a:off x="2170430" y="2829799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19658A4E-6D96-1C3E-FACF-36325C012D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0430" y="2829799"/>
                  <a:ext cx="155804" cy="196652"/>
                </a:xfrm>
                <a:prstGeom prst="rect">
                  <a:avLst/>
                </a:prstGeom>
                <a:blipFill>
                  <a:blip r:embed="rId19"/>
                  <a:stretch>
                    <a:fillRect r="-65385" b="-656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48CD102-6C5A-431B-E6B9-5A692515469D}"/>
                    </a:ext>
                  </a:extLst>
                </p:cNvPr>
                <p:cNvSpPr txBox="1"/>
                <p:nvPr/>
              </p:nvSpPr>
              <p:spPr>
                <a:xfrm>
                  <a:off x="1808570" y="2199224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A48CD102-6C5A-431B-E6B9-5A69251546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8570" y="2199224"/>
                  <a:ext cx="155804" cy="196652"/>
                </a:xfrm>
                <a:prstGeom prst="rect">
                  <a:avLst/>
                </a:prstGeom>
                <a:blipFill>
                  <a:blip r:embed="rId20"/>
                  <a:stretch>
                    <a:fillRect l="-12000" r="-128000" b="-78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B94E0182-03AA-4C02-C8F6-DBD23BC6F3B9}"/>
                </a:ext>
              </a:extLst>
            </p:cNvPr>
            <p:cNvCxnSpPr>
              <a:cxnSpLocks/>
            </p:cNvCxnSpPr>
            <p:nvPr/>
          </p:nvCxnSpPr>
          <p:spPr>
            <a:xfrm>
              <a:off x="3337881" y="2865588"/>
              <a:ext cx="997147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FA721743-979F-5483-DA5F-268D084F6F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36455" y="2305681"/>
              <a:ext cx="1" cy="111981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1A332FF9-542F-0024-AF94-37B120ECFD0A}"/>
                </a:ext>
              </a:extLst>
            </p:cNvPr>
            <p:cNvSpPr/>
            <p:nvPr/>
          </p:nvSpPr>
          <p:spPr>
            <a:xfrm rot="14400000">
              <a:off x="3357065" y="2811397"/>
              <a:ext cx="958778" cy="108385"/>
            </a:xfrm>
            <a:prstGeom prst="ellipse">
              <a:avLst/>
            </a:prstGeom>
            <a:gradFill flip="none" rotWithShape="1">
              <a:gsLst>
                <a:gs pos="0">
                  <a:srgbClr val="0F9ED5"/>
                </a:gs>
                <a:gs pos="50000">
                  <a:srgbClr val="FFFF00"/>
                </a:gs>
                <a:gs pos="100000">
                  <a:srgbClr val="FF0000"/>
                </a:gs>
              </a:gsLst>
              <a:lin ang="7200000" scaled="0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7E83D1E6-85F2-4183-E701-AE10DFCA1E14}"/>
                    </a:ext>
                  </a:extLst>
                </p:cNvPr>
                <p:cNvSpPr txBox="1"/>
                <p:nvPr/>
              </p:nvSpPr>
              <p:spPr>
                <a:xfrm>
                  <a:off x="4197264" y="2829799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7E83D1E6-85F2-4183-E701-AE10DFCA1E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7264" y="2829799"/>
                  <a:ext cx="155804" cy="196652"/>
                </a:xfrm>
                <a:prstGeom prst="rect">
                  <a:avLst/>
                </a:prstGeom>
                <a:blipFill>
                  <a:blip r:embed="rId21"/>
                  <a:stretch>
                    <a:fillRect r="-68000" b="-656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A1B463BD-78BB-480B-F0B4-D78F30A32916}"/>
                    </a:ext>
                  </a:extLst>
                </p:cNvPr>
                <p:cNvSpPr txBox="1"/>
                <p:nvPr/>
              </p:nvSpPr>
              <p:spPr>
                <a:xfrm>
                  <a:off x="3828404" y="2199224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A1B463BD-78BB-480B-F0B4-D78F30A329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8404" y="2199224"/>
                  <a:ext cx="155804" cy="196652"/>
                </a:xfrm>
                <a:prstGeom prst="rect">
                  <a:avLst/>
                </a:prstGeom>
                <a:blipFill>
                  <a:blip r:embed="rId22"/>
                  <a:stretch>
                    <a:fillRect l="-7692" r="-123077" b="-78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78E50193-2D2B-C68F-B899-568FFAA1DD10}"/>
                </a:ext>
              </a:extLst>
            </p:cNvPr>
            <p:cNvCxnSpPr>
              <a:cxnSpLocks/>
            </p:cNvCxnSpPr>
            <p:nvPr/>
          </p:nvCxnSpPr>
          <p:spPr>
            <a:xfrm>
              <a:off x="5131344" y="2865588"/>
              <a:ext cx="997147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7540143F-29CA-6EA6-D02C-79EB5515028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29918" y="2305681"/>
              <a:ext cx="1" cy="111981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B0D27321-5CA3-BE8A-B353-20AB34355E33}"/>
                    </a:ext>
                  </a:extLst>
                </p:cNvPr>
                <p:cNvSpPr txBox="1"/>
                <p:nvPr/>
              </p:nvSpPr>
              <p:spPr>
                <a:xfrm>
                  <a:off x="5997728" y="2836355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B0D27321-5CA3-BE8A-B353-20AB34355E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7728" y="2836355"/>
                  <a:ext cx="155804" cy="196652"/>
                </a:xfrm>
                <a:prstGeom prst="rect">
                  <a:avLst/>
                </a:prstGeom>
                <a:blipFill>
                  <a:blip r:embed="rId23"/>
                  <a:stretch>
                    <a:fillRect r="-72000" b="-606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936816B3-48C1-494C-6C5C-1DD32C569F75}"/>
                    </a:ext>
                  </a:extLst>
                </p:cNvPr>
                <p:cNvSpPr txBox="1"/>
                <p:nvPr/>
              </p:nvSpPr>
              <p:spPr>
                <a:xfrm>
                  <a:off x="5621866" y="2205782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936816B3-48C1-494C-6C5C-1DD32C569F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1866" y="2205782"/>
                  <a:ext cx="155804" cy="196652"/>
                </a:xfrm>
                <a:prstGeom prst="rect">
                  <a:avLst/>
                </a:prstGeom>
                <a:blipFill>
                  <a:blip r:embed="rId24"/>
                  <a:stretch>
                    <a:fillRect l="-7692" r="-123077" b="-78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AEFD60A4-CCC1-6CFA-A83A-4334E650C892}"/>
                </a:ext>
              </a:extLst>
            </p:cNvPr>
            <p:cNvCxnSpPr>
              <a:cxnSpLocks/>
            </p:cNvCxnSpPr>
            <p:nvPr/>
          </p:nvCxnSpPr>
          <p:spPr>
            <a:xfrm>
              <a:off x="6776291" y="2865588"/>
              <a:ext cx="997148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F874009C-5C60-2F31-81E5-CDE157C3EA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74865" y="2305681"/>
              <a:ext cx="1" cy="111981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57330F13-31D7-5126-6F1E-31FC643FB6AD}"/>
                    </a:ext>
                  </a:extLst>
                </p:cNvPr>
                <p:cNvSpPr txBox="1"/>
                <p:nvPr/>
              </p:nvSpPr>
              <p:spPr>
                <a:xfrm>
                  <a:off x="7628673" y="2836355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57330F13-31D7-5126-6F1E-31FC643FB6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8673" y="2836355"/>
                  <a:ext cx="155804" cy="196652"/>
                </a:xfrm>
                <a:prstGeom prst="rect">
                  <a:avLst/>
                </a:prstGeom>
                <a:blipFill>
                  <a:blip r:embed="rId25"/>
                  <a:stretch>
                    <a:fillRect r="-65385" b="-606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CC855A2E-7B1F-E2EA-34BF-ED28E442B5E3}"/>
                </a:ext>
              </a:extLst>
            </p:cNvPr>
            <p:cNvCxnSpPr>
              <a:cxnSpLocks/>
            </p:cNvCxnSpPr>
            <p:nvPr/>
          </p:nvCxnSpPr>
          <p:spPr>
            <a:xfrm>
              <a:off x="8686800" y="2865588"/>
              <a:ext cx="1131998" cy="0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A077B1FF-5CC3-6581-93D3-2CACEC27C0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85373" y="2305681"/>
              <a:ext cx="1" cy="1119813"/>
            </a:xfrm>
            <a:prstGeom prst="straightConnector1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FAD0EE09-8BC8-E1A3-1C49-BC8255ABC9A0}"/>
                </a:ext>
              </a:extLst>
            </p:cNvPr>
            <p:cNvSpPr/>
            <p:nvPr/>
          </p:nvSpPr>
          <p:spPr>
            <a:xfrm rot="18287335">
              <a:off x="8758491" y="2804728"/>
              <a:ext cx="853753" cy="121719"/>
            </a:xfrm>
            <a:prstGeom prst="ellipse">
              <a:avLst/>
            </a:prstGeom>
            <a:gradFill flip="none" rotWithShape="1">
              <a:gsLst>
                <a:gs pos="0">
                  <a:srgbClr val="0F9ED5"/>
                </a:gs>
                <a:gs pos="50000">
                  <a:srgbClr val="FFFF00"/>
                </a:gs>
                <a:gs pos="100000">
                  <a:srgbClr val="FF0000"/>
                </a:gs>
              </a:gsLst>
              <a:lin ang="14100000" scaled="0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ECDD4A10-36CF-5CF2-DB27-93E91528FDBD}"/>
                    </a:ext>
                  </a:extLst>
                </p:cNvPr>
                <p:cNvSpPr txBox="1"/>
                <p:nvPr/>
              </p:nvSpPr>
              <p:spPr>
                <a:xfrm>
                  <a:off x="9663951" y="2836353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ECDD4A10-36CF-5CF2-DB27-93E91528FD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63951" y="2836353"/>
                  <a:ext cx="155804" cy="196652"/>
                </a:xfrm>
                <a:prstGeom prst="rect">
                  <a:avLst/>
                </a:prstGeom>
                <a:blipFill>
                  <a:blip r:embed="rId26"/>
                  <a:stretch>
                    <a:fillRect r="-65385" b="-606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6FA1EA23-CD31-44B7-390F-B5E06E522626}"/>
                    </a:ext>
                  </a:extLst>
                </p:cNvPr>
                <p:cNvSpPr txBox="1"/>
                <p:nvPr/>
              </p:nvSpPr>
              <p:spPr>
                <a:xfrm>
                  <a:off x="9184323" y="2199224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6FA1EA23-CD31-44B7-390F-B5E06E5226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84323" y="2199224"/>
                  <a:ext cx="155804" cy="196652"/>
                </a:xfrm>
                <a:prstGeom prst="rect">
                  <a:avLst/>
                </a:prstGeom>
                <a:blipFill>
                  <a:blip r:embed="rId27"/>
                  <a:stretch>
                    <a:fillRect l="-12000" r="-128000" b="-78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A3698E0-104F-D490-C462-EFA886AA2BEF}"/>
                </a:ext>
              </a:extLst>
            </p:cNvPr>
            <p:cNvSpPr/>
            <p:nvPr/>
          </p:nvSpPr>
          <p:spPr>
            <a:xfrm rot="18000000">
              <a:off x="6806388" y="2843199"/>
              <a:ext cx="958779" cy="108385"/>
            </a:xfrm>
            <a:prstGeom prst="ellipse">
              <a:avLst/>
            </a:prstGeom>
            <a:gradFill flip="none" rotWithShape="1">
              <a:gsLst>
                <a:gs pos="0">
                  <a:srgbClr val="0F9ED5"/>
                </a:gs>
                <a:gs pos="50000">
                  <a:srgbClr val="FFFF00"/>
                </a:gs>
                <a:gs pos="100000">
                  <a:srgbClr val="FF0000"/>
                </a:gs>
              </a:gsLst>
              <a:lin ang="14400000" scaled="0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19B35A5-60E3-D82C-1056-774BFB45EDB3}"/>
                </a:ext>
              </a:extLst>
            </p:cNvPr>
            <p:cNvSpPr/>
            <p:nvPr/>
          </p:nvSpPr>
          <p:spPr>
            <a:xfrm rot="16200000">
              <a:off x="5148732" y="2842931"/>
              <a:ext cx="958778" cy="108385"/>
            </a:xfrm>
            <a:prstGeom prst="ellipse">
              <a:avLst/>
            </a:prstGeom>
            <a:gradFill flip="none" rotWithShape="1">
              <a:gsLst>
                <a:gs pos="0">
                  <a:srgbClr val="0F9ED5"/>
                </a:gs>
                <a:gs pos="50000">
                  <a:srgbClr val="FFFF00"/>
                </a:gs>
                <a:gs pos="100000">
                  <a:srgbClr val="FF0000"/>
                </a:gs>
              </a:gsLst>
              <a:lin ang="10800000" scaled="0"/>
              <a:tileRect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3C83455-0814-6F62-C13D-81345C364E78}"/>
                </a:ext>
              </a:extLst>
            </p:cNvPr>
            <p:cNvCxnSpPr>
              <a:cxnSpLocks/>
            </p:cNvCxnSpPr>
            <p:nvPr/>
          </p:nvCxnSpPr>
          <p:spPr>
            <a:xfrm>
              <a:off x="560074" y="1599522"/>
              <a:ext cx="1085684" cy="0"/>
            </a:xfrm>
            <a:prstGeom prst="straightConnector1">
              <a:avLst/>
            </a:prstGeom>
            <a:ln w="1270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70B6E3-C932-F0AB-9524-7B89BA020F12}"/>
                </a:ext>
              </a:extLst>
            </p:cNvPr>
            <p:cNvSpPr txBox="1"/>
            <p:nvPr/>
          </p:nvSpPr>
          <p:spPr>
            <a:xfrm>
              <a:off x="526367" y="1723244"/>
              <a:ext cx="917392" cy="323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/>
                <a:t>Beam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AE62D197-6BE5-90C3-D010-0734DEA30354}"/>
                    </a:ext>
                  </a:extLst>
                </p:cNvPr>
                <p:cNvSpPr/>
                <p:nvPr/>
              </p:nvSpPr>
              <p:spPr>
                <a:xfrm>
                  <a:off x="175606" y="3012459"/>
                  <a:ext cx="1305430" cy="431627"/>
                </a:xfrm>
                <a:prstGeom prst="roundRect">
                  <a:avLst/>
                </a:prstGeom>
                <a:solidFill>
                  <a:srgbClr val="C0504D">
                    <a:alpha val="80000"/>
                  </a:srgbClr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dirty="0"/>
                    <a:t>Color-coded for initial </a:t>
                  </a:r>
                  <a14:m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a14:m>
                  <a:endParaRPr lang="en-US" sz="1400" dirty="0"/>
                </a:p>
              </p:txBody>
            </p:sp>
          </mc:Choice>
          <mc:Fallback xmlns=""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AE62D197-6BE5-90C3-D010-0734DEA3035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606" y="3012459"/>
                  <a:ext cx="1305430" cy="431627"/>
                </a:xfrm>
                <a:prstGeom prst="roundRect">
                  <a:avLst/>
                </a:prstGeom>
                <a:blipFill>
                  <a:blip r:embed="rId28"/>
                  <a:stretch>
                    <a:fillRect t="-10811" b="-21622"/>
                  </a:stretch>
                </a:blipFill>
                <a:ln w="190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488A6209-0CD9-5EEF-3C8A-687C1FFE92F7}"/>
                    </a:ext>
                  </a:extLst>
                </p:cNvPr>
                <p:cNvSpPr txBox="1"/>
                <p:nvPr/>
              </p:nvSpPr>
              <p:spPr>
                <a:xfrm>
                  <a:off x="7266813" y="2192666"/>
                  <a:ext cx="155804" cy="196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kumimoji="0" lang="en-US" sz="18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kumimoji="0" lang="en-US" sz="1800" b="0" i="1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</a:endParaRPr>
                </a:p>
              </p:txBody>
            </p:sp>
          </mc:Choice>
          <mc:Fallback xmlns="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488A6209-0CD9-5EEF-3C8A-687C1FFE92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6813" y="2192666"/>
                  <a:ext cx="155804" cy="196652"/>
                </a:xfrm>
                <a:prstGeom prst="rect">
                  <a:avLst/>
                </a:prstGeom>
                <a:blipFill>
                  <a:blip r:embed="rId29"/>
                  <a:stretch>
                    <a:fillRect l="-7692" r="-123077" b="-7812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3B3E798-9ABA-3F6A-7823-D0A8280964BF}"/>
                </a:ext>
              </a:extLst>
            </p:cNvPr>
            <p:cNvGrpSpPr/>
            <p:nvPr/>
          </p:nvGrpSpPr>
          <p:grpSpPr>
            <a:xfrm>
              <a:off x="2399415" y="1185353"/>
              <a:ext cx="6441934" cy="1059774"/>
              <a:chOff x="2399415" y="1399925"/>
              <a:chExt cx="6441934" cy="105977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Flowchart: Decision 62">
                    <a:extLst>
                      <a:ext uri="{FF2B5EF4-FFF2-40B4-BE49-F238E27FC236}">
                        <a16:creationId xmlns:a16="http://schemas.microsoft.com/office/drawing/2014/main" id="{85EEBA23-CEF7-1A06-249F-AFB973448B76}"/>
                      </a:ext>
                    </a:extLst>
                  </p:cNvPr>
                  <p:cNvSpPr/>
                  <p:nvPr/>
                </p:nvSpPr>
                <p:spPr>
                  <a:xfrm>
                    <a:off x="2399415" y="1399925"/>
                    <a:ext cx="519340" cy="1059774"/>
                  </a:xfrm>
                  <a:prstGeom prst="flowChartDecision">
                    <a:avLst/>
                  </a:prstGeom>
                  <a:solidFill>
                    <a:srgbClr val="0E2841">
                      <a:lumMod val="50000"/>
                      <a:lumOff val="5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63" name="Flowchart: Decision 62">
                    <a:extLst>
                      <a:ext uri="{FF2B5EF4-FFF2-40B4-BE49-F238E27FC236}">
                        <a16:creationId xmlns:a16="http://schemas.microsoft.com/office/drawing/2014/main" id="{85EEBA23-CEF7-1A06-249F-AFB973448B7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99415" y="1399925"/>
                    <a:ext cx="519340" cy="1059774"/>
                  </a:xfrm>
                  <a:prstGeom prst="flowChartDecision">
                    <a:avLst/>
                  </a:prstGeom>
                  <a:blipFill>
                    <a:blip r:embed="rId30"/>
                    <a:stretch>
                      <a:fillRect/>
                    </a:stretch>
                  </a:blip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Flowchart: Decision 63">
                    <a:extLst>
                      <a:ext uri="{FF2B5EF4-FFF2-40B4-BE49-F238E27FC236}">
                        <a16:creationId xmlns:a16="http://schemas.microsoft.com/office/drawing/2014/main" id="{D56A408B-0D4C-1DCB-FAE7-494892C2FD1C}"/>
                      </a:ext>
                    </a:extLst>
                  </p:cNvPr>
                  <p:cNvSpPr/>
                  <p:nvPr/>
                </p:nvSpPr>
                <p:spPr>
                  <a:xfrm>
                    <a:off x="5358053" y="1399925"/>
                    <a:ext cx="519340" cy="1059774"/>
                  </a:xfrm>
                  <a:prstGeom prst="flowChartDecision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64" name="Flowchart: Decision 63">
                    <a:extLst>
                      <a:ext uri="{FF2B5EF4-FFF2-40B4-BE49-F238E27FC236}">
                        <a16:creationId xmlns:a16="http://schemas.microsoft.com/office/drawing/2014/main" id="{D56A408B-0D4C-1DCB-FAE7-494892C2FD1C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8053" y="1399925"/>
                    <a:ext cx="519340" cy="1059774"/>
                  </a:xfrm>
                  <a:prstGeom prst="flowChartDecision">
                    <a:avLst/>
                  </a:prstGeom>
                  <a:blipFill>
                    <a:blip r:embed="rId31"/>
                    <a:stretch>
                      <a:fillRect/>
                    </a:stretch>
                  </a:blip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Flowchart: Decision 64">
                    <a:extLst>
                      <a:ext uri="{FF2B5EF4-FFF2-40B4-BE49-F238E27FC236}">
                        <a16:creationId xmlns:a16="http://schemas.microsoft.com/office/drawing/2014/main" id="{9818C33B-5AEC-D8DB-A5B4-A407029BBFDA}"/>
                      </a:ext>
                    </a:extLst>
                  </p:cNvPr>
                  <p:cNvSpPr/>
                  <p:nvPr/>
                </p:nvSpPr>
                <p:spPr>
                  <a:xfrm>
                    <a:off x="8322009" y="1399925"/>
                    <a:ext cx="519340" cy="1059774"/>
                  </a:xfrm>
                  <a:prstGeom prst="flowChartDecision">
                    <a:avLst/>
                  </a:prstGeom>
                  <a:solidFill>
                    <a:srgbClr val="0E2841">
                      <a:lumMod val="50000"/>
                      <a:lumOff val="50000"/>
                    </a:srgbClr>
                  </a:solid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0" lang="en-US" sz="18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65" name="Flowchart: Decision 64">
                    <a:extLst>
                      <a:ext uri="{FF2B5EF4-FFF2-40B4-BE49-F238E27FC236}">
                        <a16:creationId xmlns:a16="http://schemas.microsoft.com/office/drawing/2014/main" id="{9818C33B-5AEC-D8DB-A5B4-A407029BBFDA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22009" y="1399925"/>
                    <a:ext cx="519340" cy="1059774"/>
                  </a:xfrm>
                  <a:prstGeom prst="flowChartDecision">
                    <a:avLst/>
                  </a:prstGeom>
                  <a:blipFill>
                    <a:blip r:embed="rId32"/>
                    <a:stretch>
                      <a:fillRect/>
                    </a:stretch>
                  </a:blipFill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0C10E238-75FF-5310-AFC8-3FE7245D90EE}"/>
                      </a:ext>
                    </a:extLst>
                  </p:cNvPr>
                  <p:cNvSpPr txBox="1"/>
                  <p:nvPr/>
                </p:nvSpPr>
                <p:spPr>
                  <a:xfrm>
                    <a:off x="3981951" y="1791313"/>
                    <a:ext cx="312906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0C10E238-75FF-5310-AFC8-3FE7245D90E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81951" y="1791313"/>
                    <a:ext cx="312906" cy="276999"/>
                  </a:xfrm>
                  <a:prstGeom prst="rect">
                    <a:avLst/>
                  </a:prstGeom>
                  <a:blipFill>
                    <a:blip r:embed="rId33"/>
                    <a:stretch>
                      <a:fillRect l="-15385" r="-1923"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2E66033C-9640-156F-CC8A-35B6EC566688}"/>
                      </a:ext>
                    </a:extLst>
                  </p:cNvPr>
                  <p:cNvSpPr txBox="1"/>
                  <p:nvPr/>
                </p:nvSpPr>
                <p:spPr>
                  <a:xfrm>
                    <a:off x="6940589" y="1791313"/>
                    <a:ext cx="31822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2" name="TextBox 31">
                    <a:extLst>
                      <a:ext uri="{FF2B5EF4-FFF2-40B4-BE49-F238E27FC236}">
                        <a16:creationId xmlns:a16="http://schemas.microsoft.com/office/drawing/2014/main" id="{2E66033C-9640-156F-CC8A-35B6EC56668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40589" y="1791313"/>
                    <a:ext cx="318228" cy="276999"/>
                  </a:xfrm>
                  <a:prstGeom prst="rect">
                    <a:avLst/>
                  </a:prstGeom>
                  <a:blipFill>
                    <a:blip r:embed="rId34"/>
                    <a:stretch>
                      <a:fillRect l="-17308" r="-3846"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64EE872-60E2-313A-95B0-2FC2A7D22D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3378" y="1929812"/>
                <a:ext cx="9339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CE99930-A7FF-2E2B-5AE9-E617D5F8D6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23439" y="1929812"/>
                <a:ext cx="9339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04AD6F5C-ECB7-23D4-2FC7-487E2EB52A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59480" y="1929812"/>
                <a:ext cx="9339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8D69EB5-6EF6-CE49-7A78-91AC03B3E3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42016" y="1929812"/>
                <a:ext cx="9339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3739B033-6FC8-0398-B8F9-425125A4DA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83378" y="1853612"/>
                <a:ext cx="0" cy="1524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2720D0E-EA58-45A9-5250-5B01F599CD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93430" y="1853612"/>
                <a:ext cx="0" cy="1524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91DF236-F9A7-AE0C-7930-451140A323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42016" y="1853612"/>
                <a:ext cx="0" cy="1524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59EEEF4A-3ED6-314F-DDDA-1F71A4EEB9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57389" y="1853612"/>
                <a:ext cx="0" cy="1524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48AF417-84C0-1A6A-CBE6-969FA6124A28}"/>
              </a:ext>
            </a:extLst>
          </p:cNvPr>
          <p:cNvGrpSpPr/>
          <p:nvPr/>
        </p:nvGrpSpPr>
        <p:grpSpPr>
          <a:xfrm>
            <a:off x="7543800" y="2404646"/>
            <a:ext cx="4562893" cy="3459222"/>
            <a:chOff x="7629107" y="2404646"/>
            <a:chExt cx="4562893" cy="345922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D07C7C-E1CC-B918-86D6-B1BEE67DD816}"/>
                </a:ext>
              </a:extLst>
            </p:cNvPr>
            <p:cNvSpPr/>
            <p:nvPr/>
          </p:nvSpPr>
          <p:spPr>
            <a:xfrm>
              <a:off x="8858251" y="4191763"/>
              <a:ext cx="1085850" cy="584313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E01843F-222F-BBC3-0279-566D07A1ABD1}"/>
                </a:ext>
              </a:extLst>
            </p:cNvPr>
            <p:cNvGrpSpPr/>
            <p:nvPr/>
          </p:nvGrpSpPr>
          <p:grpSpPr>
            <a:xfrm>
              <a:off x="7629107" y="2404646"/>
              <a:ext cx="4562893" cy="3459222"/>
              <a:chOff x="7629107" y="2404646"/>
              <a:chExt cx="4562893" cy="345922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9FC41729-1EB1-0A97-6A3D-D82CD07E9F69}"/>
                      </a:ext>
                    </a:extLst>
                  </p:cNvPr>
                  <p:cNvSpPr txBox="1"/>
                  <p:nvPr/>
                </p:nvSpPr>
                <p:spPr>
                  <a:xfrm>
                    <a:off x="7629107" y="4199502"/>
                    <a:ext cx="4097020" cy="1664366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NID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6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nor/>
                                          </m:rPr>
                                          <a:rPr lang="en-US" i="0">
                                            <a:latin typeface="Cambria Math" panose="02040503050406030204" pitchFamily="18" charset="0"/>
                                          </a:rPr>
                                          <m:t>NID</m:t>
                                        </m:r>
                                      </m:sub>
                                    </m:sSub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9FC41729-1EB1-0A97-6A3D-D82CD07E9F6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29107" y="4199502"/>
                    <a:ext cx="4097020" cy="1664366"/>
                  </a:xfrm>
                  <a:prstGeom prst="rect">
                    <a:avLst/>
                  </a:prstGeom>
                  <a:blipFill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1E7F601E-E55B-DB78-B2B5-49203A8B9D0D}"/>
                      </a:ext>
                    </a:extLst>
                  </p:cNvPr>
                  <p:cNvSpPr txBox="1"/>
                  <p:nvPr/>
                </p:nvSpPr>
                <p:spPr>
                  <a:xfrm>
                    <a:off x="10288549" y="2761606"/>
                    <a:ext cx="1727845" cy="65312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𝑁𝐼𝐷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6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1E7F601E-E55B-DB78-B2B5-49203A8B9D0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288549" y="2761606"/>
                    <a:ext cx="1727845" cy="653128"/>
                  </a:xfrm>
                  <a:prstGeom prst="rect">
                    <a:avLst/>
                  </a:prstGeom>
                  <a:blipFill>
                    <a:blip r:embed="rId3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598CF237-C9EB-2E5C-EA7A-124A21BEC889}"/>
                      </a:ext>
                    </a:extLst>
                  </p:cNvPr>
                  <p:cNvSpPr txBox="1"/>
                  <p:nvPr/>
                </p:nvSpPr>
                <p:spPr>
                  <a:xfrm>
                    <a:off x="10016191" y="2404646"/>
                    <a:ext cx="217580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dirty="0">
                        <a:solidFill>
                          <a:schemeClr val="accent1"/>
                        </a:solidFill>
                      </a:rPr>
                      <a:t>Beam head has </a:t>
                    </a:r>
                    <a14:m>
                      <m:oMath xmlns:m="http://schemas.openxmlformats.org/officeDocument/2006/math"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&gt;0</m:t>
                        </m:r>
                      </m:oMath>
                    </a14:m>
                    <a:endParaRPr lang="en-US" sz="1600" dirty="0">
                      <a:solidFill>
                        <a:schemeClr val="accent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598CF237-C9EB-2E5C-EA7A-124A21BEC88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016191" y="2404646"/>
                    <a:ext cx="2175809" cy="338554"/>
                  </a:xfrm>
                  <a:prstGeom prst="rect">
                    <a:avLst/>
                  </a:prstGeom>
                  <a:blipFill>
                    <a:blip r:embed="rId37"/>
                    <a:stretch>
                      <a:fillRect l="-1120" t="-5357" b="-21429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38BF5F02-694A-6A23-CA22-137C495EE053}"/>
                      </a:ext>
                    </a:extLst>
                  </p:cNvPr>
                  <p:cNvSpPr txBox="1"/>
                  <p:nvPr/>
                </p:nvSpPr>
                <p:spPr>
                  <a:xfrm>
                    <a:off x="10443865" y="3440039"/>
                    <a:ext cx="1572529" cy="3659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  <m:sup>
                            <m: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sz="16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sSubSup>
                          <m:sSubSupPr>
                            <m:ctrlP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1600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a14:m>
                    <a:r>
                      <a: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38BF5F02-694A-6A23-CA22-137C495EE05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443865" y="3440039"/>
                    <a:ext cx="1572529" cy="365998"/>
                  </a:xfrm>
                  <a:prstGeom prst="rect">
                    <a:avLst/>
                  </a:prstGeom>
                  <a:blipFill>
                    <a:blip r:embed="rId38"/>
                    <a:stretch>
                      <a:fillRect b="-8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193DE59B-666D-2708-FC31-CD2BA573BB62}"/>
                  </a:ext>
                </a:extLst>
              </p:cNvPr>
              <p:cNvSpPr/>
              <p:nvPr/>
            </p:nvSpPr>
            <p:spPr>
              <a:xfrm>
                <a:off x="9376913" y="3459192"/>
                <a:ext cx="1130061" cy="724619"/>
              </a:xfrm>
              <a:custGeom>
                <a:avLst/>
                <a:gdLst>
                  <a:gd name="csX0" fmla="*/ 0 w 1130061"/>
                  <a:gd name="csY0" fmla="*/ 724619 h 724619"/>
                  <a:gd name="csX1" fmla="*/ 181155 w 1130061"/>
                  <a:gd name="csY1" fmla="*/ 276046 h 724619"/>
                  <a:gd name="csX2" fmla="*/ 810883 w 1130061"/>
                  <a:gd name="csY2" fmla="*/ 422695 h 724619"/>
                  <a:gd name="csX3" fmla="*/ 1130061 w 1130061"/>
                  <a:gd name="csY3" fmla="*/ 0 h 72461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130061" h="724619">
                    <a:moveTo>
                      <a:pt x="0" y="724619"/>
                    </a:moveTo>
                    <a:cubicBezTo>
                      <a:pt x="23004" y="525493"/>
                      <a:pt x="46008" y="326367"/>
                      <a:pt x="181155" y="276046"/>
                    </a:cubicBezTo>
                    <a:cubicBezTo>
                      <a:pt x="316302" y="225725"/>
                      <a:pt x="652732" y="468703"/>
                      <a:pt x="810883" y="422695"/>
                    </a:cubicBezTo>
                    <a:cubicBezTo>
                      <a:pt x="969034" y="376687"/>
                      <a:pt x="1049547" y="188343"/>
                      <a:pt x="1130061" y="0"/>
                    </a:cubicBezTo>
                  </a:path>
                </a:pathLst>
              </a:custGeom>
              <a:noFill/>
              <a:ln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BBA9AA-70E2-1384-C957-1B34BE6688A1}"/>
                  </a:ext>
                </a:extLst>
              </p:cNvPr>
              <p:cNvSpPr txBox="1"/>
              <p:nvPr/>
            </p:nvSpPr>
            <p:spPr>
              <a:xfrm>
                <a:off x="45582" y="886664"/>
                <a:ext cx="65076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i="1" dirty="0">
                    <a:solidFill>
                      <a:schemeClr val="tx1"/>
                    </a:solidFill>
                  </a:rPr>
                  <a:t>Transport between TDCs must be modifie</a:t>
                </a:r>
                <a:r>
                  <a:rPr lang="en-US" sz="2000" i="1" dirty="0"/>
                  <a:t>d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5BBA9AA-70E2-1384-C957-1B34BE668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2" y="886664"/>
                <a:ext cx="6507616" cy="400110"/>
              </a:xfrm>
              <a:prstGeom prst="rect">
                <a:avLst/>
              </a:prstGeom>
              <a:blipFill>
                <a:blip r:embed="rId39"/>
                <a:stretch>
                  <a:fillRect l="-936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23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A55481-84E1-C7F5-EEF1-6D6EEFD950A0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0" y="870256"/>
                <a:ext cx="7200148" cy="217774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400" b="1" dirty="0"/>
                  <a:t>Principle of dechirper: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1800" dirty="0"/>
                  <a:t>Introduce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′−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800" dirty="0"/>
                  <a:t> coupling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1800" dirty="0"/>
                  <a:t>First NID transport ensures correct coupling orientation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1800" dirty="0"/>
                  <a:t>Chirp by accelerating based on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 (beam head has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1800" dirty="0"/>
                  <a:t>)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800" dirty="0"/>
                  <a:t> coupling removed in second NID transport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800" dirty="0"/>
                  <a:t> coupling with last TDC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DA55481-84E1-C7F5-EEF1-6D6EEFD950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0" y="870256"/>
                <a:ext cx="7200148" cy="2177744"/>
              </a:xfrm>
              <a:blipFill>
                <a:blip r:embed="rId2"/>
                <a:stretch>
                  <a:fillRect l="-1270" t="-1961" b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8C39136-35CA-0334-72C6-AC8C8A5D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36205" cy="869349"/>
          </a:xfrm>
        </p:spPr>
        <p:txBody>
          <a:bodyPr/>
          <a:lstStyle/>
          <a:p>
            <a:r>
              <a:rPr lang="en-US" dirty="0"/>
              <a:t>TDC-based dechirping using NIDs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2EE536A-EFDB-E867-ECA4-D2A51C5C893B}"/>
              </a:ext>
            </a:extLst>
          </p:cNvPr>
          <p:cNvGrpSpPr/>
          <p:nvPr/>
        </p:nvGrpSpPr>
        <p:grpSpPr>
          <a:xfrm>
            <a:off x="6165163" y="5597655"/>
            <a:ext cx="1426620" cy="1086594"/>
            <a:chOff x="5903268" y="3343828"/>
            <a:chExt cx="1282098" cy="1243584"/>
          </a:xfrm>
        </p:grpSpPr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A578C297-4486-2675-ABAA-3738E1A0A3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7628" y="3502547"/>
              <a:ext cx="0" cy="108486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33AD01F1-1036-C764-07B9-0DED353874FB}"/>
                    </a:ext>
                  </a:extLst>
                </p:cNvPr>
                <p:cNvSpPr txBox="1"/>
                <p:nvPr/>
              </p:nvSpPr>
              <p:spPr>
                <a:xfrm>
                  <a:off x="6568148" y="3343828"/>
                  <a:ext cx="2668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33AD01F1-1036-C764-07B9-0DED353874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148" y="3343828"/>
                  <a:ext cx="266854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12500" r="-2083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8DF9507-EBD1-29CB-F661-F63D1B322A9F}"/>
                </a:ext>
              </a:extLst>
            </p:cNvPr>
            <p:cNvSpPr txBox="1"/>
            <p:nvPr/>
          </p:nvSpPr>
          <p:spPr>
            <a:xfrm>
              <a:off x="6918512" y="3990042"/>
              <a:ext cx="266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E3DC0FCC-F493-C3A9-93B5-E2E0523A0F67}"/>
                </a:ext>
              </a:extLst>
            </p:cNvPr>
            <p:cNvCxnSpPr>
              <a:cxnSpLocks/>
            </p:cNvCxnSpPr>
            <p:nvPr/>
          </p:nvCxnSpPr>
          <p:spPr>
            <a:xfrm>
              <a:off x="5903268" y="4080443"/>
              <a:ext cx="118872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03AD3F4-0E12-AB5E-F1A8-7527D67B844A}"/>
                </a:ext>
              </a:extLst>
            </p:cNvPr>
            <p:cNvSpPr/>
            <p:nvPr/>
          </p:nvSpPr>
          <p:spPr>
            <a:xfrm rot="14599365">
              <a:off x="6460179" y="3529584"/>
              <a:ext cx="132282" cy="1082207"/>
            </a:xfrm>
            <a:prstGeom prst="ellipse">
              <a:avLst/>
            </a:prstGeom>
            <a:solidFill>
              <a:srgbClr val="2D7F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730C4D5-F6C8-A1C1-8E05-63A1DD16C439}"/>
              </a:ext>
            </a:extLst>
          </p:cNvPr>
          <p:cNvGrpSpPr/>
          <p:nvPr/>
        </p:nvGrpSpPr>
        <p:grpSpPr>
          <a:xfrm>
            <a:off x="228600" y="3429000"/>
            <a:ext cx="932876" cy="274655"/>
            <a:chOff x="494710" y="3544697"/>
            <a:chExt cx="932876" cy="274655"/>
          </a:xfrm>
        </p:grpSpPr>
        <p:cxnSp>
          <p:nvCxnSpPr>
            <p:cNvPr id="125" name="Straight Arrow Connector 124">
              <a:extLst>
                <a:ext uri="{FF2B5EF4-FFF2-40B4-BE49-F238E27FC236}">
                  <a16:creationId xmlns:a16="http://schemas.microsoft.com/office/drawing/2014/main" id="{7219A08C-D90A-8F40-080F-62F461FE17B5}"/>
                </a:ext>
              </a:extLst>
            </p:cNvPr>
            <p:cNvCxnSpPr>
              <a:cxnSpLocks/>
            </p:cNvCxnSpPr>
            <p:nvPr/>
          </p:nvCxnSpPr>
          <p:spPr>
            <a:xfrm>
              <a:off x="840579" y="3544697"/>
              <a:ext cx="587007" cy="0"/>
            </a:xfrm>
            <a:prstGeom prst="straightConnector1">
              <a:avLst/>
            </a:prstGeom>
            <a:noFill/>
            <a:ln w="76200" cap="flat" cmpd="sng" algn="ctr">
              <a:solidFill>
                <a:srgbClr val="C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5516347-7E08-B710-ADA2-1CDD48291DD9}"/>
                </a:ext>
              </a:extLst>
            </p:cNvPr>
            <p:cNvSpPr txBox="1"/>
            <p:nvPr/>
          </p:nvSpPr>
          <p:spPr>
            <a:xfrm>
              <a:off x="494710" y="3544697"/>
              <a:ext cx="887484" cy="274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</a:rPr>
                <a:t>Beam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CB8EC26-A129-1DD3-6F0B-DD3CD356CB64}"/>
              </a:ext>
            </a:extLst>
          </p:cNvPr>
          <p:cNvGrpSpPr/>
          <p:nvPr/>
        </p:nvGrpSpPr>
        <p:grpSpPr>
          <a:xfrm>
            <a:off x="10713760" y="4508873"/>
            <a:ext cx="1271842" cy="1038656"/>
            <a:chOff x="8468341" y="2886404"/>
            <a:chExt cx="1913271" cy="1390941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75711EA-0C93-89C3-29BE-13024137F5F8}"/>
                </a:ext>
              </a:extLst>
            </p:cNvPr>
            <p:cNvCxnSpPr>
              <a:cxnSpLocks/>
            </p:cNvCxnSpPr>
            <p:nvPr/>
          </p:nvCxnSpPr>
          <p:spPr>
            <a:xfrm>
              <a:off x="8468341" y="3645582"/>
              <a:ext cx="191327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5EBE684-722D-594B-83FD-2C6FA24326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98515" y="3056065"/>
              <a:ext cx="0" cy="122128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4D30B4E-AA87-AE38-22D1-36E541F3BE3E}"/>
                    </a:ext>
                  </a:extLst>
                </p:cNvPr>
                <p:cNvSpPr txBox="1"/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4D30B4E-AA87-AE38-22D1-36E541F3BE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blipFill>
                  <a:blip r:embed="rId7"/>
                  <a:stretch>
                    <a:fillRect l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7F08D02-B64D-A7E2-7FF6-CB75259026CB}"/>
                </a:ext>
              </a:extLst>
            </p:cNvPr>
            <p:cNvSpPr txBox="1"/>
            <p:nvPr/>
          </p:nvSpPr>
          <p:spPr>
            <a:xfrm>
              <a:off x="10012794" y="3602133"/>
              <a:ext cx="330758" cy="432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3E8BEE2-C2E9-25A8-1413-F5FDB26C420C}"/>
                </a:ext>
              </a:extLst>
            </p:cNvPr>
            <p:cNvSpPr/>
            <p:nvPr/>
          </p:nvSpPr>
          <p:spPr>
            <a:xfrm rot="5400000" flipH="1">
              <a:off x="9328938" y="2829459"/>
              <a:ext cx="126094" cy="1632324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09B2B52-5122-7AA0-12D4-6A9FF4654417}"/>
              </a:ext>
            </a:extLst>
          </p:cNvPr>
          <p:cNvGrpSpPr/>
          <p:nvPr/>
        </p:nvGrpSpPr>
        <p:grpSpPr>
          <a:xfrm>
            <a:off x="9144000" y="4496889"/>
            <a:ext cx="1331332" cy="1054635"/>
            <a:chOff x="8599193" y="3443796"/>
            <a:chExt cx="1196463" cy="1207008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DE22E42-DD24-ACA7-82FD-F3AE66E66E67}"/>
                </a:ext>
              </a:extLst>
            </p:cNvPr>
            <p:cNvCxnSpPr>
              <a:cxnSpLocks/>
            </p:cNvCxnSpPr>
            <p:nvPr/>
          </p:nvCxnSpPr>
          <p:spPr>
            <a:xfrm>
              <a:off x="8599193" y="4110889"/>
              <a:ext cx="1143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A887C65-EFE8-6CE7-DF1D-A5D680C25E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4885" y="3607078"/>
              <a:ext cx="0" cy="104372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C9EDF4C-8A2E-3CF7-3175-C3DB36CD8012}"/>
                    </a:ext>
                  </a:extLst>
                </p:cNvPr>
                <p:cNvSpPr txBox="1"/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C9EDF4C-8A2E-3CF7-3175-C3DB36CD80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18E0AF-5221-2279-169C-2E85CEBDA9D2}"/>
                </a:ext>
              </a:extLst>
            </p:cNvPr>
            <p:cNvSpPr txBox="1"/>
            <p:nvPr/>
          </p:nvSpPr>
          <p:spPr>
            <a:xfrm>
              <a:off x="9598059" y="4032482"/>
              <a:ext cx="197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C735DA6-A3B4-75D5-299A-560557AD2AB9}"/>
                </a:ext>
              </a:extLst>
            </p:cNvPr>
            <p:cNvSpPr/>
            <p:nvPr/>
          </p:nvSpPr>
          <p:spPr>
            <a:xfrm rot="5400000" flipH="1">
              <a:off x="9103760" y="3621078"/>
              <a:ext cx="107762" cy="975160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650AB60-7289-E449-1072-F35CA3650442}"/>
              </a:ext>
            </a:extLst>
          </p:cNvPr>
          <p:cNvGrpSpPr/>
          <p:nvPr/>
        </p:nvGrpSpPr>
        <p:grpSpPr>
          <a:xfrm>
            <a:off x="10748986" y="5562134"/>
            <a:ext cx="1271842" cy="1038656"/>
            <a:chOff x="8468341" y="2886404"/>
            <a:chExt cx="1913271" cy="1390941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C76321E-9E4E-67E5-398F-F7645A519C5A}"/>
                </a:ext>
              </a:extLst>
            </p:cNvPr>
            <p:cNvCxnSpPr>
              <a:cxnSpLocks/>
            </p:cNvCxnSpPr>
            <p:nvPr/>
          </p:nvCxnSpPr>
          <p:spPr>
            <a:xfrm>
              <a:off x="8468341" y="3645582"/>
              <a:ext cx="1913271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20563CE4-B48C-6634-BE89-F8CCD7C773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98515" y="3056065"/>
              <a:ext cx="0" cy="122128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99B26B0-A39C-E3EA-F49A-9B6A819B6F7A}"/>
                    </a:ext>
                  </a:extLst>
                </p:cNvPr>
                <p:cNvSpPr txBox="1"/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A99B26B0-A39C-E3EA-F49A-9B6A819B6F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149" y="2886404"/>
                  <a:ext cx="330758" cy="43216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19444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52CCB5-9586-91CB-1655-3F1A90E8F3C5}"/>
                </a:ext>
              </a:extLst>
            </p:cNvPr>
            <p:cNvSpPr txBox="1"/>
            <p:nvPr/>
          </p:nvSpPr>
          <p:spPr>
            <a:xfrm>
              <a:off x="10012794" y="3602133"/>
              <a:ext cx="330758" cy="432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AEDFB86-58F4-EAE6-49E0-259EE22598B4}"/>
                </a:ext>
              </a:extLst>
            </p:cNvPr>
            <p:cNvSpPr/>
            <p:nvPr/>
          </p:nvSpPr>
          <p:spPr>
            <a:xfrm rot="16200000" flipH="1">
              <a:off x="9357897" y="2829460"/>
              <a:ext cx="126094" cy="1632323"/>
            </a:xfrm>
            <a:prstGeom prst="ellipse">
              <a:avLst/>
            </a:prstGeom>
            <a:solidFill>
              <a:srgbClr val="2D7F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16F20B3-6A71-24F9-9DAE-1BFC703EB272}"/>
              </a:ext>
            </a:extLst>
          </p:cNvPr>
          <p:cNvGrpSpPr/>
          <p:nvPr/>
        </p:nvGrpSpPr>
        <p:grpSpPr>
          <a:xfrm>
            <a:off x="4580915" y="5527390"/>
            <a:ext cx="1473882" cy="1086594"/>
            <a:chOff x="5903268" y="3343828"/>
            <a:chExt cx="1324572" cy="1243584"/>
          </a:xfrm>
        </p:grpSpPr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D264BD5-2BD7-4C0E-1653-2DB425C3A6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97628" y="3502547"/>
              <a:ext cx="0" cy="1084865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74BD09F-F2E3-973F-37DF-9C04A3DD4873}"/>
                    </a:ext>
                  </a:extLst>
                </p:cNvPr>
                <p:cNvSpPr txBox="1"/>
                <p:nvPr/>
              </p:nvSpPr>
              <p:spPr>
                <a:xfrm>
                  <a:off x="6568148" y="3343828"/>
                  <a:ext cx="2668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74BD09F-F2E3-973F-37DF-9C04A3DD48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8148" y="3343828"/>
                  <a:ext cx="266854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12245" b="-94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329BE57-2789-F44D-DEAD-D42B5F31E253}"/>
                </a:ext>
              </a:extLst>
            </p:cNvPr>
            <p:cNvSpPr txBox="1"/>
            <p:nvPr/>
          </p:nvSpPr>
          <p:spPr>
            <a:xfrm>
              <a:off x="6960986" y="3990042"/>
              <a:ext cx="266854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A2B3E98B-26C0-3A36-2B5D-C6133A7AC615}"/>
                </a:ext>
              </a:extLst>
            </p:cNvPr>
            <p:cNvCxnSpPr>
              <a:cxnSpLocks/>
            </p:cNvCxnSpPr>
            <p:nvPr/>
          </p:nvCxnSpPr>
          <p:spPr>
            <a:xfrm>
              <a:off x="5903268" y="4080443"/>
              <a:ext cx="118872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AD5772F1-F0D8-24B5-D201-BCB9BBB496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47045" y="3751788"/>
              <a:ext cx="0" cy="54864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92C76AC8-1094-4C66-E096-8AD9B6D17D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65176" y="3834210"/>
              <a:ext cx="0" cy="548640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25A1316-84D9-81B9-C75E-B9E6DB7CBDC6}"/>
                </a:ext>
              </a:extLst>
            </p:cNvPr>
            <p:cNvSpPr/>
            <p:nvPr/>
          </p:nvSpPr>
          <p:spPr>
            <a:xfrm rot="17476399">
              <a:off x="6460179" y="3529584"/>
              <a:ext cx="132282" cy="1082207"/>
            </a:xfrm>
            <a:prstGeom prst="ellipse">
              <a:avLst/>
            </a:prstGeom>
            <a:solidFill>
              <a:srgbClr val="2D7F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FF1D54D-65C2-EDA7-E2A3-FC41E82832B8}"/>
              </a:ext>
            </a:extLst>
          </p:cNvPr>
          <p:cNvGrpSpPr/>
          <p:nvPr/>
        </p:nvGrpSpPr>
        <p:grpSpPr>
          <a:xfrm>
            <a:off x="9179225" y="5550150"/>
            <a:ext cx="1331332" cy="1054635"/>
            <a:chOff x="8599193" y="3443796"/>
            <a:chExt cx="1196463" cy="1207008"/>
          </a:xfrm>
        </p:grpSpPr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79967482-4861-730B-8415-28315AFDAAD0}"/>
                </a:ext>
              </a:extLst>
            </p:cNvPr>
            <p:cNvCxnSpPr>
              <a:cxnSpLocks/>
            </p:cNvCxnSpPr>
            <p:nvPr/>
          </p:nvCxnSpPr>
          <p:spPr>
            <a:xfrm>
              <a:off x="8599193" y="4110889"/>
              <a:ext cx="1143000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FC8BE3E8-75AE-B080-8EB5-678B333338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4885" y="3607078"/>
              <a:ext cx="0" cy="104372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1F47403-561E-24A9-6116-744E22CC7964}"/>
                    </a:ext>
                  </a:extLst>
                </p:cNvPr>
                <p:cNvSpPr txBox="1"/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oMath>
                    </m:oMathPara>
                  </a14:m>
                  <a:endParaRPr lang="en-US" i="1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91F47403-561E-24A9-6116-744E22CC79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4821" y="3443796"/>
                  <a:ext cx="19759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33333" r="-19444" b="-113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66C0CD8-DF02-9808-84D8-367FBE74BD56}"/>
                </a:ext>
              </a:extLst>
            </p:cNvPr>
            <p:cNvSpPr txBox="1"/>
            <p:nvPr/>
          </p:nvSpPr>
          <p:spPr>
            <a:xfrm>
              <a:off x="9598059" y="4032482"/>
              <a:ext cx="197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>
                  <a:latin typeface="Cambria Math" panose="02040503050406030204" pitchFamily="18" charset="0"/>
                  <a:ea typeface="Cambria Math" panose="02040503050406030204" pitchFamily="18" charset="0"/>
                </a:rPr>
                <a:t>z</a:t>
              </a:r>
            </a:p>
          </p:txBody>
        </p: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FA423F1F-D69A-E85C-1059-7FBDBDF61C9E}"/>
                </a:ext>
              </a:extLst>
            </p:cNvPr>
            <p:cNvCxnSpPr>
              <a:cxnSpLocks/>
            </p:cNvCxnSpPr>
            <p:nvPr/>
          </p:nvCxnSpPr>
          <p:spPr>
            <a:xfrm>
              <a:off x="8763759" y="3910270"/>
              <a:ext cx="0" cy="380664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7B9229B2-C8A5-15FD-35E5-2960D9CCDDD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50462" y="3952323"/>
              <a:ext cx="0" cy="343882"/>
            </a:xfrm>
            <a:prstGeom prst="straightConnector1">
              <a:avLst/>
            </a:prstGeom>
            <a:ln w="38100">
              <a:solidFill>
                <a:srgbClr val="3ACC8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FC025607-6563-7DC5-16F4-27E3D133E455}"/>
                </a:ext>
              </a:extLst>
            </p:cNvPr>
            <p:cNvSpPr/>
            <p:nvPr/>
          </p:nvSpPr>
          <p:spPr>
            <a:xfrm rot="17473607" flipH="1">
              <a:off x="9114403" y="3620961"/>
              <a:ext cx="107762" cy="975160"/>
            </a:xfrm>
            <a:prstGeom prst="ellipse">
              <a:avLst/>
            </a:prstGeom>
            <a:solidFill>
              <a:srgbClr val="2D7F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C37D14C-3A75-1F4A-5B2F-2F156B2D0B91}"/>
              </a:ext>
            </a:extLst>
          </p:cNvPr>
          <p:cNvGrpSpPr/>
          <p:nvPr/>
        </p:nvGrpSpPr>
        <p:grpSpPr>
          <a:xfrm>
            <a:off x="6143420" y="4485203"/>
            <a:ext cx="1345795" cy="1086594"/>
            <a:chOff x="5307128" y="4427154"/>
            <a:chExt cx="1345795" cy="1086594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129DC8C-60A4-04E3-9FCC-9B77373517EB}"/>
                </a:ext>
              </a:extLst>
            </p:cNvPr>
            <p:cNvGrpSpPr/>
            <p:nvPr/>
          </p:nvGrpSpPr>
          <p:grpSpPr>
            <a:xfrm>
              <a:off x="5343485" y="4427154"/>
              <a:ext cx="1309438" cy="1086594"/>
              <a:chOff x="6008579" y="3343828"/>
              <a:chExt cx="1176787" cy="1243584"/>
            </a:xfrm>
          </p:grpSpPr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16301FA0-1164-288F-87A5-7F9FA039E0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23838" y="3502547"/>
                <a:ext cx="0" cy="108486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A44F3CB5-03BD-00B7-130A-AC3F2A18345F}"/>
                      </a:ext>
                    </a:extLst>
                  </p:cNvPr>
                  <p:cNvSpPr txBox="1"/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A44F3CB5-03BD-00B7-130A-AC3F2A1834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408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E355B44-246C-29C7-04E9-27595C98B429}"/>
                  </a:ext>
                </a:extLst>
              </p:cNvPr>
              <p:cNvSpPr txBox="1"/>
              <p:nvPr/>
            </p:nvSpPr>
            <p:spPr>
              <a:xfrm>
                <a:off x="6918512" y="3990042"/>
                <a:ext cx="266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43F45A00-6B12-EA19-A1D8-A97E67B40C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8579" y="4080443"/>
                <a:ext cx="1083439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BDD251F2-357D-A7E1-70F0-A452B4E93B36}"/>
                </a:ext>
              </a:extLst>
            </p:cNvPr>
            <p:cNvSpPr/>
            <p:nvPr/>
          </p:nvSpPr>
          <p:spPr>
            <a:xfrm rot="3051593" flipH="1">
              <a:off x="5899332" y="4407346"/>
              <a:ext cx="109819" cy="1294227"/>
            </a:xfrm>
            <a:prstGeom prst="ellipse">
              <a:avLst/>
            </a:prstGeom>
            <a:gradFill>
              <a:gsLst>
                <a:gs pos="28000">
                  <a:srgbClr val="FFC000"/>
                </a:gs>
                <a:gs pos="0">
                  <a:srgbClr val="C00000"/>
                </a:gs>
                <a:gs pos="51000">
                  <a:srgbClr val="FFFF00"/>
                </a:gs>
                <a:gs pos="100000">
                  <a:srgbClr val="0070C0"/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DE1417A-3A75-8E72-B01A-5DF1300DEE51}"/>
              </a:ext>
            </a:extLst>
          </p:cNvPr>
          <p:cNvGrpSpPr/>
          <p:nvPr/>
        </p:nvGrpSpPr>
        <p:grpSpPr>
          <a:xfrm>
            <a:off x="4590872" y="4466362"/>
            <a:ext cx="1345795" cy="1086594"/>
            <a:chOff x="5307128" y="4427154"/>
            <a:chExt cx="1345795" cy="108659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0CFEED7-1C0B-48BC-B0E1-3C4B7D73EC2D}"/>
                </a:ext>
              </a:extLst>
            </p:cNvPr>
            <p:cNvGrpSpPr/>
            <p:nvPr/>
          </p:nvGrpSpPr>
          <p:grpSpPr>
            <a:xfrm>
              <a:off x="5343485" y="4427154"/>
              <a:ext cx="1309438" cy="1086594"/>
              <a:chOff x="6008579" y="3343828"/>
              <a:chExt cx="1176787" cy="1243584"/>
            </a:xfrm>
          </p:grpSpPr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D60AFDDB-3B8E-AF7F-6723-863799A419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23838" y="3502547"/>
                <a:ext cx="0" cy="108486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2E5A0576-E834-B30A-95F6-999937E4E163}"/>
                      </a:ext>
                    </a:extLst>
                  </p:cNvPr>
                  <p:cNvSpPr txBox="1"/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2E5A0576-E834-B30A-95F6-999937E4E16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68148" y="3343828"/>
                    <a:ext cx="266854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204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8938A9C5-2EDD-5873-001F-6E593A04A1B2}"/>
                  </a:ext>
                </a:extLst>
              </p:cNvPr>
              <p:cNvSpPr txBox="1"/>
              <p:nvPr/>
            </p:nvSpPr>
            <p:spPr>
              <a:xfrm>
                <a:off x="6918512" y="3990042"/>
                <a:ext cx="266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cxnSp>
            <p:nvCxnSpPr>
              <p:cNvPr id="93" name="Straight Arrow Connector 92">
                <a:extLst>
                  <a:ext uri="{FF2B5EF4-FFF2-40B4-BE49-F238E27FC236}">
                    <a16:creationId xmlns:a16="http://schemas.microsoft.com/office/drawing/2014/main" id="{95F067DB-E7AA-6517-68F3-EA3A76E0A7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08579" y="4080443"/>
                <a:ext cx="1083439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83DB1FE6-6C7F-352E-1749-8B667B120615}"/>
                </a:ext>
              </a:extLst>
            </p:cNvPr>
            <p:cNvSpPr/>
            <p:nvPr/>
          </p:nvSpPr>
          <p:spPr>
            <a:xfrm rot="14109041" flipH="1">
              <a:off x="5899332" y="4407346"/>
              <a:ext cx="109819" cy="1294227"/>
            </a:xfrm>
            <a:prstGeom prst="ellipse">
              <a:avLst/>
            </a:prstGeom>
            <a:solidFill>
              <a:srgbClr val="2D7F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/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E02D66B0-7D25-85C4-B0BB-6114A50B684B}"/>
              </a:ext>
            </a:extLst>
          </p:cNvPr>
          <p:cNvGrpSpPr/>
          <p:nvPr/>
        </p:nvGrpSpPr>
        <p:grpSpPr>
          <a:xfrm>
            <a:off x="223661" y="4500884"/>
            <a:ext cx="2810004" cy="2147252"/>
            <a:chOff x="223661" y="4500884"/>
            <a:chExt cx="2810004" cy="214725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2F09445-2771-F0D5-A71C-084F2BAE9C9D}"/>
                </a:ext>
              </a:extLst>
            </p:cNvPr>
            <p:cNvGrpSpPr/>
            <p:nvPr/>
          </p:nvGrpSpPr>
          <p:grpSpPr>
            <a:xfrm>
              <a:off x="223661" y="4500884"/>
              <a:ext cx="1254174" cy="1054635"/>
              <a:chOff x="2857595" y="3447393"/>
              <a:chExt cx="1392971" cy="1320212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7B376D99-5932-741B-27F8-64E694074312}"/>
                  </a:ext>
                </a:extLst>
              </p:cNvPr>
              <p:cNvCxnSpPr/>
              <p:nvPr/>
            </p:nvCxnSpPr>
            <p:spPr>
              <a:xfrm>
                <a:off x="2857595" y="4156767"/>
                <a:ext cx="131430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0B744D22-63AF-7EFA-7367-F41CE29FEE1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79793" y="3620486"/>
                <a:ext cx="0" cy="11471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856A6CEC-6B29-2E04-8981-D030C37C8C46}"/>
                      </a:ext>
                    </a:extLst>
                  </p:cNvPr>
                  <p:cNvSpPr txBox="1"/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856A6CEC-6B29-2E04-8981-D030C37C8C4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l="-11905" b="-188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12806A-5ABF-C3EF-0BAA-70115C5655D6}"/>
                  </a:ext>
                </a:extLst>
              </p:cNvPr>
              <p:cNvSpPr txBox="1"/>
              <p:nvPr/>
            </p:nvSpPr>
            <p:spPr>
              <a:xfrm>
                <a:off x="3968410" y="4057032"/>
                <a:ext cx="282156" cy="40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7A43A7D9-1BA8-4C23-1E17-CC73629E346D}"/>
                  </a:ext>
                </a:extLst>
              </p:cNvPr>
              <p:cNvSpPr/>
              <p:nvPr/>
            </p:nvSpPr>
            <p:spPr>
              <a:xfrm rot="5400000">
                <a:off x="3461208" y="3604241"/>
                <a:ext cx="114707" cy="110505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0DFC6E7-B498-8D7C-1F7F-2E2B8CDDC0FE}"/>
                </a:ext>
              </a:extLst>
            </p:cNvPr>
            <p:cNvGrpSpPr/>
            <p:nvPr/>
          </p:nvGrpSpPr>
          <p:grpSpPr>
            <a:xfrm>
              <a:off x="258886" y="5554144"/>
              <a:ext cx="1254174" cy="1054635"/>
              <a:chOff x="669726" y="3437053"/>
              <a:chExt cx="1805382" cy="1320212"/>
            </a:xfrm>
          </p:grpSpPr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D878CF0F-3D2B-9BD8-889C-E57838F12D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4949" y="4149833"/>
                <a:ext cx="0" cy="376134"/>
              </a:xfrm>
              <a:prstGeom prst="straightConnector1">
                <a:avLst/>
              </a:prstGeom>
              <a:ln w="38100">
                <a:solidFill>
                  <a:srgbClr val="3ACC8D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FFA1F251-8C9D-4768-7F8F-7E910DBB08D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34840" y="3751869"/>
                <a:ext cx="0" cy="376134"/>
              </a:xfrm>
              <a:prstGeom prst="straightConnector1">
                <a:avLst/>
              </a:prstGeom>
              <a:ln w="38100">
                <a:solidFill>
                  <a:srgbClr val="3ACC8D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2ED02A91-AADF-7EE5-7EDF-5B20F2AA720A}"/>
                  </a:ext>
                </a:extLst>
              </p:cNvPr>
              <p:cNvGrpSpPr/>
              <p:nvPr/>
            </p:nvGrpSpPr>
            <p:grpSpPr>
              <a:xfrm>
                <a:off x="669726" y="3437053"/>
                <a:ext cx="1805382" cy="1320212"/>
                <a:chOff x="2857595" y="3447393"/>
                <a:chExt cx="1392971" cy="1320212"/>
              </a:xfrm>
            </p:grpSpPr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001BD2A7-9756-5D35-B4BE-A52E7B5BFA89}"/>
                    </a:ext>
                  </a:extLst>
                </p:cNvPr>
                <p:cNvCxnSpPr/>
                <p:nvPr/>
              </p:nvCxnSpPr>
              <p:spPr>
                <a:xfrm>
                  <a:off x="2857595" y="4156767"/>
                  <a:ext cx="1314304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id="{60494835-CD34-4778-CFE2-828132B0A8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79793" y="3620486"/>
                  <a:ext cx="0" cy="1147119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TextBox 40">
                      <a:extLst>
                        <a:ext uri="{FF2B5EF4-FFF2-40B4-BE49-F238E27FC236}">
                          <a16:creationId xmlns:a16="http://schemas.microsoft.com/office/drawing/2014/main" id="{C0263D93-9AE2-B0FD-D524-1F5586177CD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532161" y="3447393"/>
                      <a:ext cx="282155" cy="40397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14:m>
                        <m:oMathPara xmlns:m="http://schemas.openxmlformats.org/officeDocument/2006/math">
                          <m:oMath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oMath>
                        </m:oMathPara>
                      </a14:m>
                      <a:endParaRPr lang="en-US" i="1"/>
                    </a:p>
                  </p:txBody>
                </p:sp>
              </mc:Choice>
              <mc:Fallback xmlns="">
                <p:sp>
                  <p:nvSpPr>
                    <p:cNvPr id="41" name="TextBox 40">
                      <a:extLst>
                        <a:ext uri="{FF2B5EF4-FFF2-40B4-BE49-F238E27FC236}">
                          <a16:creationId xmlns:a16="http://schemas.microsoft.com/office/drawing/2014/main" id="{C0263D93-9AE2-B0FD-D524-1F5586177CD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32161" y="3447393"/>
                      <a:ext cx="282155" cy="40397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21429" r="-9524" b="-1132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C03F58A-98ED-C102-E0BF-A3D24532B18F}"/>
                    </a:ext>
                  </a:extLst>
                </p:cNvPr>
                <p:cNvSpPr txBox="1"/>
                <p:nvPr/>
              </p:nvSpPr>
              <p:spPr>
                <a:xfrm>
                  <a:off x="3968410" y="4057032"/>
                  <a:ext cx="282156" cy="4039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i="1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z</a:t>
                  </a: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E913372E-4032-6234-FBCA-E98AD6C36687}"/>
                    </a:ext>
                  </a:extLst>
                </p:cNvPr>
                <p:cNvSpPr/>
                <p:nvPr/>
              </p:nvSpPr>
              <p:spPr>
                <a:xfrm rot="5400000">
                  <a:off x="3461208" y="3604241"/>
                  <a:ext cx="114707" cy="1105056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i="1"/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128B0CBD-2337-648D-01BF-D697AE657259}"/>
                </a:ext>
              </a:extLst>
            </p:cNvPr>
            <p:cNvGrpSpPr/>
            <p:nvPr/>
          </p:nvGrpSpPr>
          <p:grpSpPr>
            <a:xfrm>
              <a:off x="1744266" y="4540241"/>
              <a:ext cx="1254174" cy="1054635"/>
              <a:chOff x="2857595" y="3447393"/>
              <a:chExt cx="1392971" cy="1320212"/>
            </a:xfrm>
          </p:grpSpPr>
          <p:cxnSp>
            <p:nvCxnSpPr>
              <p:cNvPr id="97" name="Straight Arrow Connector 96">
                <a:extLst>
                  <a:ext uri="{FF2B5EF4-FFF2-40B4-BE49-F238E27FC236}">
                    <a16:creationId xmlns:a16="http://schemas.microsoft.com/office/drawing/2014/main" id="{B11421F4-6036-5985-2F0F-8CEC6AB1958D}"/>
                  </a:ext>
                </a:extLst>
              </p:cNvPr>
              <p:cNvCxnSpPr/>
              <p:nvPr/>
            </p:nvCxnSpPr>
            <p:spPr>
              <a:xfrm>
                <a:off x="2857595" y="4156767"/>
                <a:ext cx="131430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id="{1AC9D475-C77B-01CC-6E38-C94E3215B9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79793" y="3620486"/>
                <a:ext cx="0" cy="11471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E8BF73E4-FA79-55CA-83A3-D8477F7FFADB}"/>
                      </a:ext>
                    </a:extLst>
                  </p:cNvPr>
                  <p:cNvSpPr txBox="1"/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E8BF73E4-FA79-55CA-83A3-D8477F7FFA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1219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5DFB160-C225-899C-D75F-1BAC409D0820}"/>
                  </a:ext>
                </a:extLst>
              </p:cNvPr>
              <p:cNvSpPr txBox="1"/>
              <p:nvPr/>
            </p:nvSpPr>
            <p:spPr>
              <a:xfrm>
                <a:off x="3968410" y="4057032"/>
                <a:ext cx="282156" cy="40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7750D567-AAC7-6A92-E670-FFC98EED6D6B}"/>
                  </a:ext>
                </a:extLst>
              </p:cNvPr>
              <p:cNvSpPr/>
              <p:nvPr/>
            </p:nvSpPr>
            <p:spPr>
              <a:xfrm rot="5400000">
                <a:off x="3439828" y="3616290"/>
                <a:ext cx="114707" cy="110505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B5CD936-A0AA-7EC8-3163-7D2796F02CCD}"/>
                </a:ext>
              </a:extLst>
            </p:cNvPr>
            <p:cNvGrpSpPr/>
            <p:nvPr/>
          </p:nvGrpSpPr>
          <p:grpSpPr>
            <a:xfrm>
              <a:off x="1779491" y="5593501"/>
              <a:ext cx="1254174" cy="1054635"/>
              <a:chOff x="2857595" y="3447393"/>
              <a:chExt cx="1392971" cy="1320212"/>
            </a:xfrm>
          </p:grpSpPr>
          <p:cxnSp>
            <p:nvCxnSpPr>
              <p:cNvPr id="106" name="Straight Arrow Connector 105">
                <a:extLst>
                  <a:ext uri="{FF2B5EF4-FFF2-40B4-BE49-F238E27FC236}">
                    <a16:creationId xmlns:a16="http://schemas.microsoft.com/office/drawing/2014/main" id="{AC068F80-E67F-1B12-D734-226E3B82215D}"/>
                  </a:ext>
                </a:extLst>
              </p:cNvPr>
              <p:cNvCxnSpPr/>
              <p:nvPr/>
            </p:nvCxnSpPr>
            <p:spPr>
              <a:xfrm>
                <a:off x="2857595" y="4156767"/>
                <a:ext cx="1314304" cy="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F3ED192B-C7C1-BF12-91C0-854DE31E96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79793" y="3620486"/>
                <a:ext cx="0" cy="11471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8" name="TextBox 107">
                    <a:extLst>
                      <a:ext uri="{FF2B5EF4-FFF2-40B4-BE49-F238E27FC236}">
                        <a16:creationId xmlns:a16="http://schemas.microsoft.com/office/drawing/2014/main" id="{B189949E-167E-EBE6-4059-F3C77708E3E3}"/>
                      </a:ext>
                    </a:extLst>
                  </p:cNvPr>
                  <p:cNvSpPr txBox="1"/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oMath>
                      </m:oMathPara>
                    </a14:m>
                    <a:endParaRPr lang="en-US" i="1"/>
                  </a:p>
                </p:txBody>
              </p:sp>
            </mc:Choice>
            <mc:Fallback xmlns="">
              <p:sp>
                <p:nvSpPr>
                  <p:cNvPr id="108" name="TextBox 107">
                    <a:extLst>
                      <a:ext uri="{FF2B5EF4-FFF2-40B4-BE49-F238E27FC236}">
                        <a16:creationId xmlns:a16="http://schemas.microsoft.com/office/drawing/2014/main" id="{B189949E-167E-EBE6-4059-F3C77708E3E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32161" y="3447393"/>
                    <a:ext cx="282155" cy="40397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24390" r="-9756" b="-943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C402DBD7-5FB7-BBBE-3C5D-B9D76F0B1C66}"/>
                  </a:ext>
                </a:extLst>
              </p:cNvPr>
              <p:cNvSpPr txBox="1"/>
              <p:nvPr/>
            </p:nvSpPr>
            <p:spPr>
              <a:xfrm>
                <a:off x="3968410" y="4057032"/>
                <a:ext cx="282156" cy="40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z</a:t>
                </a:r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1FA01BFF-3C92-0CD8-0EFF-991A9853E948}"/>
                  </a:ext>
                </a:extLst>
              </p:cNvPr>
              <p:cNvSpPr/>
              <p:nvPr/>
            </p:nvSpPr>
            <p:spPr>
              <a:xfrm rot="3917585">
                <a:off x="3461208" y="3604241"/>
                <a:ext cx="114707" cy="110505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/>
              </a:p>
            </p:txBody>
          </p:sp>
        </p:grp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473EC14-3FC8-F413-47B6-56BEA6B30954}"/>
              </a:ext>
            </a:extLst>
          </p:cNvPr>
          <p:cNvSpPr/>
          <p:nvPr/>
        </p:nvSpPr>
        <p:spPr>
          <a:xfrm>
            <a:off x="7543800" y="5158579"/>
            <a:ext cx="1534653" cy="570827"/>
          </a:xfrm>
          <a:prstGeom prst="roundRect">
            <a:avLst/>
          </a:prstGeom>
          <a:solidFill>
            <a:srgbClr val="C0504D">
              <a:alpha val="80000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Color-coded for energy</a:t>
            </a:r>
            <a:endParaRPr lang="en-US" sz="16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632D07BB-C837-7E0E-C4BD-4747E15CBB98}"/>
                  </a:ext>
                </a:extLst>
              </p:cNvPr>
              <p:cNvSpPr/>
              <p:nvPr/>
            </p:nvSpPr>
            <p:spPr>
              <a:xfrm>
                <a:off x="1157703" y="3733800"/>
                <a:ext cx="755738" cy="692431"/>
              </a:xfrm>
              <a:prstGeom prst="roundRect">
                <a:avLst/>
              </a:prstGeom>
              <a:solidFill>
                <a:srgbClr val="C89E4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𝜅</m:t>
                      </m:r>
                    </m:oMath>
                  </m:oMathPara>
                </a14:m>
                <a:endPara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6" name="Rectangle: Rounded Corners 115">
                <a:extLst>
                  <a:ext uri="{FF2B5EF4-FFF2-40B4-BE49-F238E27FC236}">
                    <a16:creationId xmlns:a16="http://schemas.microsoft.com/office/drawing/2014/main" id="{632D07BB-C837-7E0E-C4BD-4747E15CBB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703" y="3733800"/>
                <a:ext cx="755738" cy="692431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169515C4-0A4C-CCE2-1F36-3176741C373B}"/>
                  </a:ext>
                </a:extLst>
              </p:cNvPr>
              <p:cNvSpPr/>
              <p:nvPr/>
            </p:nvSpPr>
            <p:spPr>
              <a:xfrm>
                <a:off x="10029233" y="3733800"/>
                <a:ext cx="755738" cy="692431"/>
              </a:xfrm>
              <a:prstGeom prst="roundRect">
                <a:avLst/>
              </a:prstGeom>
              <a:solidFill>
                <a:srgbClr val="C89E4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𝜅</m:t>
                      </m:r>
                    </m:oMath>
                  </m:oMathPara>
                </a14:m>
                <a:endParaRPr kumimoji="0" lang="en-US" sz="2400" b="0" i="1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7" name="Rectangle: Rounded Corners 116">
                <a:extLst>
                  <a:ext uri="{FF2B5EF4-FFF2-40B4-BE49-F238E27FC236}">
                    <a16:creationId xmlns:a16="http://schemas.microsoft.com/office/drawing/2014/main" id="{169515C4-0A4C-CCE2-1F36-3176741C3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9233" y="3733800"/>
                <a:ext cx="755738" cy="692431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65390CE8-EA61-6C67-3885-09A963A0942A}"/>
                  </a:ext>
                </a:extLst>
              </p:cNvPr>
              <p:cNvSpPr/>
              <p:nvPr/>
            </p:nvSpPr>
            <p:spPr>
              <a:xfrm>
                <a:off x="5593468" y="3733800"/>
                <a:ext cx="755738" cy="692431"/>
              </a:xfrm>
              <a:prstGeom prst="roundRect">
                <a:avLst/>
              </a:prstGeom>
              <a:solidFill>
                <a:srgbClr val="C89E4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US" sz="2400" b="0" i="1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𝜅</m:t>
                      </m:r>
                    </m:oMath>
                  </m:oMathPara>
                </a14:m>
                <a:endParaRPr kumimoji="0" lang="en-US" sz="2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65390CE8-EA61-6C67-3885-09A963A09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468" y="3733800"/>
                <a:ext cx="755738" cy="692431"/>
              </a:xfrm>
              <a:prstGeom prst="roundRect">
                <a:avLst/>
              </a:prstGeom>
              <a:blipFill>
                <a:blip r:embed="rId15"/>
                <a:stretch>
                  <a:fillRect l="-3968"/>
                </a:stretch>
              </a:blip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Flowchart: Decision 94">
            <a:extLst>
              <a:ext uri="{FF2B5EF4-FFF2-40B4-BE49-F238E27FC236}">
                <a16:creationId xmlns:a16="http://schemas.microsoft.com/office/drawing/2014/main" id="{21450EF6-3873-58A3-139F-5ABCED5709AD}"/>
              </a:ext>
            </a:extLst>
          </p:cNvPr>
          <p:cNvSpPr/>
          <p:nvPr/>
        </p:nvSpPr>
        <p:spPr>
          <a:xfrm>
            <a:off x="2364894" y="3771774"/>
            <a:ext cx="302106" cy="616483"/>
          </a:xfrm>
          <a:prstGeom prst="flowChartDecision">
            <a:avLst/>
          </a:prstGeom>
          <a:solidFill>
            <a:srgbClr val="0E2841">
              <a:lumMod val="50000"/>
              <a:lumOff val="50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2" name="Flowchart: Decision 101">
            <a:extLst>
              <a:ext uri="{FF2B5EF4-FFF2-40B4-BE49-F238E27FC236}">
                <a16:creationId xmlns:a16="http://schemas.microsoft.com/office/drawing/2014/main" id="{DC0E7524-06B9-AD00-F447-523E0B4030AB}"/>
              </a:ext>
            </a:extLst>
          </p:cNvPr>
          <p:cNvSpPr/>
          <p:nvPr/>
        </p:nvSpPr>
        <p:spPr>
          <a:xfrm>
            <a:off x="3622194" y="3771774"/>
            <a:ext cx="302106" cy="616483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3" name="Flowchart: Decision 102">
            <a:extLst>
              <a:ext uri="{FF2B5EF4-FFF2-40B4-BE49-F238E27FC236}">
                <a16:creationId xmlns:a16="http://schemas.microsoft.com/office/drawing/2014/main" id="{815087A2-8D9D-F9BB-E692-08D5970E44F2}"/>
              </a:ext>
            </a:extLst>
          </p:cNvPr>
          <p:cNvSpPr/>
          <p:nvPr/>
        </p:nvSpPr>
        <p:spPr>
          <a:xfrm>
            <a:off x="4879494" y="3771774"/>
            <a:ext cx="302106" cy="616483"/>
          </a:xfrm>
          <a:prstGeom prst="flowChartDecision">
            <a:avLst/>
          </a:prstGeom>
          <a:solidFill>
            <a:srgbClr val="0E2841">
              <a:lumMod val="50000"/>
              <a:lumOff val="50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FE711DC-EBD7-AF00-0911-A16D5BC7B148}"/>
              </a:ext>
            </a:extLst>
          </p:cNvPr>
          <p:cNvSpPr txBox="1"/>
          <p:nvPr/>
        </p:nvSpPr>
        <p:spPr>
          <a:xfrm>
            <a:off x="4199138" y="3972293"/>
            <a:ext cx="6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1400" dirty="0"/>
          </a:p>
        </p:txBody>
      </p:sp>
      <p:sp>
        <p:nvSpPr>
          <p:cNvPr id="132" name="Flowchart: Decision 131">
            <a:extLst>
              <a:ext uri="{FF2B5EF4-FFF2-40B4-BE49-F238E27FC236}">
                <a16:creationId xmlns:a16="http://schemas.microsoft.com/office/drawing/2014/main" id="{FDA99417-34A6-87E7-932D-6FC8244BC5BE}"/>
              </a:ext>
            </a:extLst>
          </p:cNvPr>
          <p:cNvSpPr/>
          <p:nvPr/>
        </p:nvSpPr>
        <p:spPr>
          <a:xfrm>
            <a:off x="6784494" y="3771774"/>
            <a:ext cx="302106" cy="616483"/>
          </a:xfrm>
          <a:prstGeom prst="flowChartDecision">
            <a:avLst/>
          </a:prstGeom>
          <a:solidFill>
            <a:srgbClr val="0E2841">
              <a:lumMod val="50000"/>
              <a:lumOff val="50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4" name="Flowchart: Decision 133">
            <a:extLst>
              <a:ext uri="{FF2B5EF4-FFF2-40B4-BE49-F238E27FC236}">
                <a16:creationId xmlns:a16="http://schemas.microsoft.com/office/drawing/2014/main" id="{66A8E643-FCC0-FA7D-370D-D903905D708D}"/>
              </a:ext>
            </a:extLst>
          </p:cNvPr>
          <p:cNvSpPr/>
          <p:nvPr/>
        </p:nvSpPr>
        <p:spPr>
          <a:xfrm>
            <a:off x="8078547" y="3771774"/>
            <a:ext cx="302106" cy="616483"/>
          </a:xfrm>
          <a:prstGeom prst="flowChartDecision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6" name="Flowchart: Decision 135">
            <a:extLst>
              <a:ext uri="{FF2B5EF4-FFF2-40B4-BE49-F238E27FC236}">
                <a16:creationId xmlns:a16="http://schemas.microsoft.com/office/drawing/2014/main" id="{E908741B-4253-E84D-45EE-E3AF0C71A3E9}"/>
              </a:ext>
            </a:extLst>
          </p:cNvPr>
          <p:cNvSpPr/>
          <p:nvPr/>
        </p:nvSpPr>
        <p:spPr>
          <a:xfrm>
            <a:off x="9296400" y="3771774"/>
            <a:ext cx="302106" cy="616483"/>
          </a:xfrm>
          <a:prstGeom prst="flowChartDecision">
            <a:avLst/>
          </a:prstGeom>
          <a:solidFill>
            <a:srgbClr val="0E2841">
              <a:lumMod val="50000"/>
              <a:lumOff val="50000"/>
            </a:srgbClr>
          </a:solidFill>
          <a:ln w="95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0E633-58D0-0E90-FE19-F4E7696ABF9B}"/>
              </a:ext>
            </a:extLst>
          </p:cNvPr>
          <p:cNvSpPr txBox="1"/>
          <p:nvPr/>
        </p:nvSpPr>
        <p:spPr>
          <a:xfrm>
            <a:off x="3430350" y="3162011"/>
            <a:ext cx="68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NID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A8C02A9D-EFA9-7A2C-2C60-CD217E8F5119}"/>
              </a:ext>
            </a:extLst>
          </p:cNvPr>
          <p:cNvSpPr/>
          <p:nvPr/>
        </p:nvSpPr>
        <p:spPr>
          <a:xfrm rot="16200000">
            <a:off x="3635249" y="2206274"/>
            <a:ext cx="274654" cy="2815358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B697A2-464C-919A-D14E-4F8C432E9D9A}"/>
              </a:ext>
            </a:extLst>
          </p:cNvPr>
          <p:cNvSpPr txBox="1"/>
          <p:nvPr/>
        </p:nvSpPr>
        <p:spPr>
          <a:xfrm>
            <a:off x="7851755" y="3168343"/>
            <a:ext cx="684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NID</a:t>
            </a:r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255F8C9C-C347-918C-9C92-010D9B9386A9}"/>
              </a:ext>
            </a:extLst>
          </p:cNvPr>
          <p:cNvSpPr/>
          <p:nvPr/>
        </p:nvSpPr>
        <p:spPr>
          <a:xfrm rot="16200000">
            <a:off x="8056654" y="2212606"/>
            <a:ext cx="274654" cy="2815358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957F91C-6D8E-6111-9227-E6CD317C05AF}"/>
              </a:ext>
            </a:extLst>
          </p:cNvPr>
          <p:cNvGrpSpPr/>
          <p:nvPr/>
        </p:nvGrpSpPr>
        <p:grpSpPr>
          <a:xfrm>
            <a:off x="6781800" y="1165764"/>
            <a:ext cx="5261707" cy="2336518"/>
            <a:chOff x="6781800" y="1165764"/>
            <a:chExt cx="5261707" cy="23365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FD8F912-FFAA-0D6E-AC68-8E26283146F7}"/>
                    </a:ext>
                  </a:extLst>
                </p:cNvPr>
                <p:cNvSpPr txBox="1"/>
                <p:nvPr/>
              </p:nvSpPr>
              <p:spPr>
                <a:xfrm>
                  <a:off x="6781800" y="1165764"/>
                  <a:ext cx="5147876" cy="16536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de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chirper</m:t>
                            </m:r>
                          </m:sub>
                        </m:sSub>
                        <m:r>
                          <a:rPr lang="en-US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6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𝑁𝐼𝐷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𝑁𝐼𝐷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sSup>
                                    <m:sSupPr>
                                      <m:ctrl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κ</m:t>
                                      </m:r>
                                    </m:e>
                                    <m:sup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FD8F912-FFAA-0D6E-AC68-8E26283146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1800" y="1165764"/>
                  <a:ext cx="5147876" cy="1653636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E01515E3-ED74-BCD8-F251-04CAFD50863A}"/>
                    </a:ext>
                  </a:extLst>
                </p:cNvPr>
                <p:cNvSpPr txBox="1"/>
                <p:nvPr/>
              </p:nvSpPr>
              <p:spPr>
                <a:xfrm>
                  <a:off x="10089575" y="2985537"/>
                  <a:ext cx="1953932" cy="516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NID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TDC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E01515E3-ED74-BCD8-F251-04CAFD5086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9575" y="2985537"/>
                  <a:ext cx="1953932" cy="51674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DF27BE-BDBD-00D5-A3FF-C997199D063D}"/>
                </a:ext>
              </a:extLst>
            </p:cNvPr>
            <p:cNvSpPr/>
            <p:nvPr/>
          </p:nvSpPr>
          <p:spPr>
            <a:xfrm>
              <a:off x="10237724" y="2785534"/>
              <a:ext cx="735076" cy="338666"/>
            </a:xfrm>
            <a:custGeom>
              <a:avLst/>
              <a:gdLst>
                <a:gd name="csX0" fmla="*/ 685800 w 685800"/>
                <a:gd name="csY0" fmla="*/ 0 h 338666"/>
                <a:gd name="csX1" fmla="*/ 541867 w 685800"/>
                <a:gd name="csY1" fmla="*/ 254000 h 338666"/>
                <a:gd name="csX2" fmla="*/ 110067 w 685800"/>
                <a:gd name="csY2" fmla="*/ 143933 h 338666"/>
                <a:gd name="csX3" fmla="*/ 0 w 685800"/>
                <a:gd name="csY3" fmla="*/ 338666 h 3386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685800" h="338666">
                  <a:moveTo>
                    <a:pt x="685800" y="0"/>
                  </a:moveTo>
                  <a:cubicBezTo>
                    <a:pt x="661811" y="115005"/>
                    <a:pt x="637822" y="230011"/>
                    <a:pt x="541867" y="254000"/>
                  </a:cubicBezTo>
                  <a:cubicBezTo>
                    <a:pt x="445912" y="277989"/>
                    <a:pt x="200378" y="129822"/>
                    <a:pt x="110067" y="143933"/>
                  </a:cubicBezTo>
                  <a:cubicBezTo>
                    <a:pt x="19756" y="158044"/>
                    <a:pt x="9878" y="248355"/>
                    <a:pt x="0" y="338666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dash"/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280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17" grpId="0" animBg="1"/>
      <p:bldP spid="118" grpId="0" animBg="1"/>
      <p:bldP spid="95" grpId="0" animBg="1"/>
      <p:bldP spid="102" grpId="0" animBg="1"/>
      <p:bldP spid="103" grpId="0" animBg="1"/>
      <p:bldP spid="110" grpId="0"/>
      <p:bldP spid="132" grpId="0" animBg="1"/>
      <p:bldP spid="134" grpId="0" animBg="1"/>
      <p:bldP spid="136" grpId="0" animBg="1"/>
      <p:bldP spid="4" grpId="0"/>
      <p:bldP spid="17" grpId="0" animBg="1"/>
      <p:bldP spid="20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F7624-846A-C09B-AEE4-B4462EE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CE5903-F22B-5FFB-92F3-725D29748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B67263-29F6-43D2-74B1-F659229F7581}"/>
              </a:ext>
            </a:extLst>
          </p:cNvPr>
          <p:cNvSpPr txBox="1"/>
          <p:nvPr/>
        </p:nvSpPr>
        <p:spPr>
          <a:xfrm>
            <a:off x="152400" y="3352800"/>
            <a:ext cx="1188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Simulation study of dechirper in preparation for experimental demonstration</a:t>
            </a:r>
          </a:p>
        </p:txBody>
      </p:sp>
    </p:spTree>
    <p:extLst>
      <p:ext uri="{BB962C8B-B14F-4D97-AF65-F5344CB8AC3E}">
        <p14:creationId xmlns:p14="http://schemas.microsoft.com/office/powerpoint/2010/main" val="1421652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E494A8-EA27-CD51-879C-3AC2A2858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074400" cy="762000"/>
          </a:xfrm>
        </p:spPr>
        <p:txBody>
          <a:bodyPr>
            <a:noAutofit/>
          </a:bodyPr>
          <a:lstStyle/>
          <a:p>
            <a:r>
              <a:rPr lang="en-US" sz="3200" dirty="0"/>
              <a:t>Simulation of optimal Gaussian beam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49317-AC5D-3E31-29C0-C88EC18C2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8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5D114FB-BC54-76FC-1555-8AAD2CD4C2A6}"/>
              </a:ext>
            </a:extLst>
          </p:cNvPr>
          <p:cNvGrpSpPr/>
          <p:nvPr/>
        </p:nvGrpSpPr>
        <p:grpSpPr>
          <a:xfrm>
            <a:off x="371916" y="2801107"/>
            <a:ext cx="11448168" cy="3371093"/>
            <a:chOff x="153483" y="2234255"/>
            <a:chExt cx="11885035" cy="349973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9781EBB-9E47-A010-441F-ECBFF4B4491C}"/>
                </a:ext>
              </a:extLst>
            </p:cNvPr>
            <p:cNvGrpSpPr/>
            <p:nvPr/>
          </p:nvGrpSpPr>
          <p:grpSpPr>
            <a:xfrm>
              <a:off x="153483" y="2571142"/>
              <a:ext cx="11885035" cy="3162849"/>
              <a:chOff x="153483" y="1905000"/>
              <a:chExt cx="11885035" cy="3162849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0A3EEFB-49E9-57E9-5D1F-B1C8E786C6A3}"/>
                  </a:ext>
                </a:extLst>
              </p:cNvPr>
              <p:cNvGrpSpPr/>
              <p:nvPr/>
            </p:nvGrpSpPr>
            <p:grpSpPr>
              <a:xfrm>
                <a:off x="153483" y="1909314"/>
                <a:ext cx="3698452" cy="3149944"/>
                <a:chOff x="153483" y="1905000"/>
                <a:chExt cx="3698452" cy="3149944"/>
              </a:xfrm>
            </p:grpSpPr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03457A7A-FE52-26E8-4EED-5A9E73FA36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53483" y="1905000"/>
                  <a:ext cx="3698452" cy="2743200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" name="TextBox 14">
                      <a:extLst>
                        <a:ext uri="{FF2B5EF4-FFF2-40B4-BE49-F238E27FC236}">
                          <a16:creationId xmlns:a16="http://schemas.microsoft.com/office/drawing/2014/main" id="{CFB2F400-FEA2-A445-6521-67D4BFF97B1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33100" y="4654676"/>
                      <a:ext cx="2472297" cy="400268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𝟎𝟐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𝛍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oMath>
                        </m:oMathPara>
                      </a14:m>
                      <a:endParaRPr lang="en-US" sz="2400" b="1" dirty="0"/>
                    </a:p>
                  </p:txBody>
                </p:sp>
              </mc:Choice>
              <mc:Fallback xmlns="">
                <p:sp>
                  <p:nvSpPr>
                    <p:cNvPr id="15" name="TextBox 14">
                      <a:extLst>
                        <a:ext uri="{FF2B5EF4-FFF2-40B4-BE49-F238E27FC236}">
                          <a16:creationId xmlns:a16="http://schemas.microsoft.com/office/drawing/2014/main" id="{CFB2F400-FEA2-A445-6521-67D4BFF97B1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33100" y="4654676"/>
                      <a:ext cx="2472297" cy="400268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2046" r="-2558" b="-2381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928503CD-4B2C-8C9D-DF73-9CDEFEB1D117}"/>
                  </a:ext>
                </a:extLst>
              </p:cNvPr>
              <p:cNvGrpSpPr/>
              <p:nvPr/>
            </p:nvGrpSpPr>
            <p:grpSpPr>
              <a:xfrm>
                <a:off x="4208977" y="1906076"/>
                <a:ext cx="3772902" cy="3161773"/>
                <a:chOff x="4208977" y="1905000"/>
                <a:chExt cx="3772902" cy="3161773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BD50461A-61AC-A396-51F1-1E085A1A74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08977" y="1905000"/>
                  <a:ext cx="3772902" cy="2743200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TextBox 16">
                      <a:extLst>
                        <a:ext uri="{FF2B5EF4-FFF2-40B4-BE49-F238E27FC236}">
                          <a16:creationId xmlns:a16="http://schemas.microsoft.com/office/drawing/2014/main" id="{A2188ABB-7D5B-7FF4-912C-0BEFAFA976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067599" y="4648200"/>
                      <a:ext cx="2477290" cy="41857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𝟎𝟐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𝛍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oMath>
                        </m:oMathPara>
                      </a14:m>
                      <a:endParaRPr lang="en-US" sz="2400" b="1" dirty="0"/>
                    </a:p>
                  </p:txBody>
                </p:sp>
              </mc:Choice>
              <mc:Fallback xmlns="">
                <p:sp>
                  <p:nvSpPr>
                    <p:cNvPr id="17" name="TextBox 16">
                      <a:extLst>
                        <a:ext uri="{FF2B5EF4-FFF2-40B4-BE49-F238E27FC236}">
                          <a16:creationId xmlns:a16="http://schemas.microsoft.com/office/drawing/2014/main" id="{A2188ABB-7D5B-7FF4-912C-0BEFAFA97698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67599" y="4648200"/>
                      <a:ext cx="2477290" cy="418573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l="-2302" r="-2302" b="-1940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898D786-456C-0FA3-A491-3825080EE7A1}"/>
                  </a:ext>
                </a:extLst>
              </p:cNvPr>
              <p:cNvGrpSpPr/>
              <p:nvPr/>
            </p:nvGrpSpPr>
            <p:grpSpPr>
              <a:xfrm>
                <a:off x="8338921" y="1905000"/>
                <a:ext cx="3699597" cy="3158570"/>
                <a:chOff x="8338921" y="1905000"/>
                <a:chExt cx="3699597" cy="3158570"/>
              </a:xfrm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5CAEF47D-02B2-8A12-2830-A53F3C88B4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338921" y="1905000"/>
                  <a:ext cx="3699597" cy="2743200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A4E126A8-CD70-5030-18E4-D5DEA02EBAF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181206" y="4663302"/>
                      <a:ext cx="2457321" cy="400268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𝜺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𝟑𝟒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𝛍</m:t>
                            </m:r>
                            <m:r>
                              <a:rPr lang="en-US" sz="24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oMath>
                        </m:oMathPara>
                      </a14:m>
                      <a:endParaRPr lang="en-US" sz="2400" b="1" dirty="0"/>
                    </a:p>
                  </p:txBody>
                </p:sp>
              </mc:Choice>
              <mc:Fallback xmlns="">
                <p:sp>
                  <p:nvSpPr>
                    <p:cNvPr id="19" name="TextBox 18">
                      <a:extLst>
                        <a:ext uri="{FF2B5EF4-FFF2-40B4-BE49-F238E27FC236}">
                          <a16:creationId xmlns:a16="http://schemas.microsoft.com/office/drawing/2014/main" id="{A4E126A8-CD70-5030-18E4-D5DEA02EBAF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181206" y="4663302"/>
                      <a:ext cx="2457321" cy="400268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2320" r="-2320" b="-2381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49B10043-50B4-F1CE-DA32-D470EF784B5B}"/>
                    </a:ext>
                  </a:extLst>
                </p:cNvPr>
                <p:cNvSpPr/>
                <p:nvPr/>
              </p:nvSpPr>
              <p:spPr>
                <a:xfrm>
                  <a:off x="9438405" y="2234255"/>
                  <a:ext cx="2274251" cy="432976"/>
                </a:xfrm>
                <a:prstGeom prst="roundRect">
                  <a:avLst/>
                </a:prstGeom>
                <a:solidFill>
                  <a:srgbClr val="C0504D">
                    <a:alpha val="80000"/>
                  </a:srgbClr>
                </a:solidFill>
                <a:ln w="190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𝛥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8 </m:t>
                        </m:r>
                        <m:sSup>
                          <m:sSupPr>
                            <m:ctrlPr>
                              <a:rPr lang="en-US" sz="240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240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4" name="Rectangle: Rounded Corners 13">
                  <a:extLst>
                    <a:ext uri="{FF2B5EF4-FFF2-40B4-BE49-F238E27FC236}">
                      <a16:creationId xmlns:a16="http://schemas.microsoft.com/office/drawing/2014/main" id="{49B10043-50B4-F1CE-DA32-D470EF784B5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8405" y="2234255"/>
                  <a:ext cx="2274251" cy="432976"/>
                </a:xfrm>
                <a:prstGeom prst="roundRect">
                  <a:avLst/>
                </a:prstGeom>
                <a:blipFill>
                  <a:blip r:embed="rId8"/>
                  <a:stretch>
                    <a:fillRect b="-2778"/>
                  </a:stretch>
                </a:blipFill>
                <a:ln w="19050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69CB3EC-990C-80CD-F609-48C421A210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2855687"/>
                  </p:ext>
                </p:extLst>
              </p:nvPr>
            </p:nvGraphicFramePr>
            <p:xfrm>
              <a:off x="152400" y="969580"/>
              <a:ext cx="5638800" cy="20022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743200">
                      <a:extLst>
                        <a:ext uri="{9D8B030D-6E8A-4147-A177-3AD203B41FA5}">
                          <a16:colId xmlns:a16="http://schemas.microsoft.com/office/drawing/2014/main" val="1196499417"/>
                        </a:ext>
                      </a:extLst>
                    </a:gridCol>
                    <a:gridCol w="2895600">
                      <a:extLst>
                        <a:ext uri="{9D8B030D-6E8A-4147-A177-3AD203B41FA5}">
                          <a16:colId xmlns:a16="http://schemas.microsoft.com/office/drawing/2014/main" val="19212293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Initial beam 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Value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948757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0.38, 0.12, 0.50</m:t>
                                    </m:r>
                                  </m:e>
                                </m:d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mm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114025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0.35, −0.27,−4.19</m:t>
                                    </m:r>
                                  </m:e>
                                </m:d>
                                <m: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2000" b="0" i="0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 b="0" i="0" dirty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en-US" sz="2000" b="0" i="0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92126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0" i="1" dirty="0" smtClean="0">
                                        <a:latin typeface="Cambria Math" panose="02040503050406030204" pitchFamily="18" charset="0"/>
                                      </a:rPr>
                                      <m:t>1.0, 1.0, 0.5</m:t>
                                    </m:r>
                                  </m:e>
                                </m:d>
                                <m: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000" b="0" i="0" dirty="0" smtClean="0">
                                    <a:latin typeface="Cambria Math" panose="02040503050406030204" pitchFamily="18" charset="0"/>
                                  </a:rPr>
                                  <m:t>μm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3166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tot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100 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pC</m:t>
                                </m:r>
                              </m:oMath>
                            </m:oMathPara>
                          </a14:m>
                          <a:endParaRPr lang="en-US" i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537819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F69CB3EC-990C-80CD-F609-48C421A210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52855687"/>
                  </p:ext>
                </p:extLst>
              </p:nvPr>
            </p:nvGraphicFramePr>
            <p:xfrm>
              <a:off x="152400" y="969580"/>
              <a:ext cx="5638800" cy="20022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743200">
                      <a:extLst>
                        <a:ext uri="{9D8B030D-6E8A-4147-A177-3AD203B41FA5}">
                          <a16:colId xmlns:a16="http://schemas.microsoft.com/office/drawing/2014/main" val="1196499417"/>
                        </a:ext>
                      </a:extLst>
                    </a:gridCol>
                    <a:gridCol w="2895600">
                      <a:extLst>
                        <a:ext uri="{9D8B030D-6E8A-4147-A177-3AD203B41FA5}">
                          <a16:colId xmlns:a16="http://schemas.microsoft.com/office/drawing/2014/main" val="192122933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Initial beam parameter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Value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94875709"/>
                      </a:ext>
                    </a:extLst>
                  </a:tr>
                  <a:tr h="4201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444" t="-95652" r="-106667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95158" t="-95652" r="-1053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1140259"/>
                      </a:ext>
                    </a:extLst>
                  </a:tr>
                  <a:tr h="4201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444" t="-195652" r="-106667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95158" t="-195652" r="-1053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9212674"/>
                      </a:ext>
                    </a:extLst>
                  </a:tr>
                  <a:tr h="4201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444" t="-295652" r="-10666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95158" t="-295652" r="-1053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3166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444" t="-447541" r="-106667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9"/>
                          <a:stretch>
                            <a:fillRect l="-95158" t="-447541" r="-1053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378198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B7B454-5F4F-8315-A6C1-04C2CE74A330}"/>
                  </a:ext>
                </a:extLst>
              </p:cNvPr>
              <p:cNvSpPr txBox="1"/>
              <p:nvPr/>
            </p:nvSpPr>
            <p:spPr>
              <a:xfrm>
                <a:off x="6771336" y="1676400"/>
                <a:ext cx="3058464" cy="5145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rgbClr val="C8102E"/>
                    </a:solidFill>
                  </a:rPr>
                  <a:t>Chirp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C8102E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</m:sSub>
                    <m:r>
                      <a:rPr lang="en-US" sz="2000" b="1" i="1" smtClean="0">
                        <a:solidFill>
                          <a:srgbClr val="C8102E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  <m:t>𝜷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</m:den>
                    </m:f>
                    <m:r>
                      <a:rPr lang="en-US" sz="2000" b="1" i="1" smtClean="0">
                        <a:solidFill>
                          <a:srgbClr val="C8102E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C8102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  <m:t>𝜹</m:t>
                            </m:r>
                          </m:e>
                        </m:d>
                      </m:num>
                      <m:den>
                        <m:d>
                          <m:dPr>
                            <m:begChr m:val="⟨"/>
                            <m:endChr m:val="⟩"/>
                            <m:ctrlPr>
                              <a:rPr lang="en-US" sz="2000" b="1" i="1" smtClean="0">
                                <a:solidFill>
                                  <a:srgbClr val="C8102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C8102E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C8102E"/>
                                    </a:solidFill>
                                    <a:latin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C8102E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</m:den>
                    </m:f>
                    <m:r>
                      <a:rPr lang="en-US" sz="2000" b="1" i="1" smtClean="0">
                        <a:solidFill>
                          <a:srgbClr val="C8102E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1" dirty="0">
                  <a:solidFill>
                    <a:srgbClr val="C8102E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B7B454-5F4F-8315-A6C1-04C2CE74A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336" y="1676400"/>
                <a:ext cx="3058464" cy="514500"/>
              </a:xfrm>
              <a:prstGeom prst="rect">
                <a:avLst/>
              </a:prstGeom>
              <a:blipFill>
                <a:blip r:embed="rId10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86334324-24D1-5C10-E534-849A9444C99C}"/>
              </a:ext>
            </a:extLst>
          </p:cNvPr>
          <p:cNvGrpSpPr/>
          <p:nvPr/>
        </p:nvGrpSpPr>
        <p:grpSpPr>
          <a:xfrm>
            <a:off x="510540" y="6179403"/>
            <a:ext cx="11170920" cy="830997"/>
            <a:chOff x="1208545" y="6116571"/>
            <a:chExt cx="9637573" cy="83099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463A8D-D412-C2E8-F81B-2567C32D6D1E}"/>
                </a:ext>
              </a:extLst>
            </p:cNvPr>
            <p:cNvSpPr txBox="1"/>
            <p:nvPr/>
          </p:nvSpPr>
          <p:spPr>
            <a:xfrm>
              <a:off x="1300583" y="6116571"/>
              <a:ext cx="95455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solidFill>
                    <a:schemeClr val="tx1"/>
                  </a:solidFill>
                </a:rPr>
                <a:t>The dechirper </a:t>
              </a:r>
              <a:r>
                <a:rPr lang="en-US" sz="2400" i="1" dirty="0"/>
                <a:t>can adjust chirp positively, but introduces emittance growth</a:t>
              </a:r>
              <a:endParaRPr lang="en-US" sz="2400" i="1" dirty="0">
                <a:solidFill>
                  <a:schemeClr val="tx1"/>
                </a:solidFill>
              </a:endParaRP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D2437C0C-B9F0-7F7B-6BFF-877E73FEF3A8}"/>
                </a:ext>
              </a:extLst>
            </p:cNvPr>
            <p:cNvSpPr/>
            <p:nvPr/>
          </p:nvSpPr>
          <p:spPr>
            <a:xfrm>
              <a:off x="1208545" y="6170660"/>
              <a:ext cx="548410" cy="322709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14000">
                  <a:srgbClr val="C00000">
                    <a:shade val="67500"/>
                    <a:satMod val="115000"/>
                  </a:srgbClr>
                </a:gs>
                <a:gs pos="100000">
                  <a:schemeClr val="bg1"/>
                </a:gs>
                <a:gs pos="29000">
                  <a:srgbClr val="C0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2BB7507-921E-5BFC-29F9-A02390D5C96F}"/>
              </a:ext>
            </a:extLst>
          </p:cNvPr>
          <p:cNvSpPr txBox="1"/>
          <p:nvPr/>
        </p:nvSpPr>
        <p:spPr>
          <a:xfrm>
            <a:off x="5638800" y="972979"/>
            <a:ext cx="553753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i="1" dirty="0"/>
              <a:t>Simulations were done in General Particle Tracer (GPT)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30B1059-A922-BCFB-EEEE-A0C81902AEB7}"/>
              </a:ext>
            </a:extLst>
          </p:cNvPr>
          <p:cNvSpPr/>
          <p:nvPr/>
        </p:nvSpPr>
        <p:spPr>
          <a:xfrm rot="21442602">
            <a:off x="5695448" y="1865335"/>
            <a:ext cx="1188812" cy="315936"/>
          </a:xfrm>
          <a:custGeom>
            <a:avLst/>
            <a:gdLst>
              <a:gd name="csX0" fmla="*/ 0 w 1244600"/>
              <a:gd name="csY0" fmla="*/ 244730 h 587715"/>
              <a:gd name="csX1" fmla="*/ 381000 w 1244600"/>
              <a:gd name="csY1" fmla="*/ 583397 h 587715"/>
              <a:gd name="csX2" fmla="*/ 677334 w 1244600"/>
              <a:gd name="csY2" fmla="*/ 33063 h 587715"/>
              <a:gd name="csX3" fmla="*/ 1244600 w 1244600"/>
              <a:gd name="csY3" fmla="*/ 109263 h 5877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44600" h="587715">
                <a:moveTo>
                  <a:pt x="0" y="244730"/>
                </a:moveTo>
                <a:cubicBezTo>
                  <a:pt x="134055" y="431702"/>
                  <a:pt x="268111" y="618675"/>
                  <a:pt x="381000" y="583397"/>
                </a:cubicBezTo>
                <a:cubicBezTo>
                  <a:pt x="493889" y="548119"/>
                  <a:pt x="533401" y="112085"/>
                  <a:pt x="677334" y="33063"/>
                </a:cubicBezTo>
                <a:cubicBezTo>
                  <a:pt x="821267" y="-45959"/>
                  <a:pt x="1032933" y="31652"/>
                  <a:pt x="1244600" y="109263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E25EC11-523F-1C14-4E2F-D9CC6CD6663F}"/>
                  </a:ext>
                </a:extLst>
              </p:cNvPr>
              <p:cNvSpPr txBox="1"/>
              <p:nvPr/>
            </p:nvSpPr>
            <p:spPr>
              <a:xfrm>
                <a:off x="10058400" y="1600200"/>
                <a:ext cx="1828799" cy="340519"/>
              </a:xfrm>
              <a:prstGeom prst="roundRect">
                <a:avLst/>
              </a:prstGeom>
              <a:noFill/>
              <a:ln w="28575">
                <a:solidFill>
                  <a:schemeClr val="tx1"/>
                </a:solidFill>
                <a:prstDash val="dash"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𝐭𝐨𝐭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𝐌𝐖</m:t>
                    </m:r>
                  </m:oMath>
                </a14:m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E25EC11-523F-1C14-4E2F-D9CC6CD66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1600200"/>
                <a:ext cx="1828799" cy="340519"/>
              </a:xfrm>
              <a:prstGeom prst="roundRect">
                <a:avLst/>
              </a:prstGeom>
              <a:blipFill>
                <a:blip r:embed="rId11"/>
                <a:stretch>
                  <a:fillRect b="-6667"/>
                </a:stretch>
              </a:blipFill>
              <a:ln w="28575"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690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712CB2-B428-7F67-6D1F-631AD2A8E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D1A7-FB98-43FD-AA3D-E7C3EC56B298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E77580-45BA-2BAA-FD6D-39512E87D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074400" cy="762000"/>
          </a:xfrm>
        </p:spPr>
        <p:txBody>
          <a:bodyPr>
            <a:noAutofit/>
          </a:bodyPr>
          <a:lstStyle/>
          <a:p>
            <a:r>
              <a:rPr lang="en-US" sz="3400" dirty="0"/>
              <a:t>Identifying dominant emittance growth mechanism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0DAE63D-6DCA-3D11-F3EC-0BE710B09D7E}"/>
                  </a:ext>
                </a:extLst>
              </p:cNvPr>
              <p:cNvSpPr txBox="1"/>
              <p:nvPr/>
            </p:nvSpPr>
            <p:spPr>
              <a:xfrm>
                <a:off x="6835149" y="4248905"/>
                <a:ext cx="5204451" cy="1849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en-US" sz="2000" dirty="0"/>
                  <a:t>For an unchirped Gaussian beam:</a:t>
                </a:r>
              </a:p>
              <a:p>
                <a:pPr marL="742950" lvl="1" indent="-285750">
                  <a:spcBef>
                    <a:spcPts val="800"/>
                  </a:spcBef>
                  <a:buFont typeface="Arial" panose="020B0604020202020204" pitchFamily="34" charset="0"/>
                  <a:buChar char="•"/>
                </a:pPr>
                <a:r>
                  <a:rPr lang="en-US" sz="2000" dirty="0"/>
                  <a:t>Transverse emittance growth is &lt;3% w/ and w/o space charge</a:t>
                </a:r>
                <a:endParaRPr lang="en-US" sz="2000" b="0" i="0" dirty="0">
                  <a:latin typeface="Cambria Math" panose="02040503050406030204" pitchFamily="18" charset="0"/>
                </a:endParaRPr>
              </a:p>
              <a:p>
                <a:pPr marL="742950" lvl="1" indent="-285750">
                  <a:spcBef>
                    <a:spcPts val="8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</m:oMath>
                </a14:m>
                <a:r>
                  <a:rPr lang="en-US" sz="2000" dirty="0"/>
                  <a:t> from higher-order effects is substantial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0DAE63D-6DCA-3D11-F3EC-0BE710B09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149" y="4248905"/>
                <a:ext cx="5204451" cy="1849802"/>
              </a:xfrm>
              <a:prstGeom prst="rect">
                <a:avLst/>
              </a:prstGeom>
              <a:blipFill>
                <a:blip r:embed="rId2"/>
                <a:stretch>
                  <a:fillRect l="-1171" t="-1650" b="-5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588839F2-401E-ACDF-3E0B-1F67EE1B1E3A}"/>
              </a:ext>
            </a:extLst>
          </p:cNvPr>
          <p:cNvGrpSpPr/>
          <p:nvPr/>
        </p:nvGrpSpPr>
        <p:grpSpPr>
          <a:xfrm>
            <a:off x="210765" y="914400"/>
            <a:ext cx="6505810" cy="2642811"/>
            <a:chOff x="76200" y="1256646"/>
            <a:chExt cx="7598665" cy="308675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DB20960-E223-C00C-F9CD-50C8C8F75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2444" y="1600200"/>
              <a:ext cx="3699602" cy="27432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CCFAF8F-9FFC-1908-0C6D-4133D8160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0" y="1600200"/>
              <a:ext cx="3699601" cy="2743200"/>
            </a:xfrm>
            <a:prstGeom prst="rect">
              <a:avLst/>
            </a:prstGeom>
          </p:spPr>
        </p:pic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6A9D9A94-D30D-DA06-086D-4D6EF4D8BAAF}"/>
                </a:ext>
              </a:extLst>
            </p:cNvPr>
            <p:cNvSpPr/>
            <p:nvPr/>
          </p:nvSpPr>
          <p:spPr>
            <a:xfrm>
              <a:off x="4688591" y="1267702"/>
              <a:ext cx="2986274" cy="338025"/>
            </a:xfrm>
            <a:prstGeom prst="roundRect">
              <a:avLst/>
            </a:prstGeom>
            <a:solidFill>
              <a:srgbClr val="C0504D">
                <a:alpha val="80000"/>
              </a:srgb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LPS w/o space charge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44F2E22-B998-6DCA-97BA-0D04CC3D086F}"/>
                    </a:ext>
                  </a:extLst>
                </p:cNvPr>
                <p:cNvSpPr txBox="1"/>
                <p:nvPr/>
              </p:nvSpPr>
              <p:spPr>
                <a:xfrm>
                  <a:off x="5115234" y="1612647"/>
                  <a:ext cx="2425026" cy="48297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𝟎𝟔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𝛍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𝐦</m:t>
                      </m:r>
                    </m:oMath>
                  </a14:m>
                  <a:r>
                    <a:rPr lang="en-US" sz="2000" b="1" dirty="0"/>
                    <a:t> </a:t>
                  </a:r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44F2E22-B998-6DCA-97BA-0D04CC3D08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5234" y="1612647"/>
                  <a:ext cx="2425026" cy="482973"/>
                </a:xfrm>
                <a:prstGeom prst="rect">
                  <a:avLst/>
                </a:prstGeom>
                <a:blipFill>
                  <a:blip r:embed="rId5"/>
                  <a:stretch>
                    <a:fillRect b="-44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952D43C7-95F0-BFF7-4322-977D119D71B6}"/>
                </a:ext>
              </a:extLst>
            </p:cNvPr>
            <p:cNvSpPr/>
            <p:nvPr/>
          </p:nvSpPr>
          <p:spPr>
            <a:xfrm>
              <a:off x="898033" y="1256646"/>
              <a:ext cx="2824852" cy="338025"/>
            </a:xfrm>
            <a:prstGeom prst="roundRect">
              <a:avLst/>
            </a:prstGeom>
            <a:solidFill>
              <a:srgbClr val="C0504D">
                <a:alpha val="80000"/>
              </a:srgb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LPS w/ space charge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5B99B15-F181-0612-5721-94F6EC7AFB60}"/>
                    </a:ext>
                  </a:extLst>
                </p:cNvPr>
                <p:cNvSpPr txBox="1"/>
                <p:nvPr/>
              </p:nvSpPr>
              <p:spPr>
                <a:xfrm>
                  <a:off x="1141879" y="1612647"/>
                  <a:ext cx="2515159" cy="48297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𝟑𝟒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𝛍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85B99B15-F181-0612-5721-94F6EC7AFB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1879" y="1612647"/>
                  <a:ext cx="2515159" cy="482973"/>
                </a:xfrm>
                <a:prstGeom prst="rect">
                  <a:avLst/>
                </a:prstGeom>
                <a:blipFill>
                  <a:blip r:embed="rId6"/>
                  <a:stretch>
                    <a:fillRect b="-44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FC2F02-DC13-9E05-31A0-D668A2332CA5}"/>
              </a:ext>
            </a:extLst>
          </p:cNvPr>
          <p:cNvGrpSpPr/>
          <p:nvPr/>
        </p:nvGrpSpPr>
        <p:grpSpPr>
          <a:xfrm>
            <a:off x="3505200" y="4011967"/>
            <a:ext cx="3210431" cy="2616763"/>
            <a:chOff x="3799969" y="3962400"/>
            <a:chExt cx="3210431" cy="2616763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2C8A7B9-FB7B-9798-B7FD-1A5EFFD3B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99969" y="4230495"/>
              <a:ext cx="3210431" cy="234866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CF46D34D-EEBD-8A76-2C72-6CE3BC97EFBB}"/>
                    </a:ext>
                  </a:extLst>
                </p:cNvPr>
                <p:cNvSpPr txBox="1"/>
                <p:nvPr/>
              </p:nvSpPr>
              <p:spPr>
                <a:xfrm>
                  <a:off x="4866767" y="5638800"/>
                  <a:ext cx="2133602" cy="41351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𝛍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𝐦</m:t>
                      </m:r>
                    </m:oMath>
                  </a14:m>
                  <a:r>
                    <a:rPr lang="en-US" sz="2000" b="1" dirty="0"/>
                    <a:t> </a:t>
                  </a:r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CF46D34D-EEBD-8A76-2C72-6CE3BC97EF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767" y="5638800"/>
                  <a:ext cx="2133602" cy="413511"/>
                </a:xfrm>
                <a:prstGeom prst="rect">
                  <a:avLst/>
                </a:prstGeom>
                <a:blipFill>
                  <a:blip r:embed="rId8"/>
                  <a:stretch>
                    <a:fillRect b="-44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1AA104EC-2EC9-B78B-30E0-E301EFFFD56D}"/>
                </a:ext>
              </a:extLst>
            </p:cNvPr>
            <p:cNvSpPr/>
            <p:nvPr/>
          </p:nvSpPr>
          <p:spPr>
            <a:xfrm>
              <a:off x="4389744" y="3962400"/>
              <a:ext cx="2620656" cy="289410"/>
            </a:xfrm>
            <a:prstGeom prst="roundRect">
              <a:avLst/>
            </a:prstGeom>
            <a:solidFill>
              <a:srgbClr val="C0504D">
                <a:alpha val="80000"/>
              </a:srgb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LPS w/o space charge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B5B3283F-A210-4DA1-FFE6-236F0EA4E7DE}"/>
              </a:ext>
            </a:extLst>
          </p:cNvPr>
          <p:cNvSpPr txBox="1"/>
          <p:nvPr/>
        </p:nvSpPr>
        <p:spPr>
          <a:xfrm>
            <a:off x="6791543" y="1441688"/>
            <a:ext cx="5248057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</a:pPr>
            <a:r>
              <a:rPr lang="en-US" sz="2000" dirty="0"/>
              <a:t>For an optimal Gaussian beam:</a:t>
            </a:r>
          </a:p>
          <a:p>
            <a:pPr marL="742950" lvl="1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Transverse emittance growth is &lt;3% w/ and w/o space charge</a:t>
            </a:r>
          </a:p>
          <a:p>
            <a:pPr marL="742950" lvl="1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Space charge is dominant source of longitudinal emittance growth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8FEBF7-F9E1-3C51-D242-3B5C5276EAD2}"/>
              </a:ext>
            </a:extLst>
          </p:cNvPr>
          <p:cNvGrpSpPr/>
          <p:nvPr/>
        </p:nvGrpSpPr>
        <p:grpSpPr>
          <a:xfrm>
            <a:off x="216360" y="3973856"/>
            <a:ext cx="3169322" cy="2655544"/>
            <a:chOff x="368760" y="3924289"/>
            <a:chExt cx="3169322" cy="265554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83E63B4-5572-8D85-BF8C-40BDA04D1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8760" y="4229825"/>
              <a:ext cx="3169322" cy="23500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F682C01-0990-5284-B6F6-FA14316FD5B9}"/>
                    </a:ext>
                  </a:extLst>
                </p:cNvPr>
                <p:cNvSpPr txBox="1"/>
                <p:nvPr/>
              </p:nvSpPr>
              <p:spPr>
                <a:xfrm>
                  <a:off x="1351776" y="5649457"/>
                  <a:ext cx="2153424" cy="41351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𝜺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𝟒𝟕</m:t>
                        </m:r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𝛍</m:t>
                        </m:r>
                        <m:r>
                          <a:rPr lang="en-US" sz="20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F682C01-0990-5284-B6F6-FA14316FD5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1776" y="5649457"/>
                  <a:ext cx="2153424" cy="413511"/>
                </a:xfrm>
                <a:prstGeom prst="rect">
                  <a:avLst/>
                </a:prstGeom>
                <a:blipFill>
                  <a:blip r:embed="rId10"/>
                  <a:stretch>
                    <a:fillRect b="-44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221A45A-BE8D-1E5A-16BE-16030EA65049}"/>
                </a:ext>
              </a:extLst>
            </p:cNvPr>
            <p:cNvSpPr/>
            <p:nvPr/>
          </p:nvSpPr>
          <p:spPr>
            <a:xfrm>
              <a:off x="1085850" y="3924289"/>
              <a:ext cx="2395082" cy="312131"/>
            </a:xfrm>
            <a:prstGeom prst="roundRect">
              <a:avLst/>
            </a:prstGeom>
            <a:solidFill>
              <a:srgbClr val="C0504D">
                <a:alpha val="80000"/>
              </a:srgb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LPS w/ space charge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CB35C00-BA11-A987-A86A-98840FE764E0}"/>
                  </a:ext>
                </a:extLst>
              </p:cNvPr>
              <p:cNvSpPr txBox="1"/>
              <p:nvPr/>
            </p:nvSpPr>
            <p:spPr>
              <a:xfrm>
                <a:off x="0" y="3505200"/>
                <a:ext cx="4233370" cy="4703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/>
                  <a:t>In experimental plan,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sz="2000" b="1" i="1" dirty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000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1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000" b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CB35C00-BA11-A987-A86A-98840FE76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05200"/>
                <a:ext cx="4233370" cy="470380"/>
              </a:xfrm>
              <a:prstGeom prst="rect">
                <a:avLst/>
              </a:prstGeom>
              <a:blipFill>
                <a:blip r:embed="rId11"/>
                <a:stretch>
                  <a:fillRect l="-576" t="-3896" b="-10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79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74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32973</TotalTime>
  <Words>1757</Words>
  <Application>Microsoft Office PowerPoint</Application>
  <PresentationFormat>Widescreen</PresentationFormat>
  <Paragraphs>401</Paragraphs>
  <Slides>24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Courier New</vt:lpstr>
      <vt:lpstr>Cambria Math</vt:lpstr>
      <vt:lpstr>Calibri</vt:lpstr>
      <vt:lpstr>Arial</vt:lpstr>
      <vt:lpstr>Times New Roman</vt:lpstr>
      <vt:lpstr>1_Office Theme</vt:lpstr>
      <vt:lpstr>PowerPoint Presentation</vt:lpstr>
      <vt:lpstr>Transverse deflecting cavities (TDCs)</vt:lpstr>
      <vt:lpstr>Principle of TDC-based chirping</vt:lpstr>
      <vt:lpstr>Principle of TDC-based chirping</vt:lpstr>
      <vt:lpstr>Negative identity drift (NID) transport</vt:lpstr>
      <vt:lpstr>TDC-based dechirping using NIDs</vt:lpstr>
      <vt:lpstr>PowerPoint Presentation</vt:lpstr>
      <vt:lpstr>Simulation of optimal Gaussian beam</vt:lpstr>
      <vt:lpstr>Identifying dominant emittance growth mechanism</vt:lpstr>
      <vt:lpstr>Identifying dominant emittance growth source</vt:lpstr>
      <vt:lpstr>Analytical emittance growth results and mitigation options</vt:lpstr>
      <vt:lpstr>Emittance growth mitigation results</vt:lpstr>
      <vt:lpstr>Emittance growth mitigation results</vt:lpstr>
      <vt:lpstr>PowerPoint Presentation</vt:lpstr>
      <vt:lpstr>Engineering-informed sensitivity study</vt:lpstr>
      <vt:lpstr>Comparison of 1^∘ and 0.1^∘ TDC phase control</vt:lpstr>
      <vt:lpstr>PowerPoint Presentation</vt:lpstr>
      <vt:lpstr>Start-to-end simulation of dechirper</vt:lpstr>
      <vt:lpstr>Emittance and beam envelope up to dechirper entrance</vt:lpstr>
      <vt:lpstr>Start-to-end dechirper simulation results</vt:lpstr>
      <vt:lpstr>Summary</vt:lpstr>
      <vt:lpstr>Acknowledgements</vt:lpstr>
      <vt:lpstr>Mitigating emittance growth with a sextupole</vt:lpstr>
      <vt:lpstr>Emittance growth by reducing 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Jennice O'Brien</dc:creator>
  <cp:lastModifiedBy>Alex Desimone</cp:lastModifiedBy>
  <cp:revision>1239</cp:revision>
  <dcterms:created xsi:type="dcterms:W3CDTF">2010-05-18T23:17:18Z</dcterms:created>
  <dcterms:modified xsi:type="dcterms:W3CDTF">2026-07-30T06:32:38Z</dcterms:modified>
</cp:coreProperties>
</file>