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331" r:id="rId3"/>
    <p:sldId id="355" r:id="rId4"/>
    <p:sldId id="347" r:id="rId5"/>
    <p:sldId id="368" r:id="rId6"/>
    <p:sldId id="350" r:id="rId7"/>
    <p:sldId id="358" r:id="rId8"/>
    <p:sldId id="359" r:id="rId9"/>
    <p:sldId id="360" r:id="rId10"/>
    <p:sldId id="372" r:id="rId11"/>
    <p:sldId id="361" r:id="rId12"/>
    <p:sldId id="370" r:id="rId13"/>
    <p:sldId id="362" r:id="rId14"/>
    <p:sldId id="354" r:id="rId15"/>
    <p:sldId id="353" r:id="rId16"/>
    <p:sldId id="357" r:id="rId17"/>
    <p:sldId id="310" r:id="rId18"/>
    <p:sldId id="36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6"/>
    <a:srgbClr val="FFDB00"/>
    <a:srgbClr val="FFCF0D"/>
    <a:srgbClr val="085029"/>
    <a:srgbClr val="FE7E3D"/>
    <a:srgbClr val="FED1BA"/>
    <a:srgbClr val="FFE786"/>
    <a:srgbClr val="0505FF"/>
    <a:srgbClr val="FFE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1073" autoAdjust="0"/>
  </p:normalViewPr>
  <p:slideViewPr>
    <p:cSldViewPr>
      <p:cViewPr varScale="1">
        <p:scale>
          <a:sx n="68" d="100"/>
          <a:sy n="68" d="100"/>
        </p:scale>
        <p:origin x="1219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AA19C-D233-48D7-9501-EEA7F06EFFF9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FA5A0-EBE7-4D3D-AA01-FF160AFA51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12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20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867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174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61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A150A-A8B4-99D0-5C49-71F20F3EA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B23CF3-0D4A-4F60-4EC9-E60D6FA00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C961D9-783A-2D30-4CEC-F0D3CEDD2A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128E89-A912-2C36-F097-1ECE5176F6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662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96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E831B-0D50-50F4-7198-57F61833B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03C6D4-0195-52A6-F36F-ACB903386A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3F4540-1FFC-2B97-B198-BC4C324A74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CA4E3B-AC75-4BB2-9A28-EC21BC13C3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860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83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450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D21B1-5AAA-608B-BF13-CB8FB2F35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1FB401-7F2D-2AA7-B499-ABF0786E3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1FA84C-7A41-9F0E-016B-3DEF06619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2F01C6-3F80-0819-D8BD-F6E5C0CA3A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5719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4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C0484-FD90-BB6C-4346-C6D802D66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830597-8213-2137-7EB0-8C237AA92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4D19B-BA53-179F-4351-D2EB3ED00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C6C995-D9CA-A775-D78D-A7659A0642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571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9066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747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39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241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FA5A0-EBE7-4D3D-AA01-FF160AFA511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1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F17A298-AC0A-6253-B982-8B695DA2C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0" y="152400"/>
            <a:ext cx="8382000" cy="47307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0D50C78-2479-FD14-4FAF-7E81072F4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3001"/>
            <a:ext cx="5257800" cy="2438400"/>
          </a:xfrm>
        </p:spPr>
        <p:txBody>
          <a:bodyPr/>
          <a:lstStyle>
            <a:lvl3pPr>
              <a:buClr>
                <a:srgbClr val="000096"/>
              </a:buClr>
              <a:defRPr/>
            </a:lvl3pPr>
            <a:lvl4pPr>
              <a:buClr>
                <a:srgbClr val="000096"/>
              </a:buClr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2" name="Date Placeholder 31">
            <a:extLst>
              <a:ext uri="{FF2B5EF4-FFF2-40B4-BE49-F238E27FC236}">
                <a16:creationId xmlns:a16="http://schemas.microsoft.com/office/drawing/2014/main" id="{C193FEAE-8622-D874-B048-E60550B5C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33" name="Footer Placeholder 32">
            <a:extLst>
              <a:ext uri="{FF2B5EF4-FFF2-40B4-BE49-F238E27FC236}">
                <a16:creationId xmlns:a16="http://schemas.microsoft.com/office/drawing/2014/main" id="{4B9D69E8-D5E1-3BC1-471E-3A6AA8209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7B8BAED6-31AD-CDDD-91CA-095C6D2DD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EC28197-BF4E-008C-A754-51D9C0E4851A}"/>
              </a:ext>
            </a:extLst>
          </p:cNvPr>
          <p:cNvSpPr/>
          <p:nvPr userDrawn="1"/>
        </p:nvSpPr>
        <p:spPr>
          <a:xfrm>
            <a:off x="609600" y="533400"/>
            <a:ext cx="2133600" cy="473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58D7CC95-EB3D-F607-8A01-3C30198767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3" r="35000"/>
          <a:stretch>
            <a:fillRect/>
          </a:stretch>
        </p:blipFill>
        <p:spPr>
          <a:xfrm>
            <a:off x="380999" y="533400"/>
            <a:ext cx="3352801" cy="37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81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213DE76-B998-41E8-4C80-C2980544FF23}"/>
              </a:ext>
            </a:extLst>
          </p:cNvPr>
          <p:cNvGrpSpPr/>
          <p:nvPr userDrawn="1"/>
        </p:nvGrpSpPr>
        <p:grpSpPr>
          <a:xfrm>
            <a:off x="6516307" y="4696466"/>
            <a:ext cx="3161093" cy="1355203"/>
            <a:chOff x="5291611" y="4969397"/>
            <a:chExt cx="3090389" cy="1279003"/>
          </a:xfrm>
        </p:grpSpPr>
        <p:pic>
          <p:nvPicPr>
            <p:cNvPr id="16" name="Picture 2" descr="the cbb banner reduced in size">
              <a:extLst>
                <a:ext uri="{FF2B5EF4-FFF2-40B4-BE49-F238E27FC236}">
                  <a16:creationId xmlns:a16="http://schemas.microsoft.com/office/drawing/2014/main" id="{14293FC0-A378-7054-686D-2108A0415D1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57"/>
            <a:stretch>
              <a:fillRect/>
            </a:stretch>
          </p:blipFill>
          <p:spPr bwMode="auto">
            <a:xfrm>
              <a:off x="6639898" y="4972050"/>
              <a:ext cx="1742102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A rainbow colored circular design&#10;&#10;AI-generated content may be incorrect.">
              <a:extLst>
                <a:ext uri="{FF2B5EF4-FFF2-40B4-BE49-F238E27FC236}">
                  <a16:creationId xmlns:a16="http://schemas.microsoft.com/office/drawing/2014/main" id="{2EB5F212-C44A-3BCA-5F00-BFFFAE8836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91611" y="4969397"/>
              <a:ext cx="1310247" cy="1276350"/>
            </a:xfrm>
            <a:prstGeom prst="rect">
              <a:avLst/>
            </a:prstGeom>
          </p:spPr>
        </p:pic>
      </p:grpSp>
      <p:pic>
        <p:nvPicPr>
          <p:cNvPr id="18" name="Picture 2">
            <a:extLst>
              <a:ext uri="{FF2B5EF4-FFF2-40B4-BE49-F238E27FC236}">
                <a16:creationId xmlns:a16="http://schemas.microsoft.com/office/drawing/2014/main" id="{992AD4B8-451D-80EA-07E2-D4F4ED0DE9C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572000"/>
            <a:ext cx="159983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DOE Logo with seal full color">
            <a:extLst>
              <a:ext uri="{FF2B5EF4-FFF2-40B4-BE49-F238E27FC236}">
                <a16:creationId xmlns:a16="http://schemas.microsoft.com/office/drawing/2014/main" id="{8DF9F58D-2936-F490-5B77-0CE004D240C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2032"/>
          <a:stretch>
            <a:fillRect/>
          </a:stretch>
        </p:blipFill>
        <p:spPr bwMode="auto">
          <a:xfrm>
            <a:off x="3048000" y="4596133"/>
            <a:ext cx="1518021" cy="155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234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202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6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3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63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487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31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988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00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891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50"/>
            </a:lvl1pPr>
          </a:lstStyle>
          <a:p>
            <a:r>
              <a:rPr lang="en-US"/>
              <a:t>2026/07/28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5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50"/>
            </a:lvl1pPr>
          </a:lstStyle>
          <a:p>
            <a:fld id="{00B0EFD5-3880-4F16-9559-E3049808D5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600" y="20596"/>
            <a:ext cx="10972800" cy="7414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latin typeface="Adobe Fan Heiti Std B" pitchFamily="34" charset="-128"/>
                <a:ea typeface="Adobe Fan Heiti Std B" pitchFamily="34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68107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09600" y="20596"/>
            <a:ext cx="10972800" cy="7414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latin typeface="Adobe Fan Heiti Std B" pitchFamily="34" charset="-128"/>
                <a:ea typeface="Adobe Fan Heiti Std B" pitchFamily="34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78086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20596"/>
            <a:ext cx="10972800" cy="74140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latin typeface="Adobe Fan Heiti Std B" pitchFamily="34" charset="-128"/>
                <a:ea typeface="Adobe Fan Heiti Std B" pitchFamily="34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526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5E8169A-182D-DCE8-D98F-66EE167288C3}"/>
              </a:ext>
            </a:extLst>
          </p:cNvPr>
          <p:cNvSpPr/>
          <p:nvPr userDrawn="1"/>
        </p:nvSpPr>
        <p:spPr>
          <a:xfrm>
            <a:off x="0" y="6502003"/>
            <a:ext cx="12192000" cy="365125"/>
          </a:xfrm>
          <a:prstGeom prst="rect">
            <a:avLst/>
          </a:prstGeom>
          <a:solidFill>
            <a:srgbClr val="0000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76201"/>
            <a:ext cx="10515600" cy="60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5105400" cy="259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" y="6587334"/>
            <a:ext cx="1066800" cy="1944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10001" y="6587334"/>
            <a:ext cx="4114800" cy="1944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49000" y="6587332"/>
            <a:ext cx="1066800" cy="1944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B0EFD5-3880-4F16-9559-E3049808D55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black pegasus logo with wings&#10;&#10;AI-generated content may be incorrect.">
            <a:extLst>
              <a:ext uri="{FF2B5EF4-FFF2-40B4-BE49-F238E27FC236}">
                <a16:creationId xmlns:a16="http://schemas.microsoft.com/office/drawing/2014/main" id="{F4FCCA46-FEDB-7A2D-2629-41E47A20549F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7" r="4622"/>
          <a:stretch>
            <a:fillRect/>
          </a:stretch>
        </p:blipFill>
        <p:spPr>
          <a:xfrm>
            <a:off x="10972800" y="0"/>
            <a:ext cx="1219200" cy="807333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1317E55D-35EE-73C2-1AE5-E8D51A7F0D6C}"/>
              </a:ext>
            </a:extLst>
          </p:cNvPr>
          <p:cNvGrpSpPr/>
          <p:nvPr userDrawn="1"/>
        </p:nvGrpSpPr>
        <p:grpSpPr>
          <a:xfrm>
            <a:off x="-76200" y="533400"/>
            <a:ext cx="12344400" cy="374904"/>
            <a:chOff x="-76200" y="533400"/>
            <a:chExt cx="12344400" cy="37490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9B2DEEED-997C-15B5-A657-68A328F5D5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33" r="35000"/>
            <a:stretch>
              <a:fillRect/>
            </a:stretch>
          </p:blipFill>
          <p:spPr>
            <a:xfrm>
              <a:off x="-76200" y="533400"/>
              <a:ext cx="3352801" cy="37490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928D681-ECE0-3F89-FE9C-C299DF1D7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33" r="35000"/>
            <a:stretch>
              <a:fillRect/>
            </a:stretch>
          </p:blipFill>
          <p:spPr>
            <a:xfrm>
              <a:off x="5791200" y="533400"/>
              <a:ext cx="3352801" cy="37490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F75858A-43BB-FB9B-558C-4ECC94340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5000"/>
            <a:stretch>
              <a:fillRect/>
            </a:stretch>
          </p:blipFill>
          <p:spPr>
            <a:xfrm>
              <a:off x="-1" y="533400"/>
              <a:ext cx="5943601" cy="37490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D274272-B089-94EC-071D-5BABDDBE7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333" r="35000"/>
            <a:stretch>
              <a:fillRect/>
            </a:stretch>
          </p:blipFill>
          <p:spPr>
            <a:xfrm>
              <a:off x="8915399" y="533400"/>
              <a:ext cx="3352801" cy="3749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7543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2" r:id="rId12"/>
    <p:sldLayoutId id="2147483653" r:id="rId13"/>
    <p:sldLayoutId id="2147483654" r:id="rId14"/>
  </p:sldLayoutIdLst>
  <p:hf hdr="0" ft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0096"/>
        </a:buClr>
        <a:buFont typeface="Wingdings" panose="05000000000000000000" pitchFamily="2" charset="2"/>
        <a:buChar char="q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0096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notesSlide" Target="../notesSlides/notesSlide4.xml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29" Type="http://schemas.openxmlformats.org/officeDocument/2006/relationships/image" Target="../media/image11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image" Target="../media/image10.png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emf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emf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4.png"/><Relationship Id="rId7" Type="http://schemas.openxmlformats.org/officeDocument/2006/relationships/image" Target="../media/image5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838200"/>
            <a:ext cx="9982200" cy="2357437"/>
          </a:xfrm>
        </p:spPr>
        <p:txBody>
          <a:bodyPr>
            <a:normAutofit fontScale="90000"/>
          </a:bodyPr>
          <a:lstStyle/>
          <a:p>
            <a:r>
              <a:rPr lang="en-US" dirty="0"/>
              <a:t>Indirect Characterization of Photoinjector Parameters &amp; their Correlations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95637"/>
            <a:ext cx="9144000" cy="1376363"/>
          </a:xfrm>
        </p:spPr>
        <p:txBody>
          <a:bodyPr>
            <a:normAutofit/>
          </a:bodyPr>
          <a:lstStyle/>
          <a:p>
            <a:r>
              <a:rPr lang="en-US" dirty="0"/>
              <a:t>David Garcia</a:t>
            </a:r>
          </a:p>
          <a:p>
            <a:r>
              <a:rPr lang="en-US" dirty="0"/>
              <a:t>Advanced Accelerator Concepts 2026</a:t>
            </a:r>
          </a:p>
          <a:p>
            <a:r>
              <a:rPr lang="en-US" dirty="0"/>
              <a:t>2026/07/28</a:t>
            </a:r>
          </a:p>
        </p:txBody>
      </p:sp>
    </p:spTree>
    <p:extLst>
      <p:ext uri="{BB962C8B-B14F-4D97-AF65-F5344CB8AC3E}">
        <p14:creationId xmlns:p14="http://schemas.microsoft.com/office/powerpoint/2010/main" val="767094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28A21-C77D-82DC-45AF-5963265A3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7C192-38D1-181F-9A4F-C0E09A28C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371600"/>
            <a:ext cx="11201400" cy="4953000"/>
          </a:xfrm>
        </p:spPr>
        <p:txBody>
          <a:bodyPr>
            <a:normAutofit/>
          </a:bodyPr>
          <a:lstStyle/>
          <a:p>
            <a:r>
              <a:rPr lang="en-US" dirty="0"/>
              <a:t>Motivation</a:t>
            </a:r>
          </a:p>
          <a:p>
            <a:r>
              <a:rPr lang="en-US" dirty="0"/>
              <a:t>Measurement of the cathode re-entrance and intrinsic emittance</a:t>
            </a:r>
          </a:p>
          <a:p>
            <a:pPr lvl="1"/>
            <a:r>
              <a:rPr lang="en-US" dirty="0"/>
              <a:t>Degeneracies</a:t>
            </a:r>
          </a:p>
          <a:p>
            <a:r>
              <a:rPr lang="en-US" dirty="0"/>
              <a:t>Surrogate model + MCMC technique</a:t>
            </a:r>
          </a:p>
          <a:p>
            <a:r>
              <a:rPr lang="en-US" dirty="0"/>
              <a:t>Extracting the photocathode intrinsic emittance from a beam with:</a:t>
            </a:r>
          </a:p>
          <a:p>
            <a:pPr lvl="1"/>
            <a:r>
              <a:rPr lang="en-US" dirty="0"/>
              <a:t>Projected emittance growth</a:t>
            </a:r>
          </a:p>
          <a:p>
            <a:pPr lvl="1"/>
            <a:r>
              <a:rPr lang="en-US" dirty="0"/>
              <a:t>Space charge emittance growth</a:t>
            </a:r>
          </a:p>
          <a:p>
            <a:r>
              <a:rPr lang="en-US" dirty="0"/>
              <a:t>Towards a measurement of the cathode time response</a:t>
            </a:r>
          </a:p>
          <a:p>
            <a:r>
              <a:rPr lang="en-US" dirty="0"/>
              <a:t>Conclusion &amp; Outlook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CB6FD-9ECA-1513-3BAE-E74F6F14E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965F95-BB97-8884-205D-E05EF65C2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280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text, screenshot, design, diagram&#10;&#10;Description automatically generated">
            <a:extLst>
              <a:ext uri="{FF2B5EF4-FFF2-40B4-BE49-F238E27FC236}">
                <a16:creationId xmlns:a16="http://schemas.microsoft.com/office/drawing/2014/main" id="{C00EDEF9-8135-48D2-9037-88C1F1FF84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94" r="6621" b="1"/>
          <a:stretch>
            <a:fillRect/>
          </a:stretch>
        </p:blipFill>
        <p:spPr>
          <a:xfrm>
            <a:off x="6697568" y="3625972"/>
            <a:ext cx="5420980" cy="28510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F8F7F5-BCA6-BF41-EC68-F9761A6039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13" r="4193"/>
          <a:stretch>
            <a:fillRect/>
          </a:stretch>
        </p:blipFill>
        <p:spPr>
          <a:xfrm>
            <a:off x="6974292" y="1283576"/>
            <a:ext cx="5152018" cy="14596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EE30E2-54CF-900C-C14C-96BB2384D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Motivation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B6DB7-2FA4-0FF1-E50B-D6C155955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07" y="1283576"/>
            <a:ext cx="7068493" cy="5041024"/>
          </a:xfrm>
        </p:spPr>
        <p:txBody>
          <a:bodyPr>
            <a:normAutofit/>
          </a:bodyPr>
          <a:lstStyle/>
          <a:p>
            <a:r>
              <a:rPr lang="en-US" dirty="0"/>
              <a:t>Electron sources for next generation FELs &amp; UED machines must be well tuned in order to provide high brightness beams</a:t>
            </a:r>
          </a:p>
          <a:p>
            <a:r>
              <a:rPr lang="en-US" dirty="0"/>
              <a:t>Characterization of hard to measure parameters often requires additional diagnostics </a:t>
            </a:r>
          </a:p>
          <a:p>
            <a:pPr lvl="1"/>
            <a:r>
              <a:rPr lang="en-US" dirty="0"/>
              <a:t>Intrinsic emittance: apertures/slits</a:t>
            </a:r>
          </a:p>
          <a:p>
            <a:pPr lvl="1"/>
            <a:r>
              <a:rPr lang="en-US" dirty="0"/>
              <a:t>Pulse length: transverse deflecting cavity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CF7A4-09D7-0B1E-3425-3D55311CB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DF0CE1-4F7C-F45B-145C-5AD512EA0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26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EBB5F-8CB0-6FA6-42A1-5BE299DE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Pegasus S-band Gun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4779D-6459-C3EB-0F2A-9CF458870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5600" y="1523999"/>
            <a:ext cx="4612188" cy="4923001"/>
          </a:xfrm>
        </p:spPr>
        <p:txBody>
          <a:bodyPr>
            <a:normAutofit/>
          </a:bodyPr>
          <a:lstStyle/>
          <a:p>
            <a:r>
              <a:rPr lang="en-US" dirty="0"/>
              <a:t>OPA produces a short pulse tunable through the visible and UV spectrum</a:t>
            </a:r>
          </a:p>
          <a:p>
            <a:r>
              <a:rPr lang="en-US" dirty="0"/>
              <a:t>Photoelectrons accelerated to 3MeV &amp; focused using solenoid</a:t>
            </a:r>
          </a:p>
          <a:p>
            <a:r>
              <a:rPr lang="en-US" dirty="0"/>
              <a:t>Charge,  laser energy &amp; transverse distribution at both the cathode &amp; YAG screen are recorded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40DF2-C382-86CC-D69D-E26635B71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F3F7C-E3B2-8493-F30E-29C9194D1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8" name="Picture 6 1" descr="A machine with a black background&#10;&#10;AI-generated content may be incorrect.">
            <a:extLst>
              <a:ext uri="{FF2B5EF4-FFF2-40B4-BE49-F238E27FC236}">
                <a16:creationId xmlns:a16="http://schemas.microsoft.com/office/drawing/2014/main" id="{6D9B7EAC-2D5B-63B2-DA7C-84365C513A1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1" t="8578" r="20964" b="7077"/>
          <a:stretch>
            <a:fillRect/>
          </a:stretch>
        </p:blipFill>
        <p:spPr>
          <a:xfrm>
            <a:off x="227366" y="1036318"/>
            <a:ext cx="7534315" cy="5410683"/>
          </a:xfrm>
          <a:prstGeom prst="rect">
            <a:avLst/>
          </a:prstGeom>
        </p:spPr>
      </p:pic>
      <p:pic>
        <p:nvPicPr>
          <p:cNvPr id="9" name="Picture 6 2">
            <a:extLst>
              <a:ext uri="{FF2B5EF4-FFF2-40B4-BE49-F238E27FC236}">
                <a16:creationId xmlns:a16="http://schemas.microsoft.com/office/drawing/2014/main" id="{280F12E5-A69C-6001-CF28-9F369B09A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21" y="4443187"/>
            <a:ext cx="624244" cy="46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0A2F6E5-502D-4F03-8DCB-3F7EA42A207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V="1">
            <a:off x="76200" y="6051898"/>
            <a:ext cx="302331" cy="162555"/>
          </a:xfrm>
          <a:custGeom>
            <a:avLst/>
            <a:gdLst>
              <a:gd name="connsiteX0" fmla="*/ 28689 w 199049"/>
              <a:gd name="connsiteY0" fmla="*/ 55605 h 107023"/>
              <a:gd name="connsiteX1" fmla="*/ 28689 w 199049"/>
              <a:gd name="connsiteY1" fmla="*/ 94924 h 107023"/>
              <a:gd name="connsiteX2" fmla="*/ 32028 w 199049"/>
              <a:gd name="connsiteY2" fmla="*/ 100691 h 107023"/>
              <a:gd name="connsiteX3" fmla="*/ 40986 w 199049"/>
              <a:gd name="connsiteY3" fmla="*/ 100996 h 107023"/>
              <a:gd name="connsiteX4" fmla="*/ 71652 w 199049"/>
              <a:gd name="connsiteY4" fmla="*/ 78379 h 107023"/>
              <a:gd name="connsiteX5" fmla="*/ 45539 w 199049"/>
              <a:gd name="connsiteY5" fmla="*/ 55605 h 107023"/>
              <a:gd name="connsiteX6" fmla="*/ 28689 w 199049"/>
              <a:gd name="connsiteY6" fmla="*/ 55605 h 107023"/>
              <a:gd name="connsiteX7" fmla="*/ 60722 w 199049"/>
              <a:gd name="connsiteY7" fmla="*/ 53634 h 107023"/>
              <a:gd name="connsiteX8" fmla="*/ 87287 w 199049"/>
              <a:gd name="connsiteY8" fmla="*/ 78379 h 107023"/>
              <a:gd name="connsiteX9" fmla="*/ 47668 w 199049"/>
              <a:gd name="connsiteY9" fmla="*/ 105702 h 107023"/>
              <a:gd name="connsiteX10" fmla="*/ 0 w 199049"/>
              <a:gd name="connsiteY10" fmla="*/ 105702 h 107023"/>
              <a:gd name="connsiteX11" fmla="*/ 0 w 199049"/>
              <a:gd name="connsiteY11" fmla="*/ 100996 h 107023"/>
              <a:gd name="connsiteX12" fmla="*/ 3643 w 199049"/>
              <a:gd name="connsiteY12" fmla="*/ 100996 h 107023"/>
              <a:gd name="connsiteX13" fmla="*/ 15635 w 199049"/>
              <a:gd name="connsiteY13" fmla="*/ 93862 h 107023"/>
              <a:gd name="connsiteX14" fmla="*/ 15635 w 199049"/>
              <a:gd name="connsiteY14" fmla="*/ 13857 h 107023"/>
              <a:gd name="connsiteX15" fmla="*/ 3643 w 199049"/>
              <a:gd name="connsiteY15" fmla="*/ 6723 h 107023"/>
              <a:gd name="connsiteX16" fmla="*/ 0 w 199049"/>
              <a:gd name="connsiteY16" fmla="*/ 6723 h 107023"/>
              <a:gd name="connsiteX17" fmla="*/ 0 w 199049"/>
              <a:gd name="connsiteY17" fmla="*/ 2017 h 107023"/>
              <a:gd name="connsiteX18" fmla="*/ 22165 w 199049"/>
              <a:gd name="connsiteY18" fmla="*/ 2475 h 107023"/>
              <a:gd name="connsiteX19" fmla="*/ 44325 w 199049"/>
              <a:gd name="connsiteY19" fmla="*/ 2017 h 107023"/>
              <a:gd name="connsiteX20" fmla="*/ 44325 w 199049"/>
              <a:gd name="connsiteY20" fmla="*/ 6723 h 107023"/>
              <a:gd name="connsiteX21" fmla="*/ 40681 w 199049"/>
              <a:gd name="connsiteY21" fmla="*/ 6723 h 107023"/>
              <a:gd name="connsiteX22" fmla="*/ 28689 w 199049"/>
              <a:gd name="connsiteY22" fmla="*/ 13857 h 107023"/>
              <a:gd name="connsiteX23" fmla="*/ 28689 w 199049"/>
              <a:gd name="connsiteY23" fmla="*/ 52266 h 107023"/>
              <a:gd name="connsiteX24" fmla="*/ 46149 w 199049"/>
              <a:gd name="connsiteY24" fmla="*/ 52266 h 107023"/>
              <a:gd name="connsiteX25" fmla="*/ 60265 w 199049"/>
              <a:gd name="connsiteY25" fmla="*/ 47104 h 107023"/>
              <a:gd name="connsiteX26" fmla="*/ 66037 w 199049"/>
              <a:gd name="connsiteY26" fmla="*/ 26764 h 107023"/>
              <a:gd name="connsiteX27" fmla="*/ 72261 w 199049"/>
              <a:gd name="connsiteY27" fmla="*/ 5056 h 107023"/>
              <a:gd name="connsiteX28" fmla="*/ 91388 w 199049"/>
              <a:gd name="connsiteY28" fmla="*/ -1321 h 107023"/>
              <a:gd name="connsiteX29" fmla="*/ 105808 w 199049"/>
              <a:gd name="connsiteY29" fmla="*/ 15377 h 107023"/>
              <a:gd name="connsiteX30" fmla="*/ 103837 w 199049"/>
              <a:gd name="connsiteY30" fmla="*/ 17958 h 107023"/>
              <a:gd name="connsiteX31" fmla="*/ 102013 w 199049"/>
              <a:gd name="connsiteY31" fmla="*/ 15528 h 107023"/>
              <a:gd name="connsiteX32" fmla="*/ 91993 w 199049"/>
              <a:gd name="connsiteY32" fmla="*/ 2017 h 107023"/>
              <a:gd name="connsiteX33" fmla="*/ 81215 w 199049"/>
              <a:gd name="connsiteY33" fmla="*/ 23877 h 107023"/>
              <a:gd name="connsiteX34" fmla="*/ 79243 w 199049"/>
              <a:gd name="connsiteY34" fmla="*/ 36022 h 107023"/>
              <a:gd name="connsiteX35" fmla="*/ 60722 w 199049"/>
              <a:gd name="connsiteY35" fmla="*/ 53634 h 107023"/>
              <a:gd name="connsiteX36" fmla="*/ 194800 w 199049"/>
              <a:gd name="connsiteY36" fmla="*/ 105249 h 107023"/>
              <a:gd name="connsiteX37" fmla="*/ 111457 w 199049"/>
              <a:gd name="connsiteY37" fmla="*/ 105249 h 107023"/>
              <a:gd name="connsiteX38" fmla="*/ 111457 w 199049"/>
              <a:gd name="connsiteY38" fmla="*/ 100540 h 107023"/>
              <a:gd name="connsiteX39" fmla="*/ 115100 w 199049"/>
              <a:gd name="connsiteY39" fmla="*/ 100540 h 107023"/>
              <a:gd name="connsiteX40" fmla="*/ 127092 w 199049"/>
              <a:gd name="connsiteY40" fmla="*/ 93405 h 107023"/>
              <a:gd name="connsiteX41" fmla="*/ 127092 w 199049"/>
              <a:gd name="connsiteY41" fmla="*/ 13857 h 107023"/>
              <a:gd name="connsiteX42" fmla="*/ 115100 w 199049"/>
              <a:gd name="connsiteY42" fmla="*/ 6723 h 107023"/>
              <a:gd name="connsiteX43" fmla="*/ 111457 w 199049"/>
              <a:gd name="connsiteY43" fmla="*/ 6723 h 107023"/>
              <a:gd name="connsiteX44" fmla="*/ 111457 w 199049"/>
              <a:gd name="connsiteY44" fmla="*/ 2017 h 107023"/>
              <a:gd name="connsiteX45" fmla="*/ 134531 w 199049"/>
              <a:gd name="connsiteY45" fmla="*/ 2475 h 107023"/>
              <a:gd name="connsiteX46" fmla="*/ 160035 w 199049"/>
              <a:gd name="connsiteY46" fmla="*/ 2017 h 107023"/>
              <a:gd name="connsiteX47" fmla="*/ 160035 w 199049"/>
              <a:gd name="connsiteY47" fmla="*/ 6723 h 107023"/>
              <a:gd name="connsiteX48" fmla="*/ 155024 w 199049"/>
              <a:gd name="connsiteY48" fmla="*/ 6723 h 107023"/>
              <a:gd name="connsiteX49" fmla="*/ 140603 w 199049"/>
              <a:gd name="connsiteY49" fmla="*/ 14009 h 107023"/>
              <a:gd name="connsiteX50" fmla="*/ 140603 w 199049"/>
              <a:gd name="connsiteY50" fmla="*/ 51357 h 107023"/>
              <a:gd name="connsiteX51" fmla="*/ 153657 w 199049"/>
              <a:gd name="connsiteY51" fmla="*/ 51357 h 107023"/>
              <a:gd name="connsiteX52" fmla="*/ 169750 w 199049"/>
              <a:gd name="connsiteY52" fmla="*/ 33593 h 107023"/>
              <a:gd name="connsiteX53" fmla="*/ 173545 w 199049"/>
              <a:gd name="connsiteY53" fmla="*/ 33593 h 107023"/>
              <a:gd name="connsiteX54" fmla="*/ 173545 w 199049"/>
              <a:gd name="connsiteY54" fmla="*/ 73821 h 107023"/>
              <a:gd name="connsiteX55" fmla="*/ 169750 w 199049"/>
              <a:gd name="connsiteY55" fmla="*/ 73821 h 107023"/>
              <a:gd name="connsiteX56" fmla="*/ 153657 w 199049"/>
              <a:gd name="connsiteY56" fmla="*/ 56062 h 107023"/>
              <a:gd name="connsiteX57" fmla="*/ 140603 w 199049"/>
              <a:gd name="connsiteY57" fmla="*/ 56062 h 107023"/>
              <a:gd name="connsiteX58" fmla="*/ 140603 w 199049"/>
              <a:gd name="connsiteY58" fmla="*/ 94468 h 107023"/>
              <a:gd name="connsiteX59" fmla="*/ 148042 w 199049"/>
              <a:gd name="connsiteY59" fmla="*/ 100540 h 107023"/>
              <a:gd name="connsiteX60" fmla="*/ 166259 w 199049"/>
              <a:gd name="connsiteY60" fmla="*/ 100540 h 107023"/>
              <a:gd name="connsiteX61" fmla="*/ 195253 w 199049"/>
              <a:gd name="connsiteY61" fmla="*/ 71093 h 107023"/>
              <a:gd name="connsiteX62" fmla="*/ 199049 w 199049"/>
              <a:gd name="connsiteY62" fmla="*/ 71093 h 107023"/>
              <a:gd name="connsiteX63" fmla="*/ 194800 w 199049"/>
              <a:gd name="connsiteY63" fmla="*/ 105249 h 107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99049" h="107023">
                <a:moveTo>
                  <a:pt x="28689" y="55605"/>
                </a:moveTo>
                <a:lnTo>
                  <a:pt x="28689" y="94924"/>
                </a:lnTo>
                <a:cubicBezTo>
                  <a:pt x="28689" y="98415"/>
                  <a:pt x="28689" y="100239"/>
                  <a:pt x="32028" y="100691"/>
                </a:cubicBezTo>
                <a:cubicBezTo>
                  <a:pt x="33547" y="100996"/>
                  <a:pt x="37952" y="100996"/>
                  <a:pt x="40986" y="100996"/>
                </a:cubicBezTo>
                <a:cubicBezTo>
                  <a:pt x="54650" y="100996"/>
                  <a:pt x="71652" y="100392"/>
                  <a:pt x="71652" y="78379"/>
                </a:cubicBezTo>
                <a:cubicBezTo>
                  <a:pt x="71652" y="67902"/>
                  <a:pt x="68008" y="55605"/>
                  <a:pt x="45539" y="55605"/>
                </a:cubicBezTo>
                <a:lnTo>
                  <a:pt x="28689" y="55605"/>
                </a:lnTo>
                <a:close/>
                <a:moveTo>
                  <a:pt x="60722" y="53634"/>
                </a:moveTo>
                <a:cubicBezTo>
                  <a:pt x="75447" y="57276"/>
                  <a:pt x="87287" y="66535"/>
                  <a:pt x="87287" y="78379"/>
                </a:cubicBezTo>
                <a:cubicBezTo>
                  <a:pt x="87287" y="92952"/>
                  <a:pt x="69980" y="105702"/>
                  <a:pt x="47668" y="105702"/>
                </a:cubicBezTo>
                <a:lnTo>
                  <a:pt x="0" y="105702"/>
                </a:lnTo>
                <a:lnTo>
                  <a:pt x="0" y="100996"/>
                </a:lnTo>
                <a:lnTo>
                  <a:pt x="3643" y="100996"/>
                </a:lnTo>
                <a:cubicBezTo>
                  <a:pt x="15330" y="100996"/>
                  <a:pt x="15635" y="99325"/>
                  <a:pt x="15635" y="93862"/>
                </a:cubicBezTo>
                <a:lnTo>
                  <a:pt x="15635" y="13857"/>
                </a:lnTo>
                <a:cubicBezTo>
                  <a:pt x="15635" y="8395"/>
                  <a:pt x="15330" y="6723"/>
                  <a:pt x="3643" y="6723"/>
                </a:cubicBezTo>
                <a:lnTo>
                  <a:pt x="0" y="6723"/>
                </a:lnTo>
                <a:lnTo>
                  <a:pt x="0" y="2017"/>
                </a:lnTo>
                <a:cubicBezTo>
                  <a:pt x="5462" y="2475"/>
                  <a:pt x="16240" y="2475"/>
                  <a:pt x="22165" y="2475"/>
                </a:cubicBezTo>
                <a:cubicBezTo>
                  <a:pt x="28084" y="2475"/>
                  <a:pt x="38862" y="2475"/>
                  <a:pt x="44325" y="2017"/>
                </a:cubicBezTo>
                <a:lnTo>
                  <a:pt x="44325" y="6723"/>
                </a:lnTo>
                <a:lnTo>
                  <a:pt x="40681" y="6723"/>
                </a:lnTo>
                <a:cubicBezTo>
                  <a:pt x="28994" y="6723"/>
                  <a:pt x="28689" y="8395"/>
                  <a:pt x="28689" y="13857"/>
                </a:cubicBezTo>
                <a:lnTo>
                  <a:pt x="28689" y="52266"/>
                </a:lnTo>
                <a:lnTo>
                  <a:pt x="46149" y="52266"/>
                </a:lnTo>
                <a:cubicBezTo>
                  <a:pt x="48578" y="52266"/>
                  <a:pt x="54955" y="52266"/>
                  <a:pt x="60265" y="47104"/>
                </a:cubicBezTo>
                <a:cubicBezTo>
                  <a:pt x="66037" y="41641"/>
                  <a:pt x="66037" y="36931"/>
                  <a:pt x="66037" y="26764"/>
                </a:cubicBezTo>
                <a:cubicBezTo>
                  <a:pt x="66037" y="16896"/>
                  <a:pt x="66037" y="10823"/>
                  <a:pt x="72261" y="5056"/>
                </a:cubicBezTo>
                <a:cubicBezTo>
                  <a:pt x="78481" y="-411"/>
                  <a:pt x="86835" y="-1321"/>
                  <a:pt x="91388" y="-1321"/>
                </a:cubicBezTo>
                <a:cubicBezTo>
                  <a:pt x="103227" y="-1321"/>
                  <a:pt x="105808" y="11128"/>
                  <a:pt x="105808" y="15377"/>
                </a:cubicBezTo>
                <a:cubicBezTo>
                  <a:pt x="105808" y="16286"/>
                  <a:pt x="105808" y="17958"/>
                  <a:pt x="103837" y="17958"/>
                </a:cubicBezTo>
                <a:cubicBezTo>
                  <a:pt x="102165" y="17958"/>
                  <a:pt x="102165" y="16590"/>
                  <a:pt x="102013" y="15528"/>
                </a:cubicBezTo>
                <a:cubicBezTo>
                  <a:pt x="101103" y="4751"/>
                  <a:pt x="95788" y="2017"/>
                  <a:pt x="91993" y="2017"/>
                </a:cubicBezTo>
                <a:cubicBezTo>
                  <a:pt x="84558" y="2017"/>
                  <a:pt x="83344" y="9761"/>
                  <a:pt x="81215" y="23877"/>
                </a:cubicBezTo>
                <a:lnTo>
                  <a:pt x="79243" y="36022"/>
                </a:lnTo>
                <a:cubicBezTo>
                  <a:pt x="76510" y="45737"/>
                  <a:pt x="69071" y="50747"/>
                  <a:pt x="60722" y="53634"/>
                </a:cubicBezTo>
                <a:close/>
                <a:moveTo>
                  <a:pt x="194800" y="105249"/>
                </a:moveTo>
                <a:lnTo>
                  <a:pt x="111457" y="105249"/>
                </a:lnTo>
                <a:lnTo>
                  <a:pt x="111457" y="100540"/>
                </a:lnTo>
                <a:lnTo>
                  <a:pt x="115100" y="100540"/>
                </a:lnTo>
                <a:cubicBezTo>
                  <a:pt x="126787" y="100540"/>
                  <a:pt x="127092" y="98872"/>
                  <a:pt x="127092" y="93405"/>
                </a:cubicBezTo>
                <a:lnTo>
                  <a:pt x="127092" y="13857"/>
                </a:lnTo>
                <a:cubicBezTo>
                  <a:pt x="127092" y="8395"/>
                  <a:pt x="126787" y="6723"/>
                  <a:pt x="115100" y="6723"/>
                </a:cubicBezTo>
                <a:lnTo>
                  <a:pt x="111457" y="6723"/>
                </a:lnTo>
                <a:lnTo>
                  <a:pt x="111457" y="2017"/>
                </a:lnTo>
                <a:cubicBezTo>
                  <a:pt x="116772" y="2475"/>
                  <a:pt x="128611" y="2475"/>
                  <a:pt x="134531" y="2475"/>
                </a:cubicBezTo>
                <a:cubicBezTo>
                  <a:pt x="140756" y="2475"/>
                  <a:pt x="154571" y="2475"/>
                  <a:pt x="160035" y="2017"/>
                </a:cubicBezTo>
                <a:lnTo>
                  <a:pt x="160035" y="6723"/>
                </a:lnTo>
                <a:lnTo>
                  <a:pt x="155024" y="6723"/>
                </a:lnTo>
                <a:cubicBezTo>
                  <a:pt x="140603" y="6723"/>
                  <a:pt x="140603" y="8699"/>
                  <a:pt x="140603" y="14009"/>
                </a:cubicBezTo>
                <a:lnTo>
                  <a:pt x="140603" y="51357"/>
                </a:lnTo>
                <a:lnTo>
                  <a:pt x="153657" y="51357"/>
                </a:lnTo>
                <a:cubicBezTo>
                  <a:pt x="168231" y="51357"/>
                  <a:pt x="169750" y="46499"/>
                  <a:pt x="169750" y="33593"/>
                </a:cubicBezTo>
                <a:lnTo>
                  <a:pt x="173545" y="33593"/>
                </a:lnTo>
                <a:lnTo>
                  <a:pt x="173545" y="73821"/>
                </a:lnTo>
                <a:lnTo>
                  <a:pt x="169750" y="73821"/>
                </a:lnTo>
                <a:cubicBezTo>
                  <a:pt x="169750" y="61072"/>
                  <a:pt x="168231" y="56062"/>
                  <a:pt x="153657" y="56062"/>
                </a:cubicBezTo>
                <a:lnTo>
                  <a:pt x="140603" y="56062"/>
                </a:lnTo>
                <a:lnTo>
                  <a:pt x="140603" y="94468"/>
                </a:lnTo>
                <a:cubicBezTo>
                  <a:pt x="140603" y="99477"/>
                  <a:pt x="140908" y="100540"/>
                  <a:pt x="148042" y="100540"/>
                </a:cubicBezTo>
                <a:lnTo>
                  <a:pt x="166259" y="100540"/>
                </a:lnTo>
                <a:cubicBezTo>
                  <a:pt x="189029" y="100540"/>
                  <a:pt x="192824" y="92038"/>
                  <a:pt x="195253" y="71093"/>
                </a:cubicBezTo>
                <a:lnTo>
                  <a:pt x="199049" y="71093"/>
                </a:lnTo>
                <a:lnTo>
                  <a:pt x="194800" y="105249"/>
                </a:lnTo>
                <a:close/>
              </a:path>
            </a:pathLst>
          </a:custGeom>
          <a:solidFill>
            <a:srgbClr val="000000"/>
          </a:solidFill>
          <a:ln w="152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E58BC6D-6AC4-F1D8-3741-DDA0E978CCBD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flipV="1">
            <a:off x="471559" y="6104930"/>
            <a:ext cx="360336" cy="151950"/>
          </a:xfrm>
          <a:custGeom>
            <a:avLst/>
            <a:gdLst>
              <a:gd name="connsiteX0" fmla="*/ 29447 w 237238"/>
              <a:gd name="connsiteY0" fmla="*/ 56067 h 100041"/>
              <a:gd name="connsiteX1" fmla="*/ 16241 w 237238"/>
              <a:gd name="connsiteY1" fmla="*/ 74735 h 100041"/>
              <a:gd name="connsiteX2" fmla="*/ 18671 w 237238"/>
              <a:gd name="connsiteY2" fmla="*/ 87490 h 100041"/>
              <a:gd name="connsiteX3" fmla="*/ 29447 w 237238"/>
              <a:gd name="connsiteY3" fmla="*/ 93562 h 100041"/>
              <a:gd name="connsiteX4" fmla="*/ 42658 w 237238"/>
              <a:gd name="connsiteY4" fmla="*/ 74888 h 100041"/>
              <a:gd name="connsiteX5" fmla="*/ 40229 w 237238"/>
              <a:gd name="connsiteY5" fmla="*/ 62139 h 100041"/>
              <a:gd name="connsiteX6" fmla="*/ 29447 w 237238"/>
              <a:gd name="connsiteY6" fmla="*/ 56067 h 100041"/>
              <a:gd name="connsiteX7" fmla="*/ 11840 w 237238"/>
              <a:gd name="connsiteY7" fmla="*/ 50142 h 100041"/>
              <a:gd name="connsiteX8" fmla="*/ 14422 w 237238"/>
              <a:gd name="connsiteY8" fmla="*/ 57281 h 100041"/>
              <a:gd name="connsiteX9" fmla="*/ 29447 w 237238"/>
              <a:gd name="connsiteY9" fmla="*/ 52576 h 100041"/>
              <a:gd name="connsiteX10" fmla="*/ 54041 w 237238"/>
              <a:gd name="connsiteY10" fmla="*/ 74735 h 100041"/>
              <a:gd name="connsiteX11" fmla="*/ 47817 w 237238"/>
              <a:gd name="connsiteY11" fmla="*/ 89462 h 100041"/>
              <a:gd name="connsiteX12" fmla="*/ 61480 w 237238"/>
              <a:gd name="connsiteY12" fmla="*/ 95386 h 100041"/>
              <a:gd name="connsiteX13" fmla="*/ 62999 w 237238"/>
              <a:gd name="connsiteY13" fmla="*/ 95233 h 100041"/>
              <a:gd name="connsiteX14" fmla="*/ 60570 w 237238"/>
              <a:gd name="connsiteY14" fmla="*/ 91133 h 100041"/>
              <a:gd name="connsiteX15" fmla="*/ 64971 w 237238"/>
              <a:gd name="connsiteY15" fmla="*/ 86733 h 100041"/>
              <a:gd name="connsiteX16" fmla="*/ 69376 w 237238"/>
              <a:gd name="connsiteY16" fmla="*/ 91285 h 100041"/>
              <a:gd name="connsiteX17" fmla="*/ 61632 w 237238"/>
              <a:gd name="connsiteY17" fmla="*/ 98724 h 100041"/>
              <a:gd name="connsiteX18" fmla="*/ 45540 w 237238"/>
              <a:gd name="connsiteY18" fmla="*/ 91590 h 100041"/>
              <a:gd name="connsiteX19" fmla="*/ 29447 w 237238"/>
              <a:gd name="connsiteY19" fmla="*/ 97053 h 100041"/>
              <a:gd name="connsiteX20" fmla="*/ 4859 w 237238"/>
              <a:gd name="connsiteY20" fmla="*/ 74888 h 100041"/>
              <a:gd name="connsiteX21" fmla="*/ 11993 w 237238"/>
              <a:gd name="connsiteY21" fmla="*/ 59252 h 100041"/>
              <a:gd name="connsiteX22" fmla="*/ 7288 w 237238"/>
              <a:gd name="connsiteY22" fmla="*/ 46651 h 100041"/>
              <a:gd name="connsiteX23" fmla="*/ 13964 w 237238"/>
              <a:gd name="connsiteY23" fmla="*/ 33140 h 100041"/>
              <a:gd name="connsiteX24" fmla="*/ 0 w 237238"/>
              <a:gd name="connsiteY24" fmla="*/ 17962 h 100041"/>
              <a:gd name="connsiteX25" fmla="*/ 33548 w 237238"/>
              <a:gd name="connsiteY25" fmla="*/ -1317 h 100041"/>
              <a:gd name="connsiteX26" fmla="*/ 67253 w 237238"/>
              <a:gd name="connsiteY26" fmla="*/ 18267 h 100041"/>
              <a:gd name="connsiteX27" fmla="*/ 57385 w 237238"/>
              <a:gd name="connsiteY27" fmla="*/ 35569 h 100041"/>
              <a:gd name="connsiteX28" fmla="*/ 31271 w 237238"/>
              <a:gd name="connsiteY28" fmla="*/ 39822 h 100041"/>
              <a:gd name="connsiteX29" fmla="*/ 19884 w 237238"/>
              <a:gd name="connsiteY29" fmla="*/ 39975 h 100041"/>
              <a:gd name="connsiteX30" fmla="*/ 11840 w 237238"/>
              <a:gd name="connsiteY30" fmla="*/ 50142 h 100041"/>
              <a:gd name="connsiteX31" fmla="*/ 33700 w 237238"/>
              <a:gd name="connsiteY31" fmla="*/ 2174 h 100041"/>
              <a:gd name="connsiteX32" fmla="*/ 7893 w 237238"/>
              <a:gd name="connsiteY32" fmla="*/ 17962 h 100041"/>
              <a:gd name="connsiteX33" fmla="*/ 20341 w 237238"/>
              <a:gd name="connsiteY33" fmla="*/ 31016 h 100041"/>
              <a:gd name="connsiteX34" fmla="*/ 29301 w 237238"/>
              <a:gd name="connsiteY34" fmla="*/ 31016 h 100041"/>
              <a:gd name="connsiteX35" fmla="*/ 59355 w 237238"/>
              <a:gd name="connsiteY35" fmla="*/ 17962 h 100041"/>
              <a:gd name="connsiteX36" fmla="*/ 33700 w 237238"/>
              <a:gd name="connsiteY36" fmla="*/ 2174 h 100041"/>
              <a:gd name="connsiteX37" fmla="*/ 131017 w 237238"/>
              <a:gd name="connsiteY37" fmla="*/ 41946 h 100041"/>
              <a:gd name="connsiteX38" fmla="*/ 131017 w 237238"/>
              <a:gd name="connsiteY38" fmla="*/ 28282 h 100041"/>
              <a:gd name="connsiteX39" fmla="*/ 152882 w 237238"/>
              <a:gd name="connsiteY39" fmla="*/ 29954 h 100041"/>
              <a:gd name="connsiteX40" fmla="*/ 152882 w 237238"/>
              <a:gd name="connsiteY40" fmla="*/ 34659 h 100041"/>
              <a:gd name="connsiteX41" fmla="*/ 141037 w 237238"/>
              <a:gd name="connsiteY41" fmla="*/ 43160 h 100041"/>
              <a:gd name="connsiteX42" fmla="*/ 141037 w 237238"/>
              <a:gd name="connsiteY42" fmla="*/ 97053 h 100041"/>
              <a:gd name="connsiteX43" fmla="*/ 118726 w 237238"/>
              <a:gd name="connsiteY43" fmla="*/ 95386 h 100041"/>
              <a:gd name="connsiteX44" fmla="*/ 118726 w 237238"/>
              <a:gd name="connsiteY44" fmla="*/ 90676 h 100041"/>
              <a:gd name="connsiteX45" fmla="*/ 130564 w 237238"/>
              <a:gd name="connsiteY45" fmla="*/ 82175 h 100041"/>
              <a:gd name="connsiteX46" fmla="*/ 130564 w 237238"/>
              <a:gd name="connsiteY46" fmla="*/ 55152 h 100041"/>
              <a:gd name="connsiteX47" fmla="*/ 112195 w 237238"/>
              <a:gd name="connsiteY47" fmla="*/ 31625 h 100041"/>
              <a:gd name="connsiteX48" fmla="*/ 98838 w 237238"/>
              <a:gd name="connsiteY48" fmla="*/ 46651 h 100041"/>
              <a:gd name="connsiteX49" fmla="*/ 98838 w 237238"/>
              <a:gd name="connsiteY49" fmla="*/ 97053 h 100041"/>
              <a:gd name="connsiteX50" fmla="*/ 76520 w 237238"/>
              <a:gd name="connsiteY50" fmla="*/ 95386 h 100041"/>
              <a:gd name="connsiteX51" fmla="*/ 76520 w 237238"/>
              <a:gd name="connsiteY51" fmla="*/ 90676 h 100041"/>
              <a:gd name="connsiteX52" fmla="*/ 88360 w 237238"/>
              <a:gd name="connsiteY52" fmla="*/ 76712 h 100041"/>
              <a:gd name="connsiteX53" fmla="*/ 88360 w 237238"/>
              <a:gd name="connsiteY53" fmla="*/ 53937 h 100041"/>
              <a:gd name="connsiteX54" fmla="*/ 111433 w 237238"/>
              <a:gd name="connsiteY54" fmla="*/ 28282 h 100041"/>
              <a:gd name="connsiteX55" fmla="*/ 131017 w 237238"/>
              <a:gd name="connsiteY55" fmla="*/ 41946 h 100041"/>
              <a:gd name="connsiteX56" fmla="*/ 172715 w 237238"/>
              <a:gd name="connsiteY56" fmla="*/ 82175 h 100041"/>
              <a:gd name="connsiteX57" fmla="*/ 172715 w 237238"/>
              <a:gd name="connsiteY57" fmla="*/ 41493 h 100041"/>
              <a:gd name="connsiteX58" fmla="*/ 160875 w 237238"/>
              <a:gd name="connsiteY58" fmla="*/ 34659 h 100041"/>
              <a:gd name="connsiteX59" fmla="*/ 160875 w 237238"/>
              <a:gd name="connsiteY59" fmla="*/ 29954 h 100041"/>
              <a:gd name="connsiteX60" fmla="*/ 178031 w 237238"/>
              <a:gd name="connsiteY60" fmla="*/ 30411 h 100041"/>
              <a:gd name="connsiteX61" fmla="*/ 195033 w 237238"/>
              <a:gd name="connsiteY61" fmla="*/ 29954 h 100041"/>
              <a:gd name="connsiteX62" fmla="*/ 195033 w 237238"/>
              <a:gd name="connsiteY62" fmla="*/ 34659 h 100041"/>
              <a:gd name="connsiteX63" fmla="*/ 183193 w 237238"/>
              <a:gd name="connsiteY63" fmla="*/ 41493 h 100041"/>
              <a:gd name="connsiteX64" fmla="*/ 183193 w 237238"/>
              <a:gd name="connsiteY64" fmla="*/ 69426 h 100041"/>
              <a:gd name="connsiteX65" fmla="*/ 203686 w 237238"/>
              <a:gd name="connsiteY65" fmla="*/ 93714 h 100041"/>
              <a:gd name="connsiteX66" fmla="*/ 214921 w 237238"/>
              <a:gd name="connsiteY66" fmla="*/ 76864 h 100041"/>
              <a:gd name="connsiteX67" fmla="*/ 214921 w 237238"/>
              <a:gd name="connsiteY67" fmla="*/ 41493 h 100041"/>
              <a:gd name="connsiteX68" fmla="*/ 203081 w 237238"/>
              <a:gd name="connsiteY68" fmla="*/ 34659 h 100041"/>
              <a:gd name="connsiteX69" fmla="*/ 203081 w 237238"/>
              <a:gd name="connsiteY69" fmla="*/ 29954 h 100041"/>
              <a:gd name="connsiteX70" fmla="*/ 220235 w 237238"/>
              <a:gd name="connsiteY70" fmla="*/ 30411 h 100041"/>
              <a:gd name="connsiteX71" fmla="*/ 237238 w 237238"/>
              <a:gd name="connsiteY71" fmla="*/ 29954 h 100041"/>
              <a:gd name="connsiteX72" fmla="*/ 237238 w 237238"/>
              <a:gd name="connsiteY72" fmla="*/ 34659 h 100041"/>
              <a:gd name="connsiteX73" fmla="*/ 225394 w 237238"/>
              <a:gd name="connsiteY73" fmla="*/ 39212 h 100041"/>
              <a:gd name="connsiteX74" fmla="*/ 225394 w 237238"/>
              <a:gd name="connsiteY74" fmla="*/ 68211 h 100041"/>
              <a:gd name="connsiteX75" fmla="*/ 220687 w 237238"/>
              <a:gd name="connsiteY75" fmla="*/ 91437 h 100041"/>
              <a:gd name="connsiteX76" fmla="*/ 204748 w 237238"/>
              <a:gd name="connsiteY76" fmla="*/ 97053 h 100041"/>
              <a:gd name="connsiteX77" fmla="*/ 182283 w 237238"/>
              <a:gd name="connsiteY77" fmla="*/ 81112 h 100041"/>
              <a:gd name="connsiteX78" fmla="*/ 182283 w 237238"/>
              <a:gd name="connsiteY78" fmla="*/ 97053 h 100041"/>
              <a:gd name="connsiteX79" fmla="*/ 160875 w 237238"/>
              <a:gd name="connsiteY79" fmla="*/ 95386 h 100041"/>
              <a:gd name="connsiteX80" fmla="*/ 160875 w 237238"/>
              <a:gd name="connsiteY80" fmla="*/ 90676 h 100041"/>
              <a:gd name="connsiteX81" fmla="*/ 172715 w 237238"/>
              <a:gd name="connsiteY81" fmla="*/ 82175 h 10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237238" h="100041">
                <a:moveTo>
                  <a:pt x="29447" y="56067"/>
                </a:moveTo>
                <a:cubicBezTo>
                  <a:pt x="16241" y="56067"/>
                  <a:pt x="16241" y="71244"/>
                  <a:pt x="16241" y="74735"/>
                </a:cubicBezTo>
                <a:cubicBezTo>
                  <a:pt x="16241" y="78836"/>
                  <a:pt x="16394" y="83694"/>
                  <a:pt x="18671" y="87490"/>
                </a:cubicBezTo>
                <a:cubicBezTo>
                  <a:pt x="19884" y="89309"/>
                  <a:pt x="23375" y="93562"/>
                  <a:pt x="29447" y="93562"/>
                </a:cubicBezTo>
                <a:cubicBezTo>
                  <a:pt x="42658" y="93562"/>
                  <a:pt x="42658" y="78379"/>
                  <a:pt x="42658" y="74888"/>
                </a:cubicBezTo>
                <a:cubicBezTo>
                  <a:pt x="42658" y="70792"/>
                  <a:pt x="42506" y="65935"/>
                  <a:pt x="40229" y="62139"/>
                </a:cubicBezTo>
                <a:cubicBezTo>
                  <a:pt x="39016" y="60315"/>
                  <a:pt x="35520" y="56067"/>
                  <a:pt x="29447" y="56067"/>
                </a:cubicBezTo>
                <a:close/>
                <a:moveTo>
                  <a:pt x="11840" y="50142"/>
                </a:moveTo>
                <a:cubicBezTo>
                  <a:pt x="11840" y="50752"/>
                  <a:pt x="11840" y="54242"/>
                  <a:pt x="14422" y="57281"/>
                </a:cubicBezTo>
                <a:cubicBezTo>
                  <a:pt x="20341" y="53028"/>
                  <a:pt x="26567" y="52576"/>
                  <a:pt x="29447" y="52576"/>
                </a:cubicBezTo>
                <a:cubicBezTo>
                  <a:pt x="43568" y="52576"/>
                  <a:pt x="54041" y="63048"/>
                  <a:pt x="54041" y="74735"/>
                </a:cubicBezTo>
                <a:cubicBezTo>
                  <a:pt x="54041" y="80355"/>
                  <a:pt x="51612" y="85970"/>
                  <a:pt x="47817" y="89462"/>
                </a:cubicBezTo>
                <a:cubicBezTo>
                  <a:pt x="53284" y="94624"/>
                  <a:pt x="58746" y="95386"/>
                  <a:pt x="61480" y="95386"/>
                </a:cubicBezTo>
                <a:cubicBezTo>
                  <a:pt x="61785" y="95386"/>
                  <a:pt x="62542" y="95386"/>
                  <a:pt x="62999" y="95233"/>
                </a:cubicBezTo>
                <a:cubicBezTo>
                  <a:pt x="61327" y="94624"/>
                  <a:pt x="60570" y="92952"/>
                  <a:pt x="60570" y="91133"/>
                </a:cubicBezTo>
                <a:cubicBezTo>
                  <a:pt x="60570" y="88552"/>
                  <a:pt x="62542" y="86733"/>
                  <a:pt x="64971" y="86733"/>
                </a:cubicBezTo>
                <a:cubicBezTo>
                  <a:pt x="66491" y="86733"/>
                  <a:pt x="69376" y="87794"/>
                  <a:pt x="69376" y="91285"/>
                </a:cubicBezTo>
                <a:cubicBezTo>
                  <a:pt x="69376" y="93866"/>
                  <a:pt x="67553" y="98724"/>
                  <a:pt x="61632" y="98724"/>
                </a:cubicBezTo>
                <a:cubicBezTo>
                  <a:pt x="58599" y="98724"/>
                  <a:pt x="51917" y="97815"/>
                  <a:pt x="45540" y="91590"/>
                </a:cubicBezTo>
                <a:cubicBezTo>
                  <a:pt x="39167" y="96600"/>
                  <a:pt x="32791" y="97053"/>
                  <a:pt x="29447" y="97053"/>
                </a:cubicBezTo>
                <a:cubicBezTo>
                  <a:pt x="15332" y="97053"/>
                  <a:pt x="4859" y="86580"/>
                  <a:pt x="4859" y="74888"/>
                </a:cubicBezTo>
                <a:cubicBezTo>
                  <a:pt x="4859" y="68211"/>
                  <a:pt x="8198" y="62439"/>
                  <a:pt x="11993" y="59252"/>
                </a:cubicBezTo>
                <a:cubicBezTo>
                  <a:pt x="10016" y="56976"/>
                  <a:pt x="7288" y="51966"/>
                  <a:pt x="7288" y="46651"/>
                </a:cubicBezTo>
                <a:cubicBezTo>
                  <a:pt x="7288" y="41946"/>
                  <a:pt x="9258" y="36178"/>
                  <a:pt x="13964" y="33140"/>
                </a:cubicBezTo>
                <a:cubicBezTo>
                  <a:pt x="4859" y="30563"/>
                  <a:pt x="0" y="24034"/>
                  <a:pt x="0" y="17962"/>
                </a:cubicBezTo>
                <a:cubicBezTo>
                  <a:pt x="0" y="7032"/>
                  <a:pt x="15027" y="-1317"/>
                  <a:pt x="33548" y="-1317"/>
                </a:cubicBezTo>
                <a:cubicBezTo>
                  <a:pt x="51459" y="-1317"/>
                  <a:pt x="67253" y="6422"/>
                  <a:pt x="67253" y="18267"/>
                </a:cubicBezTo>
                <a:cubicBezTo>
                  <a:pt x="67253" y="23576"/>
                  <a:pt x="65124" y="31320"/>
                  <a:pt x="57385" y="35569"/>
                </a:cubicBezTo>
                <a:cubicBezTo>
                  <a:pt x="49335" y="39822"/>
                  <a:pt x="40529" y="39822"/>
                  <a:pt x="31271" y="39822"/>
                </a:cubicBezTo>
                <a:cubicBezTo>
                  <a:pt x="27476" y="39822"/>
                  <a:pt x="20946" y="39822"/>
                  <a:pt x="19884" y="39975"/>
                </a:cubicBezTo>
                <a:cubicBezTo>
                  <a:pt x="15027" y="40579"/>
                  <a:pt x="11840" y="45284"/>
                  <a:pt x="11840" y="50142"/>
                </a:cubicBezTo>
                <a:close/>
                <a:moveTo>
                  <a:pt x="33700" y="2174"/>
                </a:moveTo>
                <a:cubicBezTo>
                  <a:pt x="18370" y="2174"/>
                  <a:pt x="7893" y="9913"/>
                  <a:pt x="7893" y="17962"/>
                </a:cubicBezTo>
                <a:cubicBezTo>
                  <a:pt x="7893" y="24944"/>
                  <a:pt x="13660" y="30563"/>
                  <a:pt x="20341" y="31016"/>
                </a:cubicBezTo>
                <a:lnTo>
                  <a:pt x="29301" y="31016"/>
                </a:lnTo>
                <a:cubicBezTo>
                  <a:pt x="42353" y="31016"/>
                  <a:pt x="59355" y="31016"/>
                  <a:pt x="59355" y="17962"/>
                </a:cubicBezTo>
                <a:cubicBezTo>
                  <a:pt x="59355" y="9765"/>
                  <a:pt x="48578" y="2174"/>
                  <a:pt x="33700" y="2174"/>
                </a:cubicBezTo>
                <a:close/>
                <a:moveTo>
                  <a:pt x="131017" y="41946"/>
                </a:moveTo>
                <a:lnTo>
                  <a:pt x="131017" y="28282"/>
                </a:lnTo>
                <a:lnTo>
                  <a:pt x="152882" y="29954"/>
                </a:lnTo>
                <a:lnTo>
                  <a:pt x="152882" y="34659"/>
                </a:lnTo>
                <a:cubicBezTo>
                  <a:pt x="142252" y="34659"/>
                  <a:pt x="141037" y="35721"/>
                  <a:pt x="141037" y="43160"/>
                </a:cubicBezTo>
                <a:lnTo>
                  <a:pt x="141037" y="97053"/>
                </a:lnTo>
                <a:lnTo>
                  <a:pt x="118726" y="95386"/>
                </a:lnTo>
                <a:lnTo>
                  <a:pt x="118726" y="90676"/>
                </a:lnTo>
                <a:cubicBezTo>
                  <a:pt x="129351" y="90676"/>
                  <a:pt x="130564" y="89613"/>
                  <a:pt x="130564" y="82175"/>
                </a:cubicBezTo>
                <a:lnTo>
                  <a:pt x="130564" y="55152"/>
                </a:lnTo>
                <a:cubicBezTo>
                  <a:pt x="130564" y="41946"/>
                  <a:pt x="123278" y="31625"/>
                  <a:pt x="112195" y="31625"/>
                </a:cubicBezTo>
                <a:cubicBezTo>
                  <a:pt x="99443" y="31625"/>
                  <a:pt x="98838" y="38760"/>
                  <a:pt x="98838" y="46651"/>
                </a:cubicBezTo>
                <a:lnTo>
                  <a:pt x="98838" y="97053"/>
                </a:lnTo>
                <a:lnTo>
                  <a:pt x="76520" y="95386"/>
                </a:lnTo>
                <a:lnTo>
                  <a:pt x="76520" y="90676"/>
                </a:lnTo>
                <a:cubicBezTo>
                  <a:pt x="88360" y="90676"/>
                  <a:pt x="88360" y="90224"/>
                  <a:pt x="88360" y="76712"/>
                </a:cubicBezTo>
                <a:lnTo>
                  <a:pt x="88360" y="53937"/>
                </a:lnTo>
                <a:cubicBezTo>
                  <a:pt x="88360" y="42098"/>
                  <a:pt x="88360" y="28282"/>
                  <a:pt x="111433" y="28282"/>
                </a:cubicBezTo>
                <a:cubicBezTo>
                  <a:pt x="119940" y="28282"/>
                  <a:pt x="126617" y="32535"/>
                  <a:pt x="131017" y="41946"/>
                </a:cubicBezTo>
                <a:close/>
                <a:moveTo>
                  <a:pt x="172715" y="82175"/>
                </a:moveTo>
                <a:lnTo>
                  <a:pt x="172715" y="41493"/>
                </a:lnTo>
                <a:cubicBezTo>
                  <a:pt x="172715" y="34659"/>
                  <a:pt x="171048" y="34659"/>
                  <a:pt x="160875" y="34659"/>
                </a:cubicBezTo>
                <a:lnTo>
                  <a:pt x="160875" y="29954"/>
                </a:lnTo>
                <a:cubicBezTo>
                  <a:pt x="166191" y="30106"/>
                  <a:pt x="173930" y="30411"/>
                  <a:pt x="178031" y="30411"/>
                </a:cubicBezTo>
                <a:cubicBezTo>
                  <a:pt x="181978" y="30411"/>
                  <a:pt x="189869" y="30106"/>
                  <a:pt x="195033" y="29954"/>
                </a:cubicBezTo>
                <a:lnTo>
                  <a:pt x="195033" y="34659"/>
                </a:lnTo>
                <a:cubicBezTo>
                  <a:pt x="184860" y="34659"/>
                  <a:pt x="183193" y="34659"/>
                  <a:pt x="183193" y="41493"/>
                </a:cubicBezTo>
                <a:lnTo>
                  <a:pt x="183193" y="69426"/>
                </a:lnTo>
                <a:cubicBezTo>
                  <a:pt x="183193" y="85213"/>
                  <a:pt x="193970" y="93714"/>
                  <a:pt x="203686" y="93714"/>
                </a:cubicBezTo>
                <a:cubicBezTo>
                  <a:pt x="213249" y="93714"/>
                  <a:pt x="214921" y="85518"/>
                  <a:pt x="214921" y="76864"/>
                </a:cubicBezTo>
                <a:lnTo>
                  <a:pt x="214921" y="41493"/>
                </a:lnTo>
                <a:cubicBezTo>
                  <a:pt x="214921" y="34659"/>
                  <a:pt x="213249" y="34659"/>
                  <a:pt x="203081" y="34659"/>
                </a:cubicBezTo>
                <a:lnTo>
                  <a:pt x="203081" y="29954"/>
                </a:lnTo>
                <a:cubicBezTo>
                  <a:pt x="208392" y="30106"/>
                  <a:pt x="216135" y="30411"/>
                  <a:pt x="220235" y="30411"/>
                </a:cubicBezTo>
                <a:cubicBezTo>
                  <a:pt x="224179" y="30411"/>
                  <a:pt x="232075" y="30106"/>
                  <a:pt x="237238" y="29954"/>
                </a:cubicBezTo>
                <a:lnTo>
                  <a:pt x="237238" y="34659"/>
                </a:lnTo>
                <a:cubicBezTo>
                  <a:pt x="229341" y="34659"/>
                  <a:pt x="225546" y="34659"/>
                  <a:pt x="225394" y="39212"/>
                </a:cubicBezTo>
                <a:lnTo>
                  <a:pt x="225394" y="68211"/>
                </a:lnTo>
                <a:cubicBezTo>
                  <a:pt x="225394" y="81265"/>
                  <a:pt x="225394" y="85970"/>
                  <a:pt x="220687" y="91437"/>
                </a:cubicBezTo>
                <a:cubicBezTo>
                  <a:pt x="218565" y="94019"/>
                  <a:pt x="213554" y="97053"/>
                  <a:pt x="204748" y="97053"/>
                </a:cubicBezTo>
                <a:cubicBezTo>
                  <a:pt x="193665" y="97053"/>
                  <a:pt x="186532" y="90523"/>
                  <a:pt x="182283" y="81112"/>
                </a:cubicBezTo>
                <a:lnTo>
                  <a:pt x="182283" y="97053"/>
                </a:lnTo>
                <a:lnTo>
                  <a:pt x="160875" y="95386"/>
                </a:lnTo>
                <a:lnTo>
                  <a:pt x="160875" y="90676"/>
                </a:lnTo>
                <a:cubicBezTo>
                  <a:pt x="171500" y="90676"/>
                  <a:pt x="172715" y="89613"/>
                  <a:pt x="172715" y="82175"/>
                </a:cubicBezTo>
                <a:close/>
              </a:path>
            </a:pathLst>
          </a:custGeom>
          <a:solidFill>
            <a:srgbClr val="000000"/>
          </a:solidFill>
          <a:ln w="152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" name="Graphic 31 1" descr="\documentclass{article}&#10;\usepackage{amsmath}&#10;\pagestyle{empty}&#10;\begin{document}&#10;&#10;&#10;Solenoid&#10;&#10;\end{document}" title="IguanaTex Shape Display">
            <a:extLst>
              <a:ext uri="{FF2B5EF4-FFF2-40B4-BE49-F238E27FC236}">
                <a16:creationId xmlns:a16="http://schemas.microsoft.com/office/drawing/2014/main" id="{C68EE836-296D-09B8-C7FA-DD3AAE1D3852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>
          <a:xfrm flipV="1">
            <a:off x="3443471" y="5388182"/>
            <a:ext cx="739940" cy="150153"/>
          </a:xfrm>
          <a:custGeom>
            <a:avLst/>
            <a:gdLst>
              <a:gd name="connsiteX0" fmla="*/ 74136 w 906455"/>
              <a:gd name="connsiteY0" fmla="*/ 102413 h 183943"/>
              <a:gd name="connsiteX1" fmla="*/ 41751 w 906455"/>
              <a:gd name="connsiteY1" fmla="*/ 110256 h 183943"/>
              <a:gd name="connsiteX2" fmla="*/ 16192 w 906455"/>
              <a:gd name="connsiteY2" fmla="*/ 142388 h 183943"/>
              <a:gd name="connsiteX3" fmla="*/ 49593 w 906455"/>
              <a:gd name="connsiteY3" fmla="*/ 175535 h 183943"/>
              <a:gd name="connsiteX4" fmla="*/ 98933 w 906455"/>
              <a:gd name="connsiteY4" fmla="*/ 122654 h 183943"/>
              <a:gd name="connsiteX5" fmla="*/ 101965 w 906455"/>
              <a:gd name="connsiteY5" fmla="*/ 119614 h 183943"/>
              <a:gd name="connsiteX6" fmla="*/ 105251 w 906455"/>
              <a:gd name="connsiteY6" fmla="*/ 125686 h 183943"/>
              <a:gd name="connsiteX7" fmla="*/ 105251 w 906455"/>
              <a:gd name="connsiteY7" fmla="*/ 176542 h 183943"/>
              <a:gd name="connsiteX8" fmla="*/ 102473 w 906455"/>
              <a:gd name="connsiteY8" fmla="*/ 182623 h 183943"/>
              <a:gd name="connsiteX9" fmla="*/ 98679 w 906455"/>
              <a:gd name="connsiteY9" fmla="*/ 179328 h 183943"/>
              <a:gd name="connsiteX10" fmla="*/ 89821 w 906455"/>
              <a:gd name="connsiteY10" fmla="*/ 164906 h 183943"/>
              <a:gd name="connsiteX11" fmla="*/ 49340 w 906455"/>
              <a:gd name="connsiteY11" fmla="*/ 182623 h 183943"/>
              <a:gd name="connsiteX12" fmla="*/ 0 w 906455"/>
              <a:gd name="connsiteY12" fmla="*/ 133537 h 183943"/>
              <a:gd name="connsiteX13" fmla="*/ 33147 w 906455"/>
              <a:gd name="connsiteY13" fmla="*/ 87230 h 183943"/>
              <a:gd name="connsiteX14" fmla="*/ 66540 w 906455"/>
              <a:gd name="connsiteY14" fmla="*/ 78878 h 183943"/>
              <a:gd name="connsiteX15" fmla="*/ 88050 w 906455"/>
              <a:gd name="connsiteY15" fmla="*/ 65980 h 183943"/>
              <a:gd name="connsiteX16" fmla="*/ 95893 w 906455"/>
              <a:gd name="connsiteY16" fmla="*/ 42699 h 183943"/>
              <a:gd name="connsiteX17" fmla="*/ 61992 w 906455"/>
              <a:gd name="connsiteY17" fmla="*/ 6520 h 183943"/>
              <a:gd name="connsiteX18" fmla="*/ 22011 w 906455"/>
              <a:gd name="connsiteY18" fmla="*/ 20181 h 183943"/>
              <a:gd name="connsiteX19" fmla="*/ 6326 w 906455"/>
              <a:gd name="connsiteY19" fmla="*/ 59146 h 183943"/>
              <a:gd name="connsiteX20" fmla="*/ 3286 w 906455"/>
              <a:gd name="connsiteY20" fmla="*/ 61678 h 183943"/>
              <a:gd name="connsiteX21" fmla="*/ 0 w 906455"/>
              <a:gd name="connsiteY21" fmla="*/ 55353 h 183943"/>
              <a:gd name="connsiteX22" fmla="*/ 0 w 906455"/>
              <a:gd name="connsiteY22" fmla="*/ 4751 h 183943"/>
              <a:gd name="connsiteX23" fmla="*/ 2786 w 906455"/>
              <a:gd name="connsiteY23" fmla="*/ -1321 h 183943"/>
              <a:gd name="connsiteX24" fmla="*/ 6580 w 906455"/>
              <a:gd name="connsiteY24" fmla="*/ 1965 h 183943"/>
              <a:gd name="connsiteX25" fmla="*/ 15684 w 906455"/>
              <a:gd name="connsiteY25" fmla="*/ 16388 h 183943"/>
              <a:gd name="connsiteX26" fmla="*/ 62246 w 906455"/>
              <a:gd name="connsiteY26" fmla="*/ -1321 h 183943"/>
              <a:gd name="connsiteX27" fmla="*/ 112085 w 906455"/>
              <a:gd name="connsiteY27" fmla="*/ 51305 h 183943"/>
              <a:gd name="connsiteX28" fmla="*/ 74136 w 906455"/>
              <a:gd name="connsiteY28" fmla="*/ 102413 h 183943"/>
              <a:gd name="connsiteX29" fmla="*/ 245598 w 906455"/>
              <a:gd name="connsiteY29" fmla="*/ 58385 h 183943"/>
              <a:gd name="connsiteX30" fmla="*/ 189679 w 906455"/>
              <a:gd name="connsiteY30" fmla="*/ 117591 h 183943"/>
              <a:gd name="connsiteX31" fmla="*/ 133513 w 906455"/>
              <a:gd name="connsiteY31" fmla="*/ 58385 h 183943"/>
              <a:gd name="connsiteX32" fmla="*/ 189424 w 906455"/>
              <a:gd name="connsiteY32" fmla="*/ 1457 h 183943"/>
              <a:gd name="connsiteX33" fmla="*/ 245598 w 906455"/>
              <a:gd name="connsiteY33" fmla="*/ 58385 h 183943"/>
              <a:gd name="connsiteX34" fmla="*/ 189679 w 906455"/>
              <a:gd name="connsiteY34" fmla="*/ 7784 h 183943"/>
              <a:gd name="connsiteX35" fmla="*/ 160834 w 906455"/>
              <a:gd name="connsiteY35" fmla="*/ 24738 h 183943"/>
              <a:gd name="connsiteX36" fmla="*/ 154507 w 906455"/>
              <a:gd name="connsiteY36" fmla="*/ 60408 h 183943"/>
              <a:gd name="connsiteX37" fmla="*/ 160580 w 906455"/>
              <a:gd name="connsiteY37" fmla="*/ 95071 h 183943"/>
              <a:gd name="connsiteX38" fmla="*/ 189424 w 906455"/>
              <a:gd name="connsiteY38" fmla="*/ 112027 h 183943"/>
              <a:gd name="connsiteX39" fmla="*/ 218015 w 906455"/>
              <a:gd name="connsiteY39" fmla="*/ 95580 h 183943"/>
              <a:gd name="connsiteX40" fmla="*/ 224596 w 906455"/>
              <a:gd name="connsiteY40" fmla="*/ 60408 h 183943"/>
              <a:gd name="connsiteX41" fmla="*/ 219031 w 906455"/>
              <a:gd name="connsiteY41" fmla="*/ 26508 h 183943"/>
              <a:gd name="connsiteX42" fmla="*/ 189679 w 906455"/>
              <a:gd name="connsiteY42" fmla="*/ 7784 h 183943"/>
              <a:gd name="connsiteX43" fmla="*/ 297731 w 906455"/>
              <a:gd name="connsiteY43" fmla="*/ 179837 h 183943"/>
              <a:gd name="connsiteX44" fmla="*/ 261298 w 906455"/>
              <a:gd name="connsiteY44" fmla="*/ 177051 h 183943"/>
              <a:gd name="connsiteX45" fmla="*/ 261298 w 906455"/>
              <a:gd name="connsiteY45" fmla="*/ 169208 h 183943"/>
              <a:gd name="connsiteX46" fmla="*/ 281031 w 906455"/>
              <a:gd name="connsiteY46" fmla="*/ 155040 h 183943"/>
              <a:gd name="connsiteX47" fmla="*/ 281031 w 906455"/>
              <a:gd name="connsiteY47" fmla="*/ 23476 h 183943"/>
              <a:gd name="connsiteX48" fmla="*/ 261298 w 906455"/>
              <a:gd name="connsiteY48" fmla="*/ 12086 h 183943"/>
              <a:gd name="connsiteX49" fmla="*/ 261298 w 906455"/>
              <a:gd name="connsiteY49" fmla="*/ 4243 h 183943"/>
              <a:gd name="connsiteX50" fmla="*/ 289382 w 906455"/>
              <a:gd name="connsiteY50" fmla="*/ 5005 h 183943"/>
              <a:gd name="connsiteX51" fmla="*/ 317465 w 906455"/>
              <a:gd name="connsiteY51" fmla="*/ 4243 h 183943"/>
              <a:gd name="connsiteX52" fmla="*/ 317465 w 906455"/>
              <a:gd name="connsiteY52" fmla="*/ 12086 h 183943"/>
              <a:gd name="connsiteX53" fmla="*/ 297731 w 906455"/>
              <a:gd name="connsiteY53" fmla="*/ 23476 h 183943"/>
              <a:gd name="connsiteX54" fmla="*/ 297731 w 906455"/>
              <a:gd name="connsiteY54" fmla="*/ 179837 h 183943"/>
              <a:gd name="connsiteX55" fmla="*/ 351582 w 906455"/>
              <a:gd name="connsiteY55" fmla="*/ 68005 h 183943"/>
              <a:gd name="connsiteX56" fmla="*/ 382958 w 906455"/>
              <a:gd name="connsiteY56" fmla="*/ 112027 h 183943"/>
              <a:gd name="connsiteX57" fmla="*/ 411549 w 906455"/>
              <a:gd name="connsiteY57" fmla="*/ 68005 h 183943"/>
              <a:gd name="connsiteX58" fmla="*/ 351582 w 906455"/>
              <a:gd name="connsiteY58" fmla="*/ 68005 h 183943"/>
              <a:gd name="connsiteX59" fmla="*/ 351328 w 906455"/>
              <a:gd name="connsiteY59" fmla="*/ 62687 h 183943"/>
              <a:gd name="connsiteX60" fmla="*/ 421925 w 906455"/>
              <a:gd name="connsiteY60" fmla="*/ 62687 h 183943"/>
              <a:gd name="connsiteX61" fmla="*/ 428242 w 906455"/>
              <a:gd name="connsiteY61" fmla="*/ 68005 h 183943"/>
              <a:gd name="connsiteX62" fmla="*/ 382958 w 906455"/>
              <a:gd name="connsiteY62" fmla="*/ 117591 h 183943"/>
              <a:gd name="connsiteX63" fmla="*/ 330332 w 906455"/>
              <a:gd name="connsiteY63" fmla="*/ 59909 h 183943"/>
              <a:gd name="connsiteX64" fmla="*/ 385991 w 906455"/>
              <a:gd name="connsiteY64" fmla="*/ 1457 h 183943"/>
              <a:gd name="connsiteX65" fmla="*/ 428242 w 906455"/>
              <a:gd name="connsiteY65" fmla="*/ 34349 h 183943"/>
              <a:gd name="connsiteX66" fmla="*/ 424955 w 906455"/>
              <a:gd name="connsiteY66" fmla="*/ 37390 h 183943"/>
              <a:gd name="connsiteX67" fmla="*/ 421671 w 906455"/>
              <a:gd name="connsiteY67" fmla="*/ 33842 h 183943"/>
              <a:gd name="connsiteX68" fmla="*/ 387508 w 906455"/>
              <a:gd name="connsiteY68" fmla="*/ 7784 h 183943"/>
              <a:gd name="connsiteX69" fmla="*/ 358925 w 906455"/>
              <a:gd name="connsiteY69" fmla="*/ 24738 h 183943"/>
              <a:gd name="connsiteX70" fmla="*/ 351328 w 906455"/>
              <a:gd name="connsiteY70" fmla="*/ 62687 h 183943"/>
              <a:gd name="connsiteX71" fmla="*/ 463528 w 906455"/>
              <a:gd name="connsiteY71" fmla="*/ 91278 h 183943"/>
              <a:gd name="connsiteX72" fmla="*/ 463528 w 906455"/>
              <a:gd name="connsiteY72" fmla="*/ 23476 h 183943"/>
              <a:gd name="connsiteX73" fmla="*/ 443797 w 906455"/>
              <a:gd name="connsiteY73" fmla="*/ 12086 h 183943"/>
              <a:gd name="connsiteX74" fmla="*/ 443797 w 906455"/>
              <a:gd name="connsiteY74" fmla="*/ 4243 h 183943"/>
              <a:gd name="connsiteX75" fmla="*/ 472387 w 906455"/>
              <a:gd name="connsiteY75" fmla="*/ 5005 h 183943"/>
              <a:gd name="connsiteX76" fmla="*/ 500723 w 906455"/>
              <a:gd name="connsiteY76" fmla="*/ 4243 h 183943"/>
              <a:gd name="connsiteX77" fmla="*/ 500723 w 906455"/>
              <a:gd name="connsiteY77" fmla="*/ 12086 h 183943"/>
              <a:gd name="connsiteX78" fmla="*/ 480990 w 906455"/>
              <a:gd name="connsiteY78" fmla="*/ 23476 h 183943"/>
              <a:gd name="connsiteX79" fmla="*/ 480990 w 906455"/>
              <a:gd name="connsiteY79" fmla="*/ 70029 h 183943"/>
              <a:gd name="connsiteX80" fmla="*/ 515145 w 906455"/>
              <a:gd name="connsiteY80" fmla="*/ 110511 h 183943"/>
              <a:gd name="connsiteX81" fmla="*/ 533870 w 906455"/>
              <a:gd name="connsiteY81" fmla="*/ 82427 h 183943"/>
              <a:gd name="connsiteX82" fmla="*/ 533870 w 906455"/>
              <a:gd name="connsiteY82" fmla="*/ 23476 h 183943"/>
              <a:gd name="connsiteX83" fmla="*/ 514137 w 906455"/>
              <a:gd name="connsiteY83" fmla="*/ 12086 h 183943"/>
              <a:gd name="connsiteX84" fmla="*/ 514137 w 906455"/>
              <a:gd name="connsiteY84" fmla="*/ 4243 h 183943"/>
              <a:gd name="connsiteX85" fmla="*/ 542730 w 906455"/>
              <a:gd name="connsiteY85" fmla="*/ 5005 h 183943"/>
              <a:gd name="connsiteX86" fmla="*/ 571066 w 906455"/>
              <a:gd name="connsiteY86" fmla="*/ 4243 h 183943"/>
              <a:gd name="connsiteX87" fmla="*/ 571066 w 906455"/>
              <a:gd name="connsiteY87" fmla="*/ 12086 h 183943"/>
              <a:gd name="connsiteX88" fmla="*/ 551325 w 906455"/>
              <a:gd name="connsiteY88" fmla="*/ 19673 h 183943"/>
              <a:gd name="connsiteX89" fmla="*/ 551325 w 906455"/>
              <a:gd name="connsiteY89" fmla="*/ 68005 h 183943"/>
              <a:gd name="connsiteX90" fmla="*/ 543482 w 906455"/>
              <a:gd name="connsiteY90" fmla="*/ 106716 h 183943"/>
              <a:gd name="connsiteX91" fmla="*/ 516916 w 906455"/>
              <a:gd name="connsiteY91" fmla="*/ 116075 h 183943"/>
              <a:gd name="connsiteX92" fmla="*/ 479473 w 906455"/>
              <a:gd name="connsiteY92" fmla="*/ 89507 h 183943"/>
              <a:gd name="connsiteX93" fmla="*/ 479473 w 906455"/>
              <a:gd name="connsiteY93" fmla="*/ 116075 h 183943"/>
              <a:gd name="connsiteX94" fmla="*/ 443797 w 906455"/>
              <a:gd name="connsiteY94" fmla="*/ 113297 h 183943"/>
              <a:gd name="connsiteX95" fmla="*/ 443797 w 906455"/>
              <a:gd name="connsiteY95" fmla="*/ 105446 h 183943"/>
              <a:gd name="connsiteX96" fmla="*/ 463528 w 906455"/>
              <a:gd name="connsiteY96" fmla="*/ 91278 h 183943"/>
              <a:gd name="connsiteX97" fmla="*/ 695465 w 906455"/>
              <a:gd name="connsiteY97" fmla="*/ 58385 h 183943"/>
              <a:gd name="connsiteX98" fmla="*/ 639547 w 906455"/>
              <a:gd name="connsiteY98" fmla="*/ 117591 h 183943"/>
              <a:gd name="connsiteX99" fmla="*/ 583380 w 906455"/>
              <a:gd name="connsiteY99" fmla="*/ 58385 h 183943"/>
              <a:gd name="connsiteX100" fmla="*/ 639293 w 906455"/>
              <a:gd name="connsiteY100" fmla="*/ 1457 h 183943"/>
              <a:gd name="connsiteX101" fmla="*/ 695465 w 906455"/>
              <a:gd name="connsiteY101" fmla="*/ 58385 h 183943"/>
              <a:gd name="connsiteX102" fmla="*/ 639547 w 906455"/>
              <a:gd name="connsiteY102" fmla="*/ 7784 h 183943"/>
              <a:gd name="connsiteX103" fmla="*/ 610703 w 906455"/>
              <a:gd name="connsiteY103" fmla="*/ 24738 h 183943"/>
              <a:gd name="connsiteX104" fmla="*/ 604376 w 906455"/>
              <a:gd name="connsiteY104" fmla="*/ 60408 h 183943"/>
              <a:gd name="connsiteX105" fmla="*/ 610449 w 906455"/>
              <a:gd name="connsiteY105" fmla="*/ 95071 h 183943"/>
              <a:gd name="connsiteX106" fmla="*/ 639293 w 906455"/>
              <a:gd name="connsiteY106" fmla="*/ 112027 h 183943"/>
              <a:gd name="connsiteX107" fmla="*/ 667883 w 906455"/>
              <a:gd name="connsiteY107" fmla="*/ 95580 h 183943"/>
              <a:gd name="connsiteX108" fmla="*/ 674464 w 906455"/>
              <a:gd name="connsiteY108" fmla="*/ 60408 h 183943"/>
              <a:gd name="connsiteX109" fmla="*/ 668899 w 906455"/>
              <a:gd name="connsiteY109" fmla="*/ 26508 h 183943"/>
              <a:gd name="connsiteX110" fmla="*/ 639547 w 906455"/>
              <a:gd name="connsiteY110" fmla="*/ 7784 h 183943"/>
              <a:gd name="connsiteX111" fmla="*/ 747599 w 906455"/>
              <a:gd name="connsiteY111" fmla="*/ 116075 h 183943"/>
              <a:gd name="connsiteX112" fmla="*/ 712176 w 906455"/>
              <a:gd name="connsiteY112" fmla="*/ 113297 h 183943"/>
              <a:gd name="connsiteX113" fmla="*/ 712176 w 906455"/>
              <a:gd name="connsiteY113" fmla="*/ 105446 h 183943"/>
              <a:gd name="connsiteX114" fmla="*/ 730898 w 906455"/>
              <a:gd name="connsiteY114" fmla="*/ 91532 h 183943"/>
              <a:gd name="connsiteX115" fmla="*/ 730898 w 906455"/>
              <a:gd name="connsiteY115" fmla="*/ 23476 h 183943"/>
              <a:gd name="connsiteX116" fmla="*/ 711167 w 906455"/>
              <a:gd name="connsiteY116" fmla="*/ 12086 h 183943"/>
              <a:gd name="connsiteX117" fmla="*/ 711167 w 906455"/>
              <a:gd name="connsiteY117" fmla="*/ 4243 h 183943"/>
              <a:gd name="connsiteX118" fmla="*/ 738996 w 906455"/>
              <a:gd name="connsiteY118" fmla="*/ 5005 h 183943"/>
              <a:gd name="connsiteX119" fmla="*/ 765307 w 906455"/>
              <a:gd name="connsiteY119" fmla="*/ 4243 h 183943"/>
              <a:gd name="connsiteX120" fmla="*/ 765307 w 906455"/>
              <a:gd name="connsiteY120" fmla="*/ 12086 h 183943"/>
              <a:gd name="connsiteX121" fmla="*/ 747599 w 906455"/>
              <a:gd name="connsiteY121" fmla="*/ 23221 h 183943"/>
              <a:gd name="connsiteX122" fmla="*/ 747599 w 906455"/>
              <a:gd name="connsiteY122" fmla="*/ 116075 h 183943"/>
              <a:gd name="connsiteX123" fmla="*/ 748614 w 906455"/>
              <a:gd name="connsiteY123" fmla="*/ 160103 h 183943"/>
              <a:gd name="connsiteX124" fmla="*/ 735201 w 906455"/>
              <a:gd name="connsiteY124" fmla="*/ 173510 h 183943"/>
              <a:gd name="connsiteX125" fmla="*/ 721795 w 906455"/>
              <a:gd name="connsiteY125" fmla="*/ 160103 h 183943"/>
              <a:gd name="connsiteX126" fmla="*/ 735201 w 906455"/>
              <a:gd name="connsiteY126" fmla="*/ 146690 h 183943"/>
              <a:gd name="connsiteX127" fmla="*/ 748614 w 906455"/>
              <a:gd name="connsiteY127" fmla="*/ 160103 h 183943"/>
              <a:gd name="connsiteX128" fmla="*/ 869259 w 906455"/>
              <a:gd name="connsiteY128" fmla="*/ 18157 h 183943"/>
              <a:gd name="connsiteX129" fmla="*/ 869259 w 906455"/>
              <a:gd name="connsiteY129" fmla="*/ 1457 h 183943"/>
              <a:gd name="connsiteX130" fmla="*/ 906455 w 906455"/>
              <a:gd name="connsiteY130" fmla="*/ 4243 h 183943"/>
              <a:gd name="connsiteX131" fmla="*/ 906455 w 906455"/>
              <a:gd name="connsiteY131" fmla="*/ 12086 h 183943"/>
              <a:gd name="connsiteX132" fmla="*/ 886714 w 906455"/>
              <a:gd name="connsiteY132" fmla="*/ 26254 h 183943"/>
              <a:gd name="connsiteX133" fmla="*/ 886714 w 906455"/>
              <a:gd name="connsiteY133" fmla="*/ 179837 h 183943"/>
              <a:gd name="connsiteX134" fmla="*/ 850281 w 906455"/>
              <a:gd name="connsiteY134" fmla="*/ 177051 h 183943"/>
              <a:gd name="connsiteX135" fmla="*/ 850281 w 906455"/>
              <a:gd name="connsiteY135" fmla="*/ 169208 h 183943"/>
              <a:gd name="connsiteX136" fmla="*/ 870014 w 906455"/>
              <a:gd name="connsiteY136" fmla="*/ 155040 h 183943"/>
              <a:gd name="connsiteX137" fmla="*/ 870014 w 906455"/>
              <a:gd name="connsiteY137" fmla="*/ 100390 h 183943"/>
              <a:gd name="connsiteX138" fmla="*/ 838137 w 906455"/>
              <a:gd name="connsiteY138" fmla="*/ 116075 h 183943"/>
              <a:gd name="connsiteX139" fmla="*/ 781716 w 906455"/>
              <a:gd name="connsiteY139" fmla="*/ 58638 h 183943"/>
              <a:gd name="connsiteX140" fmla="*/ 835350 w 906455"/>
              <a:gd name="connsiteY140" fmla="*/ 1457 h 183943"/>
              <a:gd name="connsiteX141" fmla="*/ 869259 w 906455"/>
              <a:gd name="connsiteY141" fmla="*/ 18157 h 183943"/>
              <a:gd name="connsiteX142" fmla="*/ 869259 w 906455"/>
              <a:gd name="connsiteY142" fmla="*/ 85968 h 183943"/>
              <a:gd name="connsiteX143" fmla="*/ 869259 w 906455"/>
              <a:gd name="connsiteY143" fmla="*/ 34095 h 183943"/>
              <a:gd name="connsiteX144" fmla="*/ 866473 w 906455"/>
              <a:gd name="connsiteY144" fmla="*/ 24738 h 183943"/>
              <a:gd name="connsiteX145" fmla="*/ 836620 w 906455"/>
              <a:gd name="connsiteY145" fmla="*/ 7029 h 183943"/>
              <a:gd name="connsiteX146" fmla="*/ 810054 w 906455"/>
              <a:gd name="connsiteY146" fmla="*/ 23221 h 183943"/>
              <a:gd name="connsiteX147" fmla="*/ 802711 w 906455"/>
              <a:gd name="connsiteY147" fmla="*/ 58385 h 183943"/>
              <a:gd name="connsiteX148" fmla="*/ 810563 w 906455"/>
              <a:gd name="connsiteY148" fmla="*/ 94318 h 183943"/>
              <a:gd name="connsiteX149" fmla="*/ 839153 w 906455"/>
              <a:gd name="connsiteY149" fmla="*/ 110511 h 183943"/>
              <a:gd name="connsiteX150" fmla="*/ 866473 w 906455"/>
              <a:gd name="connsiteY150" fmla="*/ 95326 h 183943"/>
              <a:gd name="connsiteX151" fmla="*/ 869259 w 906455"/>
              <a:gd name="connsiteY151" fmla="*/ 85968 h 18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906455" h="183943">
                <a:moveTo>
                  <a:pt x="74136" y="102413"/>
                </a:moveTo>
                <a:lnTo>
                  <a:pt x="41751" y="110256"/>
                </a:lnTo>
                <a:cubicBezTo>
                  <a:pt x="26059" y="114050"/>
                  <a:pt x="16192" y="127711"/>
                  <a:pt x="16192" y="142388"/>
                </a:cubicBezTo>
                <a:cubicBezTo>
                  <a:pt x="16192" y="160103"/>
                  <a:pt x="29853" y="175535"/>
                  <a:pt x="49593" y="175535"/>
                </a:cubicBezTo>
                <a:cubicBezTo>
                  <a:pt x="91845" y="175535"/>
                  <a:pt x="97409" y="134036"/>
                  <a:pt x="98933" y="122654"/>
                </a:cubicBezTo>
                <a:cubicBezTo>
                  <a:pt x="99179" y="121138"/>
                  <a:pt x="99179" y="119614"/>
                  <a:pt x="101965" y="119614"/>
                </a:cubicBezTo>
                <a:cubicBezTo>
                  <a:pt x="105251" y="119614"/>
                  <a:pt x="105251" y="120885"/>
                  <a:pt x="105251" y="125686"/>
                </a:cubicBezTo>
                <a:lnTo>
                  <a:pt x="105251" y="176542"/>
                </a:lnTo>
                <a:cubicBezTo>
                  <a:pt x="105251" y="180844"/>
                  <a:pt x="105251" y="182623"/>
                  <a:pt x="102473" y="182623"/>
                </a:cubicBezTo>
                <a:cubicBezTo>
                  <a:pt x="100703" y="182623"/>
                  <a:pt x="100449" y="182368"/>
                  <a:pt x="98679" y="179328"/>
                </a:cubicBezTo>
                <a:lnTo>
                  <a:pt x="89821" y="164906"/>
                </a:lnTo>
                <a:cubicBezTo>
                  <a:pt x="82233" y="172248"/>
                  <a:pt x="71858" y="182623"/>
                  <a:pt x="49340" y="182623"/>
                </a:cubicBezTo>
                <a:cubicBezTo>
                  <a:pt x="21257" y="182623"/>
                  <a:pt x="0" y="160349"/>
                  <a:pt x="0" y="133537"/>
                </a:cubicBezTo>
                <a:cubicBezTo>
                  <a:pt x="0" y="112534"/>
                  <a:pt x="13407" y="94064"/>
                  <a:pt x="33147" y="87230"/>
                </a:cubicBezTo>
                <a:cubicBezTo>
                  <a:pt x="35925" y="86221"/>
                  <a:pt x="48832" y="83181"/>
                  <a:pt x="66540" y="78878"/>
                </a:cubicBezTo>
                <a:cubicBezTo>
                  <a:pt x="73374" y="77110"/>
                  <a:pt x="80963" y="75339"/>
                  <a:pt x="88050" y="65980"/>
                </a:cubicBezTo>
                <a:cubicBezTo>
                  <a:pt x="93361" y="59401"/>
                  <a:pt x="95893" y="51051"/>
                  <a:pt x="95893" y="42699"/>
                </a:cubicBezTo>
                <a:cubicBezTo>
                  <a:pt x="95893" y="24738"/>
                  <a:pt x="83241" y="6520"/>
                  <a:pt x="61992" y="6520"/>
                </a:cubicBezTo>
                <a:cubicBezTo>
                  <a:pt x="54650" y="6520"/>
                  <a:pt x="35425" y="7784"/>
                  <a:pt x="22011" y="20181"/>
                </a:cubicBezTo>
                <a:cubicBezTo>
                  <a:pt x="7334" y="33842"/>
                  <a:pt x="6580" y="50041"/>
                  <a:pt x="6326" y="59146"/>
                </a:cubicBezTo>
                <a:cubicBezTo>
                  <a:pt x="6072" y="61678"/>
                  <a:pt x="4048" y="61678"/>
                  <a:pt x="3286" y="61678"/>
                </a:cubicBezTo>
                <a:cubicBezTo>
                  <a:pt x="0" y="61678"/>
                  <a:pt x="0" y="59909"/>
                  <a:pt x="0" y="55353"/>
                </a:cubicBezTo>
                <a:lnTo>
                  <a:pt x="0" y="4751"/>
                </a:lnTo>
                <a:cubicBezTo>
                  <a:pt x="0" y="449"/>
                  <a:pt x="0" y="-1321"/>
                  <a:pt x="2786" y="-1321"/>
                </a:cubicBezTo>
                <a:cubicBezTo>
                  <a:pt x="4556" y="-1321"/>
                  <a:pt x="4810" y="-822"/>
                  <a:pt x="6580" y="1965"/>
                </a:cubicBezTo>
                <a:cubicBezTo>
                  <a:pt x="6580" y="2218"/>
                  <a:pt x="7334" y="2981"/>
                  <a:pt x="15684" y="16388"/>
                </a:cubicBezTo>
                <a:cubicBezTo>
                  <a:pt x="23535" y="7784"/>
                  <a:pt x="39727" y="-1321"/>
                  <a:pt x="62246" y="-1321"/>
                </a:cubicBezTo>
                <a:cubicBezTo>
                  <a:pt x="91845" y="-1321"/>
                  <a:pt x="112085" y="23476"/>
                  <a:pt x="112085" y="51305"/>
                </a:cubicBezTo>
                <a:cubicBezTo>
                  <a:pt x="112085" y="76609"/>
                  <a:pt x="95385" y="97350"/>
                  <a:pt x="74136" y="102413"/>
                </a:cubicBezTo>
                <a:close/>
                <a:moveTo>
                  <a:pt x="245598" y="58385"/>
                </a:moveTo>
                <a:cubicBezTo>
                  <a:pt x="245598" y="90777"/>
                  <a:pt x="220294" y="117591"/>
                  <a:pt x="189679" y="117591"/>
                </a:cubicBezTo>
                <a:cubicBezTo>
                  <a:pt x="158047" y="117591"/>
                  <a:pt x="133513" y="90016"/>
                  <a:pt x="133513" y="58385"/>
                </a:cubicBezTo>
                <a:cubicBezTo>
                  <a:pt x="133513" y="25745"/>
                  <a:pt x="159826" y="1457"/>
                  <a:pt x="189424" y="1457"/>
                </a:cubicBezTo>
                <a:cubicBezTo>
                  <a:pt x="220039" y="1457"/>
                  <a:pt x="245598" y="26254"/>
                  <a:pt x="245598" y="58385"/>
                </a:cubicBezTo>
                <a:close/>
                <a:moveTo>
                  <a:pt x="189679" y="7784"/>
                </a:moveTo>
                <a:cubicBezTo>
                  <a:pt x="178796" y="7784"/>
                  <a:pt x="167668" y="13101"/>
                  <a:pt x="160834" y="24738"/>
                </a:cubicBezTo>
                <a:cubicBezTo>
                  <a:pt x="154507" y="35866"/>
                  <a:pt x="154507" y="51305"/>
                  <a:pt x="154507" y="60408"/>
                </a:cubicBezTo>
                <a:cubicBezTo>
                  <a:pt x="154507" y="70282"/>
                  <a:pt x="154507" y="83943"/>
                  <a:pt x="160580" y="95071"/>
                </a:cubicBezTo>
                <a:cubicBezTo>
                  <a:pt x="167414" y="106716"/>
                  <a:pt x="179304" y="112027"/>
                  <a:pt x="189424" y="112027"/>
                </a:cubicBezTo>
                <a:cubicBezTo>
                  <a:pt x="200561" y="112027"/>
                  <a:pt x="211435" y="106461"/>
                  <a:pt x="218015" y="95580"/>
                </a:cubicBezTo>
                <a:cubicBezTo>
                  <a:pt x="224596" y="84704"/>
                  <a:pt x="224596" y="70029"/>
                  <a:pt x="224596" y="60408"/>
                </a:cubicBezTo>
                <a:cubicBezTo>
                  <a:pt x="224596" y="51305"/>
                  <a:pt x="224596" y="37644"/>
                  <a:pt x="219031" y="26508"/>
                </a:cubicBezTo>
                <a:cubicBezTo>
                  <a:pt x="213459" y="15126"/>
                  <a:pt x="202331" y="7784"/>
                  <a:pt x="189679" y="7784"/>
                </a:cubicBezTo>
                <a:close/>
                <a:moveTo>
                  <a:pt x="297731" y="179837"/>
                </a:moveTo>
                <a:lnTo>
                  <a:pt x="261298" y="177051"/>
                </a:lnTo>
                <a:lnTo>
                  <a:pt x="261298" y="169208"/>
                </a:lnTo>
                <a:cubicBezTo>
                  <a:pt x="279007" y="169208"/>
                  <a:pt x="281031" y="167437"/>
                  <a:pt x="281031" y="155040"/>
                </a:cubicBezTo>
                <a:lnTo>
                  <a:pt x="281031" y="23476"/>
                </a:lnTo>
                <a:cubicBezTo>
                  <a:pt x="281031" y="12086"/>
                  <a:pt x="278252" y="12086"/>
                  <a:pt x="261298" y="12086"/>
                </a:cubicBezTo>
                <a:lnTo>
                  <a:pt x="261298" y="4243"/>
                </a:lnTo>
                <a:cubicBezTo>
                  <a:pt x="269649" y="4497"/>
                  <a:pt x="283055" y="5005"/>
                  <a:pt x="289382" y="5005"/>
                </a:cubicBezTo>
                <a:cubicBezTo>
                  <a:pt x="295707" y="5005"/>
                  <a:pt x="308105" y="4497"/>
                  <a:pt x="317465" y="4243"/>
                </a:cubicBezTo>
                <a:lnTo>
                  <a:pt x="317465" y="12086"/>
                </a:lnTo>
                <a:cubicBezTo>
                  <a:pt x="300518" y="12086"/>
                  <a:pt x="297731" y="12086"/>
                  <a:pt x="297731" y="23476"/>
                </a:cubicBezTo>
                <a:lnTo>
                  <a:pt x="297731" y="179837"/>
                </a:lnTo>
                <a:close/>
                <a:moveTo>
                  <a:pt x="351582" y="68005"/>
                </a:moveTo>
                <a:cubicBezTo>
                  <a:pt x="353098" y="105700"/>
                  <a:pt x="374355" y="112027"/>
                  <a:pt x="382958" y="112027"/>
                </a:cubicBezTo>
                <a:cubicBezTo>
                  <a:pt x="409017" y="112027"/>
                  <a:pt x="411549" y="77871"/>
                  <a:pt x="411549" y="68005"/>
                </a:cubicBezTo>
                <a:lnTo>
                  <a:pt x="351582" y="68005"/>
                </a:lnTo>
                <a:close/>
                <a:moveTo>
                  <a:pt x="351328" y="62687"/>
                </a:moveTo>
                <a:lnTo>
                  <a:pt x="421925" y="62687"/>
                </a:lnTo>
                <a:cubicBezTo>
                  <a:pt x="427487" y="62687"/>
                  <a:pt x="428242" y="62687"/>
                  <a:pt x="428242" y="68005"/>
                </a:cubicBezTo>
                <a:cubicBezTo>
                  <a:pt x="428242" y="93048"/>
                  <a:pt x="414582" y="117591"/>
                  <a:pt x="382958" y="117591"/>
                </a:cubicBezTo>
                <a:cubicBezTo>
                  <a:pt x="353606" y="117591"/>
                  <a:pt x="330332" y="91532"/>
                  <a:pt x="330332" y="59909"/>
                </a:cubicBezTo>
                <a:cubicBezTo>
                  <a:pt x="330332" y="26000"/>
                  <a:pt x="356893" y="1457"/>
                  <a:pt x="385991" y="1457"/>
                </a:cubicBezTo>
                <a:cubicBezTo>
                  <a:pt x="416860" y="1457"/>
                  <a:pt x="428242" y="29548"/>
                  <a:pt x="428242" y="34349"/>
                </a:cubicBezTo>
                <a:cubicBezTo>
                  <a:pt x="428242" y="36883"/>
                  <a:pt x="426217" y="37390"/>
                  <a:pt x="424955" y="37390"/>
                </a:cubicBezTo>
                <a:cubicBezTo>
                  <a:pt x="422679" y="37390"/>
                  <a:pt x="422168" y="35866"/>
                  <a:pt x="421671" y="33842"/>
                </a:cubicBezTo>
                <a:cubicBezTo>
                  <a:pt x="412811" y="7784"/>
                  <a:pt x="390040" y="7784"/>
                  <a:pt x="387508" y="7784"/>
                </a:cubicBezTo>
                <a:cubicBezTo>
                  <a:pt x="374864" y="7784"/>
                  <a:pt x="364742" y="15378"/>
                  <a:pt x="358925" y="24738"/>
                </a:cubicBezTo>
                <a:cubicBezTo>
                  <a:pt x="351328" y="36883"/>
                  <a:pt x="351328" y="53582"/>
                  <a:pt x="351328" y="62687"/>
                </a:cubicBezTo>
                <a:close/>
                <a:moveTo>
                  <a:pt x="463528" y="91278"/>
                </a:moveTo>
                <a:lnTo>
                  <a:pt x="463528" y="23476"/>
                </a:lnTo>
                <a:cubicBezTo>
                  <a:pt x="463528" y="12086"/>
                  <a:pt x="460751" y="12086"/>
                  <a:pt x="443797" y="12086"/>
                </a:cubicBezTo>
                <a:lnTo>
                  <a:pt x="443797" y="4243"/>
                </a:lnTo>
                <a:cubicBezTo>
                  <a:pt x="452654" y="4497"/>
                  <a:pt x="465552" y="5005"/>
                  <a:pt x="472387" y="5005"/>
                </a:cubicBezTo>
                <a:cubicBezTo>
                  <a:pt x="478965" y="5005"/>
                  <a:pt x="492120" y="4497"/>
                  <a:pt x="500723" y="4243"/>
                </a:cubicBezTo>
                <a:lnTo>
                  <a:pt x="500723" y="12086"/>
                </a:lnTo>
                <a:cubicBezTo>
                  <a:pt x="483769" y="12086"/>
                  <a:pt x="480990" y="12086"/>
                  <a:pt x="480990" y="23476"/>
                </a:cubicBezTo>
                <a:lnTo>
                  <a:pt x="480990" y="70029"/>
                </a:lnTo>
                <a:cubicBezTo>
                  <a:pt x="480990" y="96341"/>
                  <a:pt x="498953" y="110511"/>
                  <a:pt x="515145" y="110511"/>
                </a:cubicBezTo>
                <a:cubicBezTo>
                  <a:pt x="531084" y="110511"/>
                  <a:pt x="533870" y="96849"/>
                  <a:pt x="533870" y="82427"/>
                </a:cubicBezTo>
                <a:lnTo>
                  <a:pt x="533870" y="23476"/>
                </a:lnTo>
                <a:cubicBezTo>
                  <a:pt x="533870" y="12086"/>
                  <a:pt x="531084" y="12086"/>
                  <a:pt x="514137" y="12086"/>
                </a:cubicBezTo>
                <a:lnTo>
                  <a:pt x="514137" y="4243"/>
                </a:lnTo>
                <a:cubicBezTo>
                  <a:pt x="522989" y="4497"/>
                  <a:pt x="535894" y="5005"/>
                  <a:pt x="542730" y="5005"/>
                </a:cubicBezTo>
                <a:cubicBezTo>
                  <a:pt x="549301" y="5005"/>
                  <a:pt x="562460" y="4497"/>
                  <a:pt x="571066" y="4243"/>
                </a:cubicBezTo>
                <a:lnTo>
                  <a:pt x="571066" y="12086"/>
                </a:lnTo>
                <a:cubicBezTo>
                  <a:pt x="557906" y="12086"/>
                  <a:pt x="551579" y="12086"/>
                  <a:pt x="551325" y="19673"/>
                </a:cubicBezTo>
                <a:lnTo>
                  <a:pt x="551325" y="68005"/>
                </a:lnTo>
                <a:cubicBezTo>
                  <a:pt x="551325" y="89762"/>
                  <a:pt x="551325" y="97603"/>
                  <a:pt x="543482" y="106716"/>
                </a:cubicBezTo>
                <a:cubicBezTo>
                  <a:pt x="539943" y="111018"/>
                  <a:pt x="531592" y="116075"/>
                  <a:pt x="516916" y="116075"/>
                </a:cubicBezTo>
                <a:cubicBezTo>
                  <a:pt x="498445" y="116075"/>
                  <a:pt x="486555" y="105192"/>
                  <a:pt x="479473" y="89507"/>
                </a:cubicBezTo>
                <a:lnTo>
                  <a:pt x="479473" y="116075"/>
                </a:lnTo>
                <a:lnTo>
                  <a:pt x="443797" y="113297"/>
                </a:lnTo>
                <a:lnTo>
                  <a:pt x="443797" y="105446"/>
                </a:lnTo>
                <a:cubicBezTo>
                  <a:pt x="461503" y="105446"/>
                  <a:pt x="463528" y="103675"/>
                  <a:pt x="463528" y="91278"/>
                </a:cubicBezTo>
                <a:close/>
                <a:moveTo>
                  <a:pt x="695465" y="58385"/>
                </a:moveTo>
                <a:cubicBezTo>
                  <a:pt x="695465" y="90777"/>
                  <a:pt x="670161" y="117591"/>
                  <a:pt x="639547" y="117591"/>
                </a:cubicBezTo>
                <a:cubicBezTo>
                  <a:pt x="607916" y="117591"/>
                  <a:pt x="583380" y="90016"/>
                  <a:pt x="583380" y="58385"/>
                </a:cubicBezTo>
                <a:cubicBezTo>
                  <a:pt x="583380" y="25745"/>
                  <a:pt x="609694" y="1457"/>
                  <a:pt x="639293" y="1457"/>
                </a:cubicBezTo>
                <a:cubicBezTo>
                  <a:pt x="669908" y="1457"/>
                  <a:pt x="695465" y="26254"/>
                  <a:pt x="695465" y="58385"/>
                </a:cubicBezTo>
                <a:close/>
                <a:moveTo>
                  <a:pt x="639547" y="7784"/>
                </a:moveTo>
                <a:cubicBezTo>
                  <a:pt x="628663" y="7784"/>
                  <a:pt x="617535" y="13101"/>
                  <a:pt x="610703" y="24738"/>
                </a:cubicBezTo>
                <a:cubicBezTo>
                  <a:pt x="604376" y="35866"/>
                  <a:pt x="604376" y="51305"/>
                  <a:pt x="604376" y="60408"/>
                </a:cubicBezTo>
                <a:cubicBezTo>
                  <a:pt x="604376" y="70282"/>
                  <a:pt x="604376" y="83943"/>
                  <a:pt x="610449" y="95071"/>
                </a:cubicBezTo>
                <a:cubicBezTo>
                  <a:pt x="617281" y="106716"/>
                  <a:pt x="629171" y="112027"/>
                  <a:pt x="639293" y="112027"/>
                </a:cubicBezTo>
                <a:cubicBezTo>
                  <a:pt x="650428" y="112027"/>
                  <a:pt x="661302" y="106461"/>
                  <a:pt x="667883" y="95580"/>
                </a:cubicBezTo>
                <a:cubicBezTo>
                  <a:pt x="674464" y="84704"/>
                  <a:pt x="674464" y="70029"/>
                  <a:pt x="674464" y="60408"/>
                </a:cubicBezTo>
                <a:cubicBezTo>
                  <a:pt x="674464" y="51305"/>
                  <a:pt x="674464" y="37644"/>
                  <a:pt x="668899" y="26508"/>
                </a:cubicBezTo>
                <a:cubicBezTo>
                  <a:pt x="663326" y="15126"/>
                  <a:pt x="652199" y="7784"/>
                  <a:pt x="639547" y="7784"/>
                </a:cubicBezTo>
                <a:close/>
                <a:moveTo>
                  <a:pt x="747599" y="116075"/>
                </a:moveTo>
                <a:lnTo>
                  <a:pt x="712176" y="113297"/>
                </a:lnTo>
                <a:lnTo>
                  <a:pt x="712176" y="105446"/>
                </a:lnTo>
                <a:cubicBezTo>
                  <a:pt x="728622" y="105446"/>
                  <a:pt x="730898" y="103930"/>
                  <a:pt x="730898" y="91532"/>
                </a:cubicBezTo>
                <a:lnTo>
                  <a:pt x="730898" y="23476"/>
                </a:lnTo>
                <a:cubicBezTo>
                  <a:pt x="730898" y="12086"/>
                  <a:pt x="728122" y="12086"/>
                  <a:pt x="711167" y="12086"/>
                </a:cubicBezTo>
                <a:lnTo>
                  <a:pt x="711167" y="4243"/>
                </a:lnTo>
                <a:cubicBezTo>
                  <a:pt x="719262" y="4497"/>
                  <a:pt x="732922" y="5005"/>
                  <a:pt x="738996" y="5005"/>
                </a:cubicBezTo>
                <a:cubicBezTo>
                  <a:pt x="747852" y="5005"/>
                  <a:pt x="756712" y="4497"/>
                  <a:pt x="765307" y="4243"/>
                </a:cubicBezTo>
                <a:lnTo>
                  <a:pt x="765307" y="12086"/>
                </a:lnTo>
                <a:cubicBezTo>
                  <a:pt x="748614" y="12086"/>
                  <a:pt x="747599" y="13355"/>
                  <a:pt x="747599" y="23221"/>
                </a:cubicBezTo>
                <a:lnTo>
                  <a:pt x="747599" y="116075"/>
                </a:lnTo>
                <a:close/>
                <a:moveTo>
                  <a:pt x="748614" y="160103"/>
                </a:moveTo>
                <a:cubicBezTo>
                  <a:pt x="748614" y="168200"/>
                  <a:pt x="742290" y="173510"/>
                  <a:pt x="735201" y="173510"/>
                </a:cubicBezTo>
                <a:cubicBezTo>
                  <a:pt x="727360" y="173510"/>
                  <a:pt x="721795" y="166676"/>
                  <a:pt x="721795" y="160103"/>
                </a:cubicBezTo>
                <a:cubicBezTo>
                  <a:pt x="721795" y="153269"/>
                  <a:pt x="727360" y="146690"/>
                  <a:pt x="735201" y="146690"/>
                </a:cubicBezTo>
                <a:cubicBezTo>
                  <a:pt x="742290" y="146690"/>
                  <a:pt x="748614" y="152007"/>
                  <a:pt x="748614" y="160103"/>
                </a:cubicBezTo>
                <a:close/>
                <a:moveTo>
                  <a:pt x="869259" y="18157"/>
                </a:moveTo>
                <a:lnTo>
                  <a:pt x="869259" y="1457"/>
                </a:lnTo>
                <a:lnTo>
                  <a:pt x="906455" y="4243"/>
                </a:lnTo>
                <a:lnTo>
                  <a:pt x="906455" y="12086"/>
                </a:lnTo>
                <a:cubicBezTo>
                  <a:pt x="888739" y="12086"/>
                  <a:pt x="886714" y="13855"/>
                  <a:pt x="886714" y="26254"/>
                </a:cubicBezTo>
                <a:lnTo>
                  <a:pt x="886714" y="179837"/>
                </a:lnTo>
                <a:lnTo>
                  <a:pt x="850281" y="177051"/>
                </a:lnTo>
                <a:lnTo>
                  <a:pt x="850281" y="169208"/>
                </a:lnTo>
                <a:cubicBezTo>
                  <a:pt x="867989" y="169208"/>
                  <a:pt x="870014" y="167437"/>
                  <a:pt x="870014" y="155040"/>
                </a:cubicBezTo>
                <a:lnTo>
                  <a:pt x="870014" y="100390"/>
                </a:lnTo>
                <a:cubicBezTo>
                  <a:pt x="862678" y="109494"/>
                  <a:pt x="851797" y="116075"/>
                  <a:pt x="838137" y="116075"/>
                </a:cubicBezTo>
                <a:cubicBezTo>
                  <a:pt x="808284" y="116075"/>
                  <a:pt x="781716" y="91278"/>
                  <a:pt x="781716" y="58638"/>
                </a:cubicBezTo>
                <a:cubicBezTo>
                  <a:pt x="781716" y="26508"/>
                  <a:pt x="806514" y="1457"/>
                  <a:pt x="835350" y="1457"/>
                </a:cubicBezTo>
                <a:cubicBezTo>
                  <a:pt x="851550" y="1457"/>
                  <a:pt x="862932" y="10061"/>
                  <a:pt x="869259" y="18157"/>
                </a:cubicBezTo>
                <a:close/>
                <a:moveTo>
                  <a:pt x="869259" y="85968"/>
                </a:moveTo>
                <a:lnTo>
                  <a:pt x="869259" y="34095"/>
                </a:lnTo>
                <a:cubicBezTo>
                  <a:pt x="869259" y="29548"/>
                  <a:pt x="869259" y="29040"/>
                  <a:pt x="866473" y="24738"/>
                </a:cubicBezTo>
                <a:cubicBezTo>
                  <a:pt x="858886" y="12593"/>
                  <a:pt x="847502" y="7029"/>
                  <a:pt x="836620" y="7029"/>
                </a:cubicBezTo>
                <a:cubicBezTo>
                  <a:pt x="825231" y="7029"/>
                  <a:pt x="816125" y="13602"/>
                  <a:pt x="810054" y="23221"/>
                </a:cubicBezTo>
                <a:cubicBezTo>
                  <a:pt x="803473" y="33596"/>
                  <a:pt x="802711" y="48018"/>
                  <a:pt x="802711" y="58385"/>
                </a:cubicBezTo>
                <a:cubicBezTo>
                  <a:pt x="802711" y="67750"/>
                  <a:pt x="803219" y="82928"/>
                  <a:pt x="810563" y="94318"/>
                </a:cubicBezTo>
                <a:cubicBezTo>
                  <a:pt x="815871" y="102159"/>
                  <a:pt x="825485" y="110511"/>
                  <a:pt x="839153" y="110511"/>
                </a:cubicBezTo>
                <a:cubicBezTo>
                  <a:pt x="848002" y="110511"/>
                  <a:pt x="858632" y="106716"/>
                  <a:pt x="866473" y="95326"/>
                </a:cubicBezTo>
                <a:cubicBezTo>
                  <a:pt x="869259" y="91023"/>
                  <a:pt x="869259" y="90523"/>
                  <a:pt x="869259" y="85968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58E9417-A3F6-1225-78FA-42717F0945F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 flipV="1">
            <a:off x="6802191" y="5027689"/>
            <a:ext cx="530847" cy="122594"/>
          </a:xfrm>
          <a:custGeom>
            <a:avLst/>
            <a:gdLst>
              <a:gd name="connsiteX0" fmla="*/ 184018 w 947723"/>
              <a:gd name="connsiteY0" fmla="*/ 184222 h 218867"/>
              <a:gd name="connsiteX1" fmla="*/ 217333 w 947723"/>
              <a:gd name="connsiteY1" fmla="*/ 204705 h 218867"/>
              <a:gd name="connsiteX2" fmla="*/ 217333 w 947723"/>
              <a:gd name="connsiteY2" fmla="*/ 214181 h 218867"/>
              <a:gd name="connsiteX3" fmla="*/ 187681 w 947723"/>
              <a:gd name="connsiteY3" fmla="*/ 213269 h 218867"/>
              <a:gd name="connsiteX4" fmla="*/ 152842 w 947723"/>
              <a:gd name="connsiteY4" fmla="*/ 214181 h 218867"/>
              <a:gd name="connsiteX5" fmla="*/ 152842 w 947723"/>
              <a:gd name="connsiteY5" fmla="*/ 204705 h 218867"/>
              <a:gd name="connsiteX6" fmla="*/ 175157 w 947723"/>
              <a:gd name="connsiteY6" fmla="*/ 189420 h 218867"/>
              <a:gd name="connsiteX7" fmla="*/ 173623 w 947723"/>
              <a:gd name="connsiteY7" fmla="*/ 183310 h 218867"/>
              <a:gd name="connsiteX8" fmla="*/ 117685 w 947723"/>
              <a:gd name="connsiteY8" fmla="*/ 35974 h 218867"/>
              <a:gd name="connsiteX9" fmla="*/ 59303 w 947723"/>
              <a:gd name="connsiteY9" fmla="*/ 190339 h 218867"/>
              <a:gd name="connsiteX10" fmla="*/ 57462 w 947723"/>
              <a:gd name="connsiteY10" fmla="*/ 195844 h 218867"/>
              <a:gd name="connsiteX11" fmla="*/ 82529 w 947723"/>
              <a:gd name="connsiteY11" fmla="*/ 204705 h 218867"/>
              <a:gd name="connsiteX12" fmla="*/ 82529 w 947723"/>
              <a:gd name="connsiteY12" fmla="*/ 214181 h 218867"/>
              <a:gd name="connsiteX13" fmla="*/ 38819 w 947723"/>
              <a:gd name="connsiteY13" fmla="*/ 213269 h 218867"/>
              <a:gd name="connsiteX14" fmla="*/ 0 w 947723"/>
              <a:gd name="connsiteY14" fmla="*/ 214181 h 218867"/>
              <a:gd name="connsiteX15" fmla="*/ 0 w 947723"/>
              <a:gd name="connsiteY15" fmla="*/ 204705 h 218867"/>
              <a:gd name="connsiteX16" fmla="*/ 29948 w 947723"/>
              <a:gd name="connsiteY16" fmla="*/ 193093 h 218867"/>
              <a:gd name="connsiteX17" fmla="*/ 100874 w 947723"/>
              <a:gd name="connsiteY17" fmla="*/ 5401 h 218867"/>
              <a:gd name="connsiteX18" fmla="*/ 108518 w 947723"/>
              <a:gd name="connsiteY18" fmla="*/ -1321 h 218867"/>
              <a:gd name="connsiteX19" fmla="*/ 115854 w 947723"/>
              <a:gd name="connsiteY19" fmla="*/ 4481 h 218867"/>
              <a:gd name="connsiteX20" fmla="*/ 184018 w 947723"/>
              <a:gd name="connsiteY20" fmla="*/ 184222 h 218867"/>
              <a:gd name="connsiteX21" fmla="*/ 277585 w 947723"/>
              <a:gd name="connsiteY21" fmla="*/ 140512 h 218867"/>
              <a:gd name="connsiteX22" fmla="*/ 234786 w 947723"/>
              <a:gd name="connsiteY22" fmla="*/ 137155 h 218867"/>
              <a:gd name="connsiteX23" fmla="*/ 234786 w 947723"/>
              <a:gd name="connsiteY23" fmla="*/ 127671 h 218867"/>
              <a:gd name="connsiteX24" fmla="*/ 257408 w 947723"/>
              <a:gd name="connsiteY24" fmla="*/ 110860 h 218867"/>
              <a:gd name="connsiteX25" fmla="*/ 257408 w 947723"/>
              <a:gd name="connsiteY25" fmla="*/ 28637 h 218867"/>
              <a:gd name="connsiteX26" fmla="*/ 233568 w 947723"/>
              <a:gd name="connsiteY26" fmla="*/ 14877 h 218867"/>
              <a:gd name="connsiteX27" fmla="*/ 233568 w 947723"/>
              <a:gd name="connsiteY27" fmla="*/ 5401 h 218867"/>
              <a:gd name="connsiteX28" fmla="*/ 267190 w 947723"/>
              <a:gd name="connsiteY28" fmla="*/ 6323 h 218867"/>
              <a:gd name="connsiteX29" fmla="*/ 298980 w 947723"/>
              <a:gd name="connsiteY29" fmla="*/ 5401 h 218867"/>
              <a:gd name="connsiteX30" fmla="*/ 298980 w 947723"/>
              <a:gd name="connsiteY30" fmla="*/ 14877 h 218867"/>
              <a:gd name="connsiteX31" fmla="*/ 277585 w 947723"/>
              <a:gd name="connsiteY31" fmla="*/ 28330 h 218867"/>
              <a:gd name="connsiteX32" fmla="*/ 277585 w 947723"/>
              <a:gd name="connsiteY32" fmla="*/ 140512 h 218867"/>
              <a:gd name="connsiteX33" fmla="*/ 278813 w 947723"/>
              <a:gd name="connsiteY33" fmla="*/ 193705 h 218867"/>
              <a:gd name="connsiteX34" fmla="*/ 262606 w 947723"/>
              <a:gd name="connsiteY34" fmla="*/ 209903 h 218867"/>
              <a:gd name="connsiteX35" fmla="*/ 246409 w 947723"/>
              <a:gd name="connsiteY35" fmla="*/ 193705 h 218867"/>
              <a:gd name="connsiteX36" fmla="*/ 262606 w 947723"/>
              <a:gd name="connsiteY36" fmla="*/ 177500 h 218867"/>
              <a:gd name="connsiteX37" fmla="*/ 278813 w 947723"/>
              <a:gd name="connsiteY37" fmla="*/ 193705 h 218867"/>
              <a:gd name="connsiteX38" fmla="*/ 359455 w 947723"/>
              <a:gd name="connsiteY38" fmla="*/ 106890 h 218867"/>
              <a:gd name="connsiteX39" fmla="*/ 359455 w 947723"/>
              <a:gd name="connsiteY39" fmla="*/ 140512 h 218867"/>
              <a:gd name="connsiteX40" fmla="*/ 316971 w 947723"/>
              <a:gd name="connsiteY40" fmla="*/ 137155 h 218867"/>
              <a:gd name="connsiteX41" fmla="*/ 316971 w 947723"/>
              <a:gd name="connsiteY41" fmla="*/ 127671 h 218867"/>
              <a:gd name="connsiteX42" fmla="*/ 340812 w 947723"/>
              <a:gd name="connsiteY42" fmla="*/ 110553 h 218867"/>
              <a:gd name="connsiteX43" fmla="*/ 340812 w 947723"/>
              <a:gd name="connsiteY43" fmla="*/ 28637 h 218867"/>
              <a:gd name="connsiteX44" fmla="*/ 316971 w 947723"/>
              <a:gd name="connsiteY44" fmla="*/ 14877 h 218867"/>
              <a:gd name="connsiteX45" fmla="*/ 316971 w 947723"/>
              <a:gd name="connsiteY45" fmla="*/ 5401 h 218867"/>
              <a:gd name="connsiteX46" fmla="*/ 351814 w 947723"/>
              <a:gd name="connsiteY46" fmla="*/ 6323 h 218867"/>
              <a:gd name="connsiteX47" fmla="*/ 390642 w 947723"/>
              <a:gd name="connsiteY47" fmla="*/ 5401 h 218867"/>
              <a:gd name="connsiteX48" fmla="*/ 390642 w 947723"/>
              <a:gd name="connsiteY48" fmla="*/ 14877 h 218867"/>
              <a:gd name="connsiteX49" fmla="*/ 384216 w 947723"/>
              <a:gd name="connsiteY49" fmla="*/ 14877 h 218867"/>
              <a:gd name="connsiteX50" fmla="*/ 360989 w 947723"/>
              <a:gd name="connsiteY50" fmla="*/ 29241 h 218867"/>
              <a:gd name="connsiteX51" fmla="*/ 360989 w 947723"/>
              <a:gd name="connsiteY51" fmla="*/ 76318 h 218867"/>
              <a:gd name="connsiteX52" fmla="*/ 397056 w 947723"/>
              <a:gd name="connsiteY52" fmla="*/ 133790 h 218867"/>
              <a:gd name="connsiteX53" fmla="*/ 400422 w 947723"/>
              <a:gd name="connsiteY53" fmla="*/ 133483 h 218867"/>
              <a:gd name="connsiteX54" fmla="*/ 393395 w 947723"/>
              <a:gd name="connsiteY54" fmla="*/ 121563 h 218867"/>
              <a:gd name="connsiteX55" fmla="*/ 406532 w 947723"/>
              <a:gd name="connsiteY55" fmla="*/ 108414 h 218867"/>
              <a:gd name="connsiteX56" fmla="*/ 419679 w 947723"/>
              <a:gd name="connsiteY56" fmla="*/ 121868 h 218867"/>
              <a:gd name="connsiteX57" fmla="*/ 397056 w 947723"/>
              <a:gd name="connsiteY57" fmla="*/ 140512 h 218867"/>
              <a:gd name="connsiteX58" fmla="*/ 359455 w 947723"/>
              <a:gd name="connsiteY58" fmla="*/ 106890 h 218867"/>
              <a:gd name="connsiteX59" fmla="*/ 481050 w 947723"/>
              <a:gd name="connsiteY59" fmla="*/ 127671 h 218867"/>
              <a:gd name="connsiteX60" fmla="*/ 524758 w 947723"/>
              <a:gd name="connsiteY60" fmla="*/ 127671 h 218867"/>
              <a:gd name="connsiteX61" fmla="*/ 524758 w 947723"/>
              <a:gd name="connsiteY61" fmla="*/ 137155 h 218867"/>
              <a:gd name="connsiteX62" fmla="*/ 481050 w 947723"/>
              <a:gd name="connsiteY62" fmla="*/ 137155 h 218867"/>
              <a:gd name="connsiteX63" fmla="*/ 481050 w 947723"/>
              <a:gd name="connsiteY63" fmla="*/ 193400 h 218867"/>
              <a:gd name="connsiteX64" fmla="*/ 473406 w 947723"/>
              <a:gd name="connsiteY64" fmla="*/ 193400 h 218867"/>
              <a:gd name="connsiteX65" fmla="*/ 433973 w 947723"/>
              <a:gd name="connsiteY65" fmla="*/ 134402 h 218867"/>
              <a:gd name="connsiteX66" fmla="*/ 433973 w 947723"/>
              <a:gd name="connsiteY66" fmla="*/ 127671 h 218867"/>
              <a:gd name="connsiteX67" fmla="*/ 459952 w 947723"/>
              <a:gd name="connsiteY67" fmla="*/ 127671 h 218867"/>
              <a:gd name="connsiteX68" fmla="*/ 459952 w 947723"/>
              <a:gd name="connsiteY68" fmla="*/ 43309 h 218867"/>
              <a:gd name="connsiteX69" fmla="*/ 499386 w 947723"/>
              <a:gd name="connsiteY69" fmla="*/ 2035 h 218867"/>
              <a:gd name="connsiteX70" fmla="*/ 529649 w 947723"/>
              <a:gd name="connsiteY70" fmla="*/ 43309 h 218867"/>
              <a:gd name="connsiteX71" fmla="*/ 529649 w 947723"/>
              <a:gd name="connsiteY71" fmla="*/ 60733 h 218867"/>
              <a:gd name="connsiteX72" fmla="*/ 522008 w 947723"/>
              <a:gd name="connsiteY72" fmla="*/ 60733 h 218867"/>
              <a:gd name="connsiteX73" fmla="*/ 522008 w 947723"/>
              <a:gd name="connsiteY73" fmla="*/ 43914 h 218867"/>
              <a:gd name="connsiteX74" fmla="*/ 501525 w 947723"/>
              <a:gd name="connsiteY74" fmla="*/ 9679 h 218867"/>
              <a:gd name="connsiteX75" fmla="*/ 481050 w 947723"/>
              <a:gd name="connsiteY75" fmla="*/ 42696 h 218867"/>
              <a:gd name="connsiteX76" fmla="*/ 481050 w 947723"/>
              <a:gd name="connsiteY76" fmla="*/ 127671 h 218867"/>
              <a:gd name="connsiteX77" fmla="*/ 666576 w 947723"/>
              <a:gd name="connsiteY77" fmla="*/ 29548 h 218867"/>
              <a:gd name="connsiteX78" fmla="*/ 666576 w 947723"/>
              <a:gd name="connsiteY78" fmla="*/ 2035 h 218867"/>
              <a:gd name="connsiteX79" fmla="*/ 710603 w 947723"/>
              <a:gd name="connsiteY79" fmla="*/ 5401 h 218867"/>
              <a:gd name="connsiteX80" fmla="*/ 710603 w 947723"/>
              <a:gd name="connsiteY80" fmla="*/ 14877 h 218867"/>
              <a:gd name="connsiteX81" fmla="*/ 686753 w 947723"/>
              <a:gd name="connsiteY81" fmla="*/ 31994 h 218867"/>
              <a:gd name="connsiteX82" fmla="*/ 686753 w 947723"/>
              <a:gd name="connsiteY82" fmla="*/ 140512 h 218867"/>
              <a:gd name="connsiteX83" fmla="*/ 641824 w 947723"/>
              <a:gd name="connsiteY83" fmla="*/ 137155 h 218867"/>
              <a:gd name="connsiteX84" fmla="*/ 641824 w 947723"/>
              <a:gd name="connsiteY84" fmla="*/ 127671 h 218867"/>
              <a:gd name="connsiteX85" fmla="*/ 665665 w 947723"/>
              <a:gd name="connsiteY85" fmla="*/ 110553 h 218867"/>
              <a:gd name="connsiteX86" fmla="*/ 665665 w 947723"/>
              <a:gd name="connsiteY86" fmla="*/ 56141 h 218867"/>
              <a:gd name="connsiteX87" fmla="*/ 628677 w 947723"/>
              <a:gd name="connsiteY87" fmla="*/ 8767 h 218867"/>
              <a:gd name="connsiteX88" fmla="*/ 601777 w 947723"/>
              <a:gd name="connsiteY88" fmla="*/ 39023 h 218867"/>
              <a:gd name="connsiteX89" fmla="*/ 601777 w 947723"/>
              <a:gd name="connsiteY89" fmla="*/ 140512 h 218867"/>
              <a:gd name="connsiteX90" fmla="*/ 556838 w 947723"/>
              <a:gd name="connsiteY90" fmla="*/ 137155 h 218867"/>
              <a:gd name="connsiteX91" fmla="*/ 556838 w 947723"/>
              <a:gd name="connsiteY91" fmla="*/ 127671 h 218867"/>
              <a:gd name="connsiteX92" fmla="*/ 580679 w 947723"/>
              <a:gd name="connsiteY92" fmla="*/ 99553 h 218867"/>
              <a:gd name="connsiteX93" fmla="*/ 580679 w 947723"/>
              <a:gd name="connsiteY93" fmla="*/ 53695 h 218867"/>
              <a:gd name="connsiteX94" fmla="*/ 627143 w 947723"/>
              <a:gd name="connsiteY94" fmla="*/ 2035 h 218867"/>
              <a:gd name="connsiteX95" fmla="*/ 666576 w 947723"/>
              <a:gd name="connsiteY95" fmla="*/ 29548 h 218867"/>
              <a:gd name="connsiteX96" fmla="*/ 818711 w 947723"/>
              <a:gd name="connsiteY96" fmla="*/ 28637 h 218867"/>
              <a:gd name="connsiteX97" fmla="*/ 842552 w 947723"/>
              <a:gd name="connsiteY97" fmla="*/ 3569 h 218867"/>
              <a:gd name="connsiteX98" fmla="*/ 867620 w 947723"/>
              <a:gd name="connsiteY98" fmla="*/ 32606 h 218867"/>
              <a:gd name="connsiteX99" fmla="*/ 867620 w 947723"/>
              <a:gd name="connsiteY99" fmla="*/ 49726 h 218867"/>
              <a:gd name="connsiteX100" fmla="*/ 859976 w 947723"/>
              <a:gd name="connsiteY100" fmla="*/ 49726 h 218867"/>
              <a:gd name="connsiteX101" fmla="*/ 859976 w 947723"/>
              <a:gd name="connsiteY101" fmla="*/ 32606 h 218867"/>
              <a:gd name="connsiteX102" fmla="*/ 848969 w 947723"/>
              <a:gd name="connsiteY102" fmla="*/ 13045 h 218867"/>
              <a:gd name="connsiteX103" fmla="*/ 837661 w 947723"/>
              <a:gd name="connsiteY103" fmla="*/ 28330 h 218867"/>
              <a:gd name="connsiteX104" fmla="*/ 837661 w 947723"/>
              <a:gd name="connsiteY104" fmla="*/ 89465 h 218867"/>
              <a:gd name="connsiteX105" fmla="*/ 826653 w 947723"/>
              <a:gd name="connsiteY105" fmla="*/ 125532 h 218867"/>
              <a:gd name="connsiteX106" fmla="*/ 784774 w 947723"/>
              <a:gd name="connsiteY106" fmla="*/ 142344 h 218867"/>
              <a:gd name="connsiteX107" fmla="*/ 738617 w 947723"/>
              <a:gd name="connsiteY107" fmla="*/ 107800 h 218867"/>
              <a:gd name="connsiteX108" fmla="*/ 752675 w 947723"/>
              <a:gd name="connsiteY108" fmla="*/ 93436 h 218867"/>
              <a:gd name="connsiteX109" fmla="*/ 766745 w 947723"/>
              <a:gd name="connsiteY109" fmla="*/ 107504 h 218867"/>
              <a:gd name="connsiteX110" fmla="*/ 751153 w 947723"/>
              <a:gd name="connsiteY110" fmla="*/ 121563 h 218867"/>
              <a:gd name="connsiteX111" fmla="*/ 784169 w 947723"/>
              <a:gd name="connsiteY111" fmla="*/ 135621 h 218867"/>
              <a:gd name="connsiteX112" fmla="*/ 816572 w 947723"/>
              <a:gd name="connsiteY112" fmla="*/ 96494 h 218867"/>
              <a:gd name="connsiteX113" fmla="*/ 816572 w 947723"/>
              <a:gd name="connsiteY113" fmla="*/ 85187 h 218867"/>
              <a:gd name="connsiteX114" fmla="*/ 760319 w 947723"/>
              <a:gd name="connsiteY114" fmla="*/ 74180 h 218867"/>
              <a:gd name="connsiteX115" fmla="*/ 729758 w 947723"/>
              <a:gd name="connsiteY115" fmla="*/ 34438 h 218867"/>
              <a:gd name="connsiteX116" fmla="*/ 778664 w 947723"/>
              <a:gd name="connsiteY116" fmla="*/ 2035 h 218867"/>
              <a:gd name="connsiteX117" fmla="*/ 818711 w 947723"/>
              <a:gd name="connsiteY117" fmla="*/ 28637 h 218867"/>
              <a:gd name="connsiteX118" fmla="*/ 816572 w 947723"/>
              <a:gd name="connsiteY118" fmla="*/ 78763 h 218867"/>
              <a:gd name="connsiteX119" fmla="*/ 816572 w 947723"/>
              <a:gd name="connsiteY119" fmla="*/ 48201 h 218867"/>
              <a:gd name="connsiteX120" fmla="*/ 780803 w 947723"/>
              <a:gd name="connsiteY120" fmla="*/ 8767 h 218867"/>
              <a:gd name="connsiteX121" fmla="*/ 753289 w 947723"/>
              <a:gd name="connsiteY121" fmla="*/ 34745 h 218867"/>
              <a:gd name="connsiteX122" fmla="*/ 816572 w 947723"/>
              <a:gd name="connsiteY122" fmla="*/ 78763 h 218867"/>
              <a:gd name="connsiteX123" fmla="*/ 923882 w 947723"/>
              <a:gd name="connsiteY123" fmla="*/ 217547 h 218867"/>
              <a:gd name="connsiteX124" fmla="*/ 879864 w 947723"/>
              <a:gd name="connsiteY124" fmla="*/ 214181 h 218867"/>
              <a:gd name="connsiteX125" fmla="*/ 879864 w 947723"/>
              <a:gd name="connsiteY125" fmla="*/ 204705 h 218867"/>
              <a:gd name="connsiteX126" fmla="*/ 903705 w 947723"/>
              <a:gd name="connsiteY126" fmla="*/ 187588 h 218867"/>
              <a:gd name="connsiteX127" fmla="*/ 903705 w 947723"/>
              <a:gd name="connsiteY127" fmla="*/ 28637 h 218867"/>
              <a:gd name="connsiteX128" fmla="*/ 879864 w 947723"/>
              <a:gd name="connsiteY128" fmla="*/ 14877 h 218867"/>
              <a:gd name="connsiteX129" fmla="*/ 879864 w 947723"/>
              <a:gd name="connsiteY129" fmla="*/ 5401 h 218867"/>
              <a:gd name="connsiteX130" fmla="*/ 913796 w 947723"/>
              <a:gd name="connsiteY130" fmla="*/ 6323 h 218867"/>
              <a:gd name="connsiteX131" fmla="*/ 947723 w 947723"/>
              <a:gd name="connsiteY131" fmla="*/ 5401 h 218867"/>
              <a:gd name="connsiteX132" fmla="*/ 947723 w 947723"/>
              <a:gd name="connsiteY132" fmla="*/ 14877 h 218867"/>
              <a:gd name="connsiteX133" fmla="*/ 923882 w 947723"/>
              <a:gd name="connsiteY133" fmla="*/ 28637 h 218867"/>
              <a:gd name="connsiteX134" fmla="*/ 923882 w 947723"/>
              <a:gd name="connsiteY134" fmla="*/ 217547 h 218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</a:cxnLst>
            <a:rect l="l" t="t" r="r" b="b"/>
            <a:pathLst>
              <a:path w="947723" h="218867">
                <a:moveTo>
                  <a:pt x="184018" y="184222"/>
                </a:moveTo>
                <a:cubicBezTo>
                  <a:pt x="188295" y="195537"/>
                  <a:pt x="196552" y="204398"/>
                  <a:pt x="217333" y="204705"/>
                </a:cubicBezTo>
                <a:lnTo>
                  <a:pt x="217333" y="214181"/>
                </a:lnTo>
                <a:cubicBezTo>
                  <a:pt x="207858" y="213566"/>
                  <a:pt x="195631" y="213269"/>
                  <a:pt x="187681" y="213269"/>
                </a:cubicBezTo>
                <a:cubicBezTo>
                  <a:pt x="178513" y="213269"/>
                  <a:pt x="160782" y="213874"/>
                  <a:pt x="152842" y="214181"/>
                </a:cubicBezTo>
                <a:lnTo>
                  <a:pt x="152842" y="204705"/>
                </a:lnTo>
                <a:cubicBezTo>
                  <a:pt x="168732" y="204398"/>
                  <a:pt x="175157" y="196449"/>
                  <a:pt x="175157" y="189420"/>
                </a:cubicBezTo>
                <a:cubicBezTo>
                  <a:pt x="175157" y="186974"/>
                  <a:pt x="174236" y="185142"/>
                  <a:pt x="173623" y="183310"/>
                </a:cubicBezTo>
                <a:lnTo>
                  <a:pt x="117685" y="35974"/>
                </a:lnTo>
                <a:lnTo>
                  <a:pt x="59303" y="190339"/>
                </a:lnTo>
                <a:cubicBezTo>
                  <a:pt x="57462" y="194617"/>
                  <a:pt x="57462" y="195232"/>
                  <a:pt x="57462" y="195844"/>
                </a:cubicBezTo>
                <a:cubicBezTo>
                  <a:pt x="57462" y="204705"/>
                  <a:pt x="74886" y="204705"/>
                  <a:pt x="82529" y="204705"/>
                </a:cubicBezTo>
                <a:lnTo>
                  <a:pt x="82529" y="214181"/>
                </a:lnTo>
                <a:cubicBezTo>
                  <a:pt x="71530" y="213269"/>
                  <a:pt x="50432" y="213269"/>
                  <a:pt x="38819" y="213269"/>
                </a:cubicBezTo>
                <a:cubicBezTo>
                  <a:pt x="24147" y="213269"/>
                  <a:pt x="10999" y="213874"/>
                  <a:pt x="0" y="214181"/>
                </a:cubicBezTo>
                <a:lnTo>
                  <a:pt x="0" y="204705"/>
                </a:lnTo>
                <a:cubicBezTo>
                  <a:pt x="19870" y="204705"/>
                  <a:pt x="25672" y="204705"/>
                  <a:pt x="29948" y="193093"/>
                </a:cubicBezTo>
                <a:lnTo>
                  <a:pt x="100874" y="5401"/>
                </a:lnTo>
                <a:cubicBezTo>
                  <a:pt x="103013" y="-411"/>
                  <a:pt x="104538" y="-1321"/>
                  <a:pt x="108518" y="-1321"/>
                </a:cubicBezTo>
                <a:cubicBezTo>
                  <a:pt x="113706" y="-1321"/>
                  <a:pt x="114320" y="203"/>
                  <a:pt x="115854" y="4481"/>
                </a:cubicBezTo>
                <a:lnTo>
                  <a:pt x="184018" y="184222"/>
                </a:lnTo>
                <a:close/>
                <a:moveTo>
                  <a:pt x="277585" y="140512"/>
                </a:moveTo>
                <a:lnTo>
                  <a:pt x="234786" y="137155"/>
                </a:lnTo>
                <a:lnTo>
                  <a:pt x="234786" y="127671"/>
                </a:lnTo>
                <a:cubicBezTo>
                  <a:pt x="254656" y="127671"/>
                  <a:pt x="257408" y="125839"/>
                  <a:pt x="257408" y="110860"/>
                </a:cubicBezTo>
                <a:lnTo>
                  <a:pt x="257408" y="28637"/>
                </a:lnTo>
                <a:cubicBezTo>
                  <a:pt x="257408" y="14877"/>
                  <a:pt x="254052" y="14877"/>
                  <a:pt x="233568" y="14877"/>
                </a:cubicBezTo>
                <a:lnTo>
                  <a:pt x="233568" y="5401"/>
                </a:lnTo>
                <a:cubicBezTo>
                  <a:pt x="243350" y="5708"/>
                  <a:pt x="259854" y="6323"/>
                  <a:pt x="267190" y="6323"/>
                </a:cubicBezTo>
                <a:cubicBezTo>
                  <a:pt x="277892" y="6323"/>
                  <a:pt x="288594" y="5708"/>
                  <a:pt x="298980" y="5401"/>
                </a:cubicBezTo>
                <a:lnTo>
                  <a:pt x="298980" y="14877"/>
                </a:lnTo>
                <a:cubicBezTo>
                  <a:pt x="278813" y="14877"/>
                  <a:pt x="277585" y="16411"/>
                  <a:pt x="277585" y="28330"/>
                </a:cubicBezTo>
                <a:lnTo>
                  <a:pt x="277585" y="140512"/>
                </a:lnTo>
                <a:close/>
                <a:moveTo>
                  <a:pt x="278813" y="193705"/>
                </a:moveTo>
                <a:cubicBezTo>
                  <a:pt x="278813" y="203488"/>
                  <a:pt x="271170" y="209903"/>
                  <a:pt x="262606" y="209903"/>
                </a:cubicBezTo>
                <a:cubicBezTo>
                  <a:pt x="253131" y="209903"/>
                  <a:pt x="246409" y="201647"/>
                  <a:pt x="246409" y="193705"/>
                </a:cubicBezTo>
                <a:cubicBezTo>
                  <a:pt x="246409" y="185449"/>
                  <a:pt x="253131" y="177500"/>
                  <a:pt x="262606" y="177500"/>
                </a:cubicBezTo>
                <a:cubicBezTo>
                  <a:pt x="271170" y="177500"/>
                  <a:pt x="278813" y="183924"/>
                  <a:pt x="278813" y="193705"/>
                </a:cubicBezTo>
                <a:close/>
                <a:moveTo>
                  <a:pt x="359455" y="106890"/>
                </a:moveTo>
                <a:lnTo>
                  <a:pt x="359455" y="140512"/>
                </a:lnTo>
                <a:lnTo>
                  <a:pt x="316971" y="137155"/>
                </a:lnTo>
                <a:lnTo>
                  <a:pt x="316971" y="127671"/>
                </a:lnTo>
                <a:cubicBezTo>
                  <a:pt x="338367" y="127671"/>
                  <a:pt x="340812" y="125532"/>
                  <a:pt x="340812" y="110553"/>
                </a:cubicBezTo>
                <a:lnTo>
                  <a:pt x="340812" y="28637"/>
                </a:lnTo>
                <a:cubicBezTo>
                  <a:pt x="340812" y="14877"/>
                  <a:pt x="337446" y="14877"/>
                  <a:pt x="316971" y="14877"/>
                </a:cubicBezTo>
                <a:lnTo>
                  <a:pt x="316971" y="5401"/>
                </a:lnTo>
                <a:cubicBezTo>
                  <a:pt x="328893" y="5708"/>
                  <a:pt x="343258" y="6323"/>
                  <a:pt x="351814" y="6323"/>
                </a:cubicBezTo>
                <a:cubicBezTo>
                  <a:pt x="364039" y="6323"/>
                  <a:pt x="378413" y="6323"/>
                  <a:pt x="390642" y="5401"/>
                </a:cubicBezTo>
                <a:lnTo>
                  <a:pt x="390642" y="14877"/>
                </a:lnTo>
                <a:lnTo>
                  <a:pt x="384216" y="14877"/>
                </a:lnTo>
                <a:cubicBezTo>
                  <a:pt x="361594" y="14877"/>
                  <a:pt x="360989" y="18242"/>
                  <a:pt x="360989" y="29241"/>
                </a:cubicBezTo>
                <a:lnTo>
                  <a:pt x="360989" y="76318"/>
                </a:lnTo>
                <a:cubicBezTo>
                  <a:pt x="360989" y="106582"/>
                  <a:pt x="373820" y="133790"/>
                  <a:pt x="397056" y="133790"/>
                </a:cubicBezTo>
                <a:cubicBezTo>
                  <a:pt x="399195" y="133790"/>
                  <a:pt x="399809" y="133790"/>
                  <a:pt x="400422" y="133483"/>
                </a:cubicBezTo>
                <a:cubicBezTo>
                  <a:pt x="399502" y="133175"/>
                  <a:pt x="393395" y="129512"/>
                  <a:pt x="393395" y="121563"/>
                </a:cubicBezTo>
                <a:cubicBezTo>
                  <a:pt x="393395" y="112997"/>
                  <a:pt x="399809" y="108414"/>
                  <a:pt x="406532" y="108414"/>
                </a:cubicBezTo>
                <a:cubicBezTo>
                  <a:pt x="412037" y="108414"/>
                  <a:pt x="419679" y="112087"/>
                  <a:pt x="419679" y="121868"/>
                </a:cubicBezTo>
                <a:cubicBezTo>
                  <a:pt x="419679" y="131651"/>
                  <a:pt x="410206" y="140512"/>
                  <a:pt x="397056" y="140512"/>
                </a:cubicBezTo>
                <a:cubicBezTo>
                  <a:pt x="374740" y="140512"/>
                  <a:pt x="363742" y="120027"/>
                  <a:pt x="359455" y="106890"/>
                </a:cubicBezTo>
                <a:close/>
                <a:moveTo>
                  <a:pt x="481050" y="127671"/>
                </a:moveTo>
                <a:lnTo>
                  <a:pt x="524758" y="127671"/>
                </a:lnTo>
                <a:lnTo>
                  <a:pt x="524758" y="137155"/>
                </a:lnTo>
                <a:lnTo>
                  <a:pt x="481050" y="137155"/>
                </a:lnTo>
                <a:lnTo>
                  <a:pt x="481050" y="193400"/>
                </a:lnTo>
                <a:lnTo>
                  <a:pt x="473406" y="193400"/>
                </a:lnTo>
                <a:cubicBezTo>
                  <a:pt x="473099" y="168332"/>
                  <a:pt x="463920" y="135621"/>
                  <a:pt x="433973" y="134402"/>
                </a:cubicBezTo>
                <a:lnTo>
                  <a:pt x="433973" y="127671"/>
                </a:lnTo>
                <a:lnTo>
                  <a:pt x="459952" y="127671"/>
                </a:lnTo>
                <a:lnTo>
                  <a:pt x="459952" y="43309"/>
                </a:lnTo>
                <a:cubicBezTo>
                  <a:pt x="459952" y="5708"/>
                  <a:pt x="488384" y="2035"/>
                  <a:pt x="499386" y="2035"/>
                </a:cubicBezTo>
                <a:cubicBezTo>
                  <a:pt x="521088" y="2035"/>
                  <a:pt x="529649" y="23747"/>
                  <a:pt x="529649" y="43309"/>
                </a:cubicBezTo>
                <a:lnTo>
                  <a:pt x="529649" y="60733"/>
                </a:lnTo>
                <a:lnTo>
                  <a:pt x="522008" y="60733"/>
                </a:lnTo>
                <a:lnTo>
                  <a:pt x="522008" y="43914"/>
                </a:lnTo>
                <a:cubicBezTo>
                  <a:pt x="522008" y="21301"/>
                  <a:pt x="512839" y="9679"/>
                  <a:pt x="501525" y="9679"/>
                </a:cubicBezTo>
                <a:cubicBezTo>
                  <a:pt x="481050" y="9679"/>
                  <a:pt x="481050" y="37499"/>
                  <a:pt x="481050" y="42696"/>
                </a:cubicBezTo>
                <a:lnTo>
                  <a:pt x="481050" y="127671"/>
                </a:lnTo>
                <a:close/>
                <a:moveTo>
                  <a:pt x="666576" y="29548"/>
                </a:moveTo>
                <a:lnTo>
                  <a:pt x="666576" y="2035"/>
                </a:lnTo>
                <a:lnTo>
                  <a:pt x="710603" y="5401"/>
                </a:lnTo>
                <a:lnTo>
                  <a:pt x="710603" y="14877"/>
                </a:lnTo>
                <a:cubicBezTo>
                  <a:pt x="689198" y="14877"/>
                  <a:pt x="686753" y="17014"/>
                  <a:pt x="686753" y="31994"/>
                </a:cubicBezTo>
                <a:lnTo>
                  <a:pt x="686753" y="140512"/>
                </a:lnTo>
                <a:lnTo>
                  <a:pt x="641824" y="137155"/>
                </a:lnTo>
                <a:lnTo>
                  <a:pt x="641824" y="127671"/>
                </a:lnTo>
                <a:cubicBezTo>
                  <a:pt x="663219" y="127671"/>
                  <a:pt x="665665" y="125532"/>
                  <a:pt x="665665" y="110553"/>
                </a:cubicBezTo>
                <a:lnTo>
                  <a:pt x="665665" y="56141"/>
                </a:lnTo>
                <a:cubicBezTo>
                  <a:pt x="665665" y="29548"/>
                  <a:pt x="650993" y="8767"/>
                  <a:pt x="628677" y="8767"/>
                </a:cubicBezTo>
                <a:cubicBezTo>
                  <a:pt x="602995" y="8767"/>
                  <a:pt x="601777" y="23133"/>
                  <a:pt x="601777" y="39023"/>
                </a:cubicBezTo>
                <a:lnTo>
                  <a:pt x="601777" y="140512"/>
                </a:lnTo>
                <a:lnTo>
                  <a:pt x="556838" y="137155"/>
                </a:lnTo>
                <a:lnTo>
                  <a:pt x="556838" y="127671"/>
                </a:lnTo>
                <a:cubicBezTo>
                  <a:pt x="580679" y="127671"/>
                  <a:pt x="580679" y="126760"/>
                  <a:pt x="580679" y="99553"/>
                </a:cubicBezTo>
                <a:lnTo>
                  <a:pt x="580679" y="53695"/>
                </a:lnTo>
                <a:cubicBezTo>
                  <a:pt x="580679" y="29855"/>
                  <a:pt x="580679" y="2035"/>
                  <a:pt x="627143" y="2035"/>
                </a:cubicBezTo>
                <a:cubicBezTo>
                  <a:pt x="644269" y="2035"/>
                  <a:pt x="657713" y="10599"/>
                  <a:pt x="666576" y="29548"/>
                </a:cubicBezTo>
                <a:close/>
                <a:moveTo>
                  <a:pt x="818711" y="28637"/>
                </a:moveTo>
                <a:cubicBezTo>
                  <a:pt x="819929" y="16411"/>
                  <a:pt x="828187" y="3569"/>
                  <a:pt x="842552" y="3569"/>
                </a:cubicBezTo>
                <a:cubicBezTo>
                  <a:pt x="848969" y="3569"/>
                  <a:pt x="867620" y="7847"/>
                  <a:pt x="867620" y="32606"/>
                </a:cubicBezTo>
                <a:lnTo>
                  <a:pt x="867620" y="49726"/>
                </a:lnTo>
                <a:lnTo>
                  <a:pt x="859976" y="49726"/>
                </a:lnTo>
                <a:lnTo>
                  <a:pt x="859976" y="32606"/>
                </a:lnTo>
                <a:cubicBezTo>
                  <a:pt x="859976" y="14877"/>
                  <a:pt x="852332" y="13045"/>
                  <a:pt x="848969" y="13045"/>
                </a:cubicBezTo>
                <a:cubicBezTo>
                  <a:pt x="838878" y="13045"/>
                  <a:pt x="837661" y="26796"/>
                  <a:pt x="837661" y="28330"/>
                </a:cubicBezTo>
                <a:lnTo>
                  <a:pt x="837661" y="89465"/>
                </a:lnTo>
                <a:cubicBezTo>
                  <a:pt x="837661" y="102306"/>
                  <a:pt x="837661" y="114226"/>
                  <a:pt x="826653" y="125532"/>
                </a:cubicBezTo>
                <a:cubicBezTo>
                  <a:pt x="814731" y="137451"/>
                  <a:pt x="799446" y="142344"/>
                  <a:pt x="784774" y="142344"/>
                </a:cubicBezTo>
                <a:cubicBezTo>
                  <a:pt x="759715" y="142344"/>
                  <a:pt x="738617" y="127978"/>
                  <a:pt x="738617" y="107800"/>
                </a:cubicBezTo>
                <a:cubicBezTo>
                  <a:pt x="738617" y="98633"/>
                  <a:pt x="744736" y="93436"/>
                  <a:pt x="752675" y="93436"/>
                </a:cubicBezTo>
                <a:cubicBezTo>
                  <a:pt x="761240" y="93436"/>
                  <a:pt x="766745" y="99553"/>
                  <a:pt x="766745" y="107504"/>
                </a:cubicBezTo>
                <a:cubicBezTo>
                  <a:pt x="766745" y="111168"/>
                  <a:pt x="765211" y="121256"/>
                  <a:pt x="751153" y="121563"/>
                </a:cubicBezTo>
                <a:cubicBezTo>
                  <a:pt x="759408" y="132254"/>
                  <a:pt x="774386" y="135621"/>
                  <a:pt x="784169" y="135621"/>
                </a:cubicBezTo>
                <a:cubicBezTo>
                  <a:pt x="799148" y="135621"/>
                  <a:pt x="816572" y="123700"/>
                  <a:pt x="816572" y="96494"/>
                </a:cubicBezTo>
                <a:lnTo>
                  <a:pt x="816572" y="85187"/>
                </a:lnTo>
                <a:cubicBezTo>
                  <a:pt x="800980" y="84268"/>
                  <a:pt x="779585" y="83346"/>
                  <a:pt x="760319" y="74180"/>
                </a:cubicBezTo>
                <a:cubicBezTo>
                  <a:pt x="737399" y="63784"/>
                  <a:pt x="729758" y="47894"/>
                  <a:pt x="729758" y="34438"/>
                </a:cubicBezTo>
                <a:cubicBezTo>
                  <a:pt x="729758" y="9679"/>
                  <a:pt x="759408" y="2035"/>
                  <a:pt x="778664" y="2035"/>
                </a:cubicBezTo>
                <a:cubicBezTo>
                  <a:pt x="798841" y="2035"/>
                  <a:pt x="812899" y="14262"/>
                  <a:pt x="818711" y="28637"/>
                </a:cubicBezTo>
                <a:close/>
                <a:moveTo>
                  <a:pt x="816572" y="78763"/>
                </a:moveTo>
                <a:lnTo>
                  <a:pt x="816572" y="48201"/>
                </a:lnTo>
                <a:cubicBezTo>
                  <a:pt x="816572" y="19153"/>
                  <a:pt x="794554" y="8767"/>
                  <a:pt x="780803" y="8767"/>
                </a:cubicBezTo>
                <a:cubicBezTo>
                  <a:pt x="765824" y="8767"/>
                  <a:pt x="753289" y="19460"/>
                  <a:pt x="753289" y="34745"/>
                </a:cubicBezTo>
                <a:cubicBezTo>
                  <a:pt x="753289" y="51557"/>
                  <a:pt x="766132" y="76931"/>
                  <a:pt x="816572" y="78763"/>
                </a:cubicBezTo>
                <a:close/>
                <a:moveTo>
                  <a:pt x="923882" y="217547"/>
                </a:moveTo>
                <a:lnTo>
                  <a:pt x="879864" y="214181"/>
                </a:lnTo>
                <a:lnTo>
                  <a:pt x="879864" y="204705"/>
                </a:lnTo>
                <a:cubicBezTo>
                  <a:pt x="901260" y="204705"/>
                  <a:pt x="903705" y="202566"/>
                  <a:pt x="903705" y="187588"/>
                </a:cubicBezTo>
                <a:lnTo>
                  <a:pt x="903705" y="28637"/>
                </a:lnTo>
                <a:cubicBezTo>
                  <a:pt x="903705" y="14877"/>
                  <a:pt x="900348" y="14877"/>
                  <a:pt x="879864" y="14877"/>
                </a:cubicBezTo>
                <a:lnTo>
                  <a:pt x="879864" y="5401"/>
                </a:lnTo>
                <a:cubicBezTo>
                  <a:pt x="889955" y="5708"/>
                  <a:pt x="906151" y="6323"/>
                  <a:pt x="913796" y="6323"/>
                </a:cubicBezTo>
                <a:cubicBezTo>
                  <a:pt x="921437" y="6323"/>
                  <a:pt x="936415" y="5708"/>
                  <a:pt x="947723" y="5401"/>
                </a:cubicBezTo>
                <a:lnTo>
                  <a:pt x="947723" y="14877"/>
                </a:lnTo>
                <a:cubicBezTo>
                  <a:pt x="927249" y="14877"/>
                  <a:pt x="923882" y="14877"/>
                  <a:pt x="923882" y="28637"/>
                </a:cubicBezTo>
                <a:lnTo>
                  <a:pt x="923882" y="217547"/>
                </a:ln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E2DEA77-D5A8-196F-4D9A-98B35FAF4521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flipV="1">
            <a:off x="6808523" y="5231295"/>
            <a:ext cx="442093" cy="124479"/>
          </a:xfrm>
          <a:custGeom>
            <a:avLst/>
            <a:gdLst>
              <a:gd name="connsiteX0" fmla="*/ 0 w 789271"/>
              <a:gd name="connsiteY0" fmla="*/ 109972 h 222233"/>
              <a:gd name="connsiteX1" fmla="*/ 106379 w 789271"/>
              <a:gd name="connsiteY1" fmla="*/ -1297 h 222233"/>
              <a:gd name="connsiteX2" fmla="*/ 186157 w 789271"/>
              <a:gd name="connsiteY2" fmla="*/ 76648 h 222233"/>
              <a:gd name="connsiteX3" fmla="*/ 182187 w 789271"/>
              <a:gd name="connsiteY3" fmla="*/ 81845 h 222233"/>
              <a:gd name="connsiteX4" fmla="*/ 178523 w 789271"/>
              <a:gd name="connsiteY4" fmla="*/ 76955 h 222233"/>
              <a:gd name="connsiteX5" fmla="*/ 110043 w 789271"/>
              <a:gd name="connsiteY5" fmla="*/ 8176 h 222233"/>
              <a:gd name="connsiteX6" fmla="*/ 31483 w 789271"/>
              <a:gd name="connsiteY6" fmla="*/ 109665 h 222233"/>
              <a:gd name="connsiteX7" fmla="*/ 109736 w 789271"/>
              <a:gd name="connsiteY7" fmla="*/ 211451 h 222233"/>
              <a:gd name="connsiteX8" fmla="*/ 176375 w 789271"/>
              <a:gd name="connsiteY8" fmla="*/ 139011 h 222233"/>
              <a:gd name="connsiteX9" fmla="*/ 181266 w 789271"/>
              <a:gd name="connsiteY9" fmla="*/ 133813 h 222233"/>
              <a:gd name="connsiteX10" fmla="*/ 186157 w 789271"/>
              <a:gd name="connsiteY10" fmla="*/ 141148 h 222233"/>
              <a:gd name="connsiteX11" fmla="*/ 186157 w 789271"/>
              <a:gd name="connsiteY11" fmla="*/ 213590 h 222233"/>
              <a:gd name="connsiteX12" fmla="*/ 182800 w 789271"/>
              <a:gd name="connsiteY12" fmla="*/ 220936 h 222233"/>
              <a:gd name="connsiteX13" fmla="*/ 177909 w 789271"/>
              <a:gd name="connsiteY13" fmla="*/ 217263 h 222233"/>
              <a:gd name="connsiteX14" fmla="*/ 162623 w 789271"/>
              <a:gd name="connsiteY14" fmla="*/ 194641 h 222233"/>
              <a:gd name="connsiteX15" fmla="*/ 106379 w 789271"/>
              <a:gd name="connsiteY15" fmla="*/ 220936 h 222233"/>
              <a:gd name="connsiteX16" fmla="*/ 0 w 789271"/>
              <a:gd name="connsiteY16" fmla="*/ 109972 h 222233"/>
              <a:gd name="connsiteX17" fmla="*/ 305469 w 789271"/>
              <a:gd name="connsiteY17" fmla="*/ 28661 h 222233"/>
              <a:gd name="connsiteX18" fmla="*/ 329310 w 789271"/>
              <a:gd name="connsiteY18" fmla="*/ 3593 h 222233"/>
              <a:gd name="connsiteX19" fmla="*/ 354378 w 789271"/>
              <a:gd name="connsiteY19" fmla="*/ 32630 h 222233"/>
              <a:gd name="connsiteX20" fmla="*/ 354378 w 789271"/>
              <a:gd name="connsiteY20" fmla="*/ 49749 h 222233"/>
              <a:gd name="connsiteX21" fmla="*/ 346734 w 789271"/>
              <a:gd name="connsiteY21" fmla="*/ 49749 h 222233"/>
              <a:gd name="connsiteX22" fmla="*/ 346734 w 789271"/>
              <a:gd name="connsiteY22" fmla="*/ 32630 h 222233"/>
              <a:gd name="connsiteX23" fmla="*/ 335727 w 789271"/>
              <a:gd name="connsiteY23" fmla="*/ 13069 h 222233"/>
              <a:gd name="connsiteX24" fmla="*/ 324418 w 789271"/>
              <a:gd name="connsiteY24" fmla="*/ 28354 h 222233"/>
              <a:gd name="connsiteX25" fmla="*/ 324418 w 789271"/>
              <a:gd name="connsiteY25" fmla="*/ 89489 h 222233"/>
              <a:gd name="connsiteX26" fmla="*/ 313411 w 789271"/>
              <a:gd name="connsiteY26" fmla="*/ 125555 h 222233"/>
              <a:gd name="connsiteX27" fmla="*/ 271532 w 789271"/>
              <a:gd name="connsiteY27" fmla="*/ 142367 h 222233"/>
              <a:gd name="connsiteX28" fmla="*/ 225376 w 789271"/>
              <a:gd name="connsiteY28" fmla="*/ 107824 h 222233"/>
              <a:gd name="connsiteX29" fmla="*/ 239435 w 789271"/>
              <a:gd name="connsiteY29" fmla="*/ 93460 h 222233"/>
              <a:gd name="connsiteX30" fmla="*/ 253503 w 789271"/>
              <a:gd name="connsiteY30" fmla="*/ 107528 h 222233"/>
              <a:gd name="connsiteX31" fmla="*/ 237911 w 789271"/>
              <a:gd name="connsiteY31" fmla="*/ 121587 h 222233"/>
              <a:gd name="connsiteX32" fmla="*/ 270928 w 789271"/>
              <a:gd name="connsiteY32" fmla="*/ 135643 h 222233"/>
              <a:gd name="connsiteX33" fmla="*/ 303333 w 789271"/>
              <a:gd name="connsiteY33" fmla="*/ 96518 h 222233"/>
              <a:gd name="connsiteX34" fmla="*/ 303333 w 789271"/>
              <a:gd name="connsiteY34" fmla="*/ 85211 h 222233"/>
              <a:gd name="connsiteX35" fmla="*/ 247078 w 789271"/>
              <a:gd name="connsiteY35" fmla="*/ 74203 h 222233"/>
              <a:gd name="connsiteX36" fmla="*/ 216516 w 789271"/>
              <a:gd name="connsiteY36" fmla="*/ 34462 h 222233"/>
              <a:gd name="connsiteX37" fmla="*/ 265423 w 789271"/>
              <a:gd name="connsiteY37" fmla="*/ 2059 h 222233"/>
              <a:gd name="connsiteX38" fmla="*/ 305469 w 789271"/>
              <a:gd name="connsiteY38" fmla="*/ 28661 h 222233"/>
              <a:gd name="connsiteX39" fmla="*/ 303333 w 789271"/>
              <a:gd name="connsiteY39" fmla="*/ 78787 h 222233"/>
              <a:gd name="connsiteX40" fmla="*/ 303333 w 789271"/>
              <a:gd name="connsiteY40" fmla="*/ 48223 h 222233"/>
              <a:gd name="connsiteX41" fmla="*/ 267562 w 789271"/>
              <a:gd name="connsiteY41" fmla="*/ 8791 h 222233"/>
              <a:gd name="connsiteX42" fmla="*/ 240049 w 789271"/>
              <a:gd name="connsiteY42" fmla="*/ 34769 h 222233"/>
              <a:gd name="connsiteX43" fmla="*/ 303333 w 789271"/>
              <a:gd name="connsiteY43" fmla="*/ 78787 h 222233"/>
              <a:gd name="connsiteX44" fmla="*/ 409422 w 789271"/>
              <a:gd name="connsiteY44" fmla="*/ 127694 h 222233"/>
              <a:gd name="connsiteX45" fmla="*/ 453133 w 789271"/>
              <a:gd name="connsiteY45" fmla="*/ 127694 h 222233"/>
              <a:gd name="connsiteX46" fmla="*/ 453133 w 789271"/>
              <a:gd name="connsiteY46" fmla="*/ 137179 h 222233"/>
              <a:gd name="connsiteX47" fmla="*/ 409422 w 789271"/>
              <a:gd name="connsiteY47" fmla="*/ 137179 h 222233"/>
              <a:gd name="connsiteX48" fmla="*/ 409422 w 789271"/>
              <a:gd name="connsiteY48" fmla="*/ 193422 h 222233"/>
              <a:gd name="connsiteX49" fmla="*/ 401781 w 789271"/>
              <a:gd name="connsiteY49" fmla="*/ 193422 h 222233"/>
              <a:gd name="connsiteX50" fmla="*/ 362348 w 789271"/>
              <a:gd name="connsiteY50" fmla="*/ 134426 h 222233"/>
              <a:gd name="connsiteX51" fmla="*/ 362348 w 789271"/>
              <a:gd name="connsiteY51" fmla="*/ 127694 h 222233"/>
              <a:gd name="connsiteX52" fmla="*/ 388325 w 789271"/>
              <a:gd name="connsiteY52" fmla="*/ 127694 h 222233"/>
              <a:gd name="connsiteX53" fmla="*/ 388325 w 789271"/>
              <a:gd name="connsiteY53" fmla="*/ 43333 h 222233"/>
              <a:gd name="connsiteX54" fmla="*/ 427758 w 789271"/>
              <a:gd name="connsiteY54" fmla="*/ 2059 h 222233"/>
              <a:gd name="connsiteX55" fmla="*/ 458025 w 789271"/>
              <a:gd name="connsiteY55" fmla="*/ 43333 h 222233"/>
              <a:gd name="connsiteX56" fmla="*/ 458025 w 789271"/>
              <a:gd name="connsiteY56" fmla="*/ 60757 h 222233"/>
              <a:gd name="connsiteX57" fmla="*/ 450381 w 789271"/>
              <a:gd name="connsiteY57" fmla="*/ 60757 h 222233"/>
              <a:gd name="connsiteX58" fmla="*/ 450381 w 789271"/>
              <a:gd name="connsiteY58" fmla="*/ 43937 h 222233"/>
              <a:gd name="connsiteX59" fmla="*/ 429896 w 789271"/>
              <a:gd name="connsiteY59" fmla="*/ 9701 h 222233"/>
              <a:gd name="connsiteX60" fmla="*/ 409422 w 789271"/>
              <a:gd name="connsiteY60" fmla="*/ 42720 h 222233"/>
              <a:gd name="connsiteX61" fmla="*/ 409422 w 789271"/>
              <a:gd name="connsiteY61" fmla="*/ 127694 h 222233"/>
              <a:gd name="connsiteX62" fmla="*/ 509055 w 789271"/>
              <a:gd name="connsiteY62" fmla="*/ 28661 h 222233"/>
              <a:gd name="connsiteX63" fmla="*/ 485214 w 789271"/>
              <a:gd name="connsiteY63" fmla="*/ 14900 h 222233"/>
              <a:gd name="connsiteX64" fmla="*/ 485214 w 789271"/>
              <a:gd name="connsiteY64" fmla="*/ 5425 h 222233"/>
              <a:gd name="connsiteX65" fmla="*/ 519755 w 789271"/>
              <a:gd name="connsiteY65" fmla="*/ 6344 h 222233"/>
              <a:gd name="connsiteX66" fmla="*/ 553993 w 789271"/>
              <a:gd name="connsiteY66" fmla="*/ 5425 h 222233"/>
              <a:gd name="connsiteX67" fmla="*/ 553993 w 789271"/>
              <a:gd name="connsiteY67" fmla="*/ 14900 h 222233"/>
              <a:gd name="connsiteX68" fmla="*/ 530152 w 789271"/>
              <a:gd name="connsiteY68" fmla="*/ 28661 h 222233"/>
              <a:gd name="connsiteX69" fmla="*/ 530152 w 789271"/>
              <a:gd name="connsiteY69" fmla="*/ 84906 h 222233"/>
              <a:gd name="connsiteX70" fmla="*/ 571417 w 789271"/>
              <a:gd name="connsiteY70" fmla="*/ 133813 h 222233"/>
              <a:gd name="connsiteX71" fmla="*/ 594040 w 789271"/>
              <a:gd name="connsiteY71" fmla="*/ 99884 h 222233"/>
              <a:gd name="connsiteX72" fmla="*/ 594040 w 789271"/>
              <a:gd name="connsiteY72" fmla="*/ 28661 h 222233"/>
              <a:gd name="connsiteX73" fmla="*/ 570199 w 789271"/>
              <a:gd name="connsiteY73" fmla="*/ 14900 h 222233"/>
              <a:gd name="connsiteX74" fmla="*/ 570199 w 789271"/>
              <a:gd name="connsiteY74" fmla="*/ 5425 h 222233"/>
              <a:gd name="connsiteX75" fmla="*/ 604740 w 789271"/>
              <a:gd name="connsiteY75" fmla="*/ 6344 h 222233"/>
              <a:gd name="connsiteX76" fmla="*/ 638975 w 789271"/>
              <a:gd name="connsiteY76" fmla="*/ 5425 h 222233"/>
              <a:gd name="connsiteX77" fmla="*/ 638975 w 789271"/>
              <a:gd name="connsiteY77" fmla="*/ 14900 h 222233"/>
              <a:gd name="connsiteX78" fmla="*/ 615125 w 789271"/>
              <a:gd name="connsiteY78" fmla="*/ 24067 h 222233"/>
              <a:gd name="connsiteX79" fmla="*/ 615125 w 789271"/>
              <a:gd name="connsiteY79" fmla="*/ 82460 h 222233"/>
              <a:gd name="connsiteX80" fmla="*/ 605652 w 789271"/>
              <a:gd name="connsiteY80" fmla="*/ 129228 h 222233"/>
              <a:gd name="connsiteX81" fmla="*/ 573556 w 789271"/>
              <a:gd name="connsiteY81" fmla="*/ 140536 h 222233"/>
              <a:gd name="connsiteX82" fmla="*/ 529231 w 789271"/>
              <a:gd name="connsiteY82" fmla="*/ 110577 h 222233"/>
              <a:gd name="connsiteX83" fmla="*/ 529231 w 789271"/>
              <a:gd name="connsiteY83" fmla="*/ 217570 h 222233"/>
              <a:gd name="connsiteX84" fmla="*/ 485214 w 789271"/>
              <a:gd name="connsiteY84" fmla="*/ 214203 h 222233"/>
              <a:gd name="connsiteX85" fmla="*/ 485214 w 789271"/>
              <a:gd name="connsiteY85" fmla="*/ 204729 h 222233"/>
              <a:gd name="connsiteX86" fmla="*/ 509055 w 789271"/>
              <a:gd name="connsiteY86" fmla="*/ 187612 h 222233"/>
              <a:gd name="connsiteX87" fmla="*/ 509055 w 789271"/>
              <a:gd name="connsiteY87" fmla="*/ 28661 h 222233"/>
              <a:gd name="connsiteX88" fmla="*/ 789272 w 789271"/>
              <a:gd name="connsiteY88" fmla="*/ 70836 h 222233"/>
              <a:gd name="connsiteX89" fmla="*/ 721711 w 789271"/>
              <a:gd name="connsiteY89" fmla="*/ 142367 h 222233"/>
              <a:gd name="connsiteX90" fmla="*/ 653855 w 789271"/>
              <a:gd name="connsiteY90" fmla="*/ 70836 h 222233"/>
              <a:gd name="connsiteX91" fmla="*/ 721404 w 789271"/>
              <a:gd name="connsiteY91" fmla="*/ 2059 h 222233"/>
              <a:gd name="connsiteX92" fmla="*/ 789272 w 789271"/>
              <a:gd name="connsiteY92" fmla="*/ 70836 h 222233"/>
              <a:gd name="connsiteX93" fmla="*/ 721711 w 789271"/>
              <a:gd name="connsiteY93" fmla="*/ 9701 h 222233"/>
              <a:gd name="connsiteX94" fmla="*/ 686862 w 789271"/>
              <a:gd name="connsiteY94" fmla="*/ 30186 h 222233"/>
              <a:gd name="connsiteX95" fmla="*/ 679218 w 789271"/>
              <a:gd name="connsiteY95" fmla="*/ 73282 h 222233"/>
              <a:gd name="connsiteX96" fmla="*/ 686556 w 789271"/>
              <a:gd name="connsiteY96" fmla="*/ 115160 h 222233"/>
              <a:gd name="connsiteX97" fmla="*/ 721404 w 789271"/>
              <a:gd name="connsiteY97" fmla="*/ 135643 h 222233"/>
              <a:gd name="connsiteX98" fmla="*/ 755946 w 789271"/>
              <a:gd name="connsiteY98" fmla="*/ 115775 h 222233"/>
              <a:gd name="connsiteX99" fmla="*/ 763897 w 789271"/>
              <a:gd name="connsiteY99" fmla="*/ 73282 h 222233"/>
              <a:gd name="connsiteX100" fmla="*/ 757173 w 789271"/>
              <a:gd name="connsiteY100" fmla="*/ 32325 h 222233"/>
              <a:gd name="connsiteX101" fmla="*/ 721711 w 789271"/>
              <a:gd name="connsiteY101" fmla="*/ 9701 h 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789271" h="222233">
                <a:moveTo>
                  <a:pt x="0" y="109972"/>
                </a:moveTo>
                <a:cubicBezTo>
                  <a:pt x="0" y="46689"/>
                  <a:pt x="49522" y="-1297"/>
                  <a:pt x="106379" y="-1297"/>
                </a:cubicBezTo>
                <a:cubicBezTo>
                  <a:pt x="156208" y="-1297"/>
                  <a:pt x="186157" y="41184"/>
                  <a:pt x="186157" y="76648"/>
                </a:cubicBezTo>
                <a:cubicBezTo>
                  <a:pt x="186157" y="79706"/>
                  <a:pt x="186157" y="81845"/>
                  <a:pt x="182187" y="81845"/>
                </a:cubicBezTo>
                <a:cubicBezTo>
                  <a:pt x="178821" y="81845"/>
                  <a:pt x="178821" y="80013"/>
                  <a:pt x="178523" y="76955"/>
                </a:cubicBezTo>
                <a:cubicBezTo>
                  <a:pt x="176078" y="33245"/>
                  <a:pt x="143367" y="8176"/>
                  <a:pt x="110043" y="8176"/>
                </a:cubicBezTo>
                <a:cubicBezTo>
                  <a:pt x="91400" y="8176"/>
                  <a:pt x="31483" y="18571"/>
                  <a:pt x="31483" y="109665"/>
                </a:cubicBezTo>
                <a:cubicBezTo>
                  <a:pt x="31483" y="201065"/>
                  <a:pt x="91093" y="211451"/>
                  <a:pt x="109736" y="211451"/>
                </a:cubicBezTo>
                <a:cubicBezTo>
                  <a:pt x="143060" y="211451"/>
                  <a:pt x="170267" y="183641"/>
                  <a:pt x="176375" y="139011"/>
                </a:cubicBezTo>
                <a:cubicBezTo>
                  <a:pt x="176989" y="134733"/>
                  <a:pt x="176989" y="133813"/>
                  <a:pt x="181266" y="133813"/>
                </a:cubicBezTo>
                <a:cubicBezTo>
                  <a:pt x="186157" y="133813"/>
                  <a:pt x="186157" y="134733"/>
                  <a:pt x="186157" y="141148"/>
                </a:cubicBezTo>
                <a:lnTo>
                  <a:pt x="186157" y="213590"/>
                </a:lnTo>
                <a:cubicBezTo>
                  <a:pt x="186157" y="218788"/>
                  <a:pt x="186157" y="220936"/>
                  <a:pt x="182800" y="220936"/>
                </a:cubicBezTo>
                <a:cubicBezTo>
                  <a:pt x="181573" y="220936"/>
                  <a:pt x="180355" y="220936"/>
                  <a:pt x="177909" y="217263"/>
                </a:cubicBezTo>
                <a:lnTo>
                  <a:pt x="162623" y="194641"/>
                </a:lnTo>
                <a:cubicBezTo>
                  <a:pt x="151317" y="205649"/>
                  <a:pt x="135724" y="220936"/>
                  <a:pt x="106379" y="220936"/>
                </a:cubicBezTo>
                <a:cubicBezTo>
                  <a:pt x="49215" y="220936"/>
                  <a:pt x="0" y="172324"/>
                  <a:pt x="0" y="109972"/>
                </a:cubicBezTo>
                <a:close/>
                <a:moveTo>
                  <a:pt x="305469" y="28661"/>
                </a:moveTo>
                <a:cubicBezTo>
                  <a:pt x="306687" y="16434"/>
                  <a:pt x="314945" y="3593"/>
                  <a:pt x="329310" y="3593"/>
                </a:cubicBezTo>
                <a:cubicBezTo>
                  <a:pt x="335727" y="3593"/>
                  <a:pt x="354378" y="7871"/>
                  <a:pt x="354378" y="32630"/>
                </a:cubicBezTo>
                <a:lnTo>
                  <a:pt x="354378" y="49749"/>
                </a:lnTo>
                <a:lnTo>
                  <a:pt x="346734" y="49749"/>
                </a:lnTo>
                <a:lnTo>
                  <a:pt x="346734" y="32630"/>
                </a:lnTo>
                <a:cubicBezTo>
                  <a:pt x="346734" y="14900"/>
                  <a:pt x="339093" y="13069"/>
                  <a:pt x="335727" y="13069"/>
                </a:cubicBezTo>
                <a:cubicBezTo>
                  <a:pt x="325637" y="13069"/>
                  <a:pt x="324418" y="26820"/>
                  <a:pt x="324418" y="28354"/>
                </a:cubicBezTo>
                <a:lnTo>
                  <a:pt x="324418" y="89489"/>
                </a:lnTo>
                <a:cubicBezTo>
                  <a:pt x="324418" y="102330"/>
                  <a:pt x="324418" y="114250"/>
                  <a:pt x="313411" y="125555"/>
                </a:cubicBezTo>
                <a:cubicBezTo>
                  <a:pt x="301492" y="137475"/>
                  <a:pt x="286204" y="142367"/>
                  <a:pt x="271532" y="142367"/>
                </a:cubicBezTo>
                <a:cubicBezTo>
                  <a:pt x="246474" y="142367"/>
                  <a:pt x="225376" y="128002"/>
                  <a:pt x="225376" y="107824"/>
                </a:cubicBezTo>
                <a:cubicBezTo>
                  <a:pt x="225376" y="98657"/>
                  <a:pt x="231495" y="93460"/>
                  <a:pt x="239435" y="93460"/>
                </a:cubicBezTo>
                <a:cubicBezTo>
                  <a:pt x="247999" y="93460"/>
                  <a:pt x="253503" y="99577"/>
                  <a:pt x="253503" y="107528"/>
                </a:cubicBezTo>
                <a:cubicBezTo>
                  <a:pt x="253503" y="111189"/>
                  <a:pt x="251969" y="121279"/>
                  <a:pt x="237911" y="121587"/>
                </a:cubicBezTo>
                <a:cubicBezTo>
                  <a:pt x="246167" y="132278"/>
                  <a:pt x="261146" y="135643"/>
                  <a:pt x="270928" y="135643"/>
                </a:cubicBezTo>
                <a:cubicBezTo>
                  <a:pt x="285907" y="135643"/>
                  <a:pt x="303333" y="123724"/>
                  <a:pt x="303333" y="96518"/>
                </a:cubicBezTo>
                <a:lnTo>
                  <a:pt x="303333" y="85211"/>
                </a:lnTo>
                <a:cubicBezTo>
                  <a:pt x="287739" y="84291"/>
                  <a:pt x="266344" y="83370"/>
                  <a:pt x="247078" y="74203"/>
                </a:cubicBezTo>
                <a:cubicBezTo>
                  <a:pt x="224158" y="63808"/>
                  <a:pt x="216516" y="47918"/>
                  <a:pt x="216516" y="34462"/>
                </a:cubicBezTo>
                <a:cubicBezTo>
                  <a:pt x="216516" y="9701"/>
                  <a:pt x="246167" y="2059"/>
                  <a:pt x="265423" y="2059"/>
                </a:cubicBezTo>
                <a:cubicBezTo>
                  <a:pt x="285600" y="2059"/>
                  <a:pt x="299660" y="14286"/>
                  <a:pt x="305469" y="28661"/>
                </a:cubicBezTo>
                <a:close/>
                <a:moveTo>
                  <a:pt x="303333" y="78787"/>
                </a:moveTo>
                <a:lnTo>
                  <a:pt x="303333" y="48223"/>
                </a:lnTo>
                <a:cubicBezTo>
                  <a:pt x="303333" y="19176"/>
                  <a:pt x="281314" y="8791"/>
                  <a:pt x="267562" y="8791"/>
                </a:cubicBezTo>
                <a:cubicBezTo>
                  <a:pt x="252583" y="8791"/>
                  <a:pt x="240049" y="19484"/>
                  <a:pt x="240049" y="34769"/>
                </a:cubicBezTo>
                <a:cubicBezTo>
                  <a:pt x="240049" y="51581"/>
                  <a:pt x="252889" y="76955"/>
                  <a:pt x="303333" y="78787"/>
                </a:cubicBezTo>
                <a:close/>
                <a:moveTo>
                  <a:pt x="409422" y="127694"/>
                </a:moveTo>
                <a:lnTo>
                  <a:pt x="453133" y="127694"/>
                </a:lnTo>
                <a:lnTo>
                  <a:pt x="453133" y="137179"/>
                </a:lnTo>
                <a:lnTo>
                  <a:pt x="409422" y="137179"/>
                </a:lnTo>
                <a:lnTo>
                  <a:pt x="409422" y="193422"/>
                </a:lnTo>
                <a:lnTo>
                  <a:pt x="401781" y="193422"/>
                </a:lnTo>
                <a:cubicBezTo>
                  <a:pt x="401474" y="168355"/>
                  <a:pt x="392295" y="135643"/>
                  <a:pt x="362348" y="134426"/>
                </a:cubicBezTo>
                <a:lnTo>
                  <a:pt x="362348" y="127694"/>
                </a:lnTo>
                <a:lnTo>
                  <a:pt x="388325" y="127694"/>
                </a:lnTo>
                <a:lnTo>
                  <a:pt x="388325" y="43333"/>
                </a:lnTo>
                <a:cubicBezTo>
                  <a:pt x="388325" y="5732"/>
                  <a:pt x="416759" y="2059"/>
                  <a:pt x="427758" y="2059"/>
                </a:cubicBezTo>
                <a:cubicBezTo>
                  <a:pt x="449460" y="2059"/>
                  <a:pt x="458025" y="23769"/>
                  <a:pt x="458025" y="43333"/>
                </a:cubicBezTo>
                <a:lnTo>
                  <a:pt x="458025" y="60757"/>
                </a:lnTo>
                <a:lnTo>
                  <a:pt x="450381" y="60757"/>
                </a:lnTo>
                <a:lnTo>
                  <a:pt x="450381" y="43937"/>
                </a:lnTo>
                <a:cubicBezTo>
                  <a:pt x="450381" y="21325"/>
                  <a:pt x="441214" y="9701"/>
                  <a:pt x="429896" y="9701"/>
                </a:cubicBezTo>
                <a:cubicBezTo>
                  <a:pt x="409422" y="9701"/>
                  <a:pt x="409422" y="37522"/>
                  <a:pt x="409422" y="42720"/>
                </a:cubicBezTo>
                <a:lnTo>
                  <a:pt x="409422" y="127694"/>
                </a:lnTo>
                <a:close/>
                <a:moveTo>
                  <a:pt x="509055" y="28661"/>
                </a:moveTo>
                <a:cubicBezTo>
                  <a:pt x="509055" y="14900"/>
                  <a:pt x="505697" y="14900"/>
                  <a:pt x="485214" y="14900"/>
                </a:cubicBezTo>
                <a:lnTo>
                  <a:pt x="485214" y="5425"/>
                </a:lnTo>
                <a:cubicBezTo>
                  <a:pt x="495917" y="5732"/>
                  <a:pt x="511500" y="6344"/>
                  <a:pt x="519755" y="6344"/>
                </a:cubicBezTo>
                <a:cubicBezTo>
                  <a:pt x="527706" y="6344"/>
                  <a:pt x="543596" y="5732"/>
                  <a:pt x="553993" y="5425"/>
                </a:cubicBezTo>
                <a:lnTo>
                  <a:pt x="553993" y="14900"/>
                </a:lnTo>
                <a:cubicBezTo>
                  <a:pt x="533509" y="14900"/>
                  <a:pt x="530152" y="14900"/>
                  <a:pt x="530152" y="28661"/>
                </a:cubicBezTo>
                <a:lnTo>
                  <a:pt x="530152" y="84906"/>
                </a:lnTo>
                <a:cubicBezTo>
                  <a:pt x="530152" y="116694"/>
                  <a:pt x="551854" y="133813"/>
                  <a:pt x="571417" y="133813"/>
                </a:cubicBezTo>
                <a:cubicBezTo>
                  <a:pt x="590673" y="133813"/>
                  <a:pt x="594040" y="117309"/>
                  <a:pt x="594040" y="99884"/>
                </a:cubicBezTo>
                <a:lnTo>
                  <a:pt x="594040" y="28661"/>
                </a:lnTo>
                <a:cubicBezTo>
                  <a:pt x="594040" y="14900"/>
                  <a:pt x="590673" y="14900"/>
                  <a:pt x="570199" y="14900"/>
                </a:cubicBezTo>
                <a:lnTo>
                  <a:pt x="570199" y="5425"/>
                </a:lnTo>
                <a:cubicBezTo>
                  <a:pt x="580890" y="5732"/>
                  <a:pt x="596483" y="6344"/>
                  <a:pt x="604740" y="6344"/>
                </a:cubicBezTo>
                <a:cubicBezTo>
                  <a:pt x="612682" y="6344"/>
                  <a:pt x="628581" y="5732"/>
                  <a:pt x="638975" y="5425"/>
                </a:cubicBezTo>
                <a:lnTo>
                  <a:pt x="638975" y="14900"/>
                </a:lnTo>
                <a:cubicBezTo>
                  <a:pt x="623076" y="14900"/>
                  <a:pt x="615432" y="14900"/>
                  <a:pt x="615125" y="24067"/>
                </a:cubicBezTo>
                <a:lnTo>
                  <a:pt x="615125" y="82460"/>
                </a:lnTo>
                <a:cubicBezTo>
                  <a:pt x="615125" y="108745"/>
                  <a:pt x="615125" y="118219"/>
                  <a:pt x="605652" y="129228"/>
                </a:cubicBezTo>
                <a:cubicBezTo>
                  <a:pt x="601374" y="134426"/>
                  <a:pt x="591287" y="140536"/>
                  <a:pt x="573556" y="140536"/>
                </a:cubicBezTo>
                <a:cubicBezTo>
                  <a:pt x="547883" y="140536"/>
                  <a:pt x="534430" y="122199"/>
                  <a:pt x="529231" y="110577"/>
                </a:cubicBezTo>
                <a:lnTo>
                  <a:pt x="529231" y="217570"/>
                </a:lnTo>
                <a:lnTo>
                  <a:pt x="485214" y="214203"/>
                </a:lnTo>
                <a:lnTo>
                  <a:pt x="485214" y="204729"/>
                </a:lnTo>
                <a:cubicBezTo>
                  <a:pt x="506608" y="204729"/>
                  <a:pt x="509055" y="202590"/>
                  <a:pt x="509055" y="187612"/>
                </a:cubicBezTo>
                <a:lnTo>
                  <a:pt x="509055" y="28661"/>
                </a:lnTo>
                <a:close/>
                <a:moveTo>
                  <a:pt x="789272" y="70836"/>
                </a:moveTo>
                <a:cubicBezTo>
                  <a:pt x="789272" y="109972"/>
                  <a:pt x="758698" y="142367"/>
                  <a:pt x="721711" y="142367"/>
                </a:cubicBezTo>
                <a:cubicBezTo>
                  <a:pt x="683496" y="142367"/>
                  <a:pt x="653855" y="109052"/>
                  <a:pt x="653855" y="70836"/>
                </a:cubicBezTo>
                <a:cubicBezTo>
                  <a:pt x="653855" y="31403"/>
                  <a:pt x="685644" y="2059"/>
                  <a:pt x="721404" y="2059"/>
                </a:cubicBezTo>
                <a:cubicBezTo>
                  <a:pt x="758391" y="2059"/>
                  <a:pt x="789272" y="32018"/>
                  <a:pt x="789272" y="70836"/>
                </a:cubicBezTo>
                <a:close/>
                <a:moveTo>
                  <a:pt x="721711" y="9701"/>
                </a:moveTo>
                <a:cubicBezTo>
                  <a:pt x="708564" y="9701"/>
                  <a:pt x="695120" y="16127"/>
                  <a:pt x="686862" y="30186"/>
                </a:cubicBezTo>
                <a:cubicBezTo>
                  <a:pt x="679218" y="43630"/>
                  <a:pt x="679218" y="62282"/>
                  <a:pt x="679218" y="73282"/>
                </a:cubicBezTo>
                <a:cubicBezTo>
                  <a:pt x="679218" y="85211"/>
                  <a:pt x="679218" y="101716"/>
                  <a:pt x="686556" y="115160"/>
                </a:cubicBezTo>
                <a:cubicBezTo>
                  <a:pt x="694814" y="129228"/>
                  <a:pt x="709178" y="135643"/>
                  <a:pt x="721404" y="135643"/>
                </a:cubicBezTo>
                <a:cubicBezTo>
                  <a:pt x="734860" y="135643"/>
                  <a:pt x="747998" y="128921"/>
                  <a:pt x="755946" y="115775"/>
                </a:cubicBezTo>
                <a:cubicBezTo>
                  <a:pt x="763897" y="102635"/>
                  <a:pt x="763897" y="84906"/>
                  <a:pt x="763897" y="73282"/>
                </a:cubicBezTo>
                <a:cubicBezTo>
                  <a:pt x="763897" y="62282"/>
                  <a:pt x="763897" y="45779"/>
                  <a:pt x="757173" y="32325"/>
                </a:cubicBezTo>
                <a:cubicBezTo>
                  <a:pt x="750443" y="18571"/>
                  <a:pt x="736996" y="9701"/>
                  <a:pt x="721711" y="9701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F207671-0C47-DB6A-4D43-49874541F18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 flipV="1">
            <a:off x="7266063" y="5233180"/>
            <a:ext cx="160373" cy="120714"/>
          </a:xfrm>
          <a:custGeom>
            <a:avLst/>
            <a:gdLst>
              <a:gd name="connsiteX0" fmla="*/ 105763 w 286314"/>
              <a:gd name="connsiteY0" fmla="*/ 18879 h 215511"/>
              <a:gd name="connsiteX1" fmla="*/ 105763 w 286314"/>
              <a:gd name="connsiteY1" fmla="*/ -1297 h 215511"/>
              <a:gd name="connsiteX2" fmla="*/ 150702 w 286314"/>
              <a:gd name="connsiteY2" fmla="*/ 2068 h 215511"/>
              <a:gd name="connsiteX3" fmla="*/ 150702 w 286314"/>
              <a:gd name="connsiteY3" fmla="*/ 11544 h 215511"/>
              <a:gd name="connsiteX4" fmla="*/ 126852 w 286314"/>
              <a:gd name="connsiteY4" fmla="*/ 28661 h 215511"/>
              <a:gd name="connsiteX5" fmla="*/ 126852 w 286314"/>
              <a:gd name="connsiteY5" fmla="*/ 214214 h 215511"/>
              <a:gd name="connsiteX6" fmla="*/ 82837 w 286314"/>
              <a:gd name="connsiteY6" fmla="*/ 210846 h 215511"/>
              <a:gd name="connsiteX7" fmla="*/ 82837 w 286314"/>
              <a:gd name="connsiteY7" fmla="*/ 201373 h 215511"/>
              <a:gd name="connsiteX8" fmla="*/ 106675 w 286314"/>
              <a:gd name="connsiteY8" fmla="*/ 184255 h 215511"/>
              <a:gd name="connsiteX9" fmla="*/ 106675 w 286314"/>
              <a:gd name="connsiteY9" fmla="*/ 118230 h 215511"/>
              <a:gd name="connsiteX10" fmla="*/ 68162 w 286314"/>
              <a:gd name="connsiteY10" fmla="*/ 137179 h 215511"/>
              <a:gd name="connsiteX11" fmla="*/ 0 w 286314"/>
              <a:gd name="connsiteY11" fmla="*/ 67786 h 215511"/>
              <a:gd name="connsiteX12" fmla="*/ 64796 w 286314"/>
              <a:gd name="connsiteY12" fmla="*/ -1297 h 215511"/>
              <a:gd name="connsiteX13" fmla="*/ 105763 w 286314"/>
              <a:gd name="connsiteY13" fmla="*/ 18879 h 215511"/>
              <a:gd name="connsiteX14" fmla="*/ 105763 w 286314"/>
              <a:gd name="connsiteY14" fmla="*/ 100806 h 215511"/>
              <a:gd name="connsiteX15" fmla="*/ 105763 w 286314"/>
              <a:gd name="connsiteY15" fmla="*/ 38135 h 215511"/>
              <a:gd name="connsiteX16" fmla="*/ 102400 w 286314"/>
              <a:gd name="connsiteY16" fmla="*/ 26830 h 215511"/>
              <a:gd name="connsiteX17" fmla="*/ 66330 w 286314"/>
              <a:gd name="connsiteY17" fmla="*/ 5434 h 215511"/>
              <a:gd name="connsiteX18" fmla="*/ 34235 w 286314"/>
              <a:gd name="connsiteY18" fmla="*/ 24998 h 215511"/>
              <a:gd name="connsiteX19" fmla="*/ 25363 w 286314"/>
              <a:gd name="connsiteY19" fmla="*/ 67479 h 215511"/>
              <a:gd name="connsiteX20" fmla="*/ 34848 w 286314"/>
              <a:gd name="connsiteY20" fmla="*/ 110894 h 215511"/>
              <a:gd name="connsiteX21" fmla="*/ 69390 w 286314"/>
              <a:gd name="connsiteY21" fmla="*/ 130457 h 215511"/>
              <a:gd name="connsiteX22" fmla="*/ 102400 w 286314"/>
              <a:gd name="connsiteY22" fmla="*/ 112111 h 215511"/>
              <a:gd name="connsiteX23" fmla="*/ 105763 w 286314"/>
              <a:gd name="connsiteY23" fmla="*/ 100806 h 215511"/>
              <a:gd name="connsiteX24" fmla="*/ 193698 w 286314"/>
              <a:gd name="connsiteY24" fmla="*/ 79103 h 215511"/>
              <a:gd name="connsiteX25" fmla="*/ 231606 w 286314"/>
              <a:gd name="connsiteY25" fmla="*/ 132287 h 215511"/>
              <a:gd name="connsiteX26" fmla="*/ 266150 w 286314"/>
              <a:gd name="connsiteY26" fmla="*/ 79103 h 215511"/>
              <a:gd name="connsiteX27" fmla="*/ 193698 w 286314"/>
              <a:gd name="connsiteY27" fmla="*/ 79103 h 215511"/>
              <a:gd name="connsiteX28" fmla="*/ 193391 w 286314"/>
              <a:gd name="connsiteY28" fmla="*/ 72677 h 215511"/>
              <a:gd name="connsiteX29" fmla="*/ 278683 w 286314"/>
              <a:gd name="connsiteY29" fmla="*/ 72677 h 215511"/>
              <a:gd name="connsiteX30" fmla="*/ 286315 w 286314"/>
              <a:gd name="connsiteY30" fmla="*/ 79103 h 215511"/>
              <a:gd name="connsiteX31" fmla="*/ 231606 w 286314"/>
              <a:gd name="connsiteY31" fmla="*/ 139011 h 215511"/>
              <a:gd name="connsiteX32" fmla="*/ 168025 w 286314"/>
              <a:gd name="connsiteY32" fmla="*/ 69322 h 215511"/>
              <a:gd name="connsiteX33" fmla="*/ 235270 w 286314"/>
              <a:gd name="connsiteY33" fmla="*/ -1297 h 215511"/>
              <a:gd name="connsiteX34" fmla="*/ 286315 w 286314"/>
              <a:gd name="connsiteY34" fmla="*/ 38442 h 215511"/>
              <a:gd name="connsiteX35" fmla="*/ 282347 w 286314"/>
              <a:gd name="connsiteY35" fmla="*/ 42115 h 215511"/>
              <a:gd name="connsiteX36" fmla="*/ 278376 w 286314"/>
              <a:gd name="connsiteY36" fmla="*/ 37828 h 215511"/>
              <a:gd name="connsiteX37" fmla="*/ 237102 w 286314"/>
              <a:gd name="connsiteY37" fmla="*/ 6344 h 215511"/>
              <a:gd name="connsiteX38" fmla="*/ 202569 w 286314"/>
              <a:gd name="connsiteY38" fmla="*/ 26830 h 215511"/>
              <a:gd name="connsiteX39" fmla="*/ 193391 w 286314"/>
              <a:gd name="connsiteY39" fmla="*/ 72677 h 21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86314" h="215511">
                <a:moveTo>
                  <a:pt x="105763" y="18879"/>
                </a:moveTo>
                <a:lnTo>
                  <a:pt x="105763" y="-1297"/>
                </a:lnTo>
                <a:lnTo>
                  <a:pt x="150702" y="2068"/>
                </a:lnTo>
                <a:lnTo>
                  <a:pt x="150702" y="11544"/>
                </a:lnTo>
                <a:cubicBezTo>
                  <a:pt x="129297" y="11544"/>
                  <a:pt x="126852" y="13681"/>
                  <a:pt x="126852" y="28661"/>
                </a:cubicBezTo>
                <a:lnTo>
                  <a:pt x="126852" y="214214"/>
                </a:lnTo>
                <a:lnTo>
                  <a:pt x="82837" y="210846"/>
                </a:lnTo>
                <a:lnTo>
                  <a:pt x="82837" y="201373"/>
                </a:lnTo>
                <a:cubicBezTo>
                  <a:pt x="104229" y="201373"/>
                  <a:pt x="106675" y="199234"/>
                  <a:pt x="106675" y="184255"/>
                </a:cubicBezTo>
                <a:lnTo>
                  <a:pt x="106675" y="118230"/>
                </a:lnTo>
                <a:cubicBezTo>
                  <a:pt x="97816" y="129228"/>
                  <a:pt x="84666" y="137179"/>
                  <a:pt x="68162" y="137179"/>
                </a:cubicBezTo>
                <a:cubicBezTo>
                  <a:pt x="32096" y="137179"/>
                  <a:pt x="0" y="107221"/>
                  <a:pt x="0" y="67786"/>
                </a:cubicBezTo>
                <a:cubicBezTo>
                  <a:pt x="0" y="28968"/>
                  <a:pt x="29957" y="-1297"/>
                  <a:pt x="64796" y="-1297"/>
                </a:cubicBezTo>
                <a:cubicBezTo>
                  <a:pt x="84371" y="-1297"/>
                  <a:pt x="98122" y="9098"/>
                  <a:pt x="105763" y="18879"/>
                </a:cubicBezTo>
                <a:close/>
                <a:moveTo>
                  <a:pt x="105763" y="100806"/>
                </a:moveTo>
                <a:lnTo>
                  <a:pt x="105763" y="38135"/>
                </a:lnTo>
                <a:cubicBezTo>
                  <a:pt x="105763" y="32641"/>
                  <a:pt x="105763" y="32027"/>
                  <a:pt x="102400" y="26830"/>
                </a:cubicBezTo>
                <a:cubicBezTo>
                  <a:pt x="93231" y="12156"/>
                  <a:pt x="79480" y="5434"/>
                  <a:pt x="66330" y="5434"/>
                </a:cubicBezTo>
                <a:cubicBezTo>
                  <a:pt x="52570" y="5434"/>
                  <a:pt x="41572" y="13374"/>
                  <a:pt x="34235" y="24998"/>
                </a:cubicBezTo>
                <a:cubicBezTo>
                  <a:pt x="26283" y="37532"/>
                  <a:pt x="25363" y="54956"/>
                  <a:pt x="25363" y="67479"/>
                </a:cubicBezTo>
                <a:cubicBezTo>
                  <a:pt x="25363" y="78796"/>
                  <a:pt x="25977" y="97133"/>
                  <a:pt x="34848" y="110894"/>
                </a:cubicBezTo>
                <a:cubicBezTo>
                  <a:pt x="41265" y="120367"/>
                  <a:pt x="52877" y="130457"/>
                  <a:pt x="69390" y="130457"/>
                </a:cubicBezTo>
                <a:cubicBezTo>
                  <a:pt x="80084" y="130457"/>
                  <a:pt x="92924" y="125872"/>
                  <a:pt x="102400" y="112111"/>
                </a:cubicBezTo>
                <a:cubicBezTo>
                  <a:pt x="105763" y="106913"/>
                  <a:pt x="105763" y="106308"/>
                  <a:pt x="105763" y="100806"/>
                </a:cubicBezTo>
                <a:close/>
                <a:moveTo>
                  <a:pt x="193698" y="79103"/>
                </a:moveTo>
                <a:cubicBezTo>
                  <a:pt x="195530" y="124645"/>
                  <a:pt x="221212" y="132287"/>
                  <a:pt x="231606" y="132287"/>
                </a:cubicBezTo>
                <a:cubicBezTo>
                  <a:pt x="263091" y="132287"/>
                  <a:pt x="266150" y="91023"/>
                  <a:pt x="266150" y="79103"/>
                </a:cubicBezTo>
                <a:lnTo>
                  <a:pt x="193698" y="79103"/>
                </a:lnTo>
                <a:close/>
                <a:moveTo>
                  <a:pt x="193391" y="72677"/>
                </a:moveTo>
                <a:lnTo>
                  <a:pt x="278683" y="72677"/>
                </a:lnTo>
                <a:cubicBezTo>
                  <a:pt x="285404" y="72677"/>
                  <a:pt x="286315" y="72677"/>
                  <a:pt x="286315" y="79103"/>
                </a:cubicBezTo>
                <a:cubicBezTo>
                  <a:pt x="286315" y="109360"/>
                  <a:pt x="269811" y="139011"/>
                  <a:pt x="231606" y="139011"/>
                </a:cubicBezTo>
                <a:cubicBezTo>
                  <a:pt x="196144" y="139011"/>
                  <a:pt x="168025" y="107528"/>
                  <a:pt x="168025" y="69322"/>
                </a:cubicBezTo>
                <a:cubicBezTo>
                  <a:pt x="168025" y="28354"/>
                  <a:pt x="200114" y="-1297"/>
                  <a:pt x="235270" y="-1297"/>
                </a:cubicBezTo>
                <a:cubicBezTo>
                  <a:pt x="272564" y="-1297"/>
                  <a:pt x="286315" y="32641"/>
                  <a:pt x="286315" y="38442"/>
                </a:cubicBezTo>
                <a:cubicBezTo>
                  <a:pt x="286315" y="41501"/>
                  <a:pt x="283872" y="42115"/>
                  <a:pt x="282347" y="42115"/>
                </a:cubicBezTo>
                <a:cubicBezTo>
                  <a:pt x="279595" y="42115"/>
                  <a:pt x="278981" y="40274"/>
                  <a:pt x="278376" y="37828"/>
                </a:cubicBezTo>
                <a:cubicBezTo>
                  <a:pt x="267673" y="6344"/>
                  <a:pt x="240161" y="6344"/>
                  <a:pt x="237102" y="6344"/>
                </a:cubicBezTo>
                <a:cubicBezTo>
                  <a:pt x="221826" y="6344"/>
                  <a:pt x="209597" y="15522"/>
                  <a:pt x="202569" y="26830"/>
                </a:cubicBezTo>
                <a:cubicBezTo>
                  <a:pt x="193391" y="41501"/>
                  <a:pt x="193391" y="61679"/>
                  <a:pt x="193391" y="72677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FF56B69-91B9-2CDA-FAAB-3DF1828B689C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 flipV="1">
            <a:off x="6808523" y="5436789"/>
            <a:ext cx="569994" cy="124479"/>
          </a:xfrm>
          <a:custGeom>
            <a:avLst/>
            <a:gdLst>
              <a:gd name="connsiteX0" fmla="*/ 0 w 1017612"/>
              <a:gd name="connsiteY0" fmla="*/ 109998 h 222233"/>
              <a:gd name="connsiteX1" fmla="*/ 106379 w 1017612"/>
              <a:gd name="connsiteY1" fmla="*/ -1273 h 222233"/>
              <a:gd name="connsiteX2" fmla="*/ 186157 w 1017612"/>
              <a:gd name="connsiteY2" fmla="*/ 76673 h 222233"/>
              <a:gd name="connsiteX3" fmla="*/ 182187 w 1017612"/>
              <a:gd name="connsiteY3" fmla="*/ 81871 h 222233"/>
              <a:gd name="connsiteX4" fmla="*/ 178523 w 1017612"/>
              <a:gd name="connsiteY4" fmla="*/ 76981 h 222233"/>
              <a:gd name="connsiteX5" fmla="*/ 110043 w 1017612"/>
              <a:gd name="connsiteY5" fmla="*/ 8202 h 222233"/>
              <a:gd name="connsiteX6" fmla="*/ 31483 w 1017612"/>
              <a:gd name="connsiteY6" fmla="*/ 109691 h 222233"/>
              <a:gd name="connsiteX7" fmla="*/ 109736 w 1017612"/>
              <a:gd name="connsiteY7" fmla="*/ 211477 h 222233"/>
              <a:gd name="connsiteX8" fmla="*/ 176375 w 1017612"/>
              <a:gd name="connsiteY8" fmla="*/ 139035 h 222233"/>
              <a:gd name="connsiteX9" fmla="*/ 181266 w 1017612"/>
              <a:gd name="connsiteY9" fmla="*/ 133837 h 222233"/>
              <a:gd name="connsiteX10" fmla="*/ 186157 w 1017612"/>
              <a:gd name="connsiteY10" fmla="*/ 141174 h 222233"/>
              <a:gd name="connsiteX11" fmla="*/ 186157 w 1017612"/>
              <a:gd name="connsiteY11" fmla="*/ 213614 h 222233"/>
              <a:gd name="connsiteX12" fmla="*/ 182800 w 1017612"/>
              <a:gd name="connsiteY12" fmla="*/ 220960 h 222233"/>
              <a:gd name="connsiteX13" fmla="*/ 177909 w 1017612"/>
              <a:gd name="connsiteY13" fmla="*/ 217287 h 222233"/>
              <a:gd name="connsiteX14" fmla="*/ 162623 w 1017612"/>
              <a:gd name="connsiteY14" fmla="*/ 194665 h 222233"/>
              <a:gd name="connsiteX15" fmla="*/ 106379 w 1017612"/>
              <a:gd name="connsiteY15" fmla="*/ 220960 h 222233"/>
              <a:gd name="connsiteX16" fmla="*/ 0 w 1017612"/>
              <a:gd name="connsiteY16" fmla="*/ 109998 h 222233"/>
              <a:gd name="connsiteX17" fmla="*/ 305469 w 1017612"/>
              <a:gd name="connsiteY17" fmla="*/ 28685 h 222233"/>
              <a:gd name="connsiteX18" fmla="*/ 329310 w 1017612"/>
              <a:gd name="connsiteY18" fmla="*/ 3619 h 222233"/>
              <a:gd name="connsiteX19" fmla="*/ 354378 w 1017612"/>
              <a:gd name="connsiteY19" fmla="*/ 32656 h 222233"/>
              <a:gd name="connsiteX20" fmla="*/ 354378 w 1017612"/>
              <a:gd name="connsiteY20" fmla="*/ 49773 h 222233"/>
              <a:gd name="connsiteX21" fmla="*/ 346734 w 1017612"/>
              <a:gd name="connsiteY21" fmla="*/ 49773 h 222233"/>
              <a:gd name="connsiteX22" fmla="*/ 346734 w 1017612"/>
              <a:gd name="connsiteY22" fmla="*/ 32656 h 222233"/>
              <a:gd name="connsiteX23" fmla="*/ 335727 w 1017612"/>
              <a:gd name="connsiteY23" fmla="*/ 13092 h 222233"/>
              <a:gd name="connsiteX24" fmla="*/ 324418 w 1017612"/>
              <a:gd name="connsiteY24" fmla="*/ 28378 h 222233"/>
              <a:gd name="connsiteX25" fmla="*/ 324418 w 1017612"/>
              <a:gd name="connsiteY25" fmla="*/ 89513 h 222233"/>
              <a:gd name="connsiteX26" fmla="*/ 313411 w 1017612"/>
              <a:gd name="connsiteY26" fmla="*/ 125581 h 222233"/>
              <a:gd name="connsiteX27" fmla="*/ 271532 w 1017612"/>
              <a:gd name="connsiteY27" fmla="*/ 142391 h 222233"/>
              <a:gd name="connsiteX28" fmla="*/ 225376 w 1017612"/>
              <a:gd name="connsiteY28" fmla="*/ 107849 h 222233"/>
              <a:gd name="connsiteX29" fmla="*/ 239435 w 1017612"/>
              <a:gd name="connsiteY29" fmla="*/ 93484 h 222233"/>
              <a:gd name="connsiteX30" fmla="*/ 253503 w 1017612"/>
              <a:gd name="connsiteY30" fmla="*/ 107552 h 222233"/>
              <a:gd name="connsiteX31" fmla="*/ 237911 w 1017612"/>
              <a:gd name="connsiteY31" fmla="*/ 121610 h 222233"/>
              <a:gd name="connsiteX32" fmla="*/ 270928 w 1017612"/>
              <a:gd name="connsiteY32" fmla="*/ 135669 h 222233"/>
              <a:gd name="connsiteX33" fmla="*/ 303333 w 1017612"/>
              <a:gd name="connsiteY33" fmla="*/ 96542 h 222233"/>
              <a:gd name="connsiteX34" fmla="*/ 303333 w 1017612"/>
              <a:gd name="connsiteY34" fmla="*/ 85237 h 222233"/>
              <a:gd name="connsiteX35" fmla="*/ 247078 w 1017612"/>
              <a:gd name="connsiteY35" fmla="*/ 74227 h 222233"/>
              <a:gd name="connsiteX36" fmla="*/ 216516 w 1017612"/>
              <a:gd name="connsiteY36" fmla="*/ 34488 h 222233"/>
              <a:gd name="connsiteX37" fmla="*/ 265423 w 1017612"/>
              <a:gd name="connsiteY37" fmla="*/ 2083 h 222233"/>
              <a:gd name="connsiteX38" fmla="*/ 305469 w 1017612"/>
              <a:gd name="connsiteY38" fmla="*/ 28685 h 222233"/>
              <a:gd name="connsiteX39" fmla="*/ 303333 w 1017612"/>
              <a:gd name="connsiteY39" fmla="*/ 78812 h 222233"/>
              <a:gd name="connsiteX40" fmla="*/ 303333 w 1017612"/>
              <a:gd name="connsiteY40" fmla="*/ 48249 h 222233"/>
              <a:gd name="connsiteX41" fmla="*/ 267562 w 1017612"/>
              <a:gd name="connsiteY41" fmla="*/ 8816 h 222233"/>
              <a:gd name="connsiteX42" fmla="*/ 240049 w 1017612"/>
              <a:gd name="connsiteY42" fmla="*/ 34795 h 222233"/>
              <a:gd name="connsiteX43" fmla="*/ 303333 w 1017612"/>
              <a:gd name="connsiteY43" fmla="*/ 78812 h 222233"/>
              <a:gd name="connsiteX44" fmla="*/ 390156 w 1017612"/>
              <a:gd name="connsiteY44" fmla="*/ 110601 h 222233"/>
              <a:gd name="connsiteX45" fmla="*/ 390156 w 1017612"/>
              <a:gd name="connsiteY45" fmla="*/ 28685 h 222233"/>
              <a:gd name="connsiteX46" fmla="*/ 366319 w 1017612"/>
              <a:gd name="connsiteY46" fmla="*/ 14924 h 222233"/>
              <a:gd name="connsiteX47" fmla="*/ 366319 w 1017612"/>
              <a:gd name="connsiteY47" fmla="*/ 5451 h 222233"/>
              <a:gd name="connsiteX48" fmla="*/ 400860 w 1017612"/>
              <a:gd name="connsiteY48" fmla="*/ 6370 h 222233"/>
              <a:gd name="connsiteX49" fmla="*/ 435095 w 1017612"/>
              <a:gd name="connsiteY49" fmla="*/ 5451 h 222233"/>
              <a:gd name="connsiteX50" fmla="*/ 435095 w 1017612"/>
              <a:gd name="connsiteY50" fmla="*/ 14924 h 222233"/>
              <a:gd name="connsiteX51" fmla="*/ 411254 w 1017612"/>
              <a:gd name="connsiteY51" fmla="*/ 28685 h 222233"/>
              <a:gd name="connsiteX52" fmla="*/ 411254 w 1017612"/>
              <a:gd name="connsiteY52" fmla="*/ 84930 h 222233"/>
              <a:gd name="connsiteX53" fmla="*/ 452519 w 1017612"/>
              <a:gd name="connsiteY53" fmla="*/ 133837 h 222233"/>
              <a:gd name="connsiteX54" fmla="*/ 475142 w 1017612"/>
              <a:gd name="connsiteY54" fmla="*/ 99910 h 222233"/>
              <a:gd name="connsiteX55" fmla="*/ 475142 w 1017612"/>
              <a:gd name="connsiteY55" fmla="*/ 28685 h 222233"/>
              <a:gd name="connsiteX56" fmla="*/ 451301 w 1017612"/>
              <a:gd name="connsiteY56" fmla="*/ 14924 h 222233"/>
              <a:gd name="connsiteX57" fmla="*/ 451301 w 1017612"/>
              <a:gd name="connsiteY57" fmla="*/ 5451 h 222233"/>
              <a:gd name="connsiteX58" fmla="*/ 485846 w 1017612"/>
              <a:gd name="connsiteY58" fmla="*/ 6370 h 222233"/>
              <a:gd name="connsiteX59" fmla="*/ 520081 w 1017612"/>
              <a:gd name="connsiteY59" fmla="*/ 5451 h 222233"/>
              <a:gd name="connsiteX60" fmla="*/ 520081 w 1017612"/>
              <a:gd name="connsiteY60" fmla="*/ 14924 h 222233"/>
              <a:gd name="connsiteX61" fmla="*/ 496230 w 1017612"/>
              <a:gd name="connsiteY61" fmla="*/ 28685 h 222233"/>
              <a:gd name="connsiteX62" fmla="*/ 496230 w 1017612"/>
              <a:gd name="connsiteY62" fmla="*/ 84930 h 222233"/>
              <a:gd name="connsiteX63" fmla="*/ 537505 w 1017612"/>
              <a:gd name="connsiteY63" fmla="*/ 133837 h 222233"/>
              <a:gd name="connsiteX64" fmla="*/ 560118 w 1017612"/>
              <a:gd name="connsiteY64" fmla="*/ 99910 h 222233"/>
              <a:gd name="connsiteX65" fmla="*/ 560118 w 1017612"/>
              <a:gd name="connsiteY65" fmla="*/ 28685 h 222233"/>
              <a:gd name="connsiteX66" fmla="*/ 536277 w 1017612"/>
              <a:gd name="connsiteY66" fmla="*/ 14924 h 222233"/>
              <a:gd name="connsiteX67" fmla="*/ 536277 w 1017612"/>
              <a:gd name="connsiteY67" fmla="*/ 5451 h 222233"/>
              <a:gd name="connsiteX68" fmla="*/ 570819 w 1017612"/>
              <a:gd name="connsiteY68" fmla="*/ 6370 h 222233"/>
              <a:gd name="connsiteX69" fmla="*/ 605053 w 1017612"/>
              <a:gd name="connsiteY69" fmla="*/ 5451 h 222233"/>
              <a:gd name="connsiteX70" fmla="*/ 605053 w 1017612"/>
              <a:gd name="connsiteY70" fmla="*/ 14924 h 222233"/>
              <a:gd name="connsiteX71" fmla="*/ 581215 w 1017612"/>
              <a:gd name="connsiteY71" fmla="*/ 24093 h 222233"/>
              <a:gd name="connsiteX72" fmla="*/ 581215 w 1017612"/>
              <a:gd name="connsiteY72" fmla="*/ 82485 h 222233"/>
              <a:gd name="connsiteX73" fmla="*/ 571739 w 1017612"/>
              <a:gd name="connsiteY73" fmla="*/ 129254 h 222233"/>
              <a:gd name="connsiteX74" fmla="*/ 539644 w 1017612"/>
              <a:gd name="connsiteY74" fmla="*/ 140560 h 222233"/>
              <a:gd name="connsiteX75" fmla="*/ 495319 w 1017612"/>
              <a:gd name="connsiteY75" fmla="*/ 110601 h 222233"/>
              <a:gd name="connsiteX76" fmla="*/ 454658 w 1017612"/>
              <a:gd name="connsiteY76" fmla="*/ 140560 h 222233"/>
              <a:gd name="connsiteX77" fmla="*/ 409422 w 1017612"/>
              <a:gd name="connsiteY77" fmla="*/ 108464 h 222233"/>
              <a:gd name="connsiteX78" fmla="*/ 409422 w 1017612"/>
              <a:gd name="connsiteY78" fmla="*/ 140560 h 222233"/>
              <a:gd name="connsiteX79" fmla="*/ 366319 w 1017612"/>
              <a:gd name="connsiteY79" fmla="*/ 137203 h 222233"/>
              <a:gd name="connsiteX80" fmla="*/ 366319 w 1017612"/>
              <a:gd name="connsiteY80" fmla="*/ 127720 h 222233"/>
              <a:gd name="connsiteX81" fmla="*/ 390156 w 1017612"/>
              <a:gd name="connsiteY81" fmla="*/ 110601 h 222233"/>
              <a:gd name="connsiteX82" fmla="*/ 645530 w 1017612"/>
              <a:gd name="connsiteY82" fmla="*/ 82485 h 222233"/>
              <a:gd name="connsiteX83" fmla="*/ 683438 w 1017612"/>
              <a:gd name="connsiteY83" fmla="*/ 135669 h 222233"/>
              <a:gd name="connsiteX84" fmla="*/ 717982 w 1017612"/>
              <a:gd name="connsiteY84" fmla="*/ 82485 h 222233"/>
              <a:gd name="connsiteX85" fmla="*/ 645530 w 1017612"/>
              <a:gd name="connsiteY85" fmla="*/ 82485 h 222233"/>
              <a:gd name="connsiteX86" fmla="*/ 645223 w 1017612"/>
              <a:gd name="connsiteY86" fmla="*/ 76059 h 222233"/>
              <a:gd name="connsiteX87" fmla="*/ 730515 w 1017612"/>
              <a:gd name="connsiteY87" fmla="*/ 76059 h 222233"/>
              <a:gd name="connsiteX88" fmla="*/ 738147 w 1017612"/>
              <a:gd name="connsiteY88" fmla="*/ 82485 h 222233"/>
              <a:gd name="connsiteX89" fmla="*/ 683438 w 1017612"/>
              <a:gd name="connsiteY89" fmla="*/ 142391 h 222233"/>
              <a:gd name="connsiteX90" fmla="*/ 619860 w 1017612"/>
              <a:gd name="connsiteY90" fmla="*/ 72703 h 222233"/>
              <a:gd name="connsiteX91" fmla="*/ 687102 w 1017612"/>
              <a:gd name="connsiteY91" fmla="*/ 2083 h 222233"/>
              <a:gd name="connsiteX92" fmla="*/ 738147 w 1017612"/>
              <a:gd name="connsiteY92" fmla="*/ 41824 h 222233"/>
              <a:gd name="connsiteX93" fmla="*/ 734179 w 1017612"/>
              <a:gd name="connsiteY93" fmla="*/ 45497 h 222233"/>
              <a:gd name="connsiteX94" fmla="*/ 730208 w 1017612"/>
              <a:gd name="connsiteY94" fmla="*/ 41210 h 222233"/>
              <a:gd name="connsiteX95" fmla="*/ 688934 w 1017612"/>
              <a:gd name="connsiteY95" fmla="*/ 9727 h 222233"/>
              <a:gd name="connsiteX96" fmla="*/ 654401 w 1017612"/>
              <a:gd name="connsiteY96" fmla="*/ 30210 h 222233"/>
              <a:gd name="connsiteX97" fmla="*/ 645223 w 1017612"/>
              <a:gd name="connsiteY97" fmla="*/ 76059 h 222233"/>
              <a:gd name="connsiteX98" fmla="*/ 798205 w 1017612"/>
              <a:gd name="connsiteY98" fmla="*/ 106937 h 222233"/>
              <a:gd name="connsiteX99" fmla="*/ 798205 w 1017612"/>
              <a:gd name="connsiteY99" fmla="*/ 140560 h 222233"/>
              <a:gd name="connsiteX100" fmla="*/ 755721 w 1017612"/>
              <a:gd name="connsiteY100" fmla="*/ 137203 h 222233"/>
              <a:gd name="connsiteX101" fmla="*/ 755721 w 1017612"/>
              <a:gd name="connsiteY101" fmla="*/ 127720 h 222233"/>
              <a:gd name="connsiteX102" fmla="*/ 779562 w 1017612"/>
              <a:gd name="connsiteY102" fmla="*/ 110601 h 222233"/>
              <a:gd name="connsiteX103" fmla="*/ 779562 w 1017612"/>
              <a:gd name="connsiteY103" fmla="*/ 28685 h 222233"/>
              <a:gd name="connsiteX104" fmla="*/ 755721 w 1017612"/>
              <a:gd name="connsiteY104" fmla="*/ 14924 h 222233"/>
              <a:gd name="connsiteX105" fmla="*/ 755721 w 1017612"/>
              <a:gd name="connsiteY105" fmla="*/ 5451 h 222233"/>
              <a:gd name="connsiteX106" fmla="*/ 790561 w 1017612"/>
              <a:gd name="connsiteY106" fmla="*/ 6370 h 222233"/>
              <a:gd name="connsiteX107" fmla="*/ 829389 w 1017612"/>
              <a:gd name="connsiteY107" fmla="*/ 5451 h 222233"/>
              <a:gd name="connsiteX108" fmla="*/ 829389 w 1017612"/>
              <a:gd name="connsiteY108" fmla="*/ 14924 h 222233"/>
              <a:gd name="connsiteX109" fmla="*/ 822967 w 1017612"/>
              <a:gd name="connsiteY109" fmla="*/ 14924 h 222233"/>
              <a:gd name="connsiteX110" fmla="*/ 799739 w 1017612"/>
              <a:gd name="connsiteY110" fmla="*/ 29290 h 222233"/>
              <a:gd name="connsiteX111" fmla="*/ 799739 w 1017612"/>
              <a:gd name="connsiteY111" fmla="*/ 76366 h 222233"/>
              <a:gd name="connsiteX112" fmla="*/ 835806 w 1017612"/>
              <a:gd name="connsiteY112" fmla="*/ 133837 h 222233"/>
              <a:gd name="connsiteX113" fmla="*/ 839173 w 1017612"/>
              <a:gd name="connsiteY113" fmla="*/ 133530 h 222233"/>
              <a:gd name="connsiteX114" fmla="*/ 832142 w 1017612"/>
              <a:gd name="connsiteY114" fmla="*/ 121610 h 222233"/>
              <a:gd name="connsiteX115" fmla="*/ 845279 w 1017612"/>
              <a:gd name="connsiteY115" fmla="*/ 108464 h 222233"/>
              <a:gd name="connsiteX116" fmla="*/ 858429 w 1017612"/>
              <a:gd name="connsiteY116" fmla="*/ 121918 h 222233"/>
              <a:gd name="connsiteX117" fmla="*/ 835806 w 1017612"/>
              <a:gd name="connsiteY117" fmla="*/ 140560 h 222233"/>
              <a:gd name="connsiteX118" fmla="*/ 798205 w 1017612"/>
              <a:gd name="connsiteY118" fmla="*/ 106937 h 222233"/>
              <a:gd name="connsiteX119" fmla="*/ 968706 w 1017612"/>
              <a:gd name="connsiteY119" fmla="*/ 28685 h 222233"/>
              <a:gd name="connsiteX120" fmla="*/ 992544 w 1017612"/>
              <a:gd name="connsiteY120" fmla="*/ 3619 h 222233"/>
              <a:gd name="connsiteX121" fmla="*/ 1017613 w 1017612"/>
              <a:gd name="connsiteY121" fmla="*/ 32656 h 222233"/>
              <a:gd name="connsiteX122" fmla="*/ 1017613 w 1017612"/>
              <a:gd name="connsiteY122" fmla="*/ 49773 h 222233"/>
              <a:gd name="connsiteX123" fmla="*/ 1009971 w 1017612"/>
              <a:gd name="connsiteY123" fmla="*/ 49773 h 222233"/>
              <a:gd name="connsiteX124" fmla="*/ 1009971 w 1017612"/>
              <a:gd name="connsiteY124" fmla="*/ 32656 h 222233"/>
              <a:gd name="connsiteX125" fmla="*/ 998961 w 1017612"/>
              <a:gd name="connsiteY125" fmla="*/ 13092 h 222233"/>
              <a:gd name="connsiteX126" fmla="*/ 987656 w 1017612"/>
              <a:gd name="connsiteY126" fmla="*/ 28378 h 222233"/>
              <a:gd name="connsiteX127" fmla="*/ 987656 w 1017612"/>
              <a:gd name="connsiteY127" fmla="*/ 89513 h 222233"/>
              <a:gd name="connsiteX128" fmla="*/ 976645 w 1017612"/>
              <a:gd name="connsiteY128" fmla="*/ 125581 h 222233"/>
              <a:gd name="connsiteX129" fmla="*/ 934766 w 1017612"/>
              <a:gd name="connsiteY129" fmla="*/ 142391 h 222233"/>
              <a:gd name="connsiteX130" fmla="*/ 888613 w 1017612"/>
              <a:gd name="connsiteY130" fmla="*/ 107849 h 222233"/>
              <a:gd name="connsiteX131" fmla="*/ 902671 w 1017612"/>
              <a:gd name="connsiteY131" fmla="*/ 93484 h 222233"/>
              <a:gd name="connsiteX132" fmla="*/ 916738 w 1017612"/>
              <a:gd name="connsiteY132" fmla="*/ 107552 h 222233"/>
              <a:gd name="connsiteX133" fmla="*/ 901145 w 1017612"/>
              <a:gd name="connsiteY133" fmla="*/ 121610 h 222233"/>
              <a:gd name="connsiteX134" fmla="*/ 934162 w 1017612"/>
              <a:gd name="connsiteY134" fmla="*/ 135669 h 222233"/>
              <a:gd name="connsiteX135" fmla="*/ 966568 w 1017612"/>
              <a:gd name="connsiteY135" fmla="*/ 96542 h 222233"/>
              <a:gd name="connsiteX136" fmla="*/ 966568 w 1017612"/>
              <a:gd name="connsiteY136" fmla="*/ 85237 h 222233"/>
              <a:gd name="connsiteX137" fmla="*/ 910315 w 1017612"/>
              <a:gd name="connsiteY137" fmla="*/ 74227 h 222233"/>
              <a:gd name="connsiteX138" fmla="*/ 879750 w 1017612"/>
              <a:gd name="connsiteY138" fmla="*/ 34488 h 222233"/>
              <a:gd name="connsiteX139" fmla="*/ 928660 w 1017612"/>
              <a:gd name="connsiteY139" fmla="*/ 2083 h 222233"/>
              <a:gd name="connsiteX140" fmla="*/ 968706 w 1017612"/>
              <a:gd name="connsiteY140" fmla="*/ 28685 h 222233"/>
              <a:gd name="connsiteX141" fmla="*/ 966568 w 1017612"/>
              <a:gd name="connsiteY141" fmla="*/ 78812 h 222233"/>
              <a:gd name="connsiteX142" fmla="*/ 966568 w 1017612"/>
              <a:gd name="connsiteY142" fmla="*/ 48249 h 222233"/>
              <a:gd name="connsiteX143" fmla="*/ 930798 w 1017612"/>
              <a:gd name="connsiteY143" fmla="*/ 8816 h 222233"/>
              <a:gd name="connsiteX144" fmla="*/ 903284 w 1017612"/>
              <a:gd name="connsiteY144" fmla="*/ 34795 h 222233"/>
              <a:gd name="connsiteX145" fmla="*/ 966568 w 1017612"/>
              <a:gd name="connsiteY145" fmla="*/ 78812 h 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017612" h="222233">
                <a:moveTo>
                  <a:pt x="0" y="109998"/>
                </a:moveTo>
                <a:cubicBezTo>
                  <a:pt x="0" y="46715"/>
                  <a:pt x="49522" y="-1273"/>
                  <a:pt x="106379" y="-1273"/>
                </a:cubicBezTo>
                <a:cubicBezTo>
                  <a:pt x="156208" y="-1273"/>
                  <a:pt x="186157" y="41210"/>
                  <a:pt x="186157" y="76673"/>
                </a:cubicBezTo>
                <a:cubicBezTo>
                  <a:pt x="186157" y="79732"/>
                  <a:pt x="186157" y="81871"/>
                  <a:pt x="182187" y="81871"/>
                </a:cubicBezTo>
                <a:cubicBezTo>
                  <a:pt x="178821" y="81871"/>
                  <a:pt x="178821" y="80039"/>
                  <a:pt x="178523" y="76981"/>
                </a:cubicBezTo>
                <a:cubicBezTo>
                  <a:pt x="176078" y="33270"/>
                  <a:pt x="143367" y="8202"/>
                  <a:pt x="110043" y="8202"/>
                </a:cubicBezTo>
                <a:cubicBezTo>
                  <a:pt x="91400" y="8202"/>
                  <a:pt x="31483" y="18597"/>
                  <a:pt x="31483" y="109691"/>
                </a:cubicBezTo>
                <a:cubicBezTo>
                  <a:pt x="31483" y="201091"/>
                  <a:pt x="91093" y="211477"/>
                  <a:pt x="109736" y="211477"/>
                </a:cubicBezTo>
                <a:cubicBezTo>
                  <a:pt x="143060" y="211477"/>
                  <a:pt x="170267" y="183667"/>
                  <a:pt x="176375" y="139035"/>
                </a:cubicBezTo>
                <a:cubicBezTo>
                  <a:pt x="176989" y="134759"/>
                  <a:pt x="176989" y="133837"/>
                  <a:pt x="181266" y="133837"/>
                </a:cubicBezTo>
                <a:cubicBezTo>
                  <a:pt x="186157" y="133837"/>
                  <a:pt x="186157" y="134759"/>
                  <a:pt x="186157" y="141174"/>
                </a:cubicBezTo>
                <a:lnTo>
                  <a:pt x="186157" y="213614"/>
                </a:lnTo>
                <a:cubicBezTo>
                  <a:pt x="186157" y="218812"/>
                  <a:pt x="186157" y="220960"/>
                  <a:pt x="182800" y="220960"/>
                </a:cubicBezTo>
                <a:cubicBezTo>
                  <a:pt x="181573" y="220960"/>
                  <a:pt x="180355" y="220960"/>
                  <a:pt x="177909" y="217287"/>
                </a:cubicBezTo>
                <a:lnTo>
                  <a:pt x="162623" y="194665"/>
                </a:lnTo>
                <a:cubicBezTo>
                  <a:pt x="151317" y="205674"/>
                  <a:pt x="135724" y="220960"/>
                  <a:pt x="106379" y="220960"/>
                </a:cubicBezTo>
                <a:cubicBezTo>
                  <a:pt x="49215" y="220960"/>
                  <a:pt x="0" y="172350"/>
                  <a:pt x="0" y="109998"/>
                </a:cubicBezTo>
                <a:close/>
                <a:moveTo>
                  <a:pt x="305469" y="28685"/>
                </a:moveTo>
                <a:cubicBezTo>
                  <a:pt x="306687" y="16458"/>
                  <a:pt x="314945" y="3619"/>
                  <a:pt x="329310" y="3619"/>
                </a:cubicBezTo>
                <a:cubicBezTo>
                  <a:pt x="335727" y="3619"/>
                  <a:pt x="354378" y="7895"/>
                  <a:pt x="354378" y="32656"/>
                </a:cubicBezTo>
                <a:lnTo>
                  <a:pt x="354378" y="49773"/>
                </a:lnTo>
                <a:lnTo>
                  <a:pt x="346734" y="49773"/>
                </a:lnTo>
                <a:lnTo>
                  <a:pt x="346734" y="32656"/>
                </a:lnTo>
                <a:cubicBezTo>
                  <a:pt x="346734" y="14924"/>
                  <a:pt x="339093" y="13092"/>
                  <a:pt x="335727" y="13092"/>
                </a:cubicBezTo>
                <a:cubicBezTo>
                  <a:pt x="325637" y="13092"/>
                  <a:pt x="324418" y="26844"/>
                  <a:pt x="324418" y="28378"/>
                </a:cubicBezTo>
                <a:lnTo>
                  <a:pt x="324418" y="89513"/>
                </a:lnTo>
                <a:cubicBezTo>
                  <a:pt x="324418" y="102354"/>
                  <a:pt x="324418" y="114274"/>
                  <a:pt x="313411" y="125581"/>
                </a:cubicBezTo>
                <a:cubicBezTo>
                  <a:pt x="301492" y="137501"/>
                  <a:pt x="286204" y="142391"/>
                  <a:pt x="271532" y="142391"/>
                </a:cubicBezTo>
                <a:cubicBezTo>
                  <a:pt x="246474" y="142391"/>
                  <a:pt x="225376" y="128025"/>
                  <a:pt x="225376" y="107849"/>
                </a:cubicBezTo>
                <a:cubicBezTo>
                  <a:pt x="225376" y="98681"/>
                  <a:pt x="231495" y="93484"/>
                  <a:pt x="239435" y="93484"/>
                </a:cubicBezTo>
                <a:cubicBezTo>
                  <a:pt x="247999" y="93484"/>
                  <a:pt x="253503" y="99603"/>
                  <a:pt x="253503" y="107552"/>
                </a:cubicBezTo>
                <a:cubicBezTo>
                  <a:pt x="253503" y="111215"/>
                  <a:pt x="251969" y="121303"/>
                  <a:pt x="237911" y="121610"/>
                </a:cubicBezTo>
                <a:cubicBezTo>
                  <a:pt x="246167" y="132303"/>
                  <a:pt x="261146" y="135669"/>
                  <a:pt x="270928" y="135669"/>
                </a:cubicBezTo>
                <a:cubicBezTo>
                  <a:pt x="285907" y="135669"/>
                  <a:pt x="303333" y="123749"/>
                  <a:pt x="303333" y="96542"/>
                </a:cubicBezTo>
                <a:lnTo>
                  <a:pt x="303333" y="85237"/>
                </a:lnTo>
                <a:cubicBezTo>
                  <a:pt x="287739" y="84317"/>
                  <a:pt x="266344" y="83396"/>
                  <a:pt x="247078" y="74227"/>
                </a:cubicBezTo>
                <a:cubicBezTo>
                  <a:pt x="224158" y="63832"/>
                  <a:pt x="216516" y="47942"/>
                  <a:pt x="216516" y="34488"/>
                </a:cubicBezTo>
                <a:cubicBezTo>
                  <a:pt x="216516" y="9727"/>
                  <a:pt x="246167" y="2083"/>
                  <a:pt x="265423" y="2083"/>
                </a:cubicBezTo>
                <a:cubicBezTo>
                  <a:pt x="285600" y="2083"/>
                  <a:pt x="299660" y="14310"/>
                  <a:pt x="305469" y="28685"/>
                </a:cubicBezTo>
                <a:close/>
                <a:moveTo>
                  <a:pt x="303333" y="78812"/>
                </a:moveTo>
                <a:lnTo>
                  <a:pt x="303333" y="48249"/>
                </a:lnTo>
                <a:cubicBezTo>
                  <a:pt x="303333" y="19202"/>
                  <a:pt x="281314" y="8816"/>
                  <a:pt x="267562" y="8816"/>
                </a:cubicBezTo>
                <a:cubicBezTo>
                  <a:pt x="252583" y="8816"/>
                  <a:pt x="240049" y="19507"/>
                  <a:pt x="240049" y="34795"/>
                </a:cubicBezTo>
                <a:cubicBezTo>
                  <a:pt x="240049" y="51605"/>
                  <a:pt x="252889" y="76981"/>
                  <a:pt x="303333" y="78812"/>
                </a:cubicBezTo>
                <a:close/>
                <a:moveTo>
                  <a:pt x="390156" y="110601"/>
                </a:moveTo>
                <a:lnTo>
                  <a:pt x="390156" y="28685"/>
                </a:lnTo>
                <a:cubicBezTo>
                  <a:pt x="390156" y="14924"/>
                  <a:pt x="386802" y="14924"/>
                  <a:pt x="366319" y="14924"/>
                </a:cubicBezTo>
                <a:lnTo>
                  <a:pt x="366319" y="5451"/>
                </a:lnTo>
                <a:cubicBezTo>
                  <a:pt x="377019" y="5756"/>
                  <a:pt x="392603" y="6370"/>
                  <a:pt x="400860" y="6370"/>
                </a:cubicBezTo>
                <a:cubicBezTo>
                  <a:pt x="408808" y="6370"/>
                  <a:pt x="424701" y="5756"/>
                  <a:pt x="435095" y="5451"/>
                </a:cubicBezTo>
                <a:lnTo>
                  <a:pt x="435095" y="14924"/>
                </a:lnTo>
                <a:cubicBezTo>
                  <a:pt x="414611" y="14924"/>
                  <a:pt x="411254" y="14924"/>
                  <a:pt x="411254" y="28685"/>
                </a:cubicBezTo>
                <a:lnTo>
                  <a:pt x="411254" y="84930"/>
                </a:lnTo>
                <a:cubicBezTo>
                  <a:pt x="411254" y="116720"/>
                  <a:pt x="432956" y="133837"/>
                  <a:pt x="452519" y="133837"/>
                </a:cubicBezTo>
                <a:cubicBezTo>
                  <a:pt x="471775" y="133837"/>
                  <a:pt x="475142" y="117334"/>
                  <a:pt x="475142" y="99910"/>
                </a:cubicBezTo>
                <a:lnTo>
                  <a:pt x="475142" y="28685"/>
                </a:lnTo>
                <a:cubicBezTo>
                  <a:pt x="475142" y="14924"/>
                  <a:pt x="471775" y="14924"/>
                  <a:pt x="451301" y="14924"/>
                </a:cubicBezTo>
                <a:lnTo>
                  <a:pt x="451301" y="5451"/>
                </a:lnTo>
                <a:cubicBezTo>
                  <a:pt x="461995" y="5756"/>
                  <a:pt x="477588" y="6370"/>
                  <a:pt x="485846" y="6370"/>
                </a:cubicBezTo>
                <a:cubicBezTo>
                  <a:pt x="493784" y="6370"/>
                  <a:pt x="509683" y="5756"/>
                  <a:pt x="520081" y="5451"/>
                </a:cubicBezTo>
                <a:lnTo>
                  <a:pt x="520081" y="14924"/>
                </a:lnTo>
                <a:cubicBezTo>
                  <a:pt x="499596" y="14924"/>
                  <a:pt x="496230" y="14924"/>
                  <a:pt x="496230" y="28685"/>
                </a:cubicBezTo>
                <a:lnTo>
                  <a:pt x="496230" y="84930"/>
                </a:lnTo>
                <a:cubicBezTo>
                  <a:pt x="496230" y="116720"/>
                  <a:pt x="517932" y="133837"/>
                  <a:pt x="537505" y="133837"/>
                </a:cubicBezTo>
                <a:cubicBezTo>
                  <a:pt x="556761" y="133837"/>
                  <a:pt x="560118" y="117334"/>
                  <a:pt x="560118" y="99910"/>
                </a:cubicBezTo>
                <a:lnTo>
                  <a:pt x="560118" y="28685"/>
                </a:lnTo>
                <a:cubicBezTo>
                  <a:pt x="560118" y="14924"/>
                  <a:pt x="556761" y="14924"/>
                  <a:pt x="536277" y="14924"/>
                </a:cubicBezTo>
                <a:lnTo>
                  <a:pt x="536277" y="5451"/>
                </a:lnTo>
                <a:cubicBezTo>
                  <a:pt x="546978" y="5756"/>
                  <a:pt x="562564" y="6370"/>
                  <a:pt x="570819" y="6370"/>
                </a:cubicBezTo>
                <a:cubicBezTo>
                  <a:pt x="578770" y="6370"/>
                  <a:pt x="594660" y="5756"/>
                  <a:pt x="605053" y="5451"/>
                </a:cubicBezTo>
                <a:lnTo>
                  <a:pt x="605053" y="14924"/>
                </a:lnTo>
                <a:cubicBezTo>
                  <a:pt x="589163" y="14924"/>
                  <a:pt x="581522" y="14924"/>
                  <a:pt x="581215" y="24093"/>
                </a:cubicBezTo>
                <a:lnTo>
                  <a:pt x="581215" y="82485"/>
                </a:lnTo>
                <a:cubicBezTo>
                  <a:pt x="581215" y="108769"/>
                  <a:pt x="581215" y="118245"/>
                  <a:pt x="571739" y="129254"/>
                </a:cubicBezTo>
                <a:cubicBezTo>
                  <a:pt x="567452" y="134452"/>
                  <a:pt x="557365" y="140560"/>
                  <a:pt x="539644" y="140560"/>
                </a:cubicBezTo>
                <a:cubicBezTo>
                  <a:pt x="513961" y="140560"/>
                  <a:pt x="500517" y="122225"/>
                  <a:pt x="495319" y="110601"/>
                </a:cubicBezTo>
                <a:cubicBezTo>
                  <a:pt x="491032" y="137203"/>
                  <a:pt x="468418" y="140560"/>
                  <a:pt x="454658" y="140560"/>
                </a:cubicBezTo>
                <a:cubicBezTo>
                  <a:pt x="432343" y="140560"/>
                  <a:pt x="417978" y="127413"/>
                  <a:pt x="409422" y="108464"/>
                </a:cubicBezTo>
                <a:lnTo>
                  <a:pt x="409422" y="140560"/>
                </a:lnTo>
                <a:lnTo>
                  <a:pt x="366319" y="137203"/>
                </a:lnTo>
                <a:lnTo>
                  <a:pt x="366319" y="127720"/>
                </a:lnTo>
                <a:cubicBezTo>
                  <a:pt x="387711" y="127720"/>
                  <a:pt x="390156" y="125581"/>
                  <a:pt x="390156" y="110601"/>
                </a:cubicBezTo>
                <a:close/>
                <a:moveTo>
                  <a:pt x="645530" y="82485"/>
                </a:moveTo>
                <a:cubicBezTo>
                  <a:pt x="647362" y="128025"/>
                  <a:pt x="673044" y="135669"/>
                  <a:pt x="683438" y="135669"/>
                </a:cubicBezTo>
                <a:cubicBezTo>
                  <a:pt x="714923" y="135669"/>
                  <a:pt x="717982" y="94405"/>
                  <a:pt x="717982" y="82485"/>
                </a:cubicBezTo>
                <a:lnTo>
                  <a:pt x="645530" y="82485"/>
                </a:lnTo>
                <a:close/>
                <a:moveTo>
                  <a:pt x="645223" y="76059"/>
                </a:moveTo>
                <a:lnTo>
                  <a:pt x="730515" y="76059"/>
                </a:lnTo>
                <a:cubicBezTo>
                  <a:pt x="737239" y="76059"/>
                  <a:pt x="738147" y="76059"/>
                  <a:pt x="738147" y="82485"/>
                </a:cubicBezTo>
                <a:cubicBezTo>
                  <a:pt x="738147" y="112740"/>
                  <a:pt x="721644" y="142391"/>
                  <a:pt x="683438" y="142391"/>
                </a:cubicBezTo>
                <a:cubicBezTo>
                  <a:pt x="647976" y="142391"/>
                  <a:pt x="619860" y="110908"/>
                  <a:pt x="619860" y="72703"/>
                </a:cubicBezTo>
                <a:cubicBezTo>
                  <a:pt x="619860" y="31734"/>
                  <a:pt x="651946" y="2083"/>
                  <a:pt x="687102" y="2083"/>
                </a:cubicBezTo>
                <a:cubicBezTo>
                  <a:pt x="724396" y="2083"/>
                  <a:pt x="738147" y="36022"/>
                  <a:pt x="738147" y="41824"/>
                </a:cubicBezTo>
                <a:cubicBezTo>
                  <a:pt x="738147" y="44883"/>
                  <a:pt x="735704" y="45497"/>
                  <a:pt x="734179" y="45497"/>
                </a:cubicBezTo>
                <a:cubicBezTo>
                  <a:pt x="731427" y="45497"/>
                  <a:pt x="730813" y="43656"/>
                  <a:pt x="730208" y="41210"/>
                </a:cubicBezTo>
                <a:cubicBezTo>
                  <a:pt x="719505" y="9727"/>
                  <a:pt x="691993" y="9727"/>
                  <a:pt x="688934" y="9727"/>
                </a:cubicBezTo>
                <a:cubicBezTo>
                  <a:pt x="673658" y="9727"/>
                  <a:pt x="661429" y="18904"/>
                  <a:pt x="654401" y="30210"/>
                </a:cubicBezTo>
                <a:cubicBezTo>
                  <a:pt x="645223" y="44883"/>
                  <a:pt x="645223" y="65061"/>
                  <a:pt x="645223" y="76059"/>
                </a:cubicBezTo>
                <a:close/>
                <a:moveTo>
                  <a:pt x="798205" y="106937"/>
                </a:moveTo>
                <a:lnTo>
                  <a:pt x="798205" y="140560"/>
                </a:lnTo>
                <a:lnTo>
                  <a:pt x="755721" y="137203"/>
                </a:lnTo>
                <a:lnTo>
                  <a:pt x="755721" y="127720"/>
                </a:lnTo>
                <a:cubicBezTo>
                  <a:pt x="777117" y="127720"/>
                  <a:pt x="779562" y="125581"/>
                  <a:pt x="779562" y="110601"/>
                </a:cubicBezTo>
                <a:lnTo>
                  <a:pt x="779562" y="28685"/>
                </a:lnTo>
                <a:cubicBezTo>
                  <a:pt x="779562" y="14924"/>
                  <a:pt x="776196" y="14924"/>
                  <a:pt x="755721" y="14924"/>
                </a:cubicBezTo>
                <a:lnTo>
                  <a:pt x="755721" y="5451"/>
                </a:lnTo>
                <a:cubicBezTo>
                  <a:pt x="767641" y="5756"/>
                  <a:pt x="782009" y="6370"/>
                  <a:pt x="790561" y="6370"/>
                </a:cubicBezTo>
                <a:cubicBezTo>
                  <a:pt x="802790" y="6370"/>
                  <a:pt x="817164" y="6370"/>
                  <a:pt x="829389" y="5451"/>
                </a:cubicBezTo>
                <a:lnTo>
                  <a:pt x="829389" y="14924"/>
                </a:lnTo>
                <a:lnTo>
                  <a:pt x="822967" y="14924"/>
                </a:lnTo>
                <a:cubicBezTo>
                  <a:pt x="800344" y="14924"/>
                  <a:pt x="799739" y="18290"/>
                  <a:pt x="799739" y="29290"/>
                </a:cubicBezTo>
                <a:lnTo>
                  <a:pt x="799739" y="76366"/>
                </a:lnTo>
                <a:cubicBezTo>
                  <a:pt x="799739" y="106632"/>
                  <a:pt x="812570" y="133837"/>
                  <a:pt x="835806" y="133837"/>
                </a:cubicBezTo>
                <a:cubicBezTo>
                  <a:pt x="837945" y="133837"/>
                  <a:pt x="838559" y="133837"/>
                  <a:pt x="839173" y="133530"/>
                </a:cubicBezTo>
                <a:cubicBezTo>
                  <a:pt x="838252" y="133225"/>
                  <a:pt x="832142" y="129561"/>
                  <a:pt x="832142" y="121610"/>
                </a:cubicBezTo>
                <a:cubicBezTo>
                  <a:pt x="832142" y="113047"/>
                  <a:pt x="838559" y="108464"/>
                  <a:pt x="845279" y="108464"/>
                </a:cubicBezTo>
                <a:cubicBezTo>
                  <a:pt x="850785" y="108464"/>
                  <a:pt x="858429" y="112137"/>
                  <a:pt x="858429" y="121918"/>
                </a:cubicBezTo>
                <a:cubicBezTo>
                  <a:pt x="858429" y="131698"/>
                  <a:pt x="848952" y="140560"/>
                  <a:pt x="835806" y="140560"/>
                </a:cubicBezTo>
                <a:cubicBezTo>
                  <a:pt x="813490" y="140560"/>
                  <a:pt x="802492" y="120076"/>
                  <a:pt x="798205" y="106937"/>
                </a:cubicBezTo>
                <a:close/>
                <a:moveTo>
                  <a:pt x="968706" y="28685"/>
                </a:moveTo>
                <a:cubicBezTo>
                  <a:pt x="969925" y="16458"/>
                  <a:pt x="978180" y="3619"/>
                  <a:pt x="992544" y="3619"/>
                </a:cubicBezTo>
                <a:cubicBezTo>
                  <a:pt x="998961" y="3619"/>
                  <a:pt x="1017613" y="7895"/>
                  <a:pt x="1017613" y="32656"/>
                </a:cubicBezTo>
                <a:lnTo>
                  <a:pt x="1017613" y="49773"/>
                </a:lnTo>
                <a:lnTo>
                  <a:pt x="1009971" y="49773"/>
                </a:lnTo>
                <a:lnTo>
                  <a:pt x="1009971" y="32656"/>
                </a:lnTo>
                <a:cubicBezTo>
                  <a:pt x="1009971" y="14924"/>
                  <a:pt x="1002327" y="13092"/>
                  <a:pt x="998961" y="13092"/>
                </a:cubicBezTo>
                <a:cubicBezTo>
                  <a:pt x="988874" y="13092"/>
                  <a:pt x="987656" y="26844"/>
                  <a:pt x="987656" y="28378"/>
                </a:cubicBezTo>
                <a:lnTo>
                  <a:pt x="987656" y="89513"/>
                </a:lnTo>
                <a:cubicBezTo>
                  <a:pt x="987656" y="102354"/>
                  <a:pt x="987656" y="114274"/>
                  <a:pt x="976645" y="125581"/>
                </a:cubicBezTo>
                <a:cubicBezTo>
                  <a:pt x="964726" y="137501"/>
                  <a:pt x="949441" y="142391"/>
                  <a:pt x="934766" y="142391"/>
                </a:cubicBezTo>
                <a:cubicBezTo>
                  <a:pt x="909710" y="142391"/>
                  <a:pt x="888613" y="128025"/>
                  <a:pt x="888613" y="107849"/>
                </a:cubicBezTo>
                <a:cubicBezTo>
                  <a:pt x="888613" y="98681"/>
                  <a:pt x="894729" y="93484"/>
                  <a:pt x="902671" y="93484"/>
                </a:cubicBezTo>
                <a:cubicBezTo>
                  <a:pt x="911235" y="93484"/>
                  <a:pt x="916738" y="99603"/>
                  <a:pt x="916738" y="107552"/>
                </a:cubicBezTo>
                <a:cubicBezTo>
                  <a:pt x="916738" y="111215"/>
                  <a:pt x="915203" y="121303"/>
                  <a:pt x="901145" y="121610"/>
                </a:cubicBezTo>
                <a:cubicBezTo>
                  <a:pt x="909404" y="132303"/>
                  <a:pt x="924382" y="135669"/>
                  <a:pt x="934162" y="135669"/>
                </a:cubicBezTo>
                <a:cubicBezTo>
                  <a:pt x="949143" y="135669"/>
                  <a:pt x="966568" y="123749"/>
                  <a:pt x="966568" y="96542"/>
                </a:cubicBezTo>
                <a:lnTo>
                  <a:pt x="966568" y="85237"/>
                </a:lnTo>
                <a:cubicBezTo>
                  <a:pt x="950975" y="84317"/>
                  <a:pt x="929580" y="83396"/>
                  <a:pt x="910315" y="74227"/>
                </a:cubicBezTo>
                <a:cubicBezTo>
                  <a:pt x="887394" y="63832"/>
                  <a:pt x="879750" y="47942"/>
                  <a:pt x="879750" y="34488"/>
                </a:cubicBezTo>
                <a:cubicBezTo>
                  <a:pt x="879750" y="9727"/>
                  <a:pt x="909404" y="2083"/>
                  <a:pt x="928660" y="2083"/>
                </a:cubicBezTo>
                <a:cubicBezTo>
                  <a:pt x="948837" y="2083"/>
                  <a:pt x="962895" y="14310"/>
                  <a:pt x="968706" y="28685"/>
                </a:cubicBezTo>
                <a:close/>
                <a:moveTo>
                  <a:pt x="966568" y="78812"/>
                </a:moveTo>
                <a:lnTo>
                  <a:pt x="966568" y="48249"/>
                </a:lnTo>
                <a:cubicBezTo>
                  <a:pt x="966568" y="19202"/>
                  <a:pt x="944549" y="8816"/>
                  <a:pt x="930798" y="8816"/>
                </a:cubicBezTo>
                <a:cubicBezTo>
                  <a:pt x="915817" y="8816"/>
                  <a:pt x="903284" y="19507"/>
                  <a:pt x="903284" y="34795"/>
                </a:cubicBezTo>
                <a:cubicBezTo>
                  <a:pt x="903284" y="51605"/>
                  <a:pt x="916124" y="76981"/>
                  <a:pt x="966568" y="78812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5496B3B-8EBE-DA59-DB6C-7024787203AB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V="1">
            <a:off x="4760271" y="2649039"/>
            <a:ext cx="180216" cy="141782"/>
          </a:xfrm>
          <a:custGeom>
            <a:avLst/>
            <a:gdLst>
              <a:gd name="connsiteX0" fmla="*/ 49840 w 219652"/>
              <a:gd name="connsiteY0" fmla="*/ 151753 h 172808"/>
              <a:gd name="connsiteX1" fmla="*/ 70588 w 219652"/>
              <a:gd name="connsiteY1" fmla="*/ 163644 h 172808"/>
              <a:gd name="connsiteX2" fmla="*/ 77169 w 219652"/>
              <a:gd name="connsiteY2" fmla="*/ 163644 h 172808"/>
              <a:gd name="connsiteX3" fmla="*/ 77169 w 219652"/>
              <a:gd name="connsiteY3" fmla="*/ 171487 h 172808"/>
              <a:gd name="connsiteX4" fmla="*/ 38712 w 219652"/>
              <a:gd name="connsiteY4" fmla="*/ 170732 h 172808"/>
              <a:gd name="connsiteX5" fmla="*/ 0 w 219652"/>
              <a:gd name="connsiteY5" fmla="*/ 171487 h 172808"/>
              <a:gd name="connsiteX6" fmla="*/ 0 w 219652"/>
              <a:gd name="connsiteY6" fmla="*/ 163644 h 172808"/>
              <a:gd name="connsiteX7" fmla="*/ 6572 w 219652"/>
              <a:gd name="connsiteY7" fmla="*/ 163644 h 172808"/>
              <a:gd name="connsiteX8" fmla="*/ 27321 w 219652"/>
              <a:gd name="connsiteY8" fmla="*/ 151753 h 172808"/>
              <a:gd name="connsiteX9" fmla="*/ 27321 w 219652"/>
              <a:gd name="connsiteY9" fmla="*/ 18411 h 172808"/>
              <a:gd name="connsiteX10" fmla="*/ 6572 w 219652"/>
              <a:gd name="connsiteY10" fmla="*/ 6522 h 172808"/>
              <a:gd name="connsiteX11" fmla="*/ 0 w 219652"/>
              <a:gd name="connsiteY11" fmla="*/ 6522 h 172808"/>
              <a:gd name="connsiteX12" fmla="*/ 0 w 219652"/>
              <a:gd name="connsiteY12" fmla="*/ -1321 h 172808"/>
              <a:gd name="connsiteX13" fmla="*/ 38457 w 219652"/>
              <a:gd name="connsiteY13" fmla="*/ -559 h 172808"/>
              <a:gd name="connsiteX14" fmla="*/ 77169 w 219652"/>
              <a:gd name="connsiteY14" fmla="*/ -1321 h 172808"/>
              <a:gd name="connsiteX15" fmla="*/ 77169 w 219652"/>
              <a:gd name="connsiteY15" fmla="*/ 6522 h 172808"/>
              <a:gd name="connsiteX16" fmla="*/ 70588 w 219652"/>
              <a:gd name="connsiteY16" fmla="*/ 6522 h 172808"/>
              <a:gd name="connsiteX17" fmla="*/ 49840 w 219652"/>
              <a:gd name="connsiteY17" fmla="*/ 18411 h 172808"/>
              <a:gd name="connsiteX18" fmla="*/ 49840 w 219652"/>
              <a:gd name="connsiteY18" fmla="*/ 151753 h 172808"/>
              <a:gd name="connsiteX19" fmla="*/ 112115 w 219652"/>
              <a:gd name="connsiteY19" fmla="*/ 85714 h 172808"/>
              <a:gd name="connsiteX20" fmla="*/ 112115 w 219652"/>
              <a:gd name="connsiteY20" fmla="*/ 17912 h 172808"/>
              <a:gd name="connsiteX21" fmla="*/ 92383 w 219652"/>
              <a:gd name="connsiteY21" fmla="*/ 6522 h 172808"/>
              <a:gd name="connsiteX22" fmla="*/ 92383 w 219652"/>
              <a:gd name="connsiteY22" fmla="*/ -1321 h 172808"/>
              <a:gd name="connsiteX23" fmla="*/ 120974 w 219652"/>
              <a:gd name="connsiteY23" fmla="*/ -559 h 172808"/>
              <a:gd name="connsiteX24" fmla="*/ 149310 w 219652"/>
              <a:gd name="connsiteY24" fmla="*/ -1321 h 172808"/>
              <a:gd name="connsiteX25" fmla="*/ 149310 w 219652"/>
              <a:gd name="connsiteY25" fmla="*/ 6522 h 172808"/>
              <a:gd name="connsiteX26" fmla="*/ 129578 w 219652"/>
              <a:gd name="connsiteY26" fmla="*/ 17912 h 172808"/>
              <a:gd name="connsiteX27" fmla="*/ 129578 w 219652"/>
              <a:gd name="connsiteY27" fmla="*/ 64465 h 172808"/>
              <a:gd name="connsiteX28" fmla="*/ 163733 w 219652"/>
              <a:gd name="connsiteY28" fmla="*/ 104947 h 172808"/>
              <a:gd name="connsiteX29" fmla="*/ 182457 w 219652"/>
              <a:gd name="connsiteY29" fmla="*/ 76863 h 172808"/>
              <a:gd name="connsiteX30" fmla="*/ 182457 w 219652"/>
              <a:gd name="connsiteY30" fmla="*/ 17912 h 172808"/>
              <a:gd name="connsiteX31" fmla="*/ 162725 w 219652"/>
              <a:gd name="connsiteY31" fmla="*/ 6522 h 172808"/>
              <a:gd name="connsiteX32" fmla="*/ 162725 w 219652"/>
              <a:gd name="connsiteY32" fmla="*/ -1321 h 172808"/>
              <a:gd name="connsiteX33" fmla="*/ 191315 w 219652"/>
              <a:gd name="connsiteY33" fmla="*/ -559 h 172808"/>
              <a:gd name="connsiteX34" fmla="*/ 219652 w 219652"/>
              <a:gd name="connsiteY34" fmla="*/ -1321 h 172808"/>
              <a:gd name="connsiteX35" fmla="*/ 219652 w 219652"/>
              <a:gd name="connsiteY35" fmla="*/ 6522 h 172808"/>
              <a:gd name="connsiteX36" fmla="*/ 199912 w 219652"/>
              <a:gd name="connsiteY36" fmla="*/ 14109 h 172808"/>
              <a:gd name="connsiteX37" fmla="*/ 199912 w 219652"/>
              <a:gd name="connsiteY37" fmla="*/ 62441 h 172808"/>
              <a:gd name="connsiteX38" fmla="*/ 192070 w 219652"/>
              <a:gd name="connsiteY38" fmla="*/ 101152 h 172808"/>
              <a:gd name="connsiteX39" fmla="*/ 165503 w 219652"/>
              <a:gd name="connsiteY39" fmla="*/ 110511 h 172808"/>
              <a:gd name="connsiteX40" fmla="*/ 128062 w 219652"/>
              <a:gd name="connsiteY40" fmla="*/ 83943 h 172808"/>
              <a:gd name="connsiteX41" fmla="*/ 128062 w 219652"/>
              <a:gd name="connsiteY41" fmla="*/ 110511 h 172808"/>
              <a:gd name="connsiteX42" fmla="*/ 92383 w 219652"/>
              <a:gd name="connsiteY42" fmla="*/ 107733 h 172808"/>
              <a:gd name="connsiteX43" fmla="*/ 92383 w 219652"/>
              <a:gd name="connsiteY43" fmla="*/ 99882 h 172808"/>
              <a:gd name="connsiteX44" fmla="*/ 112115 w 219652"/>
              <a:gd name="connsiteY44" fmla="*/ 85714 h 172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19652" h="172808">
                <a:moveTo>
                  <a:pt x="49840" y="151753"/>
                </a:moveTo>
                <a:cubicBezTo>
                  <a:pt x="49840" y="160858"/>
                  <a:pt x="50602" y="163644"/>
                  <a:pt x="70588" y="163644"/>
                </a:cubicBezTo>
                <a:lnTo>
                  <a:pt x="77169" y="163644"/>
                </a:lnTo>
                <a:lnTo>
                  <a:pt x="77169" y="171487"/>
                </a:lnTo>
                <a:cubicBezTo>
                  <a:pt x="68310" y="170732"/>
                  <a:pt x="48323" y="170732"/>
                  <a:pt x="38712" y="170732"/>
                </a:cubicBezTo>
                <a:cubicBezTo>
                  <a:pt x="28837" y="170732"/>
                  <a:pt x="8851" y="170732"/>
                  <a:pt x="0" y="171487"/>
                </a:cubicBezTo>
                <a:lnTo>
                  <a:pt x="0" y="163644"/>
                </a:lnTo>
                <a:lnTo>
                  <a:pt x="6572" y="163644"/>
                </a:lnTo>
                <a:cubicBezTo>
                  <a:pt x="26559" y="163644"/>
                  <a:pt x="27321" y="160858"/>
                  <a:pt x="27321" y="151753"/>
                </a:cubicBezTo>
                <a:lnTo>
                  <a:pt x="27321" y="18411"/>
                </a:lnTo>
                <a:cubicBezTo>
                  <a:pt x="27321" y="9308"/>
                  <a:pt x="26559" y="6522"/>
                  <a:pt x="6572" y="6522"/>
                </a:cubicBezTo>
                <a:lnTo>
                  <a:pt x="0" y="6522"/>
                </a:lnTo>
                <a:lnTo>
                  <a:pt x="0" y="-1321"/>
                </a:lnTo>
                <a:cubicBezTo>
                  <a:pt x="8851" y="-559"/>
                  <a:pt x="28837" y="-559"/>
                  <a:pt x="38457" y="-559"/>
                </a:cubicBezTo>
                <a:cubicBezTo>
                  <a:pt x="48323" y="-559"/>
                  <a:pt x="68310" y="-559"/>
                  <a:pt x="77169" y="-1321"/>
                </a:cubicBezTo>
                <a:lnTo>
                  <a:pt x="77169" y="6522"/>
                </a:lnTo>
                <a:lnTo>
                  <a:pt x="70588" y="6522"/>
                </a:lnTo>
                <a:cubicBezTo>
                  <a:pt x="50602" y="6522"/>
                  <a:pt x="49840" y="9308"/>
                  <a:pt x="49840" y="18411"/>
                </a:cubicBezTo>
                <a:lnTo>
                  <a:pt x="49840" y="151753"/>
                </a:lnTo>
                <a:close/>
                <a:moveTo>
                  <a:pt x="112115" y="85714"/>
                </a:moveTo>
                <a:lnTo>
                  <a:pt x="112115" y="17912"/>
                </a:lnTo>
                <a:cubicBezTo>
                  <a:pt x="112115" y="6522"/>
                  <a:pt x="109337" y="6522"/>
                  <a:pt x="92383" y="6522"/>
                </a:cubicBezTo>
                <a:lnTo>
                  <a:pt x="92383" y="-1321"/>
                </a:lnTo>
                <a:cubicBezTo>
                  <a:pt x="101241" y="-1067"/>
                  <a:pt x="114139" y="-559"/>
                  <a:pt x="120974" y="-559"/>
                </a:cubicBezTo>
                <a:cubicBezTo>
                  <a:pt x="127554" y="-559"/>
                  <a:pt x="140706" y="-1067"/>
                  <a:pt x="149310" y="-1321"/>
                </a:cubicBezTo>
                <a:lnTo>
                  <a:pt x="149310" y="6522"/>
                </a:lnTo>
                <a:cubicBezTo>
                  <a:pt x="132356" y="6522"/>
                  <a:pt x="129578" y="6522"/>
                  <a:pt x="129578" y="17912"/>
                </a:cubicBezTo>
                <a:lnTo>
                  <a:pt x="129578" y="64465"/>
                </a:lnTo>
                <a:cubicBezTo>
                  <a:pt x="129578" y="90777"/>
                  <a:pt x="147540" y="104947"/>
                  <a:pt x="163733" y="104947"/>
                </a:cubicBezTo>
                <a:cubicBezTo>
                  <a:pt x="179672" y="104947"/>
                  <a:pt x="182457" y="91285"/>
                  <a:pt x="182457" y="76863"/>
                </a:cubicBezTo>
                <a:lnTo>
                  <a:pt x="182457" y="17912"/>
                </a:lnTo>
                <a:cubicBezTo>
                  <a:pt x="182457" y="6522"/>
                  <a:pt x="179672" y="6522"/>
                  <a:pt x="162725" y="6522"/>
                </a:cubicBezTo>
                <a:lnTo>
                  <a:pt x="162725" y="-1321"/>
                </a:lnTo>
                <a:cubicBezTo>
                  <a:pt x="171575" y="-1067"/>
                  <a:pt x="184481" y="-559"/>
                  <a:pt x="191315" y="-559"/>
                </a:cubicBezTo>
                <a:cubicBezTo>
                  <a:pt x="197888" y="-559"/>
                  <a:pt x="211048" y="-1067"/>
                  <a:pt x="219652" y="-1321"/>
                </a:cubicBezTo>
                <a:lnTo>
                  <a:pt x="219652" y="6522"/>
                </a:lnTo>
                <a:cubicBezTo>
                  <a:pt x="206492" y="6522"/>
                  <a:pt x="200166" y="6522"/>
                  <a:pt x="199912" y="14109"/>
                </a:cubicBezTo>
                <a:lnTo>
                  <a:pt x="199912" y="62441"/>
                </a:lnTo>
                <a:cubicBezTo>
                  <a:pt x="199912" y="84198"/>
                  <a:pt x="199912" y="92039"/>
                  <a:pt x="192070" y="101152"/>
                </a:cubicBezTo>
                <a:cubicBezTo>
                  <a:pt x="188530" y="105454"/>
                  <a:pt x="180180" y="110511"/>
                  <a:pt x="165503" y="110511"/>
                </a:cubicBezTo>
                <a:cubicBezTo>
                  <a:pt x="147032" y="110511"/>
                  <a:pt x="135142" y="99628"/>
                  <a:pt x="128062" y="83943"/>
                </a:cubicBezTo>
                <a:lnTo>
                  <a:pt x="128062" y="110511"/>
                </a:lnTo>
                <a:lnTo>
                  <a:pt x="92383" y="107733"/>
                </a:lnTo>
                <a:lnTo>
                  <a:pt x="92383" y="99882"/>
                </a:lnTo>
                <a:cubicBezTo>
                  <a:pt x="110091" y="99882"/>
                  <a:pt x="112115" y="98111"/>
                  <a:pt x="112115" y="85714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D82DB1D-5503-972F-442E-A83B52CD18A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 flipV="1">
            <a:off x="4942832" y="2646753"/>
            <a:ext cx="740409" cy="186828"/>
          </a:xfrm>
          <a:custGeom>
            <a:avLst/>
            <a:gdLst>
              <a:gd name="connsiteX0" fmla="*/ 38965 w 902430"/>
              <a:gd name="connsiteY0" fmla="*/ 152002 h 227711"/>
              <a:gd name="connsiteX1" fmla="*/ 75145 w 902430"/>
              <a:gd name="connsiteY1" fmla="*/ 152002 h 227711"/>
              <a:gd name="connsiteX2" fmla="*/ 75145 w 902430"/>
              <a:gd name="connsiteY2" fmla="*/ 159852 h 227711"/>
              <a:gd name="connsiteX3" fmla="*/ 38965 w 902430"/>
              <a:gd name="connsiteY3" fmla="*/ 159852 h 227711"/>
              <a:gd name="connsiteX4" fmla="*/ 38965 w 902430"/>
              <a:gd name="connsiteY4" fmla="*/ 206406 h 227711"/>
              <a:gd name="connsiteX5" fmla="*/ 32638 w 902430"/>
              <a:gd name="connsiteY5" fmla="*/ 206406 h 227711"/>
              <a:gd name="connsiteX6" fmla="*/ 0 w 902430"/>
              <a:gd name="connsiteY6" fmla="*/ 157573 h 227711"/>
              <a:gd name="connsiteX7" fmla="*/ 0 w 902430"/>
              <a:gd name="connsiteY7" fmla="*/ 152002 h 227711"/>
              <a:gd name="connsiteX8" fmla="*/ 21503 w 902430"/>
              <a:gd name="connsiteY8" fmla="*/ 152002 h 227711"/>
              <a:gd name="connsiteX9" fmla="*/ 21503 w 902430"/>
              <a:gd name="connsiteY9" fmla="*/ 82175 h 227711"/>
              <a:gd name="connsiteX10" fmla="*/ 54142 w 902430"/>
              <a:gd name="connsiteY10" fmla="*/ 48013 h 227711"/>
              <a:gd name="connsiteX11" fmla="*/ 79191 w 902430"/>
              <a:gd name="connsiteY11" fmla="*/ 82175 h 227711"/>
              <a:gd name="connsiteX12" fmla="*/ 79191 w 902430"/>
              <a:gd name="connsiteY12" fmla="*/ 96597 h 227711"/>
              <a:gd name="connsiteX13" fmla="*/ 72867 w 902430"/>
              <a:gd name="connsiteY13" fmla="*/ 96597 h 227711"/>
              <a:gd name="connsiteX14" fmla="*/ 72867 w 902430"/>
              <a:gd name="connsiteY14" fmla="*/ 82676 h 227711"/>
              <a:gd name="connsiteX15" fmla="*/ 55912 w 902430"/>
              <a:gd name="connsiteY15" fmla="*/ 54339 h 227711"/>
              <a:gd name="connsiteX16" fmla="*/ 38965 w 902430"/>
              <a:gd name="connsiteY16" fmla="*/ 81668 h 227711"/>
              <a:gd name="connsiteX17" fmla="*/ 38965 w 902430"/>
              <a:gd name="connsiteY17" fmla="*/ 152002 h 227711"/>
              <a:gd name="connsiteX18" fmla="*/ 121937 w 902430"/>
              <a:gd name="connsiteY18" fmla="*/ 114560 h 227711"/>
              <a:gd name="connsiteX19" fmla="*/ 153314 w 902430"/>
              <a:gd name="connsiteY19" fmla="*/ 158583 h 227711"/>
              <a:gd name="connsiteX20" fmla="*/ 181906 w 902430"/>
              <a:gd name="connsiteY20" fmla="*/ 114560 h 227711"/>
              <a:gd name="connsiteX21" fmla="*/ 121937 w 902430"/>
              <a:gd name="connsiteY21" fmla="*/ 114560 h 227711"/>
              <a:gd name="connsiteX22" fmla="*/ 121683 w 902430"/>
              <a:gd name="connsiteY22" fmla="*/ 109243 h 227711"/>
              <a:gd name="connsiteX23" fmla="*/ 192280 w 902430"/>
              <a:gd name="connsiteY23" fmla="*/ 109243 h 227711"/>
              <a:gd name="connsiteX24" fmla="*/ 198600 w 902430"/>
              <a:gd name="connsiteY24" fmla="*/ 114560 h 227711"/>
              <a:gd name="connsiteX25" fmla="*/ 153314 w 902430"/>
              <a:gd name="connsiteY25" fmla="*/ 164147 h 227711"/>
              <a:gd name="connsiteX26" fmla="*/ 100690 w 902430"/>
              <a:gd name="connsiteY26" fmla="*/ 106465 h 227711"/>
              <a:gd name="connsiteX27" fmla="*/ 156347 w 902430"/>
              <a:gd name="connsiteY27" fmla="*/ 48013 h 227711"/>
              <a:gd name="connsiteX28" fmla="*/ 198600 w 902430"/>
              <a:gd name="connsiteY28" fmla="*/ 80905 h 227711"/>
              <a:gd name="connsiteX29" fmla="*/ 195313 w 902430"/>
              <a:gd name="connsiteY29" fmla="*/ 83945 h 227711"/>
              <a:gd name="connsiteX30" fmla="*/ 192026 w 902430"/>
              <a:gd name="connsiteY30" fmla="*/ 80398 h 227711"/>
              <a:gd name="connsiteX31" fmla="*/ 157863 w 902430"/>
              <a:gd name="connsiteY31" fmla="*/ 54339 h 227711"/>
              <a:gd name="connsiteX32" fmla="*/ 129280 w 902430"/>
              <a:gd name="connsiteY32" fmla="*/ 71293 h 227711"/>
              <a:gd name="connsiteX33" fmla="*/ 121683 w 902430"/>
              <a:gd name="connsiteY33" fmla="*/ 109243 h 227711"/>
              <a:gd name="connsiteX34" fmla="*/ 262221 w 902430"/>
              <a:gd name="connsiteY34" fmla="*/ 94320 h 227711"/>
              <a:gd name="connsiteX35" fmla="*/ 240210 w 902430"/>
              <a:gd name="connsiteY35" fmla="*/ 125434 h 227711"/>
              <a:gd name="connsiteX36" fmla="*/ 244258 w 902430"/>
              <a:gd name="connsiteY36" fmla="*/ 146692 h 227711"/>
              <a:gd name="connsiteX37" fmla="*/ 262221 w 902430"/>
              <a:gd name="connsiteY37" fmla="*/ 156812 h 227711"/>
              <a:gd name="connsiteX38" fmla="*/ 284240 w 902430"/>
              <a:gd name="connsiteY38" fmla="*/ 125688 h 227711"/>
              <a:gd name="connsiteX39" fmla="*/ 280192 w 902430"/>
              <a:gd name="connsiteY39" fmla="*/ 104440 h 227711"/>
              <a:gd name="connsiteX40" fmla="*/ 262221 w 902430"/>
              <a:gd name="connsiteY40" fmla="*/ 94320 h 227711"/>
              <a:gd name="connsiteX41" fmla="*/ 232876 w 902430"/>
              <a:gd name="connsiteY41" fmla="*/ 84446 h 227711"/>
              <a:gd name="connsiteX42" fmla="*/ 237179 w 902430"/>
              <a:gd name="connsiteY42" fmla="*/ 96344 h 227711"/>
              <a:gd name="connsiteX43" fmla="*/ 262221 w 902430"/>
              <a:gd name="connsiteY43" fmla="*/ 88502 h 227711"/>
              <a:gd name="connsiteX44" fmla="*/ 303209 w 902430"/>
              <a:gd name="connsiteY44" fmla="*/ 125434 h 227711"/>
              <a:gd name="connsiteX45" fmla="*/ 292836 w 902430"/>
              <a:gd name="connsiteY45" fmla="*/ 149978 h 227711"/>
              <a:gd name="connsiteX46" fmla="*/ 315609 w 902430"/>
              <a:gd name="connsiteY46" fmla="*/ 159852 h 227711"/>
              <a:gd name="connsiteX47" fmla="*/ 318142 w 902430"/>
              <a:gd name="connsiteY47" fmla="*/ 159598 h 227711"/>
              <a:gd name="connsiteX48" fmla="*/ 314093 w 902430"/>
              <a:gd name="connsiteY48" fmla="*/ 152764 h 227711"/>
              <a:gd name="connsiteX49" fmla="*/ 321426 w 902430"/>
              <a:gd name="connsiteY49" fmla="*/ 145430 h 227711"/>
              <a:gd name="connsiteX50" fmla="*/ 328769 w 902430"/>
              <a:gd name="connsiteY50" fmla="*/ 153017 h 227711"/>
              <a:gd name="connsiteX51" fmla="*/ 315864 w 902430"/>
              <a:gd name="connsiteY51" fmla="*/ 165416 h 227711"/>
              <a:gd name="connsiteX52" fmla="*/ 289041 w 902430"/>
              <a:gd name="connsiteY52" fmla="*/ 153525 h 227711"/>
              <a:gd name="connsiteX53" fmla="*/ 262221 w 902430"/>
              <a:gd name="connsiteY53" fmla="*/ 162630 h 227711"/>
              <a:gd name="connsiteX54" fmla="*/ 221241 w 902430"/>
              <a:gd name="connsiteY54" fmla="*/ 125688 h 227711"/>
              <a:gd name="connsiteX55" fmla="*/ 233131 w 902430"/>
              <a:gd name="connsiteY55" fmla="*/ 99630 h 227711"/>
              <a:gd name="connsiteX56" fmla="*/ 225287 w 902430"/>
              <a:gd name="connsiteY56" fmla="*/ 78628 h 227711"/>
              <a:gd name="connsiteX57" fmla="*/ 236417 w 902430"/>
              <a:gd name="connsiteY57" fmla="*/ 56108 h 227711"/>
              <a:gd name="connsiteX58" fmla="*/ 213144 w 902430"/>
              <a:gd name="connsiteY58" fmla="*/ 30812 h 227711"/>
              <a:gd name="connsiteX59" fmla="*/ 269056 w 902430"/>
              <a:gd name="connsiteY59" fmla="*/ -1319 h 227711"/>
              <a:gd name="connsiteX60" fmla="*/ 325229 w 902430"/>
              <a:gd name="connsiteY60" fmla="*/ 31321 h 227711"/>
              <a:gd name="connsiteX61" fmla="*/ 308782 w 902430"/>
              <a:gd name="connsiteY61" fmla="*/ 60158 h 227711"/>
              <a:gd name="connsiteX62" fmla="*/ 265262 w 902430"/>
              <a:gd name="connsiteY62" fmla="*/ 67245 h 227711"/>
              <a:gd name="connsiteX63" fmla="*/ 246283 w 902430"/>
              <a:gd name="connsiteY63" fmla="*/ 67500 h 227711"/>
              <a:gd name="connsiteX64" fmla="*/ 232876 w 902430"/>
              <a:gd name="connsiteY64" fmla="*/ 84446 h 227711"/>
              <a:gd name="connsiteX65" fmla="*/ 269310 w 902430"/>
              <a:gd name="connsiteY65" fmla="*/ 4499 h 227711"/>
              <a:gd name="connsiteX66" fmla="*/ 226295 w 902430"/>
              <a:gd name="connsiteY66" fmla="*/ 30812 h 227711"/>
              <a:gd name="connsiteX67" fmla="*/ 247045 w 902430"/>
              <a:gd name="connsiteY67" fmla="*/ 52569 h 227711"/>
              <a:gd name="connsiteX68" fmla="*/ 261975 w 902430"/>
              <a:gd name="connsiteY68" fmla="*/ 52569 h 227711"/>
              <a:gd name="connsiteX69" fmla="*/ 312069 w 902430"/>
              <a:gd name="connsiteY69" fmla="*/ 30812 h 227711"/>
              <a:gd name="connsiteX70" fmla="*/ 269310 w 902430"/>
              <a:gd name="connsiteY70" fmla="*/ 4499 h 227711"/>
              <a:gd name="connsiteX71" fmla="*/ 374830 w 902430"/>
              <a:gd name="connsiteY71" fmla="*/ 134801 h 227711"/>
              <a:gd name="connsiteX72" fmla="*/ 374830 w 902430"/>
              <a:gd name="connsiteY72" fmla="*/ 162630 h 227711"/>
              <a:gd name="connsiteX73" fmla="*/ 339668 w 902430"/>
              <a:gd name="connsiteY73" fmla="*/ 159852 h 227711"/>
              <a:gd name="connsiteX74" fmla="*/ 339668 w 902430"/>
              <a:gd name="connsiteY74" fmla="*/ 152002 h 227711"/>
              <a:gd name="connsiteX75" fmla="*/ 359399 w 902430"/>
              <a:gd name="connsiteY75" fmla="*/ 137833 h 227711"/>
              <a:gd name="connsiteX76" fmla="*/ 359399 w 902430"/>
              <a:gd name="connsiteY76" fmla="*/ 70031 h 227711"/>
              <a:gd name="connsiteX77" fmla="*/ 339668 w 902430"/>
              <a:gd name="connsiteY77" fmla="*/ 58641 h 227711"/>
              <a:gd name="connsiteX78" fmla="*/ 339668 w 902430"/>
              <a:gd name="connsiteY78" fmla="*/ 50798 h 227711"/>
              <a:gd name="connsiteX79" fmla="*/ 368505 w 902430"/>
              <a:gd name="connsiteY79" fmla="*/ 51561 h 227711"/>
              <a:gd name="connsiteX80" fmla="*/ 400644 w 902430"/>
              <a:gd name="connsiteY80" fmla="*/ 50798 h 227711"/>
              <a:gd name="connsiteX81" fmla="*/ 400644 w 902430"/>
              <a:gd name="connsiteY81" fmla="*/ 58641 h 227711"/>
              <a:gd name="connsiteX82" fmla="*/ 395325 w 902430"/>
              <a:gd name="connsiteY82" fmla="*/ 58641 h 227711"/>
              <a:gd name="connsiteX83" fmla="*/ 376100 w 902430"/>
              <a:gd name="connsiteY83" fmla="*/ 70531 h 227711"/>
              <a:gd name="connsiteX84" fmla="*/ 376100 w 902430"/>
              <a:gd name="connsiteY84" fmla="*/ 109497 h 227711"/>
              <a:gd name="connsiteX85" fmla="*/ 405952 w 902430"/>
              <a:gd name="connsiteY85" fmla="*/ 157066 h 227711"/>
              <a:gd name="connsiteX86" fmla="*/ 408739 w 902430"/>
              <a:gd name="connsiteY86" fmla="*/ 156812 h 227711"/>
              <a:gd name="connsiteX87" fmla="*/ 402922 w 902430"/>
              <a:gd name="connsiteY87" fmla="*/ 146946 h 227711"/>
              <a:gd name="connsiteX88" fmla="*/ 413796 w 902430"/>
              <a:gd name="connsiteY88" fmla="*/ 136063 h 227711"/>
              <a:gd name="connsiteX89" fmla="*/ 424677 w 902430"/>
              <a:gd name="connsiteY89" fmla="*/ 147199 h 227711"/>
              <a:gd name="connsiteX90" fmla="*/ 405952 w 902430"/>
              <a:gd name="connsiteY90" fmla="*/ 162630 h 227711"/>
              <a:gd name="connsiteX91" fmla="*/ 374830 w 902430"/>
              <a:gd name="connsiteY91" fmla="*/ 134801 h 227711"/>
              <a:gd name="connsiteX92" fmla="*/ 515955 w 902430"/>
              <a:gd name="connsiteY92" fmla="*/ 70031 h 227711"/>
              <a:gd name="connsiteX93" fmla="*/ 535688 w 902430"/>
              <a:gd name="connsiteY93" fmla="*/ 49282 h 227711"/>
              <a:gd name="connsiteX94" fmla="*/ 556437 w 902430"/>
              <a:gd name="connsiteY94" fmla="*/ 73316 h 227711"/>
              <a:gd name="connsiteX95" fmla="*/ 556437 w 902430"/>
              <a:gd name="connsiteY95" fmla="*/ 87486 h 227711"/>
              <a:gd name="connsiteX96" fmla="*/ 550110 w 902430"/>
              <a:gd name="connsiteY96" fmla="*/ 87486 h 227711"/>
              <a:gd name="connsiteX97" fmla="*/ 550110 w 902430"/>
              <a:gd name="connsiteY97" fmla="*/ 73316 h 227711"/>
              <a:gd name="connsiteX98" fmla="*/ 540999 w 902430"/>
              <a:gd name="connsiteY98" fmla="*/ 57125 h 227711"/>
              <a:gd name="connsiteX99" fmla="*/ 531639 w 902430"/>
              <a:gd name="connsiteY99" fmla="*/ 69777 h 227711"/>
              <a:gd name="connsiteX100" fmla="*/ 531639 w 902430"/>
              <a:gd name="connsiteY100" fmla="*/ 120379 h 227711"/>
              <a:gd name="connsiteX101" fmla="*/ 522528 w 902430"/>
              <a:gd name="connsiteY101" fmla="*/ 150231 h 227711"/>
              <a:gd name="connsiteX102" fmla="*/ 487865 w 902430"/>
              <a:gd name="connsiteY102" fmla="*/ 164147 h 227711"/>
              <a:gd name="connsiteX103" fmla="*/ 449661 w 902430"/>
              <a:gd name="connsiteY103" fmla="*/ 135554 h 227711"/>
              <a:gd name="connsiteX104" fmla="*/ 461299 w 902430"/>
              <a:gd name="connsiteY104" fmla="*/ 123665 h 227711"/>
              <a:gd name="connsiteX105" fmla="*/ 472942 w 902430"/>
              <a:gd name="connsiteY105" fmla="*/ 135310 h 227711"/>
              <a:gd name="connsiteX106" fmla="*/ 460037 w 902430"/>
              <a:gd name="connsiteY106" fmla="*/ 146946 h 227711"/>
              <a:gd name="connsiteX107" fmla="*/ 487364 w 902430"/>
              <a:gd name="connsiteY107" fmla="*/ 158583 h 227711"/>
              <a:gd name="connsiteX108" fmla="*/ 514184 w 902430"/>
              <a:gd name="connsiteY108" fmla="*/ 126197 h 227711"/>
              <a:gd name="connsiteX109" fmla="*/ 514184 w 902430"/>
              <a:gd name="connsiteY109" fmla="*/ 116838 h 227711"/>
              <a:gd name="connsiteX110" fmla="*/ 467623 w 902430"/>
              <a:gd name="connsiteY110" fmla="*/ 107727 h 227711"/>
              <a:gd name="connsiteX111" fmla="*/ 442328 w 902430"/>
              <a:gd name="connsiteY111" fmla="*/ 74833 h 227711"/>
              <a:gd name="connsiteX112" fmla="*/ 482808 w 902430"/>
              <a:gd name="connsiteY112" fmla="*/ 48013 h 227711"/>
              <a:gd name="connsiteX113" fmla="*/ 515955 w 902430"/>
              <a:gd name="connsiteY113" fmla="*/ 70031 h 227711"/>
              <a:gd name="connsiteX114" fmla="*/ 514184 w 902430"/>
              <a:gd name="connsiteY114" fmla="*/ 111520 h 227711"/>
              <a:gd name="connsiteX115" fmla="*/ 514184 w 902430"/>
              <a:gd name="connsiteY115" fmla="*/ 86224 h 227711"/>
              <a:gd name="connsiteX116" fmla="*/ 484578 w 902430"/>
              <a:gd name="connsiteY116" fmla="*/ 53584 h 227711"/>
              <a:gd name="connsiteX117" fmla="*/ 461807 w 902430"/>
              <a:gd name="connsiteY117" fmla="*/ 75087 h 227711"/>
              <a:gd name="connsiteX118" fmla="*/ 514184 w 902430"/>
              <a:gd name="connsiteY118" fmla="*/ 111520 h 227711"/>
              <a:gd name="connsiteX119" fmla="*/ 601997 w 902430"/>
              <a:gd name="connsiteY119" fmla="*/ 152002 h 227711"/>
              <a:gd name="connsiteX120" fmla="*/ 638177 w 902430"/>
              <a:gd name="connsiteY120" fmla="*/ 152002 h 227711"/>
              <a:gd name="connsiteX121" fmla="*/ 638177 w 902430"/>
              <a:gd name="connsiteY121" fmla="*/ 159852 h 227711"/>
              <a:gd name="connsiteX122" fmla="*/ 601997 w 902430"/>
              <a:gd name="connsiteY122" fmla="*/ 159852 h 227711"/>
              <a:gd name="connsiteX123" fmla="*/ 601997 w 902430"/>
              <a:gd name="connsiteY123" fmla="*/ 206406 h 227711"/>
              <a:gd name="connsiteX124" fmla="*/ 595673 w 902430"/>
              <a:gd name="connsiteY124" fmla="*/ 206406 h 227711"/>
              <a:gd name="connsiteX125" fmla="*/ 563033 w 902430"/>
              <a:gd name="connsiteY125" fmla="*/ 157573 h 227711"/>
              <a:gd name="connsiteX126" fmla="*/ 563033 w 902430"/>
              <a:gd name="connsiteY126" fmla="*/ 152002 h 227711"/>
              <a:gd name="connsiteX127" fmla="*/ 584535 w 902430"/>
              <a:gd name="connsiteY127" fmla="*/ 152002 h 227711"/>
              <a:gd name="connsiteX128" fmla="*/ 584535 w 902430"/>
              <a:gd name="connsiteY128" fmla="*/ 82175 h 227711"/>
              <a:gd name="connsiteX129" fmla="*/ 617174 w 902430"/>
              <a:gd name="connsiteY129" fmla="*/ 48013 h 227711"/>
              <a:gd name="connsiteX130" fmla="*/ 642226 w 902430"/>
              <a:gd name="connsiteY130" fmla="*/ 82175 h 227711"/>
              <a:gd name="connsiteX131" fmla="*/ 642226 w 902430"/>
              <a:gd name="connsiteY131" fmla="*/ 96597 h 227711"/>
              <a:gd name="connsiteX132" fmla="*/ 635898 w 902430"/>
              <a:gd name="connsiteY132" fmla="*/ 96597 h 227711"/>
              <a:gd name="connsiteX133" fmla="*/ 635898 w 902430"/>
              <a:gd name="connsiteY133" fmla="*/ 82676 h 227711"/>
              <a:gd name="connsiteX134" fmla="*/ 618944 w 902430"/>
              <a:gd name="connsiteY134" fmla="*/ 54339 h 227711"/>
              <a:gd name="connsiteX135" fmla="*/ 601997 w 902430"/>
              <a:gd name="connsiteY135" fmla="*/ 81668 h 227711"/>
              <a:gd name="connsiteX136" fmla="*/ 601997 w 902430"/>
              <a:gd name="connsiteY136" fmla="*/ 152002 h 227711"/>
              <a:gd name="connsiteX137" fmla="*/ 684971 w 902430"/>
              <a:gd name="connsiteY137" fmla="*/ 114560 h 227711"/>
              <a:gd name="connsiteX138" fmla="*/ 716348 w 902430"/>
              <a:gd name="connsiteY138" fmla="*/ 158583 h 227711"/>
              <a:gd name="connsiteX139" fmla="*/ 744938 w 902430"/>
              <a:gd name="connsiteY139" fmla="*/ 114560 h 227711"/>
              <a:gd name="connsiteX140" fmla="*/ 684971 w 902430"/>
              <a:gd name="connsiteY140" fmla="*/ 114560 h 227711"/>
              <a:gd name="connsiteX141" fmla="*/ 684717 w 902430"/>
              <a:gd name="connsiteY141" fmla="*/ 109243 h 227711"/>
              <a:gd name="connsiteX142" fmla="*/ 755312 w 902430"/>
              <a:gd name="connsiteY142" fmla="*/ 109243 h 227711"/>
              <a:gd name="connsiteX143" fmla="*/ 761631 w 902430"/>
              <a:gd name="connsiteY143" fmla="*/ 114560 h 227711"/>
              <a:gd name="connsiteX144" fmla="*/ 716348 w 902430"/>
              <a:gd name="connsiteY144" fmla="*/ 164147 h 227711"/>
              <a:gd name="connsiteX145" fmla="*/ 663722 w 902430"/>
              <a:gd name="connsiteY145" fmla="*/ 106465 h 227711"/>
              <a:gd name="connsiteX146" fmla="*/ 719381 w 902430"/>
              <a:gd name="connsiteY146" fmla="*/ 48013 h 227711"/>
              <a:gd name="connsiteX147" fmla="*/ 761631 w 902430"/>
              <a:gd name="connsiteY147" fmla="*/ 80905 h 227711"/>
              <a:gd name="connsiteX148" fmla="*/ 758344 w 902430"/>
              <a:gd name="connsiteY148" fmla="*/ 83945 h 227711"/>
              <a:gd name="connsiteX149" fmla="*/ 755057 w 902430"/>
              <a:gd name="connsiteY149" fmla="*/ 80398 h 227711"/>
              <a:gd name="connsiteX150" fmla="*/ 720894 w 902430"/>
              <a:gd name="connsiteY150" fmla="*/ 54339 h 227711"/>
              <a:gd name="connsiteX151" fmla="*/ 692312 w 902430"/>
              <a:gd name="connsiteY151" fmla="*/ 71293 h 227711"/>
              <a:gd name="connsiteX152" fmla="*/ 684717 w 902430"/>
              <a:gd name="connsiteY152" fmla="*/ 109243 h 227711"/>
              <a:gd name="connsiteX153" fmla="*/ 865235 w 902430"/>
              <a:gd name="connsiteY153" fmla="*/ 64712 h 227711"/>
              <a:gd name="connsiteX154" fmla="*/ 865235 w 902430"/>
              <a:gd name="connsiteY154" fmla="*/ 48013 h 227711"/>
              <a:gd name="connsiteX155" fmla="*/ 902431 w 902430"/>
              <a:gd name="connsiteY155" fmla="*/ 50798 h 227711"/>
              <a:gd name="connsiteX156" fmla="*/ 902431 w 902430"/>
              <a:gd name="connsiteY156" fmla="*/ 58641 h 227711"/>
              <a:gd name="connsiteX157" fmla="*/ 882690 w 902430"/>
              <a:gd name="connsiteY157" fmla="*/ 72809 h 227711"/>
              <a:gd name="connsiteX158" fmla="*/ 882690 w 902430"/>
              <a:gd name="connsiteY158" fmla="*/ 226392 h 227711"/>
              <a:gd name="connsiteX159" fmla="*/ 846256 w 902430"/>
              <a:gd name="connsiteY159" fmla="*/ 223606 h 227711"/>
              <a:gd name="connsiteX160" fmla="*/ 846256 w 902430"/>
              <a:gd name="connsiteY160" fmla="*/ 215764 h 227711"/>
              <a:gd name="connsiteX161" fmla="*/ 865989 w 902430"/>
              <a:gd name="connsiteY161" fmla="*/ 201595 h 227711"/>
              <a:gd name="connsiteX162" fmla="*/ 865989 w 902430"/>
              <a:gd name="connsiteY162" fmla="*/ 146946 h 227711"/>
              <a:gd name="connsiteX163" fmla="*/ 834112 w 902430"/>
              <a:gd name="connsiteY163" fmla="*/ 162630 h 227711"/>
              <a:gd name="connsiteX164" fmla="*/ 777691 w 902430"/>
              <a:gd name="connsiteY164" fmla="*/ 105194 h 227711"/>
              <a:gd name="connsiteX165" fmla="*/ 831326 w 902430"/>
              <a:gd name="connsiteY165" fmla="*/ 48013 h 227711"/>
              <a:gd name="connsiteX166" fmla="*/ 865235 w 902430"/>
              <a:gd name="connsiteY166" fmla="*/ 64712 h 227711"/>
              <a:gd name="connsiteX167" fmla="*/ 865235 w 902430"/>
              <a:gd name="connsiteY167" fmla="*/ 132524 h 227711"/>
              <a:gd name="connsiteX168" fmla="*/ 865235 w 902430"/>
              <a:gd name="connsiteY168" fmla="*/ 80651 h 227711"/>
              <a:gd name="connsiteX169" fmla="*/ 862449 w 902430"/>
              <a:gd name="connsiteY169" fmla="*/ 71293 h 227711"/>
              <a:gd name="connsiteX170" fmla="*/ 832596 w 902430"/>
              <a:gd name="connsiteY170" fmla="*/ 53584 h 227711"/>
              <a:gd name="connsiteX171" fmla="*/ 806030 w 902430"/>
              <a:gd name="connsiteY171" fmla="*/ 69777 h 227711"/>
              <a:gd name="connsiteX172" fmla="*/ 798687 w 902430"/>
              <a:gd name="connsiteY172" fmla="*/ 104941 h 227711"/>
              <a:gd name="connsiteX173" fmla="*/ 806538 w 902430"/>
              <a:gd name="connsiteY173" fmla="*/ 140874 h 227711"/>
              <a:gd name="connsiteX174" fmla="*/ 835129 w 902430"/>
              <a:gd name="connsiteY174" fmla="*/ 157066 h 227711"/>
              <a:gd name="connsiteX175" fmla="*/ 862449 w 902430"/>
              <a:gd name="connsiteY175" fmla="*/ 141881 h 227711"/>
              <a:gd name="connsiteX176" fmla="*/ 865235 w 902430"/>
              <a:gd name="connsiteY176" fmla="*/ 132524 h 227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902430" h="227711">
                <a:moveTo>
                  <a:pt x="38965" y="152002"/>
                </a:moveTo>
                <a:lnTo>
                  <a:pt x="75145" y="152002"/>
                </a:lnTo>
                <a:lnTo>
                  <a:pt x="75145" y="159852"/>
                </a:lnTo>
                <a:lnTo>
                  <a:pt x="38965" y="159852"/>
                </a:lnTo>
                <a:lnTo>
                  <a:pt x="38965" y="206406"/>
                </a:lnTo>
                <a:lnTo>
                  <a:pt x="32638" y="206406"/>
                </a:lnTo>
                <a:cubicBezTo>
                  <a:pt x="32384" y="185657"/>
                  <a:pt x="24790" y="158583"/>
                  <a:pt x="0" y="157573"/>
                </a:cubicBezTo>
                <a:lnTo>
                  <a:pt x="0" y="152002"/>
                </a:lnTo>
                <a:lnTo>
                  <a:pt x="21503" y="152002"/>
                </a:lnTo>
                <a:lnTo>
                  <a:pt x="21503" y="82175"/>
                </a:lnTo>
                <a:cubicBezTo>
                  <a:pt x="21503" y="51053"/>
                  <a:pt x="45039" y="48013"/>
                  <a:pt x="54142" y="48013"/>
                </a:cubicBezTo>
                <a:cubicBezTo>
                  <a:pt x="72105" y="48013"/>
                  <a:pt x="79191" y="65984"/>
                  <a:pt x="79191" y="82175"/>
                </a:cubicBezTo>
                <a:lnTo>
                  <a:pt x="79191" y="96597"/>
                </a:lnTo>
                <a:lnTo>
                  <a:pt x="72867" y="96597"/>
                </a:lnTo>
                <a:lnTo>
                  <a:pt x="72867" y="82676"/>
                </a:lnTo>
                <a:cubicBezTo>
                  <a:pt x="72867" y="63959"/>
                  <a:pt x="65277" y="54339"/>
                  <a:pt x="55912" y="54339"/>
                </a:cubicBezTo>
                <a:cubicBezTo>
                  <a:pt x="38965" y="54339"/>
                  <a:pt x="38965" y="77366"/>
                  <a:pt x="38965" y="81668"/>
                </a:cubicBezTo>
                <a:lnTo>
                  <a:pt x="38965" y="152002"/>
                </a:lnTo>
                <a:close/>
                <a:moveTo>
                  <a:pt x="121937" y="114560"/>
                </a:moveTo>
                <a:cubicBezTo>
                  <a:pt x="123453" y="152256"/>
                  <a:pt x="144711" y="158583"/>
                  <a:pt x="153314" y="158583"/>
                </a:cubicBezTo>
                <a:cubicBezTo>
                  <a:pt x="179374" y="158583"/>
                  <a:pt x="181906" y="124426"/>
                  <a:pt x="181906" y="114560"/>
                </a:cubicBezTo>
                <a:lnTo>
                  <a:pt x="121937" y="114560"/>
                </a:lnTo>
                <a:close/>
                <a:moveTo>
                  <a:pt x="121683" y="109243"/>
                </a:moveTo>
                <a:lnTo>
                  <a:pt x="192280" y="109243"/>
                </a:lnTo>
                <a:cubicBezTo>
                  <a:pt x="197845" y="109243"/>
                  <a:pt x="198600" y="109243"/>
                  <a:pt x="198600" y="114560"/>
                </a:cubicBezTo>
                <a:cubicBezTo>
                  <a:pt x="198600" y="139604"/>
                  <a:pt x="184937" y="164147"/>
                  <a:pt x="153314" y="164147"/>
                </a:cubicBezTo>
                <a:cubicBezTo>
                  <a:pt x="123961" y="164147"/>
                  <a:pt x="100690" y="138088"/>
                  <a:pt x="100690" y="106465"/>
                </a:cubicBezTo>
                <a:cubicBezTo>
                  <a:pt x="100690" y="72555"/>
                  <a:pt x="127248" y="48013"/>
                  <a:pt x="156347" y="48013"/>
                </a:cubicBezTo>
                <a:cubicBezTo>
                  <a:pt x="187215" y="48013"/>
                  <a:pt x="198600" y="76104"/>
                  <a:pt x="198600" y="80905"/>
                </a:cubicBezTo>
                <a:cubicBezTo>
                  <a:pt x="198600" y="83438"/>
                  <a:pt x="196575" y="83945"/>
                  <a:pt x="195313" y="83945"/>
                </a:cubicBezTo>
                <a:cubicBezTo>
                  <a:pt x="193034" y="83945"/>
                  <a:pt x="192526" y="82421"/>
                  <a:pt x="192026" y="80398"/>
                </a:cubicBezTo>
                <a:cubicBezTo>
                  <a:pt x="183169" y="54339"/>
                  <a:pt x="160395" y="54339"/>
                  <a:pt x="157863" y="54339"/>
                </a:cubicBezTo>
                <a:cubicBezTo>
                  <a:pt x="145219" y="54339"/>
                  <a:pt x="135100" y="61934"/>
                  <a:pt x="129280" y="71293"/>
                </a:cubicBezTo>
                <a:cubicBezTo>
                  <a:pt x="121683" y="83438"/>
                  <a:pt x="121683" y="100138"/>
                  <a:pt x="121683" y="109243"/>
                </a:cubicBezTo>
                <a:close/>
                <a:moveTo>
                  <a:pt x="262221" y="94320"/>
                </a:moveTo>
                <a:cubicBezTo>
                  <a:pt x="240210" y="94320"/>
                  <a:pt x="240210" y="119616"/>
                  <a:pt x="240210" y="125434"/>
                </a:cubicBezTo>
                <a:cubicBezTo>
                  <a:pt x="240210" y="132269"/>
                  <a:pt x="240464" y="140365"/>
                  <a:pt x="244258" y="146692"/>
                </a:cubicBezTo>
                <a:cubicBezTo>
                  <a:pt x="246283" y="149724"/>
                  <a:pt x="252102" y="156812"/>
                  <a:pt x="262221" y="156812"/>
                </a:cubicBezTo>
                <a:cubicBezTo>
                  <a:pt x="284240" y="156812"/>
                  <a:pt x="284240" y="131507"/>
                  <a:pt x="284240" y="125688"/>
                </a:cubicBezTo>
                <a:cubicBezTo>
                  <a:pt x="284240" y="118862"/>
                  <a:pt x="283987" y="110767"/>
                  <a:pt x="280192" y="104440"/>
                </a:cubicBezTo>
                <a:cubicBezTo>
                  <a:pt x="278168" y="101400"/>
                  <a:pt x="272341" y="94320"/>
                  <a:pt x="262221" y="94320"/>
                </a:cubicBezTo>
                <a:close/>
                <a:moveTo>
                  <a:pt x="232876" y="84446"/>
                </a:moveTo>
                <a:cubicBezTo>
                  <a:pt x="232876" y="85461"/>
                  <a:pt x="232876" y="91280"/>
                  <a:pt x="237179" y="96344"/>
                </a:cubicBezTo>
                <a:cubicBezTo>
                  <a:pt x="247045" y="89255"/>
                  <a:pt x="257418" y="88502"/>
                  <a:pt x="262221" y="88502"/>
                </a:cubicBezTo>
                <a:cubicBezTo>
                  <a:pt x="285757" y="88502"/>
                  <a:pt x="303209" y="105956"/>
                  <a:pt x="303209" y="125434"/>
                </a:cubicBezTo>
                <a:cubicBezTo>
                  <a:pt x="303209" y="134801"/>
                  <a:pt x="299163" y="144159"/>
                  <a:pt x="292836" y="149978"/>
                </a:cubicBezTo>
                <a:cubicBezTo>
                  <a:pt x="301949" y="158583"/>
                  <a:pt x="311053" y="159852"/>
                  <a:pt x="315609" y="159852"/>
                </a:cubicBezTo>
                <a:cubicBezTo>
                  <a:pt x="316118" y="159852"/>
                  <a:pt x="317380" y="159852"/>
                  <a:pt x="318142" y="159598"/>
                </a:cubicBezTo>
                <a:cubicBezTo>
                  <a:pt x="315356" y="158583"/>
                  <a:pt x="314093" y="155795"/>
                  <a:pt x="314093" y="152764"/>
                </a:cubicBezTo>
                <a:cubicBezTo>
                  <a:pt x="314093" y="148462"/>
                  <a:pt x="317380" y="145430"/>
                  <a:pt x="321426" y="145430"/>
                </a:cubicBezTo>
                <a:cubicBezTo>
                  <a:pt x="323959" y="145430"/>
                  <a:pt x="328769" y="147199"/>
                  <a:pt x="328769" y="153017"/>
                </a:cubicBezTo>
                <a:cubicBezTo>
                  <a:pt x="328769" y="157319"/>
                  <a:pt x="325729" y="165416"/>
                  <a:pt x="315864" y="165416"/>
                </a:cubicBezTo>
                <a:cubicBezTo>
                  <a:pt x="310806" y="165416"/>
                  <a:pt x="299671" y="163900"/>
                  <a:pt x="289041" y="153525"/>
                </a:cubicBezTo>
                <a:cubicBezTo>
                  <a:pt x="278421" y="161875"/>
                  <a:pt x="267794" y="162630"/>
                  <a:pt x="262221" y="162630"/>
                </a:cubicBezTo>
                <a:cubicBezTo>
                  <a:pt x="238693" y="162630"/>
                  <a:pt x="221241" y="145176"/>
                  <a:pt x="221241" y="125688"/>
                </a:cubicBezTo>
                <a:cubicBezTo>
                  <a:pt x="221241" y="114560"/>
                  <a:pt x="226804" y="104941"/>
                  <a:pt x="233131" y="99630"/>
                </a:cubicBezTo>
                <a:cubicBezTo>
                  <a:pt x="229836" y="95836"/>
                  <a:pt x="225287" y="87486"/>
                  <a:pt x="225287" y="78628"/>
                </a:cubicBezTo>
                <a:cubicBezTo>
                  <a:pt x="225287" y="70785"/>
                  <a:pt x="228574" y="61173"/>
                  <a:pt x="236417" y="56108"/>
                </a:cubicBezTo>
                <a:cubicBezTo>
                  <a:pt x="221241" y="51814"/>
                  <a:pt x="213144" y="40932"/>
                  <a:pt x="213144" y="30812"/>
                </a:cubicBezTo>
                <a:cubicBezTo>
                  <a:pt x="213144" y="12596"/>
                  <a:pt x="238185" y="-1319"/>
                  <a:pt x="269056" y="-1319"/>
                </a:cubicBezTo>
                <a:cubicBezTo>
                  <a:pt x="298909" y="-1319"/>
                  <a:pt x="325229" y="11579"/>
                  <a:pt x="325229" y="31321"/>
                </a:cubicBezTo>
                <a:cubicBezTo>
                  <a:pt x="325229" y="40170"/>
                  <a:pt x="321680" y="53076"/>
                  <a:pt x="308782" y="60158"/>
                </a:cubicBezTo>
                <a:cubicBezTo>
                  <a:pt x="295368" y="67245"/>
                  <a:pt x="280692" y="67245"/>
                  <a:pt x="265262" y="67245"/>
                </a:cubicBezTo>
                <a:cubicBezTo>
                  <a:pt x="258935" y="67245"/>
                  <a:pt x="248053" y="67245"/>
                  <a:pt x="246283" y="67500"/>
                </a:cubicBezTo>
                <a:cubicBezTo>
                  <a:pt x="238185" y="68507"/>
                  <a:pt x="232876" y="76349"/>
                  <a:pt x="232876" y="84446"/>
                </a:cubicBezTo>
                <a:close/>
                <a:moveTo>
                  <a:pt x="269310" y="4499"/>
                </a:moveTo>
                <a:cubicBezTo>
                  <a:pt x="243758" y="4499"/>
                  <a:pt x="226295" y="17397"/>
                  <a:pt x="226295" y="30812"/>
                </a:cubicBezTo>
                <a:cubicBezTo>
                  <a:pt x="226295" y="42449"/>
                  <a:pt x="235909" y="51814"/>
                  <a:pt x="247045" y="52569"/>
                </a:cubicBezTo>
                <a:lnTo>
                  <a:pt x="261975" y="52569"/>
                </a:lnTo>
                <a:cubicBezTo>
                  <a:pt x="283733" y="52569"/>
                  <a:pt x="312069" y="52569"/>
                  <a:pt x="312069" y="30812"/>
                </a:cubicBezTo>
                <a:cubicBezTo>
                  <a:pt x="312069" y="17151"/>
                  <a:pt x="294106" y="4499"/>
                  <a:pt x="269310" y="4499"/>
                </a:cubicBezTo>
                <a:close/>
                <a:moveTo>
                  <a:pt x="374830" y="134801"/>
                </a:moveTo>
                <a:lnTo>
                  <a:pt x="374830" y="162630"/>
                </a:lnTo>
                <a:lnTo>
                  <a:pt x="339668" y="159852"/>
                </a:lnTo>
                <a:lnTo>
                  <a:pt x="339668" y="152002"/>
                </a:lnTo>
                <a:cubicBezTo>
                  <a:pt x="357375" y="152002"/>
                  <a:pt x="359399" y="150231"/>
                  <a:pt x="359399" y="137833"/>
                </a:cubicBezTo>
                <a:lnTo>
                  <a:pt x="359399" y="70031"/>
                </a:lnTo>
                <a:cubicBezTo>
                  <a:pt x="359399" y="58641"/>
                  <a:pt x="356613" y="58641"/>
                  <a:pt x="339668" y="58641"/>
                </a:cubicBezTo>
                <a:lnTo>
                  <a:pt x="339668" y="50798"/>
                </a:lnTo>
                <a:cubicBezTo>
                  <a:pt x="349534" y="51053"/>
                  <a:pt x="361424" y="51561"/>
                  <a:pt x="368505" y="51561"/>
                </a:cubicBezTo>
                <a:cubicBezTo>
                  <a:pt x="378625" y="51561"/>
                  <a:pt x="390522" y="51561"/>
                  <a:pt x="400644" y="50798"/>
                </a:cubicBezTo>
                <a:lnTo>
                  <a:pt x="400644" y="58641"/>
                </a:lnTo>
                <a:lnTo>
                  <a:pt x="395325" y="58641"/>
                </a:lnTo>
                <a:cubicBezTo>
                  <a:pt x="376600" y="58641"/>
                  <a:pt x="376100" y="61427"/>
                  <a:pt x="376100" y="70531"/>
                </a:cubicBezTo>
                <a:lnTo>
                  <a:pt x="376100" y="109497"/>
                </a:lnTo>
                <a:cubicBezTo>
                  <a:pt x="376100" y="134547"/>
                  <a:pt x="386722" y="157066"/>
                  <a:pt x="405952" y="157066"/>
                </a:cubicBezTo>
                <a:cubicBezTo>
                  <a:pt x="407723" y="157066"/>
                  <a:pt x="408231" y="157066"/>
                  <a:pt x="408739" y="156812"/>
                </a:cubicBezTo>
                <a:cubicBezTo>
                  <a:pt x="407977" y="156558"/>
                  <a:pt x="402922" y="153525"/>
                  <a:pt x="402922" y="146946"/>
                </a:cubicBezTo>
                <a:cubicBezTo>
                  <a:pt x="402922" y="139857"/>
                  <a:pt x="408231" y="136063"/>
                  <a:pt x="413796" y="136063"/>
                </a:cubicBezTo>
                <a:cubicBezTo>
                  <a:pt x="418352" y="136063"/>
                  <a:pt x="424677" y="139103"/>
                  <a:pt x="424677" y="147199"/>
                </a:cubicBezTo>
                <a:cubicBezTo>
                  <a:pt x="424677" y="155296"/>
                  <a:pt x="416836" y="162630"/>
                  <a:pt x="405952" y="162630"/>
                </a:cubicBezTo>
                <a:cubicBezTo>
                  <a:pt x="387484" y="162630"/>
                  <a:pt x="378378" y="145675"/>
                  <a:pt x="374830" y="134801"/>
                </a:cubicBezTo>
                <a:close/>
                <a:moveTo>
                  <a:pt x="515955" y="70031"/>
                </a:moveTo>
                <a:cubicBezTo>
                  <a:pt x="516963" y="59911"/>
                  <a:pt x="523798" y="49282"/>
                  <a:pt x="535688" y="49282"/>
                </a:cubicBezTo>
                <a:cubicBezTo>
                  <a:pt x="540999" y="49282"/>
                  <a:pt x="556437" y="52823"/>
                  <a:pt x="556437" y="73316"/>
                </a:cubicBezTo>
                <a:lnTo>
                  <a:pt x="556437" y="87486"/>
                </a:lnTo>
                <a:lnTo>
                  <a:pt x="550110" y="87486"/>
                </a:lnTo>
                <a:lnTo>
                  <a:pt x="550110" y="73316"/>
                </a:lnTo>
                <a:cubicBezTo>
                  <a:pt x="550110" y="58641"/>
                  <a:pt x="543785" y="57125"/>
                  <a:pt x="540999" y="57125"/>
                </a:cubicBezTo>
                <a:cubicBezTo>
                  <a:pt x="532647" y="57125"/>
                  <a:pt x="531639" y="68507"/>
                  <a:pt x="531639" y="69777"/>
                </a:cubicBezTo>
                <a:lnTo>
                  <a:pt x="531639" y="120379"/>
                </a:lnTo>
                <a:cubicBezTo>
                  <a:pt x="531639" y="131007"/>
                  <a:pt x="531639" y="140874"/>
                  <a:pt x="522528" y="150231"/>
                </a:cubicBezTo>
                <a:cubicBezTo>
                  <a:pt x="512660" y="160097"/>
                  <a:pt x="500009" y="164147"/>
                  <a:pt x="487865" y="164147"/>
                </a:cubicBezTo>
                <a:cubicBezTo>
                  <a:pt x="467123" y="164147"/>
                  <a:pt x="449661" y="152256"/>
                  <a:pt x="449661" y="135554"/>
                </a:cubicBezTo>
                <a:cubicBezTo>
                  <a:pt x="449661" y="127967"/>
                  <a:pt x="454725" y="123665"/>
                  <a:pt x="461299" y="123665"/>
                </a:cubicBezTo>
                <a:cubicBezTo>
                  <a:pt x="468385" y="123665"/>
                  <a:pt x="472942" y="128729"/>
                  <a:pt x="472942" y="135310"/>
                </a:cubicBezTo>
                <a:cubicBezTo>
                  <a:pt x="472942" y="138342"/>
                  <a:pt x="471672" y="146692"/>
                  <a:pt x="460037" y="146946"/>
                </a:cubicBezTo>
                <a:cubicBezTo>
                  <a:pt x="466869" y="155795"/>
                  <a:pt x="479269" y="158583"/>
                  <a:pt x="487364" y="158583"/>
                </a:cubicBezTo>
                <a:cubicBezTo>
                  <a:pt x="499762" y="158583"/>
                  <a:pt x="514184" y="148715"/>
                  <a:pt x="514184" y="126197"/>
                </a:cubicBezTo>
                <a:lnTo>
                  <a:pt x="514184" y="116838"/>
                </a:lnTo>
                <a:cubicBezTo>
                  <a:pt x="501278" y="116077"/>
                  <a:pt x="483570" y="115314"/>
                  <a:pt x="467623" y="107727"/>
                </a:cubicBezTo>
                <a:cubicBezTo>
                  <a:pt x="448652" y="99123"/>
                  <a:pt x="442328" y="85970"/>
                  <a:pt x="442328" y="74833"/>
                </a:cubicBezTo>
                <a:cubicBezTo>
                  <a:pt x="442328" y="54339"/>
                  <a:pt x="466869" y="48013"/>
                  <a:pt x="482808" y="48013"/>
                </a:cubicBezTo>
                <a:cubicBezTo>
                  <a:pt x="499508" y="48013"/>
                  <a:pt x="511146" y="58133"/>
                  <a:pt x="515955" y="70031"/>
                </a:cubicBezTo>
                <a:close/>
                <a:moveTo>
                  <a:pt x="514184" y="111520"/>
                </a:moveTo>
                <a:lnTo>
                  <a:pt x="514184" y="86224"/>
                </a:lnTo>
                <a:cubicBezTo>
                  <a:pt x="514184" y="62181"/>
                  <a:pt x="495960" y="53584"/>
                  <a:pt x="484578" y="53584"/>
                </a:cubicBezTo>
                <a:cubicBezTo>
                  <a:pt x="472180" y="53584"/>
                  <a:pt x="461807" y="62435"/>
                  <a:pt x="461807" y="75087"/>
                </a:cubicBezTo>
                <a:cubicBezTo>
                  <a:pt x="461807" y="89002"/>
                  <a:pt x="472434" y="110004"/>
                  <a:pt x="514184" y="111520"/>
                </a:cubicBezTo>
                <a:close/>
                <a:moveTo>
                  <a:pt x="601997" y="152002"/>
                </a:moveTo>
                <a:lnTo>
                  <a:pt x="638177" y="152002"/>
                </a:lnTo>
                <a:lnTo>
                  <a:pt x="638177" y="159852"/>
                </a:lnTo>
                <a:lnTo>
                  <a:pt x="601997" y="159852"/>
                </a:lnTo>
                <a:lnTo>
                  <a:pt x="601997" y="206406"/>
                </a:lnTo>
                <a:lnTo>
                  <a:pt x="595673" y="206406"/>
                </a:lnTo>
                <a:cubicBezTo>
                  <a:pt x="595418" y="185657"/>
                  <a:pt x="587822" y="158583"/>
                  <a:pt x="563033" y="157573"/>
                </a:cubicBezTo>
                <a:lnTo>
                  <a:pt x="563033" y="152002"/>
                </a:lnTo>
                <a:lnTo>
                  <a:pt x="584535" y="152002"/>
                </a:lnTo>
                <a:lnTo>
                  <a:pt x="584535" y="82175"/>
                </a:lnTo>
                <a:cubicBezTo>
                  <a:pt x="584535" y="51053"/>
                  <a:pt x="608070" y="48013"/>
                  <a:pt x="617174" y="48013"/>
                </a:cubicBezTo>
                <a:cubicBezTo>
                  <a:pt x="635136" y="48013"/>
                  <a:pt x="642226" y="65984"/>
                  <a:pt x="642226" y="82175"/>
                </a:cubicBezTo>
                <a:lnTo>
                  <a:pt x="642226" y="96597"/>
                </a:lnTo>
                <a:lnTo>
                  <a:pt x="635898" y="96597"/>
                </a:lnTo>
                <a:lnTo>
                  <a:pt x="635898" y="82676"/>
                </a:lnTo>
                <a:cubicBezTo>
                  <a:pt x="635898" y="63959"/>
                  <a:pt x="628312" y="54339"/>
                  <a:pt x="618944" y="54339"/>
                </a:cubicBezTo>
                <a:cubicBezTo>
                  <a:pt x="601997" y="54339"/>
                  <a:pt x="601997" y="77366"/>
                  <a:pt x="601997" y="81668"/>
                </a:cubicBezTo>
                <a:lnTo>
                  <a:pt x="601997" y="152002"/>
                </a:lnTo>
                <a:close/>
                <a:moveTo>
                  <a:pt x="684971" y="114560"/>
                </a:moveTo>
                <a:cubicBezTo>
                  <a:pt x="686488" y="152256"/>
                  <a:pt x="707742" y="158583"/>
                  <a:pt x="716348" y="158583"/>
                </a:cubicBezTo>
                <a:cubicBezTo>
                  <a:pt x="742406" y="158583"/>
                  <a:pt x="744938" y="124426"/>
                  <a:pt x="744938" y="114560"/>
                </a:cubicBezTo>
                <a:lnTo>
                  <a:pt x="684971" y="114560"/>
                </a:lnTo>
                <a:close/>
                <a:moveTo>
                  <a:pt x="684717" y="109243"/>
                </a:moveTo>
                <a:lnTo>
                  <a:pt x="755312" y="109243"/>
                </a:lnTo>
                <a:cubicBezTo>
                  <a:pt x="760877" y="109243"/>
                  <a:pt x="761631" y="109243"/>
                  <a:pt x="761631" y="114560"/>
                </a:cubicBezTo>
                <a:cubicBezTo>
                  <a:pt x="761631" y="139604"/>
                  <a:pt x="747971" y="164147"/>
                  <a:pt x="716348" y="164147"/>
                </a:cubicBezTo>
                <a:cubicBezTo>
                  <a:pt x="686996" y="164147"/>
                  <a:pt x="663722" y="138088"/>
                  <a:pt x="663722" y="106465"/>
                </a:cubicBezTo>
                <a:cubicBezTo>
                  <a:pt x="663722" y="72555"/>
                  <a:pt x="690280" y="48013"/>
                  <a:pt x="719381" y="48013"/>
                </a:cubicBezTo>
                <a:cubicBezTo>
                  <a:pt x="750249" y="48013"/>
                  <a:pt x="761631" y="76104"/>
                  <a:pt x="761631" y="80905"/>
                </a:cubicBezTo>
                <a:cubicBezTo>
                  <a:pt x="761631" y="83438"/>
                  <a:pt x="759607" y="83945"/>
                  <a:pt x="758344" y="83945"/>
                </a:cubicBezTo>
                <a:cubicBezTo>
                  <a:pt x="756066" y="83945"/>
                  <a:pt x="755558" y="82421"/>
                  <a:pt x="755057" y="80398"/>
                </a:cubicBezTo>
                <a:cubicBezTo>
                  <a:pt x="746201" y="54339"/>
                  <a:pt x="723427" y="54339"/>
                  <a:pt x="720894" y="54339"/>
                </a:cubicBezTo>
                <a:cubicBezTo>
                  <a:pt x="708250" y="54339"/>
                  <a:pt x="698131" y="61934"/>
                  <a:pt x="692312" y="71293"/>
                </a:cubicBezTo>
                <a:cubicBezTo>
                  <a:pt x="684717" y="83438"/>
                  <a:pt x="684717" y="100138"/>
                  <a:pt x="684717" y="109243"/>
                </a:cubicBezTo>
                <a:close/>
                <a:moveTo>
                  <a:pt x="865235" y="64712"/>
                </a:moveTo>
                <a:lnTo>
                  <a:pt x="865235" y="48013"/>
                </a:lnTo>
                <a:lnTo>
                  <a:pt x="902431" y="50798"/>
                </a:lnTo>
                <a:lnTo>
                  <a:pt x="902431" y="58641"/>
                </a:lnTo>
                <a:cubicBezTo>
                  <a:pt x="884714" y="58641"/>
                  <a:pt x="882690" y="60410"/>
                  <a:pt x="882690" y="72809"/>
                </a:cubicBezTo>
                <a:lnTo>
                  <a:pt x="882690" y="226392"/>
                </a:lnTo>
                <a:lnTo>
                  <a:pt x="846256" y="223606"/>
                </a:lnTo>
                <a:lnTo>
                  <a:pt x="846256" y="215764"/>
                </a:lnTo>
                <a:cubicBezTo>
                  <a:pt x="863965" y="215764"/>
                  <a:pt x="865989" y="213993"/>
                  <a:pt x="865989" y="201595"/>
                </a:cubicBezTo>
                <a:lnTo>
                  <a:pt x="865989" y="146946"/>
                </a:lnTo>
                <a:cubicBezTo>
                  <a:pt x="858654" y="156049"/>
                  <a:pt x="847773" y="162630"/>
                  <a:pt x="834112" y="162630"/>
                </a:cubicBezTo>
                <a:cubicBezTo>
                  <a:pt x="804260" y="162630"/>
                  <a:pt x="777691" y="137833"/>
                  <a:pt x="777691" y="105194"/>
                </a:cubicBezTo>
                <a:cubicBezTo>
                  <a:pt x="777691" y="73064"/>
                  <a:pt x="802489" y="48013"/>
                  <a:pt x="831326" y="48013"/>
                </a:cubicBezTo>
                <a:cubicBezTo>
                  <a:pt x="847526" y="48013"/>
                  <a:pt x="858908" y="56617"/>
                  <a:pt x="865235" y="64712"/>
                </a:cubicBezTo>
                <a:close/>
                <a:moveTo>
                  <a:pt x="865235" y="132524"/>
                </a:moveTo>
                <a:lnTo>
                  <a:pt x="865235" y="80651"/>
                </a:lnTo>
                <a:cubicBezTo>
                  <a:pt x="865235" y="76104"/>
                  <a:pt x="865235" y="75595"/>
                  <a:pt x="862449" y="71293"/>
                </a:cubicBezTo>
                <a:cubicBezTo>
                  <a:pt x="854862" y="59148"/>
                  <a:pt x="843478" y="53584"/>
                  <a:pt x="832596" y="53584"/>
                </a:cubicBezTo>
                <a:cubicBezTo>
                  <a:pt x="821207" y="53584"/>
                  <a:pt x="812101" y="60158"/>
                  <a:pt x="806030" y="69777"/>
                </a:cubicBezTo>
                <a:cubicBezTo>
                  <a:pt x="799449" y="80152"/>
                  <a:pt x="798687" y="94574"/>
                  <a:pt x="798687" y="104941"/>
                </a:cubicBezTo>
                <a:cubicBezTo>
                  <a:pt x="798687" y="114306"/>
                  <a:pt x="799195" y="129484"/>
                  <a:pt x="806538" y="140874"/>
                </a:cubicBezTo>
                <a:cubicBezTo>
                  <a:pt x="811847" y="148715"/>
                  <a:pt x="821461" y="157066"/>
                  <a:pt x="835129" y="157066"/>
                </a:cubicBezTo>
                <a:cubicBezTo>
                  <a:pt x="843978" y="157066"/>
                  <a:pt x="854608" y="153271"/>
                  <a:pt x="862449" y="141881"/>
                </a:cubicBezTo>
                <a:cubicBezTo>
                  <a:pt x="865235" y="137579"/>
                  <a:pt x="865235" y="137078"/>
                  <a:pt x="865235" y="132524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B550E1-FA8E-6785-5B0B-046AD2275631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 flipV="1">
            <a:off x="4766080" y="2893605"/>
            <a:ext cx="619641" cy="150918"/>
          </a:xfrm>
          <a:custGeom>
            <a:avLst/>
            <a:gdLst>
              <a:gd name="connsiteX0" fmla="*/ 0 w 755234"/>
              <a:gd name="connsiteY0" fmla="*/ 90801 h 183943"/>
              <a:gd name="connsiteX1" fmla="*/ 88051 w 755234"/>
              <a:gd name="connsiteY1" fmla="*/ -1297 h 183943"/>
              <a:gd name="connsiteX2" fmla="*/ 154083 w 755234"/>
              <a:gd name="connsiteY2" fmla="*/ 63218 h 183943"/>
              <a:gd name="connsiteX3" fmla="*/ 150797 w 755234"/>
              <a:gd name="connsiteY3" fmla="*/ 67520 h 183943"/>
              <a:gd name="connsiteX4" fmla="*/ 147765 w 755234"/>
              <a:gd name="connsiteY4" fmla="*/ 63472 h 183943"/>
              <a:gd name="connsiteX5" fmla="*/ 91083 w 755234"/>
              <a:gd name="connsiteY5" fmla="*/ 6544 h 183943"/>
              <a:gd name="connsiteX6" fmla="*/ 26059 w 755234"/>
              <a:gd name="connsiteY6" fmla="*/ 90547 h 183943"/>
              <a:gd name="connsiteX7" fmla="*/ 90829 w 755234"/>
              <a:gd name="connsiteY7" fmla="*/ 174796 h 183943"/>
              <a:gd name="connsiteX8" fmla="*/ 145986 w 755234"/>
              <a:gd name="connsiteY8" fmla="*/ 114837 h 183943"/>
              <a:gd name="connsiteX9" fmla="*/ 150035 w 755234"/>
              <a:gd name="connsiteY9" fmla="*/ 110535 h 183943"/>
              <a:gd name="connsiteX10" fmla="*/ 154083 w 755234"/>
              <a:gd name="connsiteY10" fmla="*/ 116605 h 183943"/>
              <a:gd name="connsiteX11" fmla="*/ 154083 w 755234"/>
              <a:gd name="connsiteY11" fmla="*/ 176566 h 183943"/>
              <a:gd name="connsiteX12" fmla="*/ 151305 w 755234"/>
              <a:gd name="connsiteY12" fmla="*/ 182646 h 183943"/>
              <a:gd name="connsiteX13" fmla="*/ 147257 w 755234"/>
              <a:gd name="connsiteY13" fmla="*/ 179606 h 183943"/>
              <a:gd name="connsiteX14" fmla="*/ 134604 w 755234"/>
              <a:gd name="connsiteY14" fmla="*/ 160882 h 183943"/>
              <a:gd name="connsiteX15" fmla="*/ 88051 w 755234"/>
              <a:gd name="connsiteY15" fmla="*/ 182646 h 183943"/>
              <a:gd name="connsiteX16" fmla="*/ 0 w 755234"/>
              <a:gd name="connsiteY16" fmla="*/ 90801 h 183943"/>
              <a:gd name="connsiteX17" fmla="*/ 267507 w 755234"/>
              <a:gd name="connsiteY17" fmla="*/ 24253 h 183943"/>
              <a:gd name="connsiteX18" fmla="*/ 267507 w 755234"/>
              <a:gd name="connsiteY18" fmla="*/ 1481 h 183943"/>
              <a:gd name="connsiteX19" fmla="*/ 303948 w 755234"/>
              <a:gd name="connsiteY19" fmla="*/ 4267 h 183943"/>
              <a:gd name="connsiteX20" fmla="*/ 303948 w 755234"/>
              <a:gd name="connsiteY20" fmla="*/ 12110 h 183943"/>
              <a:gd name="connsiteX21" fmla="*/ 284207 w 755234"/>
              <a:gd name="connsiteY21" fmla="*/ 26278 h 183943"/>
              <a:gd name="connsiteX22" fmla="*/ 284207 w 755234"/>
              <a:gd name="connsiteY22" fmla="*/ 116099 h 183943"/>
              <a:gd name="connsiteX23" fmla="*/ 247022 w 755234"/>
              <a:gd name="connsiteY23" fmla="*/ 113320 h 183943"/>
              <a:gd name="connsiteX24" fmla="*/ 247022 w 755234"/>
              <a:gd name="connsiteY24" fmla="*/ 105470 h 183943"/>
              <a:gd name="connsiteX25" fmla="*/ 266755 w 755234"/>
              <a:gd name="connsiteY25" fmla="*/ 91302 h 183943"/>
              <a:gd name="connsiteX26" fmla="*/ 266755 w 755234"/>
              <a:gd name="connsiteY26" fmla="*/ 46264 h 183943"/>
              <a:gd name="connsiteX27" fmla="*/ 236139 w 755234"/>
              <a:gd name="connsiteY27" fmla="*/ 7053 h 183943"/>
              <a:gd name="connsiteX28" fmla="*/ 213874 w 755234"/>
              <a:gd name="connsiteY28" fmla="*/ 32096 h 183943"/>
              <a:gd name="connsiteX29" fmla="*/ 213874 w 755234"/>
              <a:gd name="connsiteY29" fmla="*/ 116099 h 183943"/>
              <a:gd name="connsiteX30" fmla="*/ 176679 w 755234"/>
              <a:gd name="connsiteY30" fmla="*/ 113320 h 183943"/>
              <a:gd name="connsiteX31" fmla="*/ 176679 w 755234"/>
              <a:gd name="connsiteY31" fmla="*/ 105470 h 183943"/>
              <a:gd name="connsiteX32" fmla="*/ 196412 w 755234"/>
              <a:gd name="connsiteY32" fmla="*/ 82197 h 183943"/>
              <a:gd name="connsiteX33" fmla="*/ 196412 w 755234"/>
              <a:gd name="connsiteY33" fmla="*/ 44239 h 183943"/>
              <a:gd name="connsiteX34" fmla="*/ 234869 w 755234"/>
              <a:gd name="connsiteY34" fmla="*/ 1481 h 183943"/>
              <a:gd name="connsiteX35" fmla="*/ 267507 w 755234"/>
              <a:gd name="connsiteY35" fmla="*/ 24253 h 183943"/>
              <a:gd name="connsiteX36" fmla="*/ 351426 w 755234"/>
              <a:gd name="connsiteY36" fmla="*/ 88269 h 183943"/>
              <a:gd name="connsiteX37" fmla="*/ 351426 w 755234"/>
              <a:gd name="connsiteY37" fmla="*/ 116099 h 183943"/>
              <a:gd name="connsiteX38" fmla="*/ 316265 w 755234"/>
              <a:gd name="connsiteY38" fmla="*/ 113320 h 183943"/>
              <a:gd name="connsiteX39" fmla="*/ 316265 w 755234"/>
              <a:gd name="connsiteY39" fmla="*/ 105470 h 183943"/>
              <a:gd name="connsiteX40" fmla="*/ 335995 w 755234"/>
              <a:gd name="connsiteY40" fmla="*/ 91302 h 183943"/>
              <a:gd name="connsiteX41" fmla="*/ 335995 w 755234"/>
              <a:gd name="connsiteY41" fmla="*/ 23500 h 183943"/>
              <a:gd name="connsiteX42" fmla="*/ 316265 w 755234"/>
              <a:gd name="connsiteY42" fmla="*/ 12110 h 183943"/>
              <a:gd name="connsiteX43" fmla="*/ 316265 w 755234"/>
              <a:gd name="connsiteY43" fmla="*/ 4267 h 183943"/>
              <a:gd name="connsiteX44" fmla="*/ 345101 w 755234"/>
              <a:gd name="connsiteY44" fmla="*/ 5028 h 183943"/>
              <a:gd name="connsiteX45" fmla="*/ 377240 w 755234"/>
              <a:gd name="connsiteY45" fmla="*/ 4267 h 183943"/>
              <a:gd name="connsiteX46" fmla="*/ 377240 w 755234"/>
              <a:gd name="connsiteY46" fmla="*/ 12110 h 183943"/>
              <a:gd name="connsiteX47" fmla="*/ 371921 w 755234"/>
              <a:gd name="connsiteY47" fmla="*/ 12110 h 183943"/>
              <a:gd name="connsiteX48" fmla="*/ 352696 w 755234"/>
              <a:gd name="connsiteY48" fmla="*/ 23999 h 183943"/>
              <a:gd name="connsiteX49" fmla="*/ 352696 w 755234"/>
              <a:gd name="connsiteY49" fmla="*/ 62964 h 183943"/>
              <a:gd name="connsiteX50" fmla="*/ 382551 w 755234"/>
              <a:gd name="connsiteY50" fmla="*/ 110535 h 183943"/>
              <a:gd name="connsiteX51" fmla="*/ 385335 w 755234"/>
              <a:gd name="connsiteY51" fmla="*/ 110280 h 183943"/>
              <a:gd name="connsiteX52" fmla="*/ 379518 w 755234"/>
              <a:gd name="connsiteY52" fmla="*/ 100414 h 183943"/>
              <a:gd name="connsiteX53" fmla="*/ 390392 w 755234"/>
              <a:gd name="connsiteY53" fmla="*/ 89531 h 183943"/>
              <a:gd name="connsiteX54" fmla="*/ 401273 w 755234"/>
              <a:gd name="connsiteY54" fmla="*/ 100667 h 183943"/>
              <a:gd name="connsiteX55" fmla="*/ 382551 w 755234"/>
              <a:gd name="connsiteY55" fmla="*/ 116099 h 183943"/>
              <a:gd name="connsiteX56" fmla="*/ 351426 w 755234"/>
              <a:gd name="connsiteY56" fmla="*/ 88269 h 183943"/>
              <a:gd name="connsiteX57" fmla="*/ 450547 w 755234"/>
              <a:gd name="connsiteY57" fmla="*/ 88269 h 183943"/>
              <a:gd name="connsiteX58" fmla="*/ 450547 w 755234"/>
              <a:gd name="connsiteY58" fmla="*/ 116099 h 183943"/>
              <a:gd name="connsiteX59" fmla="*/ 415383 w 755234"/>
              <a:gd name="connsiteY59" fmla="*/ 113320 h 183943"/>
              <a:gd name="connsiteX60" fmla="*/ 415383 w 755234"/>
              <a:gd name="connsiteY60" fmla="*/ 105470 h 183943"/>
              <a:gd name="connsiteX61" fmla="*/ 435116 w 755234"/>
              <a:gd name="connsiteY61" fmla="*/ 91302 h 183943"/>
              <a:gd name="connsiteX62" fmla="*/ 435116 w 755234"/>
              <a:gd name="connsiteY62" fmla="*/ 23500 h 183943"/>
              <a:gd name="connsiteX63" fmla="*/ 415383 w 755234"/>
              <a:gd name="connsiteY63" fmla="*/ 12110 h 183943"/>
              <a:gd name="connsiteX64" fmla="*/ 415383 w 755234"/>
              <a:gd name="connsiteY64" fmla="*/ 4267 h 183943"/>
              <a:gd name="connsiteX65" fmla="*/ 444220 w 755234"/>
              <a:gd name="connsiteY65" fmla="*/ 5028 h 183943"/>
              <a:gd name="connsiteX66" fmla="*/ 476358 w 755234"/>
              <a:gd name="connsiteY66" fmla="*/ 4267 h 183943"/>
              <a:gd name="connsiteX67" fmla="*/ 476358 w 755234"/>
              <a:gd name="connsiteY67" fmla="*/ 12110 h 183943"/>
              <a:gd name="connsiteX68" fmla="*/ 471042 w 755234"/>
              <a:gd name="connsiteY68" fmla="*/ 12110 h 183943"/>
              <a:gd name="connsiteX69" fmla="*/ 451817 w 755234"/>
              <a:gd name="connsiteY69" fmla="*/ 23999 h 183943"/>
              <a:gd name="connsiteX70" fmla="*/ 451817 w 755234"/>
              <a:gd name="connsiteY70" fmla="*/ 62964 h 183943"/>
              <a:gd name="connsiteX71" fmla="*/ 481669 w 755234"/>
              <a:gd name="connsiteY71" fmla="*/ 110535 h 183943"/>
              <a:gd name="connsiteX72" fmla="*/ 484456 w 755234"/>
              <a:gd name="connsiteY72" fmla="*/ 110280 h 183943"/>
              <a:gd name="connsiteX73" fmla="*/ 478637 w 755234"/>
              <a:gd name="connsiteY73" fmla="*/ 100414 h 183943"/>
              <a:gd name="connsiteX74" fmla="*/ 489513 w 755234"/>
              <a:gd name="connsiteY74" fmla="*/ 89531 h 183943"/>
              <a:gd name="connsiteX75" fmla="*/ 500394 w 755234"/>
              <a:gd name="connsiteY75" fmla="*/ 100667 h 183943"/>
              <a:gd name="connsiteX76" fmla="*/ 481669 w 755234"/>
              <a:gd name="connsiteY76" fmla="*/ 116099 h 183943"/>
              <a:gd name="connsiteX77" fmla="*/ 450547 w 755234"/>
              <a:gd name="connsiteY77" fmla="*/ 88269 h 183943"/>
              <a:gd name="connsiteX78" fmla="*/ 535751 w 755234"/>
              <a:gd name="connsiteY78" fmla="*/ 68029 h 183943"/>
              <a:gd name="connsiteX79" fmla="*/ 567128 w 755234"/>
              <a:gd name="connsiteY79" fmla="*/ 112049 h 183943"/>
              <a:gd name="connsiteX80" fmla="*/ 595721 w 755234"/>
              <a:gd name="connsiteY80" fmla="*/ 68029 h 183943"/>
              <a:gd name="connsiteX81" fmla="*/ 535751 w 755234"/>
              <a:gd name="connsiteY81" fmla="*/ 68029 h 183943"/>
              <a:gd name="connsiteX82" fmla="*/ 535497 w 755234"/>
              <a:gd name="connsiteY82" fmla="*/ 62710 h 183943"/>
              <a:gd name="connsiteX83" fmla="*/ 606094 w 755234"/>
              <a:gd name="connsiteY83" fmla="*/ 62710 h 183943"/>
              <a:gd name="connsiteX84" fmla="*/ 612411 w 755234"/>
              <a:gd name="connsiteY84" fmla="*/ 68029 h 183943"/>
              <a:gd name="connsiteX85" fmla="*/ 567128 w 755234"/>
              <a:gd name="connsiteY85" fmla="*/ 117615 h 183943"/>
              <a:gd name="connsiteX86" fmla="*/ 514504 w 755234"/>
              <a:gd name="connsiteY86" fmla="*/ 59933 h 183943"/>
              <a:gd name="connsiteX87" fmla="*/ 570161 w 755234"/>
              <a:gd name="connsiteY87" fmla="*/ 1481 h 183943"/>
              <a:gd name="connsiteX88" fmla="*/ 612411 w 755234"/>
              <a:gd name="connsiteY88" fmla="*/ 34373 h 183943"/>
              <a:gd name="connsiteX89" fmla="*/ 609127 w 755234"/>
              <a:gd name="connsiteY89" fmla="*/ 37413 h 183943"/>
              <a:gd name="connsiteX90" fmla="*/ 605840 w 755234"/>
              <a:gd name="connsiteY90" fmla="*/ 33865 h 183943"/>
              <a:gd name="connsiteX91" fmla="*/ 571677 w 755234"/>
              <a:gd name="connsiteY91" fmla="*/ 7806 h 183943"/>
              <a:gd name="connsiteX92" fmla="*/ 543094 w 755234"/>
              <a:gd name="connsiteY92" fmla="*/ 24762 h 183943"/>
              <a:gd name="connsiteX93" fmla="*/ 535497 w 755234"/>
              <a:gd name="connsiteY93" fmla="*/ 62710 h 183943"/>
              <a:gd name="connsiteX94" fmla="*/ 647699 w 755234"/>
              <a:gd name="connsiteY94" fmla="*/ 91302 h 183943"/>
              <a:gd name="connsiteX95" fmla="*/ 647699 w 755234"/>
              <a:gd name="connsiteY95" fmla="*/ 23500 h 183943"/>
              <a:gd name="connsiteX96" fmla="*/ 627966 w 755234"/>
              <a:gd name="connsiteY96" fmla="*/ 12110 h 183943"/>
              <a:gd name="connsiteX97" fmla="*/ 627966 w 755234"/>
              <a:gd name="connsiteY97" fmla="*/ 4267 h 183943"/>
              <a:gd name="connsiteX98" fmla="*/ 656556 w 755234"/>
              <a:gd name="connsiteY98" fmla="*/ 5028 h 183943"/>
              <a:gd name="connsiteX99" fmla="*/ 684892 w 755234"/>
              <a:gd name="connsiteY99" fmla="*/ 4267 h 183943"/>
              <a:gd name="connsiteX100" fmla="*/ 684892 w 755234"/>
              <a:gd name="connsiteY100" fmla="*/ 12110 h 183943"/>
              <a:gd name="connsiteX101" fmla="*/ 665162 w 755234"/>
              <a:gd name="connsiteY101" fmla="*/ 23500 h 183943"/>
              <a:gd name="connsiteX102" fmla="*/ 665162 w 755234"/>
              <a:gd name="connsiteY102" fmla="*/ 70053 h 183943"/>
              <a:gd name="connsiteX103" fmla="*/ 699317 w 755234"/>
              <a:gd name="connsiteY103" fmla="*/ 110535 h 183943"/>
              <a:gd name="connsiteX104" fmla="*/ 718039 w 755234"/>
              <a:gd name="connsiteY104" fmla="*/ 82451 h 183943"/>
              <a:gd name="connsiteX105" fmla="*/ 718039 w 755234"/>
              <a:gd name="connsiteY105" fmla="*/ 23500 h 183943"/>
              <a:gd name="connsiteX106" fmla="*/ 698309 w 755234"/>
              <a:gd name="connsiteY106" fmla="*/ 12110 h 183943"/>
              <a:gd name="connsiteX107" fmla="*/ 698309 w 755234"/>
              <a:gd name="connsiteY107" fmla="*/ 4267 h 183943"/>
              <a:gd name="connsiteX108" fmla="*/ 726899 w 755234"/>
              <a:gd name="connsiteY108" fmla="*/ 5028 h 183943"/>
              <a:gd name="connsiteX109" fmla="*/ 755235 w 755234"/>
              <a:gd name="connsiteY109" fmla="*/ 4267 h 183943"/>
              <a:gd name="connsiteX110" fmla="*/ 755235 w 755234"/>
              <a:gd name="connsiteY110" fmla="*/ 12110 h 183943"/>
              <a:gd name="connsiteX111" fmla="*/ 735494 w 755234"/>
              <a:gd name="connsiteY111" fmla="*/ 19697 h 183943"/>
              <a:gd name="connsiteX112" fmla="*/ 735494 w 755234"/>
              <a:gd name="connsiteY112" fmla="*/ 68029 h 183943"/>
              <a:gd name="connsiteX113" fmla="*/ 727653 w 755234"/>
              <a:gd name="connsiteY113" fmla="*/ 106739 h 183943"/>
              <a:gd name="connsiteX114" fmla="*/ 701085 w 755234"/>
              <a:gd name="connsiteY114" fmla="*/ 116099 h 183943"/>
              <a:gd name="connsiteX115" fmla="*/ 663645 w 755234"/>
              <a:gd name="connsiteY115" fmla="*/ 89531 h 183943"/>
              <a:gd name="connsiteX116" fmla="*/ 663645 w 755234"/>
              <a:gd name="connsiteY116" fmla="*/ 116099 h 183943"/>
              <a:gd name="connsiteX117" fmla="*/ 627966 w 755234"/>
              <a:gd name="connsiteY117" fmla="*/ 113320 h 183943"/>
              <a:gd name="connsiteX118" fmla="*/ 627966 w 755234"/>
              <a:gd name="connsiteY118" fmla="*/ 105470 h 183943"/>
              <a:gd name="connsiteX119" fmla="*/ 647699 w 755234"/>
              <a:gd name="connsiteY119" fmla="*/ 91302 h 18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755234" h="183943">
                <a:moveTo>
                  <a:pt x="0" y="90801"/>
                </a:moveTo>
                <a:cubicBezTo>
                  <a:pt x="0" y="38421"/>
                  <a:pt x="40989" y="-1297"/>
                  <a:pt x="88051" y="-1297"/>
                </a:cubicBezTo>
                <a:cubicBezTo>
                  <a:pt x="129294" y="-1297"/>
                  <a:pt x="154083" y="33865"/>
                  <a:pt x="154083" y="63218"/>
                </a:cubicBezTo>
                <a:cubicBezTo>
                  <a:pt x="154083" y="65750"/>
                  <a:pt x="154083" y="67520"/>
                  <a:pt x="150797" y="67520"/>
                </a:cubicBezTo>
                <a:cubicBezTo>
                  <a:pt x="148011" y="67520"/>
                  <a:pt x="148011" y="66004"/>
                  <a:pt x="147765" y="63472"/>
                </a:cubicBezTo>
                <a:cubicBezTo>
                  <a:pt x="145741" y="27293"/>
                  <a:pt x="118666" y="6544"/>
                  <a:pt x="91083" y="6544"/>
                </a:cubicBezTo>
                <a:cubicBezTo>
                  <a:pt x="75652" y="6544"/>
                  <a:pt x="26059" y="15148"/>
                  <a:pt x="26059" y="90547"/>
                </a:cubicBezTo>
                <a:cubicBezTo>
                  <a:pt x="26059" y="166199"/>
                  <a:pt x="75399" y="174796"/>
                  <a:pt x="90829" y="174796"/>
                </a:cubicBezTo>
                <a:cubicBezTo>
                  <a:pt x="118412" y="174796"/>
                  <a:pt x="140931" y="151777"/>
                  <a:pt x="145986" y="114837"/>
                </a:cubicBezTo>
                <a:cubicBezTo>
                  <a:pt x="146495" y="111296"/>
                  <a:pt x="146495" y="110535"/>
                  <a:pt x="150035" y="110535"/>
                </a:cubicBezTo>
                <a:cubicBezTo>
                  <a:pt x="154083" y="110535"/>
                  <a:pt x="154083" y="111296"/>
                  <a:pt x="154083" y="116605"/>
                </a:cubicBezTo>
                <a:lnTo>
                  <a:pt x="154083" y="176566"/>
                </a:lnTo>
                <a:cubicBezTo>
                  <a:pt x="154083" y="180868"/>
                  <a:pt x="154083" y="182646"/>
                  <a:pt x="151305" y="182646"/>
                </a:cubicBezTo>
                <a:cubicBezTo>
                  <a:pt x="150289" y="182646"/>
                  <a:pt x="149281" y="182646"/>
                  <a:pt x="147257" y="179606"/>
                </a:cubicBezTo>
                <a:lnTo>
                  <a:pt x="134604" y="160882"/>
                </a:lnTo>
                <a:cubicBezTo>
                  <a:pt x="125246" y="169993"/>
                  <a:pt x="112340" y="182646"/>
                  <a:pt x="88051" y="182646"/>
                </a:cubicBezTo>
                <a:cubicBezTo>
                  <a:pt x="40736" y="182646"/>
                  <a:pt x="0" y="142410"/>
                  <a:pt x="0" y="90801"/>
                </a:cubicBezTo>
                <a:close/>
                <a:moveTo>
                  <a:pt x="267507" y="24253"/>
                </a:moveTo>
                <a:lnTo>
                  <a:pt x="267507" y="1481"/>
                </a:lnTo>
                <a:lnTo>
                  <a:pt x="303948" y="4267"/>
                </a:lnTo>
                <a:lnTo>
                  <a:pt x="303948" y="12110"/>
                </a:lnTo>
                <a:cubicBezTo>
                  <a:pt x="286232" y="12110"/>
                  <a:pt x="284207" y="13878"/>
                  <a:pt x="284207" y="26278"/>
                </a:cubicBezTo>
                <a:lnTo>
                  <a:pt x="284207" y="116099"/>
                </a:lnTo>
                <a:lnTo>
                  <a:pt x="247022" y="113320"/>
                </a:lnTo>
                <a:lnTo>
                  <a:pt x="247022" y="105470"/>
                </a:lnTo>
                <a:cubicBezTo>
                  <a:pt x="264731" y="105470"/>
                  <a:pt x="266755" y="103699"/>
                  <a:pt x="266755" y="91302"/>
                </a:cubicBezTo>
                <a:lnTo>
                  <a:pt x="266755" y="46264"/>
                </a:lnTo>
                <a:cubicBezTo>
                  <a:pt x="266755" y="24253"/>
                  <a:pt x="254608" y="7053"/>
                  <a:pt x="236139" y="7053"/>
                </a:cubicBezTo>
                <a:cubicBezTo>
                  <a:pt x="214882" y="7053"/>
                  <a:pt x="213874" y="18943"/>
                  <a:pt x="213874" y="32096"/>
                </a:cubicBezTo>
                <a:lnTo>
                  <a:pt x="213874" y="116099"/>
                </a:lnTo>
                <a:lnTo>
                  <a:pt x="176679" y="113320"/>
                </a:lnTo>
                <a:lnTo>
                  <a:pt x="176679" y="105470"/>
                </a:lnTo>
                <a:cubicBezTo>
                  <a:pt x="196412" y="105470"/>
                  <a:pt x="196412" y="104715"/>
                  <a:pt x="196412" y="82197"/>
                </a:cubicBezTo>
                <a:lnTo>
                  <a:pt x="196412" y="44239"/>
                </a:lnTo>
                <a:cubicBezTo>
                  <a:pt x="196412" y="24507"/>
                  <a:pt x="196412" y="1481"/>
                  <a:pt x="234869" y="1481"/>
                </a:cubicBezTo>
                <a:cubicBezTo>
                  <a:pt x="249046" y="1481"/>
                  <a:pt x="260174" y="8569"/>
                  <a:pt x="267507" y="24253"/>
                </a:cubicBezTo>
                <a:close/>
                <a:moveTo>
                  <a:pt x="351426" y="88269"/>
                </a:moveTo>
                <a:lnTo>
                  <a:pt x="351426" y="116099"/>
                </a:lnTo>
                <a:lnTo>
                  <a:pt x="316265" y="113320"/>
                </a:lnTo>
                <a:lnTo>
                  <a:pt x="316265" y="105470"/>
                </a:lnTo>
                <a:cubicBezTo>
                  <a:pt x="333973" y="105470"/>
                  <a:pt x="335995" y="103699"/>
                  <a:pt x="335995" y="91302"/>
                </a:cubicBezTo>
                <a:lnTo>
                  <a:pt x="335995" y="23500"/>
                </a:lnTo>
                <a:cubicBezTo>
                  <a:pt x="335995" y="12110"/>
                  <a:pt x="333211" y="12110"/>
                  <a:pt x="316265" y="12110"/>
                </a:cubicBezTo>
                <a:lnTo>
                  <a:pt x="316265" y="4267"/>
                </a:lnTo>
                <a:cubicBezTo>
                  <a:pt x="326130" y="4521"/>
                  <a:pt x="338020" y="5028"/>
                  <a:pt x="345101" y="5028"/>
                </a:cubicBezTo>
                <a:cubicBezTo>
                  <a:pt x="355221" y="5028"/>
                  <a:pt x="367121" y="5028"/>
                  <a:pt x="377240" y="4267"/>
                </a:cubicBezTo>
                <a:lnTo>
                  <a:pt x="377240" y="12110"/>
                </a:lnTo>
                <a:lnTo>
                  <a:pt x="371921" y="12110"/>
                </a:lnTo>
                <a:cubicBezTo>
                  <a:pt x="353196" y="12110"/>
                  <a:pt x="352696" y="14895"/>
                  <a:pt x="352696" y="23999"/>
                </a:cubicBezTo>
                <a:lnTo>
                  <a:pt x="352696" y="62964"/>
                </a:lnTo>
                <a:cubicBezTo>
                  <a:pt x="352696" y="88015"/>
                  <a:pt x="363318" y="110535"/>
                  <a:pt x="382551" y="110535"/>
                </a:cubicBezTo>
                <a:cubicBezTo>
                  <a:pt x="384319" y="110535"/>
                  <a:pt x="384827" y="110535"/>
                  <a:pt x="385335" y="110280"/>
                </a:cubicBezTo>
                <a:cubicBezTo>
                  <a:pt x="384573" y="110026"/>
                  <a:pt x="379518" y="106994"/>
                  <a:pt x="379518" y="100414"/>
                </a:cubicBezTo>
                <a:cubicBezTo>
                  <a:pt x="379518" y="93325"/>
                  <a:pt x="384827" y="89531"/>
                  <a:pt x="390392" y="89531"/>
                </a:cubicBezTo>
                <a:cubicBezTo>
                  <a:pt x="394949" y="89531"/>
                  <a:pt x="401273" y="92571"/>
                  <a:pt x="401273" y="100667"/>
                </a:cubicBezTo>
                <a:cubicBezTo>
                  <a:pt x="401273" y="108764"/>
                  <a:pt x="393433" y="116099"/>
                  <a:pt x="382551" y="116099"/>
                </a:cubicBezTo>
                <a:cubicBezTo>
                  <a:pt x="364080" y="116099"/>
                  <a:pt x="354974" y="99143"/>
                  <a:pt x="351426" y="88269"/>
                </a:cubicBezTo>
                <a:close/>
                <a:moveTo>
                  <a:pt x="450547" y="88269"/>
                </a:moveTo>
                <a:lnTo>
                  <a:pt x="450547" y="116099"/>
                </a:lnTo>
                <a:lnTo>
                  <a:pt x="415383" y="113320"/>
                </a:lnTo>
                <a:lnTo>
                  <a:pt x="415383" y="105470"/>
                </a:lnTo>
                <a:cubicBezTo>
                  <a:pt x="433092" y="105470"/>
                  <a:pt x="435116" y="103699"/>
                  <a:pt x="435116" y="91302"/>
                </a:cubicBezTo>
                <a:lnTo>
                  <a:pt x="435116" y="23500"/>
                </a:lnTo>
                <a:cubicBezTo>
                  <a:pt x="435116" y="12110"/>
                  <a:pt x="432330" y="12110"/>
                  <a:pt x="415383" y="12110"/>
                </a:cubicBezTo>
                <a:lnTo>
                  <a:pt x="415383" y="4267"/>
                </a:lnTo>
                <a:cubicBezTo>
                  <a:pt x="425251" y="4521"/>
                  <a:pt x="437141" y="5028"/>
                  <a:pt x="444220" y="5028"/>
                </a:cubicBezTo>
                <a:cubicBezTo>
                  <a:pt x="454342" y="5028"/>
                  <a:pt x="466239" y="5028"/>
                  <a:pt x="476358" y="4267"/>
                </a:cubicBezTo>
                <a:lnTo>
                  <a:pt x="476358" y="12110"/>
                </a:lnTo>
                <a:lnTo>
                  <a:pt x="471042" y="12110"/>
                </a:lnTo>
                <a:cubicBezTo>
                  <a:pt x="452317" y="12110"/>
                  <a:pt x="451817" y="14895"/>
                  <a:pt x="451817" y="23999"/>
                </a:cubicBezTo>
                <a:lnTo>
                  <a:pt x="451817" y="62964"/>
                </a:lnTo>
                <a:cubicBezTo>
                  <a:pt x="451817" y="88015"/>
                  <a:pt x="462437" y="110535"/>
                  <a:pt x="481669" y="110535"/>
                </a:cubicBezTo>
                <a:cubicBezTo>
                  <a:pt x="483440" y="110535"/>
                  <a:pt x="483948" y="110535"/>
                  <a:pt x="484456" y="110280"/>
                </a:cubicBezTo>
                <a:cubicBezTo>
                  <a:pt x="483694" y="110026"/>
                  <a:pt x="478637" y="106994"/>
                  <a:pt x="478637" y="100414"/>
                </a:cubicBezTo>
                <a:cubicBezTo>
                  <a:pt x="478637" y="93325"/>
                  <a:pt x="483948" y="89531"/>
                  <a:pt x="489513" y="89531"/>
                </a:cubicBezTo>
                <a:cubicBezTo>
                  <a:pt x="494067" y="89531"/>
                  <a:pt x="500394" y="92571"/>
                  <a:pt x="500394" y="100667"/>
                </a:cubicBezTo>
                <a:cubicBezTo>
                  <a:pt x="500394" y="108764"/>
                  <a:pt x="492551" y="116099"/>
                  <a:pt x="481669" y="116099"/>
                </a:cubicBezTo>
                <a:cubicBezTo>
                  <a:pt x="463198" y="116099"/>
                  <a:pt x="454095" y="99143"/>
                  <a:pt x="450547" y="88269"/>
                </a:cubicBezTo>
                <a:close/>
                <a:moveTo>
                  <a:pt x="535751" y="68029"/>
                </a:moveTo>
                <a:cubicBezTo>
                  <a:pt x="537268" y="105724"/>
                  <a:pt x="558525" y="112049"/>
                  <a:pt x="567128" y="112049"/>
                </a:cubicBezTo>
                <a:cubicBezTo>
                  <a:pt x="593188" y="112049"/>
                  <a:pt x="595721" y="77895"/>
                  <a:pt x="595721" y="68029"/>
                </a:cubicBezTo>
                <a:lnTo>
                  <a:pt x="535751" y="68029"/>
                </a:lnTo>
                <a:close/>
                <a:moveTo>
                  <a:pt x="535497" y="62710"/>
                </a:moveTo>
                <a:lnTo>
                  <a:pt x="606094" y="62710"/>
                </a:lnTo>
                <a:cubicBezTo>
                  <a:pt x="611659" y="62710"/>
                  <a:pt x="612411" y="62710"/>
                  <a:pt x="612411" y="68029"/>
                </a:cubicBezTo>
                <a:cubicBezTo>
                  <a:pt x="612411" y="93072"/>
                  <a:pt x="598751" y="117615"/>
                  <a:pt x="567128" y="117615"/>
                </a:cubicBezTo>
                <a:cubicBezTo>
                  <a:pt x="537775" y="117615"/>
                  <a:pt x="514504" y="91556"/>
                  <a:pt x="514504" y="59933"/>
                </a:cubicBezTo>
                <a:cubicBezTo>
                  <a:pt x="514504" y="26023"/>
                  <a:pt x="541062" y="1481"/>
                  <a:pt x="570161" y="1481"/>
                </a:cubicBezTo>
                <a:cubicBezTo>
                  <a:pt x="601029" y="1481"/>
                  <a:pt x="612411" y="29572"/>
                  <a:pt x="612411" y="34373"/>
                </a:cubicBezTo>
                <a:cubicBezTo>
                  <a:pt x="612411" y="36905"/>
                  <a:pt x="610389" y="37413"/>
                  <a:pt x="609127" y="37413"/>
                </a:cubicBezTo>
                <a:cubicBezTo>
                  <a:pt x="606848" y="37413"/>
                  <a:pt x="606340" y="35890"/>
                  <a:pt x="605840" y="33865"/>
                </a:cubicBezTo>
                <a:cubicBezTo>
                  <a:pt x="596980" y="7806"/>
                  <a:pt x="574209" y="7806"/>
                  <a:pt x="571677" y="7806"/>
                </a:cubicBezTo>
                <a:cubicBezTo>
                  <a:pt x="559033" y="7806"/>
                  <a:pt x="548911" y="15402"/>
                  <a:pt x="543094" y="24762"/>
                </a:cubicBezTo>
                <a:cubicBezTo>
                  <a:pt x="535497" y="36905"/>
                  <a:pt x="535497" y="53606"/>
                  <a:pt x="535497" y="62710"/>
                </a:cubicBezTo>
                <a:close/>
                <a:moveTo>
                  <a:pt x="647699" y="91302"/>
                </a:moveTo>
                <a:lnTo>
                  <a:pt x="647699" y="23500"/>
                </a:lnTo>
                <a:cubicBezTo>
                  <a:pt x="647699" y="12110"/>
                  <a:pt x="644920" y="12110"/>
                  <a:pt x="627966" y="12110"/>
                </a:cubicBezTo>
                <a:lnTo>
                  <a:pt x="627966" y="4267"/>
                </a:lnTo>
                <a:cubicBezTo>
                  <a:pt x="636823" y="4521"/>
                  <a:pt x="649724" y="5028"/>
                  <a:pt x="656556" y="5028"/>
                </a:cubicBezTo>
                <a:cubicBezTo>
                  <a:pt x="663137" y="5028"/>
                  <a:pt x="676289" y="4521"/>
                  <a:pt x="684892" y="4267"/>
                </a:cubicBezTo>
                <a:lnTo>
                  <a:pt x="684892" y="12110"/>
                </a:lnTo>
                <a:cubicBezTo>
                  <a:pt x="667938" y="12110"/>
                  <a:pt x="665162" y="12110"/>
                  <a:pt x="665162" y="23500"/>
                </a:cubicBezTo>
                <a:lnTo>
                  <a:pt x="665162" y="70053"/>
                </a:lnTo>
                <a:cubicBezTo>
                  <a:pt x="665162" y="96365"/>
                  <a:pt x="683125" y="110535"/>
                  <a:pt x="699317" y="110535"/>
                </a:cubicBezTo>
                <a:cubicBezTo>
                  <a:pt x="715256" y="110535"/>
                  <a:pt x="718039" y="96873"/>
                  <a:pt x="718039" y="82451"/>
                </a:cubicBezTo>
                <a:lnTo>
                  <a:pt x="718039" y="23500"/>
                </a:lnTo>
                <a:cubicBezTo>
                  <a:pt x="718039" y="12110"/>
                  <a:pt x="715256" y="12110"/>
                  <a:pt x="698309" y="12110"/>
                </a:cubicBezTo>
                <a:lnTo>
                  <a:pt x="698309" y="4267"/>
                </a:lnTo>
                <a:cubicBezTo>
                  <a:pt x="707158" y="4521"/>
                  <a:pt x="720064" y="5028"/>
                  <a:pt x="726899" y="5028"/>
                </a:cubicBezTo>
                <a:cubicBezTo>
                  <a:pt x="733470" y="5028"/>
                  <a:pt x="746632" y="4521"/>
                  <a:pt x="755235" y="4267"/>
                </a:cubicBezTo>
                <a:lnTo>
                  <a:pt x="755235" y="12110"/>
                </a:lnTo>
                <a:cubicBezTo>
                  <a:pt x="742075" y="12110"/>
                  <a:pt x="735748" y="12110"/>
                  <a:pt x="735494" y="19697"/>
                </a:cubicBezTo>
                <a:lnTo>
                  <a:pt x="735494" y="68029"/>
                </a:lnTo>
                <a:cubicBezTo>
                  <a:pt x="735494" y="89785"/>
                  <a:pt x="735494" y="97627"/>
                  <a:pt x="727653" y="106739"/>
                </a:cubicBezTo>
                <a:cubicBezTo>
                  <a:pt x="724112" y="111041"/>
                  <a:pt x="715763" y="116099"/>
                  <a:pt x="701085" y="116099"/>
                </a:cubicBezTo>
                <a:cubicBezTo>
                  <a:pt x="682617" y="116099"/>
                  <a:pt x="670724" y="105215"/>
                  <a:pt x="663645" y="89531"/>
                </a:cubicBezTo>
                <a:lnTo>
                  <a:pt x="663645" y="116099"/>
                </a:lnTo>
                <a:lnTo>
                  <a:pt x="627966" y="113320"/>
                </a:lnTo>
                <a:lnTo>
                  <a:pt x="627966" y="105470"/>
                </a:lnTo>
                <a:cubicBezTo>
                  <a:pt x="645675" y="105470"/>
                  <a:pt x="647699" y="103699"/>
                  <a:pt x="647699" y="91302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BEC254B-1833-AF19-563F-29C2360E1A48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 flipV="1">
            <a:off x="5388037" y="2912291"/>
            <a:ext cx="64974" cy="129954"/>
          </a:xfrm>
          <a:custGeom>
            <a:avLst/>
            <a:gdLst>
              <a:gd name="connsiteX0" fmla="*/ 38966 w 79192"/>
              <a:gd name="connsiteY0" fmla="*/ 102692 h 158391"/>
              <a:gd name="connsiteX1" fmla="*/ 75143 w 79192"/>
              <a:gd name="connsiteY1" fmla="*/ 102692 h 158391"/>
              <a:gd name="connsiteX2" fmla="*/ 75143 w 79192"/>
              <a:gd name="connsiteY2" fmla="*/ 110543 h 158391"/>
              <a:gd name="connsiteX3" fmla="*/ 38966 w 79192"/>
              <a:gd name="connsiteY3" fmla="*/ 110543 h 158391"/>
              <a:gd name="connsiteX4" fmla="*/ 38966 w 79192"/>
              <a:gd name="connsiteY4" fmla="*/ 157095 h 158391"/>
              <a:gd name="connsiteX5" fmla="*/ 32639 w 79192"/>
              <a:gd name="connsiteY5" fmla="*/ 157095 h 158391"/>
              <a:gd name="connsiteX6" fmla="*/ 0 w 79192"/>
              <a:gd name="connsiteY6" fmla="*/ 108264 h 158391"/>
              <a:gd name="connsiteX7" fmla="*/ 0 w 79192"/>
              <a:gd name="connsiteY7" fmla="*/ 102692 h 158391"/>
              <a:gd name="connsiteX8" fmla="*/ 21504 w 79192"/>
              <a:gd name="connsiteY8" fmla="*/ 102692 h 158391"/>
              <a:gd name="connsiteX9" fmla="*/ 21504 w 79192"/>
              <a:gd name="connsiteY9" fmla="*/ 32866 h 158391"/>
              <a:gd name="connsiteX10" fmla="*/ 54143 w 79192"/>
              <a:gd name="connsiteY10" fmla="*/ -1297 h 158391"/>
              <a:gd name="connsiteX11" fmla="*/ 79192 w 79192"/>
              <a:gd name="connsiteY11" fmla="*/ 32866 h 158391"/>
              <a:gd name="connsiteX12" fmla="*/ 79192 w 79192"/>
              <a:gd name="connsiteY12" fmla="*/ 47288 h 158391"/>
              <a:gd name="connsiteX13" fmla="*/ 72868 w 79192"/>
              <a:gd name="connsiteY13" fmla="*/ 47288 h 158391"/>
              <a:gd name="connsiteX14" fmla="*/ 72868 w 79192"/>
              <a:gd name="connsiteY14" fmla="*/ 33366 h 158391"/>
              <a:gd name="connsiteX15" fmla="*/ 55913 w 79192"/>
              <a:gd name="connsiteY15" fmla="*/ 5029 h 158391"/>
              <a:gd name="connsiteX16" fmla="*/ 38966 w 79192"/>
              <a:gd name="connsiteY16" fmla="*/ 32359 h 158391"/>
              <a:gd name="connsiteX17" fmla="*/ 38966 w 79192"/>
              <a:gd name="connsiteY17" fmla="*/ 102692 h 15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9192" h="158391">
                <a:moveTo>
                  <a:pt x="38966" y="102692"/>
                </a:moveTo>
                <a:lnTo>
                  <a:pt x="75143" y="102692"/>
                </a:lnTo>
                <a:lnTo>
                  <a:pt x="75143" y="110543"/>
                </a:lnTo>
                <a:lnTo>
                  <a:pt x="38966" y="110543"/>
                </a:lnTo>
                <a:lnTo>
                  <a:pt x="38966" y="157095"/>
                </a:lnTo>
                <a:lnTo>
                  <a:pt x="32639" y="157095"/>
                </a:lnTo>
                <a:cubicBezTo>
                  <a:pt x="32385" y="136348"/>
                  <a:pt x="24788" y="109272"/>
                  <a:pt x="0" y="108264"/>
                </a:cubicBezTo>
                <a:lnTo>
                  <a:pt x="0" y="102692"/>
                </a:lnTo>
                <a:lnTo>
                  <a:pt x="21504" y="102692"/>
                </a:lnTo>
                <a:lnTo>
                  <a:pt x="21504" y="32866"/>
                </a:lnTo>
                <a:cubicBezTo>
                  <a:pt x="21504" y="1744"/>
                  <a:pt x="45037" y="-1297"/>
                  <a:pt x="54143" y="-1297"/>
                </a:cubicBezTo>
                <a:cubicBezTo>
                  <a:pt x="72106" y="-1297"/>
                  <a:pt x="79192" y="16673"/>
                  <a:pt x="79192" y="32866"/>
                </a:cubicBezTo>
                <a:lnTo>
                  <a:pt x="79192" y="47288"/>
                </a:lnTo>
                <a:lnTo>
                  <a:pt x="72868" y="47288"/>
                </a:lnTo>
                <a:lnTo>
                  <a:pt x="72868" y="33366"/>
                </a:lnTo>
                <a:cubicBezTo>
                  <a:pt x="72868" y="14650"/>
                  <a:pt x="65278" y="5029"/>
                  <a:pt x="55913" y="5029"/>
                </a:cubicBezTo>
                <a:cubicBezTo>
                  <a:pt x="38966" y="5029"/>
                  <a:pt x="38966" y="28057"/>
                  <a:pt x="38966" y="32359"/>
                </a:cubicBezTo>
                <a:lnTo>
                  <a:pt x="38966" y="102692"/>
                </a:ln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07CA4E6-6860-F22D-3DED-3747E258D3C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 flipV="1">
            <a:off x="4761932" y="3148561"/>
            <a:ext cx="134722" cy="140537"/>
          </a:xfrm>
          <a:custGeom>
            <a:avLst/>
            <a:gdLst>
              <a:gd name="connsiteX0" fmla="*/ 159393 w 164203"/>
              <a:gd name="connsiteY0" fmla="*/ 170017 h 171290"/>
              <a:gd name="connsiteX1" fmla="*/ 4802 w 164203"/>
              <a:gd name="connsiteY1" fmla="*/ 170017 h 171290"/>
              <a:gd name="connsiteX2" fmla="*/ 0 w 164203"/>
              <a:gd name="connsiteY2" fmla="*/ 113090 h 171290"/>
              <a:gd name="connsiteX3" fmla="*/ 6318 w 164203"/>
              <a:gd name="connsiteY3" fmla="*/ 113090 h 171290"/>
              <a:gd name="connsiteX4" fmla="*/ 51864 w 164203"/>
              <a:gd name="connsiteY4" fmla="*/ 162176 h 171290"/>
              <a:gd name="connsiteX5" fmla="*/ 65524 w 164203"/>
              <a:gd name="connsiteY5" fmla="*/ 161667 h 171290"/>
              <a:gd name="connsiteX6" fmla="*/ 70842 w 164203"/>
              <a:gd name="connsiteY6" fmla="*/ 152055 h 171290"/>
              <a:gd name="connsiteX7" fmla="*/ 70842 w 164203"/>
              <a:gd name="connsiteY7" fmla="*/ 18713 h 171290"/>
              <a:gd name="connsiteX8" fmla="*/ 44275 w 164203"/>
              <a:gd name="connsiteY8" fmla="*/ 6568 h 171290"/>
              <a:gd name="connsiteX9" fmla="*/ 34155 w 164203"/>
              <a:gd name="connsiteY9" fmla="*/ 6568 h 171290"/>
              <a:gd name="connsiteX10" fmla="*/ 34155 w 164203"/>
              <a:gd name="connsiteY10" fmla="*/ -1273 h 171290"/>
              <a:gd name="connsiteX11" fmla="*/ 81971 w 164203"/>
              <a:gd name="connsiteY11" fmla="*/ -512 h 171290"/>
              <a:gd name="connsiteX12" fmla="*/ 130048 w 164203"/>
              <a:gd name="connsiteY12" fmla="*/ -1273 h 171290"/>
              <a:gd name="connsiteX13" fmla="*/ 130048 w 164203"/>
              <a:gd name="connsiteY13" fmla="*/ 6568 h 171290"/>
              <a:gd name="connsiteX14" fmla="*/ 119928 w 164203"/>
              <a:gd name="connsiteY14" fmla="*/ 6568 h 171290"/>
              <a:gd name="connsiteX15" fmla="*/ 93361 w 164203"/>
              <a:gd name="connsiteY15" fmla="*/ 18713 h 171290"/>
              <a:gd name="connsiteX16" fmla="*/ 93361 w 164203"/>
              <a:gd name="connsiteY16" fmla="*/ 152055 h 171290"/>
              <a:gd name="connsiteX17" fmla="*/ 97917 w 164203"/>
              <a:gd name="connsiteY17" fmla="*/ 161667 h 171290"/>
              <a:gd name="connsiteX18" fmla="*/ 112332 w 164203"/>
              <a:gd name="connsiteY18" fmla="*/ 162176 h 171290"/>
              <a:gd name="connsiteX19" fmla="*/ 157877 w 164203"/>
              <a:gd name="connsiteY19" fmla="*/ 113090 h 171290"/>
              <a:gd name="connsiteX20" fmla="*/ 164203 w 164203"/>
              <a:gd name="connsiteY20" fmla="*/ 113090 h 171290"/>
              <a:gd name="connsiteX21" fmla="*/ 159393 w 164203"/>
              <a:gd name="connsiteY21" fmla="*/ 170017 h 17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64203" h="171290">
                <a:moveTo>
                  <a:pt x="159393" y="170017"/>
                </a:moveTo>
                <a:lnTo>
                  <a:pt x="4802" y="170017"/>
                </a:lnTo>
                <a:lnTo>
                  <a:pt x="0" y="113090"/>
                </a:lnTo>
                <a:lnTo>
                  <a:pt x="6318" y="113090"/>
                </a:lnTo>
                <a:cubicBezTo>
                  <a:pt x="9866" y="153824"/>
                  <a:pt x="13660" y="162176"/>
                  <a:pt x="51864" y="162176"/>
                </a:cubicBezTo>
                <a:cubicBezTo>
                  <a:pt x="56419" y="162176"/>
                  <a:pt x="63000" y="162176"/>
                  <a:pt x="65524" y="161667"/>
                </a:cubicBezTo>
                <a:cubicBezTo>
                  <a:pt x="70842" y="160659"/>
                  <a:pt x="70842" y="157873"/>
                  <a:pt x="70842" y="152055"/>
                </a:cubicBezTo>
                <a:lnTo>
                  <a:pt x="70842" y="18713"/>
                </a:lnTo>
                <a:cubicBezTo>
                  <a:pt x="70842" y="10109"/>
                  <a:pt x="70842" y="6568"/>
                  <a:pt x="44275" y="6568"/>
                </a:cubicBezTo>
                <a:lnTo>
                  <a:pt x="34155" y="6568"/>
                </a:lnTo>
                <a:lnTo>
                  <a:pt x="34155" y="-1273"/>
                </a:lnTo>
                <a:cubicBezTo>
                  <a:pt x="44529" y="-512"/>
                  <a:pt x="70334" y="-512"/>
                  <a:pt x="81971" y="-512"/>
                </a:cubicBezTo>
                <a:cubicBezTo>
                  <a:pt x="93615" y="-512"/>
                  <a:pt x="119673" y="-512"/>
                  <a:pt x="130048" y="-1273"/>
                </a:cubicBezTo>
                <a:lnTo>
                  <a:pt x="130048" y="6568"/>
                </a:lnTo>
                <a:lnTo>
                  <a:pt x="119928" y="6568"/>
                </a:lnTo>
                <a:cubicBezTo>
                  <a:pt x="93361" y="6568"/>
                  <a:pt x="93361" y="10109"/>
                  <a:pt x="93361" y="18713"/>
                </a:cubicBezTo>
                <a:lnTo>
                  <a:pt x="93361" y="152055"/>
                </a:lnTo>
                <a:cubicBezTo>
                  <a:pt x="93361" y="157111"/>
                  <a:pt x="93361" y="160659"/>
                  <a:pt x="97917" y="161667"/>
                </a:cubicBezTo>
                <a:cubicBezTo>
                  <a:pt x="100695" y="162176"/>
                  <a:pt x="107529" y="162176"/>
                  <a:pt x="112332" y="162176"/>
                </a:cubicBezTo>
                <a:cubicBezTo>
                  <a:pt x="150543" y="162176"/>
                  <a:pt x="154337" y="153824"/>
                  <a:pt x="157877" y="113090"/>
                </a:cubicBezTo>
                <a:lnTo>
                  <a:pt x="164203" y="113090"/>
                </a:lnTo>
                <a:lnTo>
                  <a:pt x="159393" y="170017"/>
                </a:ln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D1A7D6A-5180-12C3-F07F-3D8DCAA6BE85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V="1">
            <a:off x="4892904" y="3142746"/>
            <a:ext cx="965966" cy="148639"/>
          </a:xfrm>
          <a:custGeom>
            <a:avLst/>
            <a:gdLst>
              <a:gd name="connsiteX0" fmla="*/ 35163 w 1177344"/>
              <a:gd name="connsiteY0" fmla="*/ 85515 h 181165"/>
              <a:gd name="connsiteX1" fmla="*/ 35163 w 1177344"/>
              <a:gd name="connsiteY1" fmla="*/ 113344 h 181165"/>
              <a:gd name="connsiteX2" fmla="*/ 0 w 1177344"/>
              <a:gd name="connsiteY2" fmla="*/ 110566 h 181165"/>
              <a:gd name="connsiteX3" fmla="*/ 0 w 1177344"/>
              <a:gd name="connsiteY3" fmla="*/ 102717 h 181165"/>
              <a:gd name="connsiteX4" fmla="*/ 19733 w 1177344"/>
              <a:gd name="connsiteY4" fmla="*/ 88547 h 181165"/>
              <a:gd name="connsiteX5" fmla="*/ 19733 w 1177344"/>
              <a:gd name="connsiteY5" fmla="*/ 20745 h 181165"/>
              <a:gd name="connsiteX6" fmla="*/ 0 w 1177344"/>
              <a:gd name="connsiteY6" fmla="*/ 9355 h 181165"/>
              <a:gd name="connsiteX7" fmla="*/ 0 w 1177344"/>
              <a:gd name="connsiteY7" fmla="*/ 1514 h 181165"/>
              <a:gd name="connsiteX8" fmla="*/ 28837 w 1177344"/>
              <a:gd name="connsiteY8" fmla="*/ 2275 h 181165"/>
              <a:gd name="connsiteX9" fmla="*/ 60976 w 1177344"/>
              <a:gd name="connsiteY9" fmla="*/ 1514 h 181165"/>
              <a:gd name="connsiteX10" fmla="*/ 60976 w 1177344"/>
              <a:gd name="connsiteY10" fmla="*/ 9355 h 181165"/>
              <a:gd name="connsiteX11" fmla="*/ 55658 w 1177344"/>
              <a:gd name="connsiteY11" fmla="*/ 9355 h 181165"/>
              <a:gd name="connsiteX12" fmla="*/ 36433 w 1177344"/>
              <a:gd name="connsiteY12" fmla="*/ 21246 h 181165"/>
              <a:gd name="connsiteX13" fmla="*/ 36433 w 1177344"/>
              <a:gd name="connsiteY13" fmla="*/ 60211 h 181165"/>
              <a:gd name="connsiteX14" fmla="*/ 66286 w 1177344"/>
              <a:gd name="connsiteY14" fmla="*/ 107780 h 181165"/>
              <a:gd name="connsiteX15" fmla="*/ 69072 w 1177344"/>
              <a:gd name="connsiteY15" fmla="*/ 107526 h 181165"/>
              <a:gd name="connsiteX16" fmla="*/ 63254 w 1177344"/>
              <a:gd name="connsiteY16" fmla="*/ 97660 h 181165"/>
              <a:gd name="connsiteX17" fmla="*/ 74128 w 1177344"/>
              <a:gd name="connsiteY17" fmla="*/ 86778 h 181165"/>
              <a:gd name="connsiteX18" fmla="*/ 85011 w 1177344"/>
              <a:gd name="connsiteY18" fmla="*/ 97914 h 181165"/>
              <a:gd name="connsiteX19" fmla="*/ 66286 w 1177344"/>
              <a:gd name="connsiteY19" fmla="*/ 113344 h 181165"/>
              <a:gd name="connsiteX20" fmla="*/ 35163 w 1177344"/>
              <a:gd name="connsiteY20" fmla="*/ 85515 h 181165"/>
              <a:gd name="connsiteX21" fmla="*/ 176288 w 1177344"/>
              <a:gd name="connsiteY21" fmla="*/ 20745 h 181165"/>
              <a:gd name="connsiteX22" fmla="*/ 196021 w 1177344"/>
              <a:gd name="connsiteY22" fmla="*/ -2 h 181165"/>
              <a:gd name="connsiteX23" fmla="*/ 216770 w 1177344"/>
              <a:gd name="connsiteY23" fmla="*/ 24032 h 181165"/>
              <a:gd name="connsiteX24" fmla="*/ 216770 w 1177344"/>
              <a:gd name="connsiteY24" fmla="*/ 38200 h 181165"/>
              <a:gd name="connsiteX25" fmla="*/ 210443 w 1177344"/>
              <a:gd name="connsiteY25" fmla="*/ 38200 h 181165"/>
              <a:gd name="connsiteX26" fmla="*/ 210443 w 1177344"/>
              <a:gd name="connsiteY26" fmla="*/ 24032 h 181165"/>
              <a:gd name="connsiteX27" fmla="*/ 201332 w 1177344"/>
              <a:gd name="connsiteY27" fmla="*/ 7839 h 181165"/>
              <a:gd name="connsiteX28" fmla="*/ 191972 w 1177344"/>
              <a:gd name="connsiteY28" fmla="*/ 20491 h 181165"/>
              <a:gd name="connsiteX29" fmla="*/ 191972 w 1177344"/>
              <a:gd name="connsiteY29" fmla="*/ 71093 h 181165"/>
              <a:gd name="connsiteX30" fmla="*/ 182861 w 1177344"/>
              <a:gd name="connsiteY30" fmla="*/ 100947 h 181165"/>
              <a:gd name="connsiteX31" fmla="*/ 148198 w 1177344"/>
              <a:gd name="connsiteY31" fmla="*/ 114860 h 181165"/>
              <a:gd name="connsiteX32" fmla="*/ 109994 w 1177344"/>
              <a:gd name="connsiteY32" fmla="*/ 86270 h 181165"/>
              <a:gd name="connsiteX33" fmla="*/ 121629 w 1177344"/>
              <a:gd name="connsiteY33" fmla="*/ 74379 h 181165"/>
              <a:gd name="connsiteX34" fmla="*/ 133275 w 1177344"/>
              <a:gd name="connsiteY34" fmla="*/ 86023 h 181165"/>
              <a:gd name="connsiteX35" fmla="*/ 120369 w 1177344"/>
              <a:gd name="connsiteY35" fmla="*/ 97660 h 181165"/>
              <a:gd name="connsiteX36" fmla="*/ 147697 w 1177344"/>
              <a:gd name="connsiteY36" fmla="*/ 109296 h 181165"/>
              <a:gd name="connsiteX37" fmla="*/ 174517 w 1177344"/>
              <a:gd name="connsiteY37" fmla="*/ 76911 h 181165"/>
              <a:gd name="connsiteX38" fmla="*/ 174517 w 1177344"/>
              <a:gd name="connsiteY38" fmla="*/ 67553 h 181165"/>
              <a:gd name="connsiteX39" fmla="*/ 127957 w 1177344"/>
              <a:gd name="connsiteY39" fmla="*/ 58441 h 181165"/>
              <a:gd name="connsiteX40" fmla="*/ 102660 w 1177344"/>
              <a:gd name="connsiteY40" fmla="*/ 25548 h 181165"/>
              <a:gd name="connsiteX41" fmla="*/ 143140 w 1177344"/>
              <a:gd name="connsiteY41" fmla="*/ -1274 h 181165"/>
              <a:gd name="connsiteX42" fmla="*/ 176288 w 1177344"/>
              <a:gd name="connsiteY42" fmla="*/ 20745 h 181165"/>
              <a:gd name="connsiteX43" fmla="*/ 174517 w 1177344"/>
              <a:gd name="connsiteY43" fmla="*/ 62236 h 181165"/>
              <a:gd name="connsiteX44" fmla="*/ 174517 w 1177344"/>
              <a:gd name="connsiteY44" fmla="*/ 36938 h 181165"/>
              <a:gd name="connsiteX45" fmla="*/ 144911 w 1177344"/>
              <a:gd name="connsiteY45" fmla="*/ 4300 h 181165"/>
              <a:gd name="connsiteX46" fmla="*/ 122137 w 1177344"/>
              <a:gd name="connsiteY46" fmla="*/ 25802 h 181165"/>
              <a:gd name="connsiteX47" fmla="*/ 174517 w 1177344"/>
              <a:gd name="connsiteY47" fmla="*/ 62236 h 181165"/>
              <a:gd name="connsiteX48" fmla="*/ 246384 w 1177344"/>
              <a:gd name="connsiteY48" fmla="*/ 88547 h 181165"/>
              <a:gd name="connsiteX49" fmla="*/ 246384 w 1177344"/>
              <a:gd name="connsiteY49" fmla="*/ 20745 h 181165"/>
              <a:gd name="connsiteX50" fmla="*/ 226651 w 1177344"/>
              <a:gd name="connsiteY50" fmla="*/ 9355 h 181165"/>
              <a:gd name="connsiteX51" fmla="*/ 226651 w 1177344"/>
              <a:gd name="connsiteY51" fmla="*/ 1514 h 181165"/>
              <a:gd name="connsiteX52" fmla="*/ 255243 w 1177344"/>
              <a:gd name="connsiteY52" fmla="*/ 2275 h 181165"/>
              <a:gd name="connsiteX53" fmla="*/ 283580 w 1177344"/>
              <a:gd name="connsiteY53" fmla="*/ 1514 h 181165"/>
              <a:gd name="connsiteX54" fmla="*/ 283580 w 1177344"/>
              <a:gd name="connsiteY54" fmla="*/ 9355 h 181165"/>
              <a:gd name="connsiteX55" fmla="*/ 263846 w 1177344"/>
              <a:gd name="connsiteY55" fmla="*/ 20745 h 181165"/>
              <a:gd name="connsiteX56" fmla="*/ 263846 w 1177344"/>
              <a:gd name="connsiteY56" fmla="*/ 67299 h 181165"/>
              <a:gd name="connsiteX57" fmla="*/ 298002 w 1177344"/>
              <a:gd name="connsiteY57" fmla="*/ 107780 h 181165"/>
              <a:gd name="connsiteX58" fmla="*/ 316727 w 1177344"/>
              <a:gd name="connsiteY58" fmla="*/ 79698 h 181165"/>
              <a:gd name="connsiteX59" fmla="*/ 316727 w 1177344"/>
              <a:gd name="connsiteY59" fmla="*/ 20745 h 181165"/>
              <a:gd name="connsiteX60" fmla="*/ 296994 w 1177344"/>
              <a:gd name="connsiteY60" fmla="*/ 9355 h 181165"/>
              <a:gd name="connsiteX61" fmla="*/ 296994 w 1177344"/>
              <a:gd name="connsiteY61" fmla="*/ 1514 h 181165"/>
              <a:gd name="connsiteX62" fmla="*/ 325584 w 1177344"/>
              <a:gd name="connsiteY62" fmla="*/ 2275 h 181165"/>
              <a:gd name="connsiteX63" fmla="*/ 353923 w 1177344"/>
              <a:gd name="connsiteY63" fmla="*/ 1514 h 181165"/>
              <a:gd name="connsiteX64" fmla="*/ 353923 w 1177344"/>
              <a:gd name="connsiteY64" fmla="*/ 9355 h 181165"/>
              <a:gd name="connsiteX65" fmla="*/ 334182 w 1177344"/>
              <a:gd name="connsiteY65" fmla="*/ 16944 h 181165"/>
              <a:gd name="connsiteX66" fmla="*/ 334182 w 1177344"/>
              <a:gd name="connsiteY66" fmla="*/ 65276 h 181165"/>
              <a:gd name="connsiteX67" fmla="*/ 326338 w 1177344"/>
              <a:gd name="connsiteY67" fmla="*/ 103987 h 181165"/>
              <a:gd name="connsiteX68" fmla="*/ 299772 w 1177344"/>
              <a:gd name="connsiteY68" fmla="*/ 113344 h 181165"/>
              <a:gd name="connsiteX69" fmla="*/ 262330 w 1177344"/>
              <a:gd name="connsiteY69" fmla="*/ 86778 h 181165"/>
              <a:gd name="connsiteX70" fmla="*/ 262330 w 1177344"/>
              <a:gd name="connsiteY70" fmla="*/ 113344 h 181165"/>
              <a:gd name="connsiteX71" fmla="*/ 226651 w 1177344"/>
              <a:gd name="connsiteY71" fmla="*/ 110566 h 181165"/>
              <a:gd name="connsiteX72" fmla="*/ 226651 w 1177344"/>
              <a:gd name="connsiteY72" fmla="*/ 102717 h 181165"/>
              <a:gd name="connsiteX73" fmla="*/ 246384 w 1177344"/>
              <a:gd name="connsiteY73" fmla="*/ 88547 h 181165"/>
              <a:gd name="connsiteX74" fmla="*/ 411773 w 1177344"/>
              <a:gd name="connsiteY74" fmla="*/ 50599 h 181165"/>
              <a:gd name="connsiteX75" fmla="*/ 438085 w 1177344"/>
              <a:gd name="connsiteY75" fmla="*/ 27318 h 181165"/>
              <a:gd name="connsiteX76" fmla="*/ 409495 w 1177344"/>
              <a:gd name="connsiteY76" fmla="*/ 4300 h 181165"/>
              <a:gd name="connsiteX77" fmla="*/ 374331 w 1177344"/>
              <a:gd name="connsiteY77" fmla="*/ 40225 h 181165"/>
              <a:gd name="connsiteX78" fmla="*/ 370786 w 1177344"/>
              <a:gd name="connsiteY78" fmla="*/ 44527 h 181165"/>
              <a:gd name="connsiteX79" fmla="*/ 367499 w 1177344"/>
              <a:gd name="connsiteY79" fmla="*/ 38200 h 181165"/>
              <a:gd name="connsiteX80" fmla="*/ 367499 w 1177344"/>
              <a:gd name="connsiteY80" fmla="*/ 4799 h 181165"/>
              <a:gd name="connsiteX81" fmla="*/ 370285 w 1177344"/>
              <a:gd name="connsiteY81" fmla="*/ -1274 h 181165"/>
              <a:gd name="connsiteX82" fmla="*/ 376602 w 1177344"/>
              <a:gd name="connsiteY82" fmla="*/ 3791 h 181165"/>
              <a:gd name="connsiteX83" fmla="*/ 381667 w 1177344"/>
              <a:gd name="connsiteY83" fmla="*/ 9609 h 181165"/>
              <a:gd name="connsiteX84" fmla="*/ 409495 w 1177344"/>
              <a:gd name="connsiteY84" fmla="*/ -1274 h 181165"/>
              <a:gd name="connsiteX85" fmla="*/ 450232 w 1177344"/>
              <a:gd name="connsiteY85" fmla="*/ 33898 h 181165"/>
              <a:gd name="connsiteX86" fmla="*/ 439609 w 1177344"/>
              <a:gd name="connsiteY86" fmla="*/ 57934 h 181165"/>
              <a:gd name="connsiteX87" fmla="*/ 410765 w 1177344"/>
              <a:gd name="connsiteY87" fmla="*/ 70077 h 181165"/>
              <a:gd name="connsiteX88" fmla="*/ 379642 w 1177344"/>
              <a:gd name="connsiteY88" fmla="*/ 90826 h 181165"/>
              <a:gd name="connsiteX89" fmla="*/ 407979 w 1177344"/>
              <a:gd name="connsiteY89" fmla="*/ 110059 h 181165"/>
              <a:gd name="connsiteX90" fmla="*/ 437588 w 1177344"/>
              <a:gd name="connsiteY90" fmla="*/ 79444 h 181165"/>
              <a:gd name="connsiteX91" fmla="*/ 440618 w 1177344"/>
              <a:gd name="connsiteY91" fmla="*/ 77165 h 181165"/>
              <a:gd name="connsiteX92" fmla="*/ 443905 w 1177344"/>
              <a:gd name="connsiteY92" fmla="*/ 83238 h 181165"/>
              <a:gd name="connsiteX93" fmla="*/ 443905 w 1177344"/>
              <a:gd name="connsiteY93" fmla="*/ 108788 h 181165"/>
              <a:gd name="connsiteX94" fmla="*/ 441126 w 1177344"/>
              <a:gd name="connsiteY94" fmla="*/ 114860 h 181165"/>
              <a:gd name="connsiteX95" fmla="*/ 436064 w 1177344"/>
              <a:gd name="connsiteY95" fmla="*/ 111828 h 181165"/>
              <a:gd name="connsiteX96" fmla="*/ 431761 w 1177344"/>
              <a:gd name="connsiteY96" fmla="*/ 107780 h 181165"/>
              <a:gd name="connsiteX97" fmla="*/ 407979 w 1177344"/>
              <a:gd name="connsiteY97" fmla="*/ 114860 h 181165"/>
              <a:gd name="connsiteX98" fmla="*/ 367499 w 1177344"/>
              <a:gd name="connsiteY98" fmla="*/ 83746 h 181165"/>
              <a:gd name="connsiteX99" fmla="*/ 378380 w 1177344"/>
              <a:gd name="connsiteY99" fmla="*/ 62236 h 181165"/>
              <a:gd name="connsiteX100" fmla="*/ 411773 w 1177344"/>
              <a:gd name="connsiteY100" fmla="*/ 50599 h 181165"/>
              <a:gd name="connsiteX101" fmla="*/ 503226 w 1177344"/>
              <a:gd name="connsiteY101" fmla="*/ 110566 h 181165"/>
              <a:gd name="connsiteX102" fmla="*/ 503226 w 1177344"/>
              <a:gd name="connsiteY102" fmla="*/ 139912 h 181165"/>
              <a:gd name="connsiteX103" fmla="*/ 526505 w 1177344"/>
              <a:gd name="connsiteY103" fmla="*/ 174320 h 181165"/>
              <a:gd name="connsiteX104" fmla="*/ 534857 w 1177344"/>
              <a:gd name="connsiteY104" fmla="*/ 172550 h 181165"/>
              <a:gd name="connsiteX105" fmla="*/ 527260 w 1177344"/>
              <a:gd name="connsiteY105" fmla="*/ 161923 h 181165"/>
              <a:gd name="connsiteX106" fmla="*/ 538144 w 1177344"/>
              <a:gd name="connsiteY106" fmla="*/ 151047 h 181165"/>
              <a:gd name="connsiteX107" fmla="*/ 549279 w 1177344"/>
              <a:gd name="connsiteY107" fmla="*/ 162177 h 181165"/>
              <a:gd name="connsiteX108" fmla="*/ 526505 w 1177344"/>
              <a:gd name="connsiteY108" fmla="*/ 179892 h 181165"/>
              <a:gd name="connsiteX109" fmla="*/ 487288 w 1177344"/>
              <a:gd name="connsiteY109" fmla="*/ 139657 h 181165"/>
              <a:gd name="connsiteX110" fmla="*/ 487288 w 1177344"/>
              <a:gd name="connsiteY110" fmla="*/ 110566 h 181165"/>
              <a:gd name="connsiteX111" fmla="*/ 467301 w 1177344"/>
              <a:gd name="connsiteY111" fmla="*/ 110566 h 181165"/>
              <a:gd name="connsiteX112" fmla="*/ 467301 w 1177344"/>
              <a:gd name="connsiteY112" fmla="*/ 102717 h 181165"/>
              <a:gd name="connsiteX113" fmla="*/ 487288 w 1177344"/>
              <a:gd name="connsiteY113" fmla="*/ 102717 h 181165"/>
              <a:gd name="connsiteX114" fmla="*/ 487288 w 1177344"/>
              <a:gd name="connsiteY114" fmla="*/ 20745 h 181165"/>
              <a:gd name="connsiteX115" fmla="*/ 467554 w 1177344"/>
              <a:gd name="connsiteY115" fmla="*/ 9355 h 181165"/>
              <a:gd name="connsiteX116" fmla="*/ 467554 w 1177344"/>
              <a:gd name="connsiteY116" fmla="*/ 1514 h 181165"/>
              <a:gd name="connsiteX117" fmla="*/ 496399 w 1177344"/>
              <a:gd name="connsiteY117" fmla="*/ 2275 h 181165"/>
              <a:gd name="connsiteX118" fmla="*/ 528530 w 1177344"/>
              <a:gd name="connsiteY118" fmla="*/ 1514 h 181165"/>
              <a:gd name="connsiteX119" fmla="*/ 528530 w 1177344"/>
              <a:gd name="connsiteY119" fmla="*/ 9355 h 181165"/>
              <a:gd name="connsiteX120" fmla="*/ 523213 w 1177344"/>
              <a:gd name="connsiteY120" fmla="*/ 9355 h 181165"/>
              <a:gd name="connsiteX121" fmla="*/ 503988 w 1177344"/>
              <a:gd name="connsiteY121" fmla="*/ 21246 h 181165"/>
              <a:gd name="connsiteX122" fmla="*/ 503988 w 1177344"/>
              <a:gd name="connsiteY122" fmla="*/ 102717 h 181165"/>
              <a:gd name="connsiteX123" fmla="*/ 532833 w 1177344"/>
              <a:gd name="connsiteY123" fmla="*/ 102717 h 181165"/>
              <a:gd name="connsiteX124" fmla="*/ 532833 w 1177344"/>
              <a:gd name="connsiteY124" fmla="*/ 110566 h 181165"/>
              <a:gd name="connsiteX125" fmla="*/ 503226 w 1177344"/>
              <a:gd name="connsiteY125" fmla="*/ 110566 h 181165"/>
              <a:gd name="connsiteX126" fmla="*/ 655456 w 1177344"/>
              <a:gd name="connsiteY126" fmla="*/ 55655 h 181165"/>
              <a:gd name="connsiteX127" fmla="*/ 599536 w 1177344"/>
              <a:gd name="connsiteY127" fmla="*/ 114860 h 181165"/>
              <a:gd name="connsiteX128" fmla="*/ 543368 w 1177344"/>
              <a:gd name="connsiteY128" fmla="*/ 55655 h 181165"/>
              <a:gd name="connsiteX129" fmla="*/ 599281 w 1177344"/>
              <a:gd name="connsiteY129" fmla="*/ -1274 h 181165"/>
              <a:gd name="connsiteX130" fmla="*/ 655456 w 1177344"/>
              <a:gd name="connsiteY130" fmla="*/ 55655 h 181165"/>
              <a:gd name="connsiteX131" fmla="*/ 599536 w 1177344"/>
              <a:gd name="connsiteY131" fmla="*/ 5053 h 181165"/>
              <a:gd name="connsiteX132" fmla="*/ 570691 w 1177344"/>
              <a:gd name="connsiteY132" fmla="*/ 22007 h 181165"/>
              <a:gd name="connsiteX133" fmla="*/ 564364 w 1177344"/>
              <a:gd name="connsiteY133" fmla="*/ 57679 h 181165"/>
              <a:gd name="connsiteX134" fmla="*/ 570437 w 1177344"/>
              <a:gd name="connsiteY134" fmla="*/ 92342 h 181165"/>
              <a:gd name="connsiteX135" fmla="*/ 599281 w 1177344"/>
              <a:gd name="connsiteY135" fmla="*/ 109296 h 181165"/>
              <a:gd name="connsiteX136" fmla="*/ 627872 w 1177344"/>
              <a:gd name="connsiteY136" fmla="*/ 92849 h 181165"/>
              <a:gd name="connsiteX137" fmla="*/ 634453 w 1177344"/>
              <a:gd name="connsiteY137" fmla="*/ 57679 h 181165"/>
              <a:gd name="connsiteX138" fmla="*/ 628888 w 1177344"/>
              <a:gd name="connsiteY138" fmla="*/ 23778 h 181165"/>
              <a:gd name="connsiteX139" fmla="*/ 599536 w 1177344"/>
              <a:gd name="connsiteY139" fmla="*/ 5053 h 181165"/>
              <a:gd name="connsiteX140" fmla="*/ 705057 w 1177344"/>
              <a:gd name="connsiteY140" fmla="*/ 85515 h 181165"/>
              <a:gd name="connsiteX141" fmla="*/ 705057 w 1177344"/>
              <a:gd name="connsiteY141" fmla="*/ 113344 h 181165"/>
              <a:gd name="connsiteX142" fmla="*/ 669893 w 1177344"/>
              <a:gd name="connsiteY142" fmla="*/ 110566 h 181165"/>
              <a:gd name="connsiteX143" fmla="*/ 669893 w 1177344"/>
              <a:gd name="connsiteY143" fmla="*/ 102717 h 181165"/>
              <a:gd name="connsiteX144" fmla="*/ 689627 w 1177344"/>
              <a:gd name="connsiteY144" fmla="*/ 88547 h 181165"/>
              <a:gd name="connsiteX145" fmla="*/ 689627 w 1177344"/>
              <a:gd name="connsiteY145" fmla="*/ 20745 h 181165"/>
              <a:gd name="connsiteX146" fmla="*/ 669893 w 1177344"/>
              <a:gd name="connsiteY146" fmla="*/ 9355 h 181165"/>
              <a:gd name="connsiteX147" fmla="*/ 669893 w 1177344"/>
              <a:gd name="connsiteY147" fmla="*/ 1514 h 181165"/>
              <a:gd name="connsiteX148" fmla="*/ 698730 w 1177344"/>
              <a:gd name="connsiteY148" fmla="*/ 2275 h 181165"/>
              <a:gd name="connsiteX149" fmla="*/ 730869 w 1177344"/>
              <a:gd name="connsiteY149" fmla="*/ 1514 h 181165"/>
              <a:gd name="connsiteX150" fmla="*/ 730869 w 1177344"/>
              <a:gd name="connsiteY150" fmla="*/ 9355 h 181165"/>
              <a:gd name="connsiteX151" fmla="*/ 725550 w 1177344"/>
              <a:gd name="connsiteY151" fmla="*/ 9355 h 181165"/>
              <a:gd name="connsiteX152" fmla="*/ 706327 w 1177344"/>
              <a:gd name="connsiteY152" fmla="*/ 21246 h 181165"/>
              <a:gd name="connsiteX153" fmla="*/ 706327 w 1177344"/>
              <a:gd name="connsiteY153" fmla="*/ 60211 h 181165"/>
              <a:gd name="connsiteX154" fmla="*/ 736180 w 1177344"/>
              <a:gd name="connsiteY154" fmla="*/ 107780 h 181165"/>
              <a:gd name="connsiteX155" fmla="*/ 738966 w 1177344"/>
              <a:gd name="connsiteY155" fmla="*/ 107526 h 181165"/>
              <a:gd name="connsiteX156" fmla="*/ 733147 w 1177344"/>
              <a:gd name="connsiteY156" fmla="*/ 97660 h 181165"/>
              <a:gd name="connsiteX157" fmla="*/ 744021 w 1177344"/>
              <a:gd name="connsiteY157" fmla="*/ 86778 h 181165"/>
              <a:gd name="connsiteX158" fmla="*/ 754905 w 1177344"/>
              <a:gd name="connsiteY158" fmla="*/ 97914 h 181165"/>
              <a:gd name="connsiteX159" fmla="*/ 736180 w 1177344"/>
              <a:gd name="connsiteY159" fmla="*/ 113344 h 181165"/>
              <a:gd name="connsiteX160" fmla="*/ 705057 w 1177344"/>
              <a:gd name="connsiteY160" fmla="*/ 85515 h 181165"/>
              <a:gd name="connsiteX161" fmla="*/ 789753 w 1177344"/>
              <a:gd name="connsiteY161" fmla="*/ 88547 h 181165"/>
              <a:gd name="connsiteX162" fmla="*/ 789753 w 1177344"/>
              <a:gd name="connsiteY162" fmla="*/ 20745 h 181165"/>
              <a:gd name="connsiteX163" fmla="*/ 770020 w 1177344"/>
              <a:gd name="connsiteY163" fmla="*/ 9355 h 181165"/>
              <a:gd name="connsiteX164" fmla="*/ 770020 w 1177344"/>
              <a:gd name="connsiteY164" fmla="*/ 1514 h 181165"/>
              <a:gd name="connsiteX165" fmla="*/ 798613 w 1177344"/>
              <a:gd name="connsiteY165" fmla="*/ 2275 h 181165"/>
              <a:gd name="connsiteX166" fmla="*/ 826949 w 1177344"/>
              <a:gd name="connsiteY166" fmla="*/ 1514 h 181165"/>
              <a:gd name="connsiteX167" fmla="*/ 826949 w 1177344"/>
              <a:gd name="connsiteY167" fmla="*/ 9355 h 181165"/>
              <a:gd name="connsiteX168" fmla="*/ 807216 w 1177344"/>
              <a:gd name="connsiteY168" fmla="*/ 20745 h 181165"/>
              <a:gd name="connsiteX169" fmla="*/ 807216 w 1177344"/>
              <a:gd name="connsiteY169" fmla="*/ 67299 h 181165"/>
              <a:gd name="connsiteX170" fmla="*/ 841372 w 1177344"/>
              <a:gd name="connsiteY170" fmla="*/ 107780 h 181165"/>
              <a:gd name="connsiteX171" fmla="*/ 860096 w 1177344"/>
              <a:gd name="connsiteY171" fmla="*/ 79698 h 181165"/>
              <a:gd name="connsiteX172" fmla="*/ 860096 w 1177344"/>
              <a:gd name="connsiteY172" fmla="*/ 20745 h 181165"/>
              <a:gd name="connsiteX173" fmla="*/ 840363 w 1177344"/>
              <a:gd name="connsiteY173" fmla="*/ 9355 h 181165"/>
              <a:gd name="connsiteX174" fmla="*/ 840363 w 1177344"/>
              <a:gd name="connsiteY174" fmla="*/ 1514 h 181165"/>
              <a:gd name="connsiteX175" fmla="*/ 868953 w 1177344"/>
              <a:gd name="connsiteY175" fmla="*/ 2275 h 181165"/>
              <a:gd name="connsiteX176" fmla="*/ 897292 w 1177344"/>
              <a:gd name="connsiteY176" fmla="*/ 1514 h 181165"/>
              <a:gd name="connsiteX177" fmla="*/ 897292 w 1177344"/>
              <a:gd name="connsiteY177" fmla="*/ 9355 h 181165"/>
              <a:gd name="connsiteX178" fmla="*/ 877551 w 1177344"/>
              <a:gd name="connsiteY178" fmla="*/ 20745 h 181165"/>
              <a:gd name="connsiteX179" fmla="*/ 877551 w 1177344"/>
              <a:gd name="connsiteY179" fmla="*/ 67299 h 181165"/>
              <a:gd name="connsiteX180" fmla="*/ 911714 w 1177344"/>
              <a:gd name="connsiteY180" fmla="*/ 107780 h 181165"/>
              <a:gd name="connsiteX181" fmla="*/ 930429 w 1177344"/>
              <a:gd name="connsiteY181" fmla="*/ 79698 h 181165"/>
              <a:gd name="connsiteX182" fmla="*/ 930429 w 1177344"/>
              <a:gd name="connsiteY182" fmla="*/ 20745 h 181165"/>
              <a:gd name="connsiteX183" fmla="*/ 910698 w 1177344"/>
              <a:gd name="connsiteY183" fmla="*/ 9355 h 181165"/>
              <a:gd name="connsiteX184" fmla="*/ 910698 w 1177344"/>
              <a:gd name="connsiteY184" fmla="*/ 1514 h 181165"/>
              <a:gd name="connsiteX185" fmla="*/ 939288 w 1177344"/>
              <a:gd name="connsiteY185" fmla="*/ 2275 h 181165"/>
              <a:gd name="connsiteX186" fmla="*/ 967625 w 1177344"/>
              <a:gd name="connsiteY186" fmla="*/ 1514 h 181165"/>
              <a:gd name="connsiteX187" fmla="*/ 967625 w 1177344"/>
              <a:gd name="connsiteY187" fmla="*/ 9355 h 181165"/>
              <a:gd name="connsiteX188" fmla="*/ 947891 w 1177344"/>
              <a:gd name="connsiteY188" fmla="*/ 16944 h 181165"/>
              <a:gd name="connsiteX189" fmla="*/ 947891 w 1177344"/>
              <a:gd name="connsiteY189" fmla="*/ 65276 h 181165"/>
              <a:gd name="connsiteX190" fmla="*/ 940050 w 1177344"/>
              <a:gd name="connsiteY190" fmla="*/ 103987 h 181165"/>
              <a:gd name="connsiteX191" fmla="*/ 913485 w 1177344"/>
              <a:gd name="connsiteY191" fmla="*/ 113344 h 181165"/>
              <a:gd name="connsiteX192" fmla="*/ 876797 w 1177344"/>
              <a:gd name="connsiteY192" fmla="*/ 88547 h 181165"/>
              <a:gd name="connsiteX193" fmla="*/ 843142 w 1177344"/>
              <a:gd name="connsiteY193" fmla="*/ 113344 h 181165"/>
              <a:gd name="connsiteX194" fmla="*/ 805700 w 1177344"/>
              <a:gd name="connsiteY194" fmla="*/ 86778 h 181165"/>
              <a:gd name="connsiteX195" fmla="*/ 805700 w 1177344"/>
              <a:gd name="connsiteY195" fmla="*/ 113344 h 181165"/>
              <a:gd name="connsiteX196" fmla="*/ 770020 w 1177344"/>
              <a:gd name="connsiteY196" fmla="*/ 110566 h 181165"/>
              <a:gd name="connsiteX197" fmla="*/ 770020 w 1177344"/>
              <a:gd name="connsiteY197" fmla="*/ 102717 h 181165"/>
              <a:gd name="connsiteX198" fmla="*/ 789753 w 1177344"/>
              <a:gd name="connsiteY198" fmla="*/ 88547 h 181165"/>
              <a:gd name="connsiteX199" fmla="*/ 1001127 w 1177344"/>
              <a:gd name="connsiteY199" fmla="*/ 65276 h 181165"/>
              <a:gd name="connsiteX200" fmla="*/ 1032504 w 1177344"/>
              <a:gd name="connsiteY200" fmla="*/ 109296 h 181165"/>
              <a:gd name="connsiteX201" fmla="*/ 1061094 w 1177344"/>
              <a:gd name="connsiteY201" fmla="*/ 65276 h 181165"/>
              <a:gd name="connsiteX202" fmla="*/ 1001127 w 1177344"/>
              <a:gd name="connsiteY202" fmla="*/ 65276 h 181165"/>
              <a:gd name="connsiteX203" fmla="*/ 1000873 w 1177344"/>
              <a:gd name="connsiteY203" fmla="*/ 59957 h 181165"/>
              <a:gd name="connsiteX204" fmla="*/ 1071470 w 1177344"/>
              <a:gd name="connsiteY204" fmla="*/ 59957 h 181165"/>
              <a:gd name="connsiteX205" fmla="*/ 1077787 w 1177344"/>
              <a:gd name="connsiteY205" fmla="*/ 65276 h 181165"/>
              <a:gd name="connsiteX206" fmla="*/ 1032504 w 1177344"/>
              <a:gd name="connsiteY206" fmla="*/ 114860 h 181165"/>
              <a:gd name="connsiteX207" fmla="*/ 979877 w 1177344"/>
              <a:gd name="connsiteY207" fmla="*/ 57179 h 181165"/>
              <a:gd name="connsiteX208" fmla="*/ 1035536 w 1177344"/>
              <a:gd name="connsiteY208" fmla="*/ -1274 h 181165"/>
              <a:gd name="connsiteX209" fmla="*/ 1077787 w 1177344"/>
              <a:gd name="connsiteY209" fmla="*/ 31621 h 181165"/>
              <a:gd name="connsiteX210" fmla="*/ 1074503 w 1177344"/>
              <a:gd name="connsiteY210" fmla="*/ 34661 h 181165"/>
              <a:gd name="connsiteX211" fmla="*/ 1071216 w 1177344"/>
              <a:gd name="connsiteY211" fmla="*/ 31112 h 181165"/>
              <a:gd name="connsiteX212" fmla="*/ 1037053 w 1177344"/>
              <a:gd name="connsiteY212" fmla="*/ 5053 h 181165"/>
              <a:gd name="connsiteX213" fmla="*/ 1008470 w 1177344"/>
              <a:gd name="connsiteY213" fmla="*/ 22007 h 181165"/>
              <a:gd name="connsiteX214" fmla="*/ 1000873 w 1177344"/>
              <a:gd name="connsiteY214" fmla="*/ 59957 h 181165"/>
              <a:gd name="connsiteX215" fmla="*/ 1127497 w 1177344"/>
              <a:gd name="connsiteY215" fmla="*/ 85515 h 181165"/>
              <a:gd name="connsiteX216" fmla="*/ 1127497 w 1177344"/>
              <a:gd name="connsiteY216" fmla="*/ 113344 h 181165"/>
              <a:gd name="connsiteX217" fmla="*/ 1092333 w 1177344"/>
              <a:gd name="connsiteY217" fmla="*/ 110566 h 181165"/>
              <a:gd name="connsiteX218" fmla="*/ 1092333 w 1177344"/>
              <a:gd name="connsiteY218" fmla="*/ 102717 h 181165"/>
              <a:gd name="connsiteX219" fmla="*/ 1112067 w 1177344"/>
              <a:gd name="connsiteY219" fmla="*/ 88547 h 181165"/>
              <a:gd name="connsiteX220" fmla="*/ 1112067 w 1177344"/>
              <a:gd name="connsiteY220" fmla="*/ 20745 h 181165"/>
              <a:gd name="connsiteX221" fmla="*/ 1092333 w 1177344"/>
              <a:gd name="connsiteY221" fmla="*/ 9355 h 181165"/>
              <a:gd name="connsiteX222" fmla="*/ 1092333 w 1177344"/>
              <a:gd name="connsiteY222" fmla="*/ 1514 h 181165"/>
              <a:gd name="connsiteX223" fmla="*/ 1121170 w 1177344"/>
              <a:gd name="connsiteY223" fmla="*/ 2275 h 181165"/>
              <a:gd name="connsiteX224" fmla="*/ 1153309 w 1177344"/>
              <a:gd name="connsiteY224" fmla="*/ 1514 h 181165"/>
              <a:gd name="connsiteX225" fmla="*/ 1153309 w 1177344"/>
              <a:gd name="connsiteY225" fmla="*/ 9355 h 181165"/>
              <a:gd name="connsiteX226" fmla="*/ 1147990 w 1177344"/>
              <a:gd name="connsiteY226" fmla="*/ 9355 h 181165"/>
              <a:gd name="connsiteX227" fmla="*/ 1128767 w 1177344"/>
              <a:gd name="connsiteY227" fmla="*/ 21246 h 181165"/>
              <a:gd name="connsiteX228" fmla="*/ 1128767 w 1177344"/>
              <a:gd name="connsiteY228" fmla="*/ 60211 h 181165"/>
              <a:gd name="connsiteX229" fmla="*/ 1158620 w 1177344"/>
              <a:gd name="connsiteY229" fmla="*/ 107780 h 181165"/>
              <a:gd name="connsiteX230" fmla="*/ 1161406 w 1177344"/>
              <a:gd name="connsiteY230" fmla="*/ 107526 h 181165"/>
              <a:gd name="connsiteX231" fmla="*/ 1155587 w 1177344"/>
              <a:gd name="connsiteY231" fmla="*/ 97660 h 181165"/>
              <a:gd name="connsiteX232" fmla="*/ 1166461 w 1177344"/>
              <a:gd name="connsiteY232" fmla="*/ 86778 h 181165"/>
              <a:gd name="connsiteX233" fmla="*/ 1177345 w 1177344"/>
              <a:gd name="connsiteY233" fmla="*/ 97914 h 181165"/>
              <a:gd name="connsiteX234" fmla="*/ 1158620 w 1177344"/>
              <a:gd name="connsiteY234" fmla="*/ 113344 h 181165"/>
              <a:gd name="connsiteX235" fmla="*/ 1127497 w 1177344"/>
              <a:gd name="connsiteY235" fmla="*/ 85515 h 181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77344" h="181165">
                <a:moveTo>
                  <a:pt x="35163" y="85515"/>
                </a:moveTo>
                <a:lnTo>
                  <a:pt x="35163" y="113344"/>
                </a:lnTo>
                <a:lnTo>
                  <a:pt x="0" y="110566"/>
                </a:lnTo>
                <a:lnTo>
                  <a:pt x="0" y="102717"/>
                </a:lnTo>
                <a:cubicBezTo>
                  <a:pt x="17709" y="102717"/>
                  <a:pt x="19733" y="100947"/>
                  <a:pt x="19733" y="88547"/>
                </a:cubicBezTo>
                <a:lnTo>
                  <a:pt x="19733" y="20745"/>
                </a:lnTo>
                <a:cubicBezTo>
                  <a:pt x="19733" y="9355"/>
                  <a:pt x="16947" y="9355"/>
                  <a:pt x="0" y="9355"/>
                </a:cubicBezTo>
                <a:lnTo>
                  <a:pt x="0" y="1514"/>
                </a:lnTo>
                <a:cubicBezTo>
                  <a:pt x="9866" y="1767"/>
                  <a:pt x="21757" y="2275"/>
                  <a:pt x="28837" y="2275"/>
                </a:cubicBezTo>
                <a:cubicBezTo>
                  <a:pt x="38957" y="2275"/>
                  <a:pt x="50855" y="2275"/>
                  <a:pt x="60976" y="1514"/>
                </a:cubicBezTo>
                <a:lnTo>
                  <a:pt x="60976" y="9355"/>
                </a:lnTo>
                <a:lnTo>
                  <a:pt x="55658" y="9355"/>
                </a:lnTo>
                <a:cubicBezTo>
                  <a:pt x="36933" y="9355"/>
                  <a:pt x="36433" y="12141"/>
                  <a:pt x="36433" y="21246"/>
                </a:cubicBezTo>
                <a:lnTo>
                  <a:pt x="36433" y="60211"/>
                </a:lnTo>
                <a:cubicBezTo>
                  <a:pt x="36433" y="85262"/>
                  <a:pt x="47054" y="107780"/>
                  <a:pt x="66286" y="107780"/>
                </a:cubicBezTo>
                <a:cubicBezTo>
                  <a:pt x="68056" y="107780"/>
                  <a:pt x="68564" y="107780"/>
                  <a:pt x="69072" y="107526"/>
                </a:cubicBezTo>
                <a:cubicBezTo>
                  <a:pt x="68310" y="107273"/>
                  <a:pt x="63254" y="104241"/>
                  <a:pt x="63254" y="97660"/>
                </a:cubicBezTo>
                <a:cubicBezTo>
                  <a:pt x="63254" y="90572"/>
                  <a:pt x="68564" y="86778"/>
                  <a:pt x="74128" y="86778"/>
                </a:cubicBezTo>
                <a:cubicBezTo>
                  <a:pt x="78684" y="86778"/>
                  <a:pt x="85011" y="89819"/>
                  <a:pt x="85011" y="97914"/>
                </a:cubicBezTo>
                <a:cubicBezTo>
                  <a:pt x="85011" y="106010"/>
                  <a:pt x="77169" y="113344"/>
                  <a:pt x="66286" y="113344"/>
                </a:cubicBezTo>
                <a:cubicBezTo>
                  <a:pt x="47816" y="113344"/>
                  <a:pt x="38711" y="96390"/>
                  <a:pt x="35163" y="85515"/>
                </a:cubicBezTo>
                <a:close/>
                <a:moveTo>
                  <a:pt x="176288" y="20745"/>
                </a:moveTo>
                <a:cubicBezTo>
                  <a:pt x="177296" y="10625"/>
                  <a:pt x="184131" y="-2"/>
                  <a:pt x="196021" y="-2"/>
                </a:cubicBezTo>
                <a:cubicBezTo>
                  <a:pt x="201332" y="-2"/>
                  <a:pt x="216770" y="3537"/>
                  <a:pt x="216770" y="24032"/>
                </a:cubicBezTo>
                <a:lnTo>
                  <a:pt x="216770" y="38200"/>
                </a:lnTo>
                <a:lnTo>
                  <a:pt x="210443" y="38200"/>
                </a:lnTo>
                <a:lnTo>
                  <a:pt x="210443" y="24032"/>
                </a:lnTo>
                <a:cubicBezTo>
                  <a:pt x="210443" y="9355"/>
                  <a:pt x="204116" y="7839"/>
                  <a:pt x="201332" y="7839"/>
                </a:cubicBezTo>
                <a:cubicBezTo>
                  <a:pt x="192980" y="7839"/>
                  <a:pt x="191972" y="19221"/>
                  <a:pt x="191972" y="20491"/>
                </a:cubicBezTo>
                <a:lnTo>
                  <a:pt x="191972" y="71093"/>
                </a:lnTo>
                <a:cubicBezTo>
                  <a:pt x="191972" y="81721"/>
                  <a:pt x="191972" y="91587"/>
                  <a:pt x="182861" y="100947"/>
                </a:cubicBezTo>
                <a:cubicBezTo>
                  <a:pt x="172993" y="110813"/>
                  <a:pt x="160341" y="114860"/>
                  <a:pt x="148198" y="114860"/>
                </a:cubicBezTo>
                <a:cubicBezTo>
                  <a:pt x="127456" y="114860"/>
                  <a:pt x="109994" y="102970"/>
                  <a:pt x="109994" y="86270"/>
                </a:cubicBezTo>
                <a:cubicBezTo>
                  <a:pt x="109994" y="78681"/>
                  <a:pt x="115058" y="74379"/>
                  <a:pt x="121629" y="74379"/>
                </a:cubicBezTo>
                <a:cubicBezTo>
                  <a:pt x="128719" y="74379"/>
                  <a:pt x="133275" y="79444"/>
                  <a:pt x="133275" y="86023"/>
                </a:cubicBezTo>
                <a:cubicBezTo>
                  <a:pt x="133275" y="89056"/>
                  <a:pt x="132005" y="97406"/>
                  <a:pt x="120369" y="97660"/>
                </a:cubicBezTo>
                <a:cubicBezTo>
                  <a:pt x="127202" y="106511"/>
                  <a:pt x="139600" y="109296"/>
                  <a:pt x="147697" y="109296"/>
                </a:cubicBezTo>
                <a:cubicBezTo>
                  <a:pt x="160095" y="109296"/>
                  <a:pt x="174517" y="99430"/>
                  <a:pt x="174517" y="76911"/>
                </a:cubicBezTo>
                <a:lnTo>
                  <a:pt x="174517" y="67553"/>
                </a:lnTo>
                <a:cubicBezTo>
                  <a:pt x="161611" y="66792"/>
                  <a:pt x="143902" y="66029"/>
                  <a:pt x="127957" y="58441"/>
                </a:cubicBezTo>
                <a:cubicBezTo>
                  <a:pt x="108985" y="49836"/>
                  <a:pt x="102660" y="36684"/>
                  <a:pt x="102660" y="25548"/>
                </a:cubicBezTo>
                <a:cubicBezTo>
                  <a:pt x="102660" y="5053"/>
                  <a:pt x="127202" y="-1274"/>
                  <a:pt x="143140" y="-1274"/>
                </a:cubicBezTo>
                <a:cubicBezTo>
                  <a:pt x="159841" y="-1274"/>
                  <a:pt x="171477" y="8847"/>
                  <a:pt x="176288" y="20745"/>
                </a:cubicBezTo>
                <a:close/>
                <a:moveTo>
                  <a:pt x="174517" y="62236"/>
                </a:moveTo>
                <a:lnTo>
                  <a:pt x="174517" y="36938"/>
                </a:lnTo>
                <a:cubicBezTo>
                  <a:pt x="174517" y="12896"/>
                  <a:pt x="156293" y="4300"/>
                  <a:pt x="144911" y="4300"/>
                </a:cubicBezTo>
                <a:cubicBezTo>
                  <a:pt x="132513" y="4300"/>
                  <a:pt x="122137" y="13149"/>
                  <a:pt x="122137" y="25802"/>
                </a:cubicBezTo>
                <a:cubicBezTo>
                  <a:pt x="122137" y="39716"/>
                  <a:pt x="132767" y="60720"/>
                  <a:pt x="174517" y="62236"/>
                </a:cubicBezTo>
                <a:close/>
                <a:moveTo>
                  <a:pt x="246384" y="88547"/>
                </a:moveTo>
                <a:lnTo>
                  <a:pt x="246384" y="20745"/>
                </a:lnTo>
                <a:cubicBezTo>
                  <a:pt x="246384" y="9355"/>
                  <a:pt x="243605" y="9355"/>
                  <a:pt x="226651" y="9355"/>
                </a:cubicBezTo>
                <a:lnTo>
                  <a:pt x="226651" y="1514"/>
                </a:lnTo>
                <a:cubicBezTo>
                  <a:pt x="235510" y="1767"/>
                  <a:pt x="248408" y="2275"/>
                  <a:pt x="255243" y="2275"/>
                </a:cubicBezTo>
                <a:cubicBezTo>
                  <a:pt x="261822" y="2275"/>
                  <a:pt x="274974" y="1767"/>
                  <a:pt x="283580" y="1514"/>
                </a:cubicBezTo>
                <a:lnTo>
                  <a:pt x="283580" y="9355"/>
                </a:lnTo>
                <a:cubicBezTo>
                  <a:pt x="266625" y="9355"/>
                  <a:pt x="263846" y="9355"/>
                  <a:pt x="263846" y="20745"/>
                </a:cubicBezTo>
                <a:lnTo>
                  <a:pt x="263846" y="67299"/>
                </a:lnTo>
                <a:cubicBezTo>
                  <a:pt x="263846" y="93612"/>
                  <a:pt x="281809" y="107780"/>
                  <a:pt x="298002" y="107780"/>
                </a:cubicBezTo>
                <a:cubicBezTo>
                  <a:pt x="313940" y="107780"/>
                  <a:pt x="316727" y="94121"/>
                  <a:pt x="316727" y="79698"/>
                </a:cubicBezTo>
                <a:lnTo>
                  <a:pt x="316727" y="20745"/>
                </a:lnTo>
                <a:cubicBezTo>
                  <a:pt x="316727" y="9355"/>
                  <a:pt x="313940" y="9355"/>
                  <a:pt x="296994" y="9355"/>
                </a:cubicBezTo>
                <a:lnTo>
                  <a:pt x="296994" y="1514"/>
                </a:lnTo>
                <a:cubicBezTo>
                  <a:pt x="305843" y="1767"/>
                  <a:pt x="318751" y="2275"/>
                  <a:pt x="325584" y="2275"/>
                </a:cubicBezTo>
                <a:cubicBezTo>
                  <a:pt x="332157" y="2275"/>
                  <a:pt x="345317" y="1767"/>
                  <a:pt x="353923" y="1514"/>
                </a:cubicBezTo>
                <a:lnTo>
                  <a:pt x="353923" y="9355"/>
                </a:lnTo>
                <a:cubicBezTo>
                  <a:pt x="340760" y="9355"/>
                  <a:pt x="334435" y="9355"/>
                  <a:pt x="334182" y="16944"/>
                </a:cubicBezTo>
                <a:lnTo>
                  <a:pt x="334182" y="65276"/>
                </a:lnTo>
                <a:cubicBezTo>
                  <a:pt x="334182" y="87031"/>
                  <a:pt x="334182" y="94874"/>
                  <a:pt x="326338" y="103987"/>
                </a:cubicBezTo>
                <a:cubicBezTo>
                  <a:pt x="322797" y="108289"/>
                  <a:pt x="314448" y="113344"/>
                  <a:pt x="299772" y="113344"/>
                </a:cubicBezTo>
                <a:cubicBezTo>
                  <a:pt x="281301" y="113344"/>
                  <a:pt x="269411" y="102463"/>
                  <a:pt x="262330" y="86778"/>
                </a:cubicBezTo>
                <a:lnTo>
                  <a:pt x="262330" y="113344"/>
                </a:lnTo>
                <a:lnTo>
                  <a:pt x="226651" y="110566"/>
                </a:lnTo>
                <a:lnTo>
                  <a:pt x="226651" y="102717"/>
                </a:lnTo>
                <a:cubicBezTo>
                  <a:pt x="244360" y="102717"/>
                  <a:pt x="246384" y="100947"/>
                  <a:pt x="246384" y="88547"/>
                </a:cubicBezTo>
                <a:close/>
                <a:moveTo>
                  <a:pt x="411773" y="50599"/>
                </a:moveTo>
                <a:cubicBezTo>
                  <a:pt x="417338" y="49582"/>
                  <a:pt x="438085" y="45534"/>
                  <a:pt x="438085" y="27318"/>
                </a:cubicBezTo>
                <a:cubicBezTo>
                  <a:pt x="438085" y="14420"/>
                  <a:pt x="429236" y="4300"/>
                  <a:pt x="409495" y="4300"/>
                </a:cubicBezTo>
                <a:cubicBezTo>
                  <a:pt x="388248" y="4300"/>
                  <a:pt x="379135" y="18722"/>
                  <a:pt x="374331" y="40225"/>
                </a:cubicBezTo>
                <a:cubicBezTo>
                  <a:pt x="373569" y="43510"/>
                  <a:pt x="373315" y="44527"/>
                  <a:pt x="370786" y="44527"/>
                </a:cubicBezTo>
                <a:cubicBezTo>
                  <a:pt x="367499" y="44527"/>
                  <a:pt x="367499" y="42756"/>
                  <a:pt x="367499" y="38200"/>
                </a:cubicBezTo>
                <a:lnTo>
                  <a:pt x="367499" y="4799"/>
                </a:lnTo>
                <a:cubicBezTo>
                  <a:pt x="367499" y="497"/>
                  <a:pt x="367499" y="-1274"/>
                  <a:pt x="370285" y="-1274"/>
                </a:cubicBezTo>
                <a:cubicBezTo>
                  <a:pt x="371547" y="-1274"/>
                  <a:pt x="371801" y="-1019"/>
                  <a:pt x="376602" y="3791"/>
                </a:cubicBezTo>
                <a:cubicBezTo>
                  <a:pt x="377110" y="4300"/>
                  <a:pt x="377110" y="4799"/>
                  <a:pt x="381667" y="9609"/>
                </a:cubicBezTo>
                <a:cubicBezTo>
                  <a:pt x="392795" y="-1019"/>
                  <a:pt x="404187" y="-1274"/>
                  <a:pt x="409495" y="-1274"/>
                </a:cubicBezTo>
                <a:cubicBezTo>
                  <a:pt x="438593" y="-1274"/>
                  <a:pt x="450232" y="15682"/>
                  <a:pt x="450232" y="33898"/>
                </a:cubicBezTo>
                <a:cubicBezTo>
                  <a:pt x="450232" y="47313"/>
                  <a:pt x="442642" y="54901"/>
                  <a:pt x="439609" y="57934"/>
                </a:cubicBezTo>
                <a:cubicBezTo>
                  <a:pt x="431261" y="66029"/>
                  <a:pt x="421385" y="68052"/>
                  <a:pt x="410765" y="70077"/>
                </a:cubicBezTo>
                <a:cubicBezTo>
                  <a:pt x="396597" y="72863"/>
                  <a:pt x="379642" y="76150"/>
                  <a:pt x="379642" y="90826"/>
                </a:cubicBezTo>
                <a:cubicBezTo>
                  <a:pt x="379642" y="99685"/>
                  <a:pt x="386224" y="110059"/>
                  <a:pt x="407979" y="110059"/>
                </a:cubicBezTo>
                <a:cubicBezTo>
                  <a:pt x="435809" y="110059"/>
                  <a:pt x="437080" y="87285"/>
                  <a:pt x="437588" y="79444"/>
                </a:cubicBezTo>
                <a:cubicBezTo>
                  <a:pt x="437831" y="77165"/>
                  <a:pt x="440110" y="77165"/>
                  <a:pt x="440618" y="77165"/>
                </a:cubicBezTo>
                <a:cubicBezTo>
                  <a:pt x="443905" y="77165"/>
                  <a:pt x="443905" y="78427"/>
                  <a:pt x="443905" y="83238"/>
                </a:cubicBezTo>
                <a:lnTo>
                  <a:pt x="443905" y="108788"/>
                </a:lnTo>
                <a:cubicBezTo>
                  <a:pt x="443905" y="113090"/>
                  <a:pt x="443905" y="114860"/>
                  <a:pt x="441126" y="114860"/>
                </a:cubicBezTo>
                <a:cubicBezTo>
                  <a:pt x="439856" y="114860"/>
                  <a:pt x="439355" y="114860"/>
                  <a:pt x="436064" y="111828"/>
                </a:cubicBezTo>
                <a:cubicBezTo>
                  <a:pt x="435309" y="110813"/>
                  <a:pt x="432777" y="108543"/>
                  <a:pt x="431761" y="107780"/>
                </a:cubicBezTo>
                <a:cubicBezTo>
                  <a:pt x="422147" y="114860"/>
                  <a:pt x="411773" y="114860"/>
                  <a:pt x="407979" y="114860"/>
                </a:cubicBezTo>
                <a:cubicBezTo>
                  <a:pt x="377110" y="114860"/>
                  <a:pt x="367499" y="97914"/>
                  <a:pt x="367499" y="83746"/>
                </a:cubicBezTo>
                <a:cubicBezTo>
                  <a:pt x="367499" y="74888"/>
                  <a:pt x="371547" y="67800"/>
                  <a:pt x="378380" y="62236"/>
                </a:cubicBezTo>
                <a:cubicBezTo>
                  <a:pt x="386478" y="55655"/>
                  <a:pt x="393557" y="54139"/>
                  <a:pt x="411773" y="50599"/>
                </a:cubicBezTo>
                <a:close/>
                <a:moveTo>
                  <a:pt x="503226" y="110566"/>
                </a:moveTo>
                <a:lnTo>
                  <a:pt x="503226" y="139912"/>
                </a:lnTo>
                <a:cubicBezTo>
                  <a:pt x="503226" y="162177"/>
                  <a:pt x="515370" y="174320"/>
                  <a:pt x="526505" y="174320"/>
                </a:cubicBezTo>
                <a:cubicBezTo>
                  <a:pt x="527260" y="174320"/>
                  <a:pt x="531062" y="174320"/>
                  <a:pt x="534857" y="172550"/>
                </a:cubicBezTo>
                <a:cubicBezTo>
                  <a:pt x="531816" y="171542"/>
                  <a:pt x="527260" y="168248"/>
                  <a:pt x="527260" y="161923"/>
                </a:cubicBezTo>
                <a:cubicBezTo>
                  <a:pt x="527260" y="156104"/>
                  <a:pt x="531316" y="151047"/>
                  <a:pt x="538144" y="151047"/>
                </a:cubicBezTo>
                <a:cubicBezTo>
                  <a:pt x="545484" y="151047"/>
                  <a:pt x="549279" y="156104"/>
                  <a:pt x="549279" y="162177"/>
                </a:cubicBezTo>
                <a:cubicBezTo>
                  <a:pt x="549279" y="171542"/>
                  <a:pt x="539914" y="179892"/>
                  <a:pt x="526505" y="179892"/>
                </a:cubicBezTo>
                <a:cubicBezTo>
                  <a:pt x="508799" y="179892"/>
                  <a:pt x="487288" y="166477"/>
                  <a:pt x="487288" y="139657"/>
                </a:cubicBezTo>
                <a:lnTo>
                  <a:pt x="487288" y="110566"/>
                </a:lnTo>
                <a:lnTo>
                  <a:pt x="467301" y="110566"/>
                </a:lnTo>
                <a:lnTo>
                  <a:pt x="467301" y="102717"/>
                </a:lnTo>
                <a:lnTo>
                  <a:pt x="487288" y="102717"/>
                </a:lnTo>
                <a:lnTo>
                  <a:pt x="487288" y="20745"/>
                </a:lnTo>
                <a:cubicBezTo>
                  <a:pt x="487288" y="9355"/>
                  <a:pt x="484501" y="9355"/>
                  <a:pt x="467554" y="9355"/>
                </a:cubicBezTo>
                <a:lnTo>
                  <a:pt x="467554" y="1514"/>
                </a:lnTo>
                <a:cubicBezTo>
                  <a:pt x="477420" y="1767"/>
                  <a:pt x="489312" y="2275"/>
                  <a:pt x="496399" y="2275"/>
                </a:cubicBezTo>
                <a:cubicBezTo>
                  <a:pt x="506521" y="2275"/>
                  <a:pt x="518410" y="2275"/>
                  <a:pt x="528530" y="1514"/>
                </a:cubicBezTo>
                <a:lnTo>
                  <a:pt x="528530" y="9355"/>
                </a:lnTo>
                <a:lnTo>
                  <a:pt x="523213" y="9355"/>
                </a:lnTo>
                <a:cubicBezTo>
                  <a:pt x="504496" y="9355"/>
                  <a:pt x="503988" y="12141"/>
                  <a:pt x="503988" y="21246"/>
                </a:cubicBezTo>
                <a:lnTo>
                  <a:pt x="503988" y="102717"/>
                </a:lnTo>
                <a:lnTo>
                  <a:pt x="532833" y="102717"/>
                </a:lnTo>
                <a:lnTo>
                  <a:pt x="532833" y="110566"/>
                </a:lnTo>
                <a:lnTo>
                  <a:pt x="503226" y="110566"/>
                </a:lnTo>
                <a:close/>
                <a:moveTo>
                  <a:pt x="655456" y="55655"/>
                </a:moveTo>
                <a:cubicBezTo>
                  <a:pt x="655456" y="88048"/>
                  <a:pt x="630150" y="114860"/>
                  <a:pt x="599536" y="114860"/>
                </a:cubicBezTo>
                <a:cubicBezTo>
                  <a:pt x="567905" y="114860"/>
                  <a:pt x="543368" y="87285"/>
                  <a:pt x="543368" y="55655"/>
                </a:cubicBezTo>
                <a:cubicBezTo>
                  <a:pt x="543368" y="23016"/>
                  <a:pt x="569683" y="-1274"/>
                  <a:pt x="599281" y="-1274"/>
                </a:cubicBezTo>
                <a:cubicBezTo>
                  <a:pt x="629896" y="-1274"/>
                  <a:pt x="655456" y="23523"/>
                  <a:pt x="655456" y="55655"/>
                </a:cubicBezTo>
                <a:close/>
                <a:moveTo>
                  <a:pt x="599536" y="5053"/>
                </a:moveTo>
                <a:cubicBezTo>
                  <a:pt x="588654" y="5053"/>
                  <a:pt x="577524" y="10371"/>
                  <a:pt x="570691" y="22007"/>
                </a:cubicBezTo>
                <a:cubicBezTo>
                  <a:pt x="564364" y="33137"/>
                  <a:pt x="564364" y="48575"/>
                  <a:pt x="564364" y="57679"/>
                </a:cubicBezTo>
                <a:cubicBezTo>
                  <a:pt x="564364" y="67553"/>
                  <a:pt x="564364" y="81214"/>
                  <a:pt x="570437" y="92342"/>
                </a:cubicBezTo>
                <a:cubicBezTo>
                  <a:pt x="577270" y="103987"/>
                  <a:pt x="589162" y="109296"/>
                  <a:pt x="599281" y="109296"/>
                </a:cubicBezTo>
                <a:cubicBezTo>
                  <a:pt x="610417" y="109296"/>
                  <a:pt x="621293" y="103732"/>
                  <a:pt x="627872" y="92849"/>
                </a:cubicBezTo>
                <a:cubicBezTo>
                  <a:pt x="634453" y="81976"/>
                  <a:pt x="634453" y="67299"/>
                  <a:pt x="634453" y="57679"/>
                </a:cubicBezTo>
                <a:cubicBezTo>
                  <a:pt x="634453" y="48575"/>
                  <a:pt x="634453" y="34915"/>
                  <a:pt x="628888" y="23778"/>
                </a:cubicBezTo>
                <a:cubicBezTo>
                  <a:pt x="623315" y="12395"/>
                  <a:pt x="612187" y="5053"/>
                  <a:pt x="599536" y="5053"/>
                </a:cubicBezTo>
                <a:close/>
                <a:moveTo>
                  <a:pt x="705057" y="85515"/>
                </a:moveTo>
                <a:lnTo>
                  <a:pt x="705057" y="113344"/>
                </a:lnTo>
                <a:lnTo>
                  <a:pt x="669893" y="110566"/>
                </a:lnTo>
                <a:lnTo>
                  <a:pt x="669893" y="102717"/>
                </a:lnTo>
                <a:cubicBezTo>
                  <a:pt x="687602" y="102717"/>
                  <a:pt x="689627" y="100947"/>
                  <a:pt x="689627" y="88547"/>
                </a:cubicBezTo>
                <a:lnTo>
                  <a:pt x="689627" y="20745"/>
                </a:lnTo>
                <a:cubicBezTo>
                  <a:pt x="689627" y="9355"/>
                  <a:pt x="686840" y="9355"/>
                  <a:pt x="669893" y="9355"/>
                </a:cubicBezTo>
                <a:lnTo>
                  <a:pt x="669893" y="1514"/>
                </a:lnTo>
                <a:cubicBezTo>
                  <a:pt x="679759" y="1767"/>
                  <a:pt x="691651" y="2275"/>
                  <a:pt x="698730" y="2275"/>
                </a:cubicBezTo>
                <a:cubicBezTo>
                  <a:pt x="708849" y="2275"/>
                  <a:pt x="720749" y="2275"/>
                  <a:pt x="730869" y="1514"/>
                </a:cubicBezTo>
                <a:lnTo>
                  <a:pt x="730869" y="9355"/>
                </a:lnTo>
                <a:lnTo>
                  <a:pt x="725550" y="9355"/>
                </a:lnTo>
                <a:cubicBezTo>
                  <a:pt x="706827" y="9355"/>
                  <a:pt x="706327" y="12141"/>
                  <a:pt x="706327" y="21246"/>
                </a:cubicBezTo>
                <a:lnTo>
                  <a:pt x="706327" y="60211"/>
                </a:lnTo>
                <a:cubicBezTo>
                  <a:pt x="706327" y="85262"/>
                  <a:pt x="716947" y="107780"/>
                  <a:pt x="736180" y="107780"/>
                </a:cubicBezTo>
                <a:cubicBezTo>
                  <a:pt x="737950" y="107780"/>
                  <a:pt x="738458" y="107780"/>
                  <a:pt x="738966" y="107526"/>
                </a:cubicBezTo>
                <a:cubicBezTo>
                  <a:pt x="738204" y="107273"/>
                  <a:pt x="733147" y="104241"/>
                  <a:pt x="733147" y="97660"/>
                </a:cubicBezTo>
                <a:cubicBezTo>
                  <a:pt x="733147" y="90572"/>
                  <a:pt x="738458" y="86778"/>
                  <a:pt x="744021" y="86778"/>
                </a:cubicBezTo>
                <a:cubicBezTo>
                  <a:pt x="748578" y="86778"/>
                  <a:pt x="754905" y="89819"/>
                  <a:pt x="754905" y="97914"/>
                </a:cubicBezTo>
                <a:cubicBezTo>
                  <a:pt x="754905" y="106010"/>
                  <a:pt x="747061" y="113344"/>
                  <a:pt x="736180" y="113344"/>
                </a:cubicBezTo>
                <a:cubicBezTo>
                  <a:pt x="717709" y="113344"/>
                  <a:pt x="708606" y="96390"/>
                  <a:pt x="705057" y="85515"/>
                </a:cubicBezTo>
                <a:close/>
                <a:moveTo>
                  <a:pt x="789753" y="88547"/>
                </a:moveTo>
                <a:lnTo>
                  <a:pt x="789753" y="20745"/>
                </a:lnTo>
                <a:cubicBezTo>
                  <a:pt x="789753" y="9355"/>
                  <a:pt x="786975" y="9355"/>
                  <a:pt x="770020" y="9355"/>
                </a:cubicBezTo>
                <a:lnTo>
                  <a:pt x="770020" y="1514"/>
                </a:lnTo>
                <a:cubicBezTo>
                  <a:pt x="778880" y="1767"/>
                  <a:pt x="791778" y="2275"/>
                  <a:pt x="798613" y="2275"/>
                </a:cubicBezTo>
                <a:cubicBezTo>
                  <a:pt x="805192" y="2275"/>
                  <a:pt x="818344" y="1767"/>
                  <a:pt x="826949" y="1514"/>
                </a:cubicBezTo>
                <a:lnTo>
                  <a:pt x="826949" y="9355"/>
                </a:lnTo>
                <a:cubicBezTo>
                  <a:pt x="809995" y="9355"/>
                  <a:pt x="807216" y="9355"/>
                  <a:pt x="807216" y="20745"/>
                </a:cubicBezTo>
                <a:lnTo>
                  <a:pt x="807216" y="67299"/>
                </a:lnTo>
                <a:cubicBezTo>
                  <a:pt x="807216" y="93612"/>
                  <a:pt x="825179" y="107780"/>
                  <a:pt x="841372" y="107780"/>
                </a:cubicBezTo>
                <a:cubicBezTo>
                  <a:pt x="857310" y="107780"/>
                  <a:pt x="860096" y="94121"/>
                  <a:pt x="860096" y="79698"/>
                </a:cubicBezTo>
                <a:lnTo>
                  <a:pt x="860096" y="20745"/>
                </a:lnTo>
                <a:cubicBezTo>
                  <a:pt x="860096" y="9355"/>
                  <a:pt x="857310" y="9355"/>
                  <a:pt x="840363" y="9355"/>
                </a:cubicBezTo>
                <a:lnTo>
                  <a:pt x="840363" y="1514"/>
                </a:lnTo>
                <a:cubicBezTo>
                  <a:pt x="849212" y="1767"/>
                  <a:pt x="862121" y="2275"/>
                  <a:pt x="868953" y="2275"/>
                </a:cubicBezTo>
                <a:cubicBezTo>
                  <a:pt x="875527" y="2275"/>
                  <a:pt x="888686" y="1767"/>
                  <a:pt x="897292" y="1514"/>
                </a:cubicBezTo>
                <a:lnTo>
                  <a:pt x="897292" y="9355"/>
                </a:lnTo>
                <a:cubicBezTo>
                  <a:pt x="880337" y="9355"/>
                  <a:pt x="877551" y="9355"/>
                  <a:pt x="877551" y="20745"/>
                </a:cubicBezTo>
                <a:lnTo>
                  <a:pt x="877551" y="67299"/>
                </a:lnTo>
                <a:cubicBezTo>
                  <a:pt x="877551" y="93612"/>
                  <a:pt x="895514" y="107780"/>
                  <a:pt x="911714" y="107780"/>
                </a:cubicBezTo>
                <a:cubicBezTo>
                  <a:pt x="927653" y="107780"/>
                  <a:pt x="930429" y="94121"/>
                  <a:pt x="930429" y="79698"/>
                </a:cubicBezTo>
                <a:lnTo>
                  <a:pt x="930429" y="20745"/>
                </a:lnTo>
                <a:cubicBezTo>
                  <a:pt x="930429" y="9355"/>
                  <a:pt x="927653" y="9355"/>
                  <a:pt x="910698" y="9355"/>
                </a:cubicBezTo>
                <a:lnTo>
                  <a:pt x="910698" y="1514"/>
                </a:lnTo>
                <a:cubicBezTo>
                  <a:pt x="919555" y="1767"/>
                  <a:pt x="932453" y="2275"/>
                  <a:pt x="939288" y="2275"/>
                </a:cubicBezTo>
                <a:cubicBezTo>
                  <a:pt x="945869" y="2275"/>
                  <a:pt x="959022" y="1767"/>
                  <a:pt x="967625" y="1514"/>
                </a:cubicBezTo>
                <a:lnTo>
                  <a:pt x="967625" y="9355"/>
                </a:lnTo>
                <a:cubicBezTo>
                  <a:pt x="954472" y="9355"/>
                  <a:pt x="948145" y="9355"/>
                  <a:pt x="947891" y="16944"/>
                </a:cubicBezTo>
                <a:lnTo>
                  <a:pt x="947891" y="65276"/>
                </a:lnTo>
                <a:cubicBezTo>
                  <a:pt x="947891" y="87031"/>
                  <a:pt x="947891" y="94874"/>
                  <a:pt x="940050" y="103987"/>
                </a:cubicBezTo>
                <a:cubicBezTo>
                  <a:pt x="936502" y="108289"/>
                  <a:pt x="928153" y="113344"/>
                  <a:pt x="913485" y="113344"/>
                </a:cubicBezTo>
                <a:cubicBezTo>
                  <a:pt x="892227" y="113344"/>
                  <a:pt x="881099" y="98168"/>
                  <a:pt x="876797" y="88547"/>
                </a:cubicBezTo>
                <a:cubicBezTo>
                  <a:pt x="873248" y="110566"/>
                  <a:pt x="854531" y="113344"/>
                  <a:pt x="843142" y="113344"/>
                </a:cubicBezTo>
                <a:cubicBezTo>
                  <a:pt x="824671" y="113344"/>
                  <a:pt x="812781" y="102463"/>
                  <a:pt x="805700" y="86778"/>
                </a:cubicBezTo>
                <a:lnTo>
                  <a:pt x="805700" y="113344"/>
                </a:lnTo>
                <a:lnTo>
                  <a:pt x="770020" y="110566"/>
                </a:lnTo>
                <a:lnTo>
                  <a:pt x="770020" y="102717"/>
                </a:lnTo>
                <a:cubicBezTo>
                  <a:pt x="787729" y="102717"/>
                  <a:pt x="789753" y="100947"/>
                  <a:pt x="789753" y="88547"/>
                </a:cubicBezTo>
                <a:close/>
                <a:moveTo>
                  <a:pt x="1001127" y="65276"/>
                </a:moveTo>
                <a:cubicBezTo>
                  <a:pt x="1002643" y="102970"/>
                  <a:pt x="1023901" y="109296"/>
                  <a:pt x="1032504" y="109296"/>
                </a:cubicBezTo>
                <a:cubicBezTo>
                  <a:pt x="1058562" y="109296"/>
                  <a:pt x="1061094" y="75142"/>
                  <a:pt x="1061094" y="65276"/>
                </a:cubicBezTo>
                <a:lnTo>
                  <a:pt x="1001127" y="65276"/>
                </a:lnTo>
                <a:close/>
                <a:moveTo>
                  <a:pt x="1000873" y="59957"/>
                </a:moveTo>
                <a:lnTo>
                  <a:pt x="1071470" y="59957"/>
                </a:lnTo>
                <a:cubicBezTo>
                  <a:pt x="1077033" y="59957"/>
                  <a:pt x="1077787" y="59957"/>
                  <a:pt x="1077787" y="65276"/>
                </a:cubicBezTo>
                <a:cubicBezTo>
                  <a:pt x="1077787" y="90318"/>
                  <a:pt x="1064127" y="114860"/>
                  <a:pt x="1032504" y="114860"/>
                </a:cubicBezTo>
                <a:cubicBezTo>
                  <a:pt x="1003152" y="114860"/>
                  <a:pt x="979877" y="88802"/>
                  <a:pt x="979877" y="57179"/>
                </a:cubicBezTo>
                <a:cubicBezTo>
                  <a:pt x="979877" y="23269"/>
                  <a:pt x="1006438" y="-1274"/>
                  <a:pt x="1035536" y="-1274"/>
                </a:cubicBezTo>
                <a:cubicBezTo>
                  <a:pt x="1066405" y="-1274"/>
                  <a:pt x="1077787" y="26818"/>
                  <a:pt x="1077787" y="31621"/>
                </a:cubicBezTo>
                <a:cubicBezTo>
                  <a:pt x="1077787" y="34152"/>
                  <a:pt x="1075763" y="34661"/>
                  <a:pt x="1074503" y="34661"/>
                </a:cubicBezTo>
                <a:cubicBezTo>
                  <a:pt x="1072225" y="34661"/>
                  <a:pt x="1071716" y="33137"/>
                  <a:pt x="1071216" y="31112"/>
                </a:cubicBezTo>
                <a:cubicBezTo>
                  <a:pt x="1062357" y="5053"/>
                  <a:pt x="1039585" y="5053"/>
                  <a:pt x="1037053" y="5053"/>
                </a:cubicBezTo>
                <a:cubicBezTo>
                  <a:pt x="1024409" y="5053"/>
                  <a:pt x="1014287" y="12650"/>
                  <a:pt x="1008470" y="22007"/>
                </a:cubicBezTo>
                <a:cubicBezTo>
                  <a:pt x="1000873" y="34152"/>
                  <a:pt x="1000873" y="50853"/>
                  <a:pt x="1000873" y="59957"/>
                </a:cubicBezTo>
                <a:close/>
                <a:moveTo>
                  <a:pt x="1127497" y="85515"/>
                </a:moveTo>
                <a:lnTo>
                  <a:pt x="1127497" y="113344"/>
                </a:lnTo>
                <a:lnTo>
                  <a:pt x="1092333" y="110566"/>
                </a:lnTo>
                <a:lnTo>
                  <a:pt x="1092333" y="102717"/>
                </a:lnTo>
                <a:cubicBezTo>
                  <a:pt x="1110042" y="102717"/>
                  <a:pt x="1112067" y="100947"/>
                  <a:pt x="1112067" y="88547"/>
                </a:cubicBezTo>
                <a:lnTo>
                  <a:pt x="1112067" y="20745"/>
                </a:lnTo>
                <a:cubicBezTo>
                  <a:pt x="1112067" y="9355"/>
                  <a:pt x="1109280" y="9355"/>
                  <a:pt x="1092333" y="9355"/>
                </a:cubicBezTo>
                <a:lnTo>
                  <a:pt x="1092333" y="1514"/>
                </a:lnTo>
                <a:cubicBezTo>
                  <a:pt x="1102199" y="1767"/>
                  <a:pt x="1114089" y="2275"/>
                  <a:pt x="1121170" y="2275"/>
                </a:cubicBezTo>
                <a:cubicBezTo>
                  <a:pt x="1131290" y="2275"/>
                  <a:pt x="1143190" y="2275"/>
                  <a:pt x="1153309" y="1514"/>
                </a:cubicBezTo>
                <a:lnTo>
                  <a:pt x="1153309" y="9355"/>
                </a:lnTo>
                <a:lnTo>
                  <a:pt x="1147990" y="9355"/>
                </a:lnTo>
                <a:cubicBezTo>
                  <a:pt x="1129265" y="9355"/>
                  <a:pt x="1128767" y="12141"/>
                  <a:pt x="1128767" y="21246"/>
                </a:cubicBezTo>
                <a:lnTo>
                  <a:pt x="1128767" y="60211"/>
                </a:lnTo>
                <a:cubicBezTo>
                  <a:pt x="1128767" y="85262"/>
                  <a:pt x="1139387" y="107780"/>
                  <a:pt x="1158620" y="107780"/>
                </a:cubicBezTo>
                <a:cubicBezTo>
                  <a:pt x="1160390" y="107780"/>
                  <a:pt x="1160898" y="107780"/>
                  <a:pt x="1161406" y="107526"/>
                </a:cubicBezTo>
                <a:cubicBezTo>
                  <a:pt x="1160644" y="107273"/>
                  <a:pt x="1155587" y="104241"/>
                  <a:pt x="1155587" y="97660"/>
                </a:cubicBezTo>
                <a:cubicBezTo>
                  <a:pt x="1155587" y="90572"/>
                  <a:pt x="1160898" y="86778"/>
                  <a:pt x="1166461" y="86778"/>
                </a:cubicBezTo>
                <a:cubicBezTo>
                  <a:pt x="1171018" y="86778"/>
                  <a:pt x="1177345" y="89819"/>
                  <a:pt x="1177345" y="97914"/>
                </a:cubicBezTo>
                <a:cubicBezTo>
                  <a:pt x="1177345" y="106010"/>
                  <a:pt x="1169501" y="113344"/>
                  <a:pt x="1158620" y="113344"/>
                </a:cubicBezTo>
                <a:cubicBezTo>
                  <a:pt x="1140149" y="113344"/>
                  <a:pt x="1131043" y="96390"/>
                  <a:pt x="1127497" y="85515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Graphic 106" descr="\documentclass{article}&#10;\usepackage{amsmath}&#10;\pagestyle{empty}&#10;\begin{document}&#10;&#10;&#10;300-700nm&#10;&#10;\end{document}" title="IguanaTex Shape Display">
            <a:extLst>
              <a:ext uri="{FF2B5EF4-FFF2-40B4-BE49-F238E27FC236}">
                <a16:creationId xmlns:a16="http://schemas.microsoft.com/office/drawing/2014/main" id="{08226CDC-ACE7-7B93-91BF-674B0EA14BF6}"/>
              </a:ext>
            </a:extLst>
          </p:cNvPr>
          <p:cNvSpPr>
            <a:spLocks noChangeAspect="1"/>
          </p:cNvSpPr>
          <p:nvPr>
            <p:custDataLst>
              <p:tags r:id="rId14"/>
            </p:custDataLst>
          </p:nvPr>
        </p:nvSpPr>
        <p:spPr>
          <a:xfrm flipV="1">
            <a:off x="5269030" y="5498744"/>
            <a:ext cx="894248" cy="133932"/>
          </a:xfrm>
          <a:custGeom>
            <a:avLst/>
            <a:gdLst>
              <a:gd name="connsiteX0" fmla="*/ 62746 w 1179146"/>
              <a:gd name="connsiteY0" fmla="*/ 93301 h 176601"/>
              <a:gd name="connsiteX1" fmla="*/ 98171 w 1179146"/>
              <a:gd name="connsiteY1" fmla="*/ 137832 h 176601"/>
              <a:gd name="connsiteX2" fmla="*/ 51610 w 1179146"/>
              <a:gd name="connsiteY2" fmla="*/ 172749 h 176601"/>
              <a:gd name="connsiteX3" fmla="*/ 6826 w 1179146"/>
              <a:gd name="connsiteY3" fmla="*/ 138339 h 176601"/>
              <a:gd name="connsiteX4" fmla="*/ 19733 w 1179146"/>
              <a:gd name="connsiteY4" fmla="*/ 125186 h 176601"/>
              <a:gd name="connsiteX5" fmla="*/ 32639 w 1179146"/>
              <a:gd name="connsiteY5" fmla="*/ 138084 h 176601"/>
              <a:gd name="connsiteX6" fmla="*/ 16947 w 1179146"/>
              <a:gd name="connsiteY6" fmla="*/ 150738 h 176601"/>
              <a:gd name="connsiteX7" fmla="*/ 50602 w 1179146"/>
              <a:gd name="connsiteY7" fmla="*/ 166422 h 176601"/>
              <a:gd name="connsiteX8" fmla="*/ 74890 w 1179146"/>
              <a:gd name="connsiteY8" fmla="*/ 138084 h 176601"/>
              <a:gd name="connsiteX9" fmla="*/ 67810 w 1179146"/>
              <a:gd name="connsiteY9" fmla="*/ 109240 h 176601"/>
              <a:gd name="connsiteX10" fmla="*/ 45291 w 1179146"/>
              <a:gd name="connsiteY10" fmla="*/ 96089 h 176601"/>
              <a:gd name="connsiteX11" fmla="*/ 35417 w 1179146"/>
              <a:gd name="connsiteY11" fmla="*/ 95326 h 176601"/>
              <a:gd name="connsiteX12" fmla="*/ 31623 w 1179146"/>
              <a:gd name="connsiteY12" fmla="*/ 92293 h 176601"/>
              <a:gd name="connsiteX13" fmla="*/ 37695 w 1179146"/>
              <a:gd name="connsiteY13" fmla="*/ 89508 h 176601"/>
              <a:gd name="connsiteX14" fmla="*/ 48832 w 1179146"/>
              <a:gd name="connsiteY14" fmla="*/ 89508 h 176601"/>
              <a:gd name="connsiteX15" fmla="*/ 78939 w 1179146"/>
              <a:gd name="connsiteY15" fmla="*/ 47510 h 176601"/>
              <a:gd name="connsiteX16" fmla="*/ 50347 w 1179146"/>
              <a:gd name="connsiteY16" fmla="*/ 5759 h 176601"/>
              <a:gd name="connsiteX17" fmla="*/ 11636 w 1179146"/>
              <a:gd name="connsiteY17" fmla="*/ 24992 h 176601"/>
              <a:gd name="connsiteX18" fmla="*/ 28337 w 1179146"/>
              <a:gd name="connsiteY18" fmla="*/ 38906 h 176601"/>
              <a:gd name="connsiteX19" fmla="*/ 14169 w 1179146"/>
              <a:gd name="connsiteY19" fmla="*/ 53074 h 176601"/>
              <a:gd name="connsiteX20" fmla="*/ 0 w 1179146"/>
              <a:gd name="connsiteY20" fmla="*/ 38398 h 176601"/>
              <a:gd name="connsiteX21" fmla="*/ 51109 w 1179146"/>
              <a:gd name="connsiteY21" fmla="*/ -1321 h 176601"/>
              <a:gd name="connsiteX22" fmla="*/ 104997 w 1179146"/>
              <a:gd name="connsiteY22" fmla="*/ 47510 h 176601"/>
              <a:gd name="connsiteX23" fmla="*/ 62746 w 1179146"/>
              <a:gd name="connsiteY23" fmla="*/ 93301 h 176601"/>
              <a:gd name="connsiteX24" fmla="*/ 232283 w 1179146"/>
              <a:gd name="connsiteY24" fmla="*/ 85206 h 176601"/>
              <a:gd name="connsiteX25" fmla="*/ 222163 w 1179146"/>
              <a:gd name="connsiteY25" fmla="*/ 144411 h 176601"/>
              <a:gd name="connsiteX26" fmla="*/ 179149 w 1179146"/>
              <a:gd name="connsiteY26" fmla="*/ 172749 h 176601"/>
              <a:gd name="connsiteX27" fmla="*/ 135128 w 1179146"/>
              <a:gd name="connsiteY27" fmla="*/ 142641 h 176601"/>
              <a:gd name="connsiteX28" fmla="*/ 125762 w 1179146"/>
              <a:gd name="connsiteY28" fmla="*/ 85206 h 176601"/>
              <a:gd name="connsiteX29" fmla="*/ 137152 w 1179146"/>
              <a:gd name="connsiteY29" fmla="*/ 24229 h 176601"/>
              <a:gd name="connsiteX30" fmla="*/ 178895 w 1179146"/>
              <a:gd name="connsiteY30" fmla="*/ -1321 h 176601"/>
              <a:gd name="connsiteX31" fmla="*/ 222925 w 1179146"/>
              <a:gd name="connsiteY31" fmla="*/ 28025 h 176601"/>
              <a:gd name="connsiteX32" fmla="*/ 232283 w 1179146"/>
              <a:gd name="connsiteY32" fmla="*/ 85206 h 176601"/>
              <a:gd name="connsiteX33" fmla="*/ 178895 w 1179146"/>
              <a:gd name="connsiteY33" fmla="*/ 4243 h 176601"/>
              <a:gd name="connsiteX34" fmla="*/ 149542 w 1179146"/>
              <a:gd name="connsiteY34" fmla="*/ 34858 h 176601"/>
              <a:gd name="connsiteX35" fmla="*/ 146764 w 1179146"/>
              <a:gd name="connsiteY35" fmla="*/ 88246 h 176601"/>
              <a:gd name="connsiteX36" fmla="*/ 148789 w 1179146"/>
              <a:gd name="connsiteY36" fmla="*/ 134799 h 176601"/>
              <a:gd name="connsiteX37" fmla="*/ 178895 w 1179146"/>
              <a:gd name="connsiteY37" fmla="*/ 167183 h 176601"/>
              <a:gd name="connsiteX38" fmla="*/ 208748 w 1179146"/>
              <a:gd name="connsiteY38" fmla="*/ 137585 h 176601"/>
              <a:gd name="connsiteX39" fmla="*/ 211281 w 1179146"/>
              <a:gd name="connsiteY39" fmla="*/ 88246 h 176601"/>
              <a:gd name="connsiteX40" fmla="*/ 208502 w 1179146"/>
              <a:gd name="connsiteY40" fmla="*/ 35866 h 176601"/>
              <a:gd name="connsiteX41" fmla="*/ 178895 w 1179146"/>
              <a:gd name="connsiteY41" fmla="*/ 4243 h 176601"/>
              <a:gd name="connsiteX42" fmla="*/ 358808 w 1179146"/>
              <a:gd name="connsiteY42" fmla="*/ 85206 h 176601"/>
              <a:gd name="connsiteX43" fmla="*/ 348686 w 1179146"/>
              <a:gd name="connsiteY43" fmla="*/ 144411 h 176601"/>
              <a:gd name="connsiteX44" fmla="*/ 305673 w 1179146"/>
              <a:gd name="connsiteY44" fmla="*/ 172749 h 176601"/>
              <a:gd name="connsiteX45" fmla="*/ 261653 w 1179146"/>
              <a:gd name="connsiteY45" fmla="*/ 142641 h 176601"/>
              <a:gd name="connsiteX46" fmla="*/ 252285 w 1179146"/>
              <a:gd name="connsiteY46" fmla="*/ 85206 h 176601"/>
              <a:gd name="connsiteX47" fmla="*/ 263677 w 1179146"/>
              <a:gd name="connsiteY47" fmla="*/ 24229 h 176601"/>
              <a:gd name="connsiteX48" fmla="*/ 305419 w 1179146"/>
              <a:gd name="connsiteY48" fmla="*/ -1321 h 176601"/>
              <a:gd name="connsiteX49" fmla="*/ 349448 w 1179146"/>
              <a:gd name="connsiteY49" fmla="*/ 28025 h 176601"/>
              <a:gd name="connsiteX50" fmla="*/ 358808 w 1179146"/>
              <a:gd name="connsiteY50" fmla="*/ 85206 h 176601"/>
              <a:gd name="connsiteX51" fmla="*/ 305419 w 1179146"/>
              <a:gd name="connsiteY51" fmla="*/ 4243 h 176601"/>
              <a:gd name="connsiteX52" fmla="*/ 276067 w 1179146"/>
              <a:gd name="connsiteY52" fmla="*/ 34858 h 176601"/>
              <a:gd name="connsiteX53" fmla="*/ 273288 w 1179146"/>
              <a:gd name="connsiteY53" fmla="*/ 88246 h 176601"/>
              <a:gd name="connsiteX54" fmla="*/ 275313 w 1179146"/>
              <a:gd name="connsiteY54" fmla="*/ 134799 h 176601"/>
              <a:gd name="connsiteX55" fmla="*/ 305419 w 1179146"/>
              <a:gd name="connsiteY55" fmla="*/ 167183 h 176601"/>
              <a:gd name="connsiteX56" fmla="*/ 335272 w 1179146"/>
              <a:gd name="connsiteY56" fmla="*/ 137585 h 176601"/>
              <a:gd name="connsiteX57" fmla="*/ 337804 w 1179146"/>
              <a:gd name="connsiteY57" fmla="*/ 88246 h 176601"/>
              <a:gd name="connsiteX58" fmla="*/ 335026 w 1179146"/>
              <a:gd name="connsiteY58" fmla="*/ 35866 h 176601"/>
              <a:gd name="connsiteX59" fmla="*/ 305419 w 1179146"/>
              <a:gd name="connsiteY59" fmla="*/ 4243 h 176601"/>
              <a:gd name="connsiteX60" fmla="*/ 438777 w 1179146"/>
              <a:gd name="connsiteY60" fmla="*/ 51558 h 176601"/>
              <a:gd name="connsiteX61" fmla="*/ 438777 w 1179146"/>
              <a:gd name="connsiteY61" fmla="*/ 66235 h 176601"/>
              <a:gd name="connsiteX62" fmla="*/ 371728 w 1179146"/>
              <a:gd name="connsiteY62" fmla="*/ 66235 h 176601"/>
              <a:gd name="connsiteX63" fmla="*/ 371728 w 1179146"/>
              <a:gd name="connsiteY63" fmla="*/ 51558 h 176601"/>
              <a:gd name="connsiteX64" fmla="*/ 438777 w 1179146"/>
              <a:gd name="connsiteY64" fmla="*/ 51558 h 176601"/>
              <a:gd name="connsiteX65" fmla="*/ 573720 w 1179146"/>
              <a:gd name="connsiteY65" fmla="*/ 158327 h 176601"/>
              <a:gd name="connsiteX66" fmla="*/ 575995 w 1179146"/>
              <a:gd name="connsiteY66" fmla="*/ 167183 h 176601"/>
              <a:gd name="connsiteX67" fmla="*/ 514512 w 1179146"/>
              <a:gd name="connsiteY67" fmla="*/ 167183 h 176601"/>
              <a:gd name="connsiteX68" fmla="*/ 482127 w 1179146"/>
              <a:gd name="connsiteY68" fmla="*/ 175281 h 176601"/>
              <a:gd name="connsiteX69" fmla="*/ 475802 w 1179146"/>
              <a:gd name="connsiteY69" fmla="*/ 175281 h 176601"/>
              <a:gd name="connsiteX70" fmla="*/ 467451 w 1179146"/>
              <a:gd name="connsiteY70" fmla="*/ 123163 h 176601"/>
              <a:gd name="connsiteX71" fmla="*/ 473778 w 1179146"/>
              <a:gd name="connsiteY71" fmla="*/ 123163 h 176601"/>
              <a:gd name="connsiteX72" fmla="*/ 480103 w 1179146"/>
              <a:gd name="connsiteY72" fmla="*/ 146182 h 176601"/>
              <a:gd name="connsiteX73" fmla="*/ 504901 w 1179146"/>
              <a:gd name="connsiteY73" fmla="*/ 147706 h 176601"/>
              <a:gd name="connsiteX74" fmla="*/ 557273 w 1179146"/>
              <a:gd name="connsiteY74" fmla="*/ 147706 h 176601"/>
              <a:gd name="connsiteX75" fmla="*/ 528934 w 1179146"/>
              <a:gd name="connsiteY75" fmla="*/ 107724 h 176601"/>
              <a:gd name="connsiteX76" fmla="*/ 497811 w 1179146"/>
              <a:gd name="connsiteY76" fmla="*/ 12593 h 176601"/>
              <a:gd name="connsiteX77" fmla="*/ 509447 w 1179146"/>
              <a:gd name="connsiteY77" fmla="*/ -1321 h 176601"/>
              <a:gd name="connsiteX78" fmla="*/ 521093 w 1179146"/>
              <a:gd name="connsiteY78" fmla="*/ 12593 h 176601"/>
              <a:gd name="connsiteX79" fmla="*/ 521093 w 1179146"/>
              <a:gd name="connsiteY79" fmla="*/ 25499 h 176601"/>
              <a:gd name="connsiteX80" fmla="*/ 523872 w 1179146"/>
              <a:gd name="connsiteY80" fmla="*/ 66990 h 176601"/>
              <a:gd name="connsiteX81" fmla="*/ 539564 w 1179146"/>
              <a:gd name="connsiteY81" fmla="*/ 110257 h 176601"/>
              <a:gd name="connsiteX82" fmla="*/ 573720 w 1179146"/>
              <a:gd name="connsiteY82" fmla="*/ 158327 h 176601"/>
              <a:gd name="connsiteX83" fmla="*/ 696193 w 1179146"/>
              <a:gd name="connsiteY83" fmla="*/ 85206 h 176601"/>
              <a:gd name="connsiteX84" fmla="*/ 686074 w 1179146"/>
              <a:gd name="connsiteY84" fmla="*/ 144411 h 176601"/>
              <a:gd name="connsiteX85" fmla="*/ 643062 w 1179146"/>
              <a:gd name="connsiteY85" fmla="*/ 172749 h 176601"/>
              <a:gd name="connsiteX86" fmla="*/ 599038 w 1179146"/>
              <a:gd name="connsiteY86" fmla="*/ 142641 h 176601"/>
              <a:gd name="connsiteX87" fmla="*/ 589673 w 1179146"/>
              <a:gd name="connsiteY87" fmla="*/ 85206 h 176601"/>
              <a:gd name="connsiteX88" fmla="*/ 601063 w 1179146"/>
              <a:gd name="connsiteY88" fmla="*/ 24229 h 176601"/>
              <a:gd name="connsiteX89" fmla="*/ 642808 w 1179146"/>
              <a:gd name="connsiteY89" fmla="*/ -1321 h 176601"/>
              <a:gd name="connsiteX90" fmla="*/ 686836 w 1179146"/>
              <a:gd name="connsiteY90" fmla="*/ 28025 h 176601"/>
              <a:gd name="connsiteX91" fmla="*/ 696193 w 1179146"/>
              <a:gd name="connsiteY91" fmla="*/ 85206 h 176601"/>
              <a:gd name="connsiteX92" fmla="*/ 642808 w 1179146"/>
              <a:gd name="connsiteY92" fmla="*/ 4243 h 176601"/>
              <a:gd name="connsiteX93" fmla="*/ 613453 w 1179146"/>
              <a:gd name="connsiteY93" fmla="*/ 34858 h 176601"/>
              <a:gd name="connsiteX94" fmla="*/ 610677 w 1179146"/>
              <a:gd name="connsiteY94" fmla="*/ 88246 h 176601"/>
              <a:gd name="connsiteX95" fmla="*/ 612698 w 1179146"/>
              <a:gd name="connsiteY95" fmla="*/ 134799 h 176601"/>
              <a:gd name="connsiteX96" fmla="*/ 642808 w 1179146"/>
              <a:gd name="connsiteY96" fmla="*/ 167183 h 176601"/>
              <a:gd name="connsiteX97" fmla="*/ 672660 w 1179146"/>
              <a:gd name="connsiteY97" fmla="*/ 137585 h 176601"/>
              <a:gd name="connsiteX98" fmla="*/ 675193 w 1179146"/>
              <a:gd name="connsiteY98" fmla="*/ 88246 h 176601"/>
              <a:gd name="connsiteX99" fmla="*/ 672414 w 1179146"/>
              <a:gd name="connsiteY99" fmla="*/ 35866 h 176601"/>
              <a:gd name="connsiteX100" fmla="*/ 642808 w 1179146"/>
              <a:gd name="connsiteY100" fmla="*/ 4243 h 176601"/>
              <a:gd name="connsiteX101" fmla="*/ 822718 w 1179146"/>
              <a:gd name="connsiteY101" fmla="*/ 85206 h 176601"/>
              <a:gd name="connsiteX102" fmla="*/ 812597 w 1179146"/>
              <a:gd name="connsiteY102" fmla="*/ 144411 h 176601"/>
              <a:gd name="connsiteX103" fmla="*/ 769584 w 1179146"/>
              <a:gd name="connsiteY103" fmla="*/ 172749 h 176601"/>
              <a:gd name="connsiteX104" fmla="*/ 725563 w 1179146"/>
              <a:gd name="connsiteY104" fmla="*/ 142641 h 176601"/>
              <a:gd name="connsiteX105" fmla="*/ 716196 w 1179146"/>
              <a:gd name="connsiteY105" fmla="*/ 85206 h 176601"/>
              <a:gd name="connsiteX106" fmla="*/ 727588 w 1179146"/>
              <a:gd name="connsiteY106" fmla="*/ 24229 h 176601"/>
              <a:gd name="connsiteX107" fmla="*/ 769330 w 1179146"/>
              <a:gd name="connsiteY107" fmla="*/ -1321 h 176601"/>
              <a:gd name="connsiteX108" fmla="*/ 813359 w 1179146"/>
              <a:gd name="connsiteY108" fmla="*/ 28025 h 176601"/>
              <a:gd name="connsiteX109" fmla="*/ 822718 w 1179146"/>
              <a:gd name="connsiteY109" fmla="*/ 85206 h 176601"/>
              <a:gd name="connsiteX110" fmla="*/ 769330 w 1179146"/>
              <a:gd name="connsiteY110" fmla="*/ 4243 h 176601"/>
              <a:gd name="connsiteX111" fmla="*/ 739978 w 1179146"/>
              <a:gd name="connsiteY111" fmla="*/ 34858 h 176601"/>
              <a:gd name="connsiteX112" fmla="*/ 737199 w 1179146"/>
              <a:gd name="connsiteY112" fmla="*/ 88246 h 176601"/>
              <a:gd name="connsiteX113" fmla="*/ 739224 w 1179146"/>
              <a:gd name="connsiteY113" fmla="*/ 134799 h 176601"/>
              <a:gd name="connsiteX114" fmla="*/ 769330 w 1179146"/>
              <a:gd name="connsiteY114" fmla="*/ 167183 h 176601"/>
              <a:gd name="connsiteX115" fmla="*/ 799183 w 1179146"/>
              <a:gd name="connsiteY115" fmla="*/ 137585 h 176601"/>
              <a:gd name="connsiteX116" fmla="*/ 801715 w 1179146"/>
              <a:gd name="connsiteY116" fmla="*/ 88246 h 176601"/>
              <a:gd name="connsiteX117" fmla="*/ 798936 w 1179146"/>
              <a:gd name="connsiteY117" fmla="*/ 35866 h 176601"/>
              <a:gd name="connsiteX118" fmla="*/ 769330 w 1179146"/>
              <a:gd name="connsiteY118" fmla="*/ 4243 h 176601"/>
              <a:gd name="connsiteX119" fmla="*/ 860684 w 1179146"/>
              <a:gd name="connsiteY119" fmla="*/ 91278 h 176601"/>
              <a:gd name="connsiteX120" fmla="*/ 860684 w 1179146"/>
              <a:gd name="connsiteY120" fmla="*/ 23476 h 176601"/>
              <a:gd name="connsiteX121" fmla="*/ 840950 w 1179146"/>
              <a:gd name="connsiteY121" fmla="*/ 12086 h 176601"/>
              <a:gd name="connsiteX122" fmla="*/ 840950 w 1179146"/>
              <a:gd name="connsiteY122" fmla="*/ 4243 h 176601"/>
              <a:gd name="connsiteX123" fmla="*/ 869541 w 1179146"/>
              <a:gd name="connsiteY123" fmla="*/ 5006 h 176601"/>
              <a:gd name="connsiteX124" fmla="*/ 897877 w 1179146"/>
              <a:gd name="connsiteY124" fmla="*/ 4243 h 176601"/>
              <a:gd name="connsiteX125" fmla="*/ 897877 w 1179146"/>
              <a:gd name="connsiteY125" fmla="*/ 12086 h 176601"/>
              <a:gd name="connsiteX126" fmla="*/ 878146 w 1179146"/>
              <a:gd name="connsiteY126" fmla="*/ 23476 h 176601"/>
              <a:gd name="connsiteX127" fmla="*/ 878146 w 1179146"/>
              <a:gd name="connsiteY127" fmla="*/ 70030 h 176601"/>
              <a:gd name="connsiteX128" fmla="*/ 912302 w 1179146"/>
              <a:gd name="connsiteY128" fmla="*/ 110511 h 176601"/>
              <a:gd name="connsiteX129" fmla="*/ 931024 w 1179146"/>
              <a:gd name="connsiteY129" fmla="*/ 82427 h 176601"/>
              <a:gd name="connsiteX130" fmla="*/ 931024 w 1179146"/>
              <a:gd name="connsiteY130" fmla="*/ 23476 h 176601"/>
              <a:gd name="connsiteX131" fmla="*/ 911293 w 1179146"/>
              <a:gd name="connsiteY131" fmla="*/ 12086 h 176601"/>
              <a:gd name="connsiteX132" fmla="*/ 911293 w 1179146"/>
              <a:gd name="connsiteY132" fmla="*/ 4243 h 176601"/>
              <a:gd name="connsiteX133" fmla="*/ 939883 w 1179146"/>
              <a:gd name="connsiteY133" fmla="*/ 5006 h 176601"/>
              <a:gd name="connsiteX134" fmla="*/ 968220 w 1179146"/>
              <a:gd name="connsiteY134" fmla="*/ 4243 h 176601"/>
              <a:gd name="connsiteX135" fmla="*/ 968220 w 1179146"/>
              <a:gd name="connsiteY135" fmla="*/ 12086 h 176601"/>
              <a:gd name="connsiteX136" fmla="*/ 948479 w 1179146"/>
              <a:gd name="connsiteY136" fmla="*/ 19673 h 176601"/>
              <a:gd name="connsiteX137" fmla="*/ 948479 w 1179146"/>
              <a:gd name="connsiteY137" fmla="*/ 68005 h 176601"/>
              <a:gd name="connsiteX138" fmla="*/ 940638 w 1179146"/>
              <a:gd name="connsiteY138" fmla="*/ 106716 h 176601"/>
              <a:gd name="connsiteX139" fmla="*/ 914069 w 1179146"/>
              <a:gd name="connsiteY139" fmla="*/ 116075 h 176601"/>
              <a:gd name="connsiteX140" fmla="*/ 876630 w 1179146"/>
              <a:gd name="connsiteY140" fmla="*/ 89508 h 176601"/>
              <a:gd name="connsiteX141" fmla="*/ 876630 w 1179146"/>
              <a:gd name="connsiteY141" fmla="*/ 116075 h 176601"/>
              <a:gd name="connsiteX142" fmla="*/ 840950 w 1179146"/>
              <a:gd name="connsiteY142" fmla="*/ 113297 h 176601"/>
              <a:gd name="connsiteX143" fmla="*/ 840950 w 1179146"/>
              <a:gd name="connsiteY143" fmla="*/ 105446 h 176601"/>
              <a:gd name="connsiteX144" fmla="*/ 860684 w 1179146"/>
              <a:gd name="connsiteY144" fmla="*/ 91278 h 176601"/>
              <a:gd name="connsiteX145" fmla="*/ 1001275 w 1179146"/>
              <a:gd name="connsiteY145" fmla="*/ 91278 h 176601"/>
              <a:gd name="connsiteX146" fmla="*/ 1001275 w 1179146"/>
              <a:gd name="connsiteY146" fmla="*/ 23476 h 176601"/>
              <a:gd name="connsiteX147" fmla="*/ 981544 w 1179146"/>
              <a:gd name="connsiteY147" fmla="*/ 12086 h 176601"/>
              <a:gd name="connsiteX148" fmla="*/ 981544 w 1179146"/>
              <a:gd name="connsiteY148" fmla="*/ 4243 h 176601"/>
              <a:gd name="connsiteX149" fmla="*/ 1010135 w 1179146"/>
              <a:gd name="connsiteY149" fmla="*/ 5006 h 176601"/>
              <a:gd name="connsiteX150" fmla="*/ 1038471 w 1179146"/>
              <a:gd name="connsiteY150" fmla="*/ 4243 h 176601"/>
              <a:gd name="connsiteX151" fmla="*/ 1038471 w 1179146"/>
              <a:gd name="connsiteY151" fmla="*/ 12086 h 176601"/>
              <a:gd name="connsiteX152" fmla="*/ 1018738 w 1179146"/>
              <a:gd name="connsiteY152" fmla="*/ 23476 h 176601"/>
              <a:gd name="connsiteX153" fmla="*/ 1018738 w 1179146"/>
              <a:gd name="connsiteY153" fmla="*/ 70030 h 176601"/>
              <a:gd name="connsiteX154" fmla="*/ 1052893 w 1179146"/>
              <a:gd name="connsiteY154" fmla="*/ 110511 h 176601"/>
              <a:gd name="connsiteX155" fmla="*/ 1071618 w 1179146"/>
              <a:gd name="connsiteY155" fmla="*/ 82427 h 176601"/>
              <a:gd name="connsiteX156" fmla="*/ 1071618 w 1179146"/>
              <a:gd name="connsiteY156" fmla="*/ 23476 h 176601"/>
              <a:gd name="connsiteX157" fmla="*/ 1051885 w 1179146"/>
              <a:gd name="connsiteY157" fmla="*/ 12086 h 176601"/>
              <a:gd name="connsiteX158" fmla="*/ 1051885 w 1179146"/>
              <a:gd name="connsiteY158" fmla="*/ 4243 h 176601"/>
              <a:gd name="connsiteX159" fmla="*/ 1080478 w 1179146"/>
              <a:gd name="connsiteY159" fmla="*/ 5006 h 176601"/>
              <a:gd name="connsiteX160" fmla="*/ 1108814 w 1179146"/>
              <a:gd name="connsiteY160" fmla="*/ 4243 h 176601"/>
              <a:gd name="connsiteX161" fmla="*/ 1108814 w 1179146"/>
              <a:gd name="connsiteY161" fmla="*/ 12086 h 176601"/>
              <a:gd name="connsiteX162" fmla="*/ 1089073 w 1179146"/>
              <a:gd name="connsiteY162" fmla="*/ 23476 h 176601"/>
              <a:gd name="connsiteX163" fmla="*/ 1089073 w 1179146"/>
              <a:gd name="connsiteY163" fmla="*/ 70030 h 176601"/>
              <a:gd name="connsiteX164" fmla="*/ 1123236 w 1179146"/>
              <a:gd name="connsiteY164" fmla="*/ 110511 h 176601"/>
              <a:gd name="connsiteX165" fmla="*/ 1141953 w 1179146"/>
              <a:gd name="connsiteY165" fmla="*/ 82427 h 176601"/>
              <a:gd name="connsiteX166" fmla="*/ 1141953 w 1179146"/>
              <a:gd name="connsiteY166" fmla="*/ 23476 h 176601"/>
              <a:gd name="connsiteX167" fmla="*/ 1122220 w 1179146"/>
              <a:gd name="connsiteY167" fmla="*/ 12086 h 176601"/>
              <a:gd name="connsiteX168" fmla="*/ 1122220 w 1179146"/>
              <a:gd name="connsiteY168" fmla="*/ 4243 h 176601"/>
              <a:gd name="connsiteX169" fmla="*/ 1150810 w 1179146"/>
              <a:gd name="connsiteY169" fmla="*/ 5006 h 176601"/>
              <a:gd name="connsiteX170" fmla="*/ 1179146 w 1179146"/>
              <a:gd name="connsiteY170" fmla="*/ 4243 h 176601"/>
              <a:gd name="connsiteX171" fmla="*/ 1179146 w 1179146"/>
              <a:gd name="connsiteY171" fmla="*/ 12086 h 176601"/>
              <a:gd name="connsiteX172" fmla="*/ 1159416 w 1179146"/>
              <a:gd name="connsiteY172" fmla="*/ 19673 h 176601"/>
              <a:gd name="connsiteX173" fmla="*/ 1159416 w 1179146"/>
              <a:gd name="connsiteY173" fmla="*/ 68005 h 176601"/>
              <a:gd name="connsiteX174" fmla="*/ 1151572 w 1179146"/>
              <a:gd name="connsiteY174" fmla="*/ 106716 h 176601"/>
              <a:gd name="connsiteX175" fmla="*/ 1125006 w 1179146"/>
              <a:gd name="connsiteY175" fmla="*/ 116075 h 176601"/>
              <a:gd name="connsiteX176" fmla="*/ 1088319 w 1179146"/>
              <a:gd name="connsiteY176" fmla="*/ 91278 h 176601"/>
              <a:gd name="connsiteX177" fmla="*/ 1054664 w 1179146"/>
              <a:gd name="connsiteY177" fmla="*/ 116075 h 176601"/>
              <a:gd name="connsiteX178" fmla="*/ 1017221 w 1179146"/>
              <a:gd name="connsiteY178" fmla="*/ 89508 h 176601"/>
              <a:gd name="connsiteX179" fmla="*/ 1017221 w 1179146"/>
              <a:gd name="connsiteY179" fmla="*/ 116075 h 176601"/>
              <a:gd name="connsiteX180" fmla="*/ 981544 w 1179146"/>
              <a:gd name="connsiteY180" fmla="*/ 113297 h 176601"/>
              <a:gd name="connsiteX181" fmla="*/ 981544 w 1179146"/>
              <a:gd name="connsiteY181" fmla="*/ 105446 h 176601"/>
              <a:gd name="connsiteX182" fmla="*/ 1001275 w 1179146"/>
              <a:gd name="connsiteY182" fmla="*/ 91278 h 17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1179146" h="176601">
                <a:moveTo>
                  <a:pt x="62746" y="93301"/>
                </a:moveTo>
                <a:cubicBezTo>
                  <a:pt x="83495" y="100136"/>
                  <a:pt x="98171" y="117845"/>
                  <a:pt x="98171" y="137832"/>
                </a:cubicBezTo>
                <a:cubicBezTo>
                  <a:pt x="98171" y="158579"/>
                  <a:pt x="75906" y="172749"/>
                  <a:pt x="51610" y="172749"/>
                </a:cubicBezTo>
                <a:cubicBezTo>
                  <a:pt x="26059" y="172749"/>
                  <a:pt x="6826" y="157572"/>
                  <a:pt x="6826" y="138339"/>
                </a:cubicBezTo>
                <a:cubicBezTo>
                  <a:pt x="6826" y="129989"/>
                  <a:pt x="12398" y="125186"/>
                  <a:pt x="19733" y="125186"/>
                </a:cubicBezTo>
                <a:cubicBezTo>
                  <a:pt x="27575" y="125186"/>
                  <a:pt x="32639" y="130752"/>
                  <a:pt x="32639" y="138084"/>
                </a:cubicBezTo>
                <a:cubicBezTo>
                  <a:pt x="32639" y="150738"/>
                  <a:pt x="20749" y="150738"/>
                  <a:pt x="16947" y="150738"/>
                </a:cubicBezTo>
                <a:cubicBezTo>
                  <a:pt x="24797" y="163136"/>
                  <a:pt x="41489" y="166422"/>
                  <a:pt x="50602" y="166422"/>
                </a:cubicBezTo>
                <a:cubicBezTo>
                  <a:pt x="60976" y="166422"/>
                  <a:pt x="74890" y="160858"/>
                  <a:pt x="74890" y="138084"/>
                </a:cubicBezTo>
                <a:cubicBezTo>
                  <a:pt x="74890" y="135054"/>
                  <a:pt x="74382" y="120377"/>
                  <a:pt x="67810" y="109240"/>
                </a:cubicBezTo>
                <a:cubicBezTo>
                  <a:pt x="60214" y="97096"/>
                  <a:pt x="51610" y="96341"/>
                  <a:pt x="45291" y="96089"/>
                </a:cubicBezTo>
                <a:cubicBezTo>
                  <a:pt x="43267" y="95834"/>
                  <a:pt x="37195" y="95326"/>
                  <a:pt x="35417" y="95326"/>
                </a:cubicBezTo>
                <a:cubicBezTo>
                  <a:pt x="33393" y="95072"/>
                  <a:pt x="31623" y="94827"/>
                  <a:pt x="31623" y="92293"/>
                </a:cubicBezTo>
                <a:cubicBezTo>
                  <a:pt x="31623" y="89508"/>
                  <a:pt x="33393" y="89508"/>
                  <a:pt x="37695" y="89508"/>
                </a:cubicBezTo>
                <a:lnTo>
                  <a:pt x="48832" y="89508"/>
                </a:lnTo>
                <a:cubicBezTo>
                  <a:pt x="69580" y="89508"/>
                  <a:pt x="78939" y="72307"/>
                  <a:pt x="78939" y="47510"/>
                </a:cubicBezTo>
                <a:cubicBezTo>
                  <a:pt x="78939" y="13101"/>
                  <a:pt x="61484" y="5759"/>
                  <a:pt x="50347" y="5759"/>
                </a:cubicBezTo>
                <a:cubicBezTo>
                  <a:pt x="39465" y="5759"/>
                  <a:pt x="20494" y="10061"/>
                  <a:pt x="11636" y="24992"/>
                </a:cubicBezTo>
                <a:cubicBezTo>
                  <a:pt x="20494" y="23722"/>
                  <a:pt x="28337" y="29294"/>
                  <a:pt x="28337" y="38906"/>
                </a:cubicBezTo>
                <a:cubicBezTo>
                  <a:pt x="28337" y="48019"/>
                  <a:pt x="21503" y="53074"/>
                  <a:pt x="14169" y="53074"/>
                </a:cubicBezTo>
                <a:cubicBezTo>
                  <a:pt x="8096" y="53074"/>
                  <a:pt x="0" y="49535"/>
                  <a:pt x="0" y="38398"/>
                </a:cubicBezTo>
                <a:cubicBezTo>
                  <a:pt x="0" y="15379"/>
                  <a:pt x="23527" y="-1321"/>
                  <a:pt x="51109" y="-1321"/>
                </a:cubicBezTo>
                <a:cubicBezTo>
                  <a:pt x="81979" y="-1321"/>
                  <a:pt x="104997" y="21698"/>
                  <a:pt x="104997" y="47510"/>
                </a:cubicBezTo>
                <a:cubicBezTo>
                  <a:pt x="104997" y="68259"/>
                  <a:pt x="89059" y="87991"/>
                  <a:pt x="62746" y="93301"/>
                </a:cubicBezTo>
                <a:close/>
                <a:moveTo>
                  <a:pt x="232283" y="85206"/>
                </a:moveTo>
                <a:cubicBezTo>
                  <a:pt x="232283" y="105446"/>
                  <a:pt x="231021" y="125687"/>
                  <a:pt x="222163" y="144411"/>
                </a:cubicBezTo>
                <a:cubicBezTo>
                  <a:pt x="210526" y="168700"/>
                  <a:pt x="189778" y="172749"/>
                  <a:pt x="179149" y="172749"/>
                </a:cubicBezTo>
                <a:cubicBezTo>
                  <a:pt x="163965" y="172749"/>
                  <a:pt x="145494" y="166176"/>
                  <a:pt x="135128" y="142641"/>
                </a:cubicBezTo>
                <a:cubicBezTo>
                  <a:pt x="127032" y="125186"/>
                  <a:pt x="125762" y="105446"/>
                  <a:pt x="125762" y="85206"/>
                </a:cubicBezTo>
                <a:cubicBezTo>
                  <a:pt x="125762" y="66235"/>
                  <a:pt x="126778" y="43462"/>
                  <a:pt x="137152" y="24229"/>
                </a:cubicBezTo>
                <a:cubicBezTo>
                  <a:pt x="148027" y="3735"/>
                  <a:pt x="166497" y="-1321"/>
                  <a:pt x="178895" y="-1321"/>
                </a:cubicBezTo>
                <a:cubicBezTo>
                  <a:pt x="192556" y="-1321"/>
                  <a:pt x="211788" y="3989"/>
                  <a:pt x="222925" y="28025"/>
                </a:cubicBezTo>
                <a:cubicBezTo>
                  <a:pt x="231021" y="45487"/>
                  <a:pt x="232283" y="65219"/>
                  <a:pt x="232283" y="85206"/>
                </a:cubicBezTo>
                <a:close/>
                <a:moveTo>
                  <a:pt x="178895" y="4243"/>
                </a:moveTo>
                <a:cubicBezTo>
                  <a:pt x="169029" y="4243"/>
                  <a:pt x="154099" y="10570"/>
                  <a:pt x="149542" y="34858"/>
                </a:cubicBezTo>
                <a:cubicBezTo>
                  <a:pt x="146764" y="50042"/>
                  <a:pt x="146764" y="73315"/>
                  <a:pt x="146764" y="88246"/>
                </a:cubicBezTo>
                <a:cubicBezTo>
                  <a:pt x="146764" y="104438"/>
                  <a:pt x="146764" y="121138"/>
                  <a:pt x="148789" y="134799"/>
                </a:cubicBezTo>
                <a:cubicBezTo>
                  <a:pt x="153598" y="164906"/>
                  <a:pt x="172569" y="167183"/>
                  <a:pt x="178895" y="167183"/>
                </a:cubicBezTo>
                <a:cubicBezTo>
                  <a:pt x="187246" y="167183"/>
                  <a:pt x="203946" y="162627"/>
                  <a:pt x="208748" y="137585"/>
                </a:cubicBezTo>
                <a:cubicBezTo>
                  <a:pt x="211281" y="123417"/>
                  <a:pt x="211281" y="104184"/>
                  <a:pt x="211281" y="88246"/>
                </a:cubicBezTo>
                <a:cubicBezTo>
                  <a:pt x="211281" y="69267"/>
                  <a:pt x="211281" y="52066"/>
                  <a:pt x="208502" y="35866"/>
                </a:cubicBezTo>
                <a:cubicBezTo>
                  <a:pt x="204700" y="11832"/>
                  <a:pt x="190286" y="4243"/>
                  <a:pt x="178895" y="4243"/>
                </a:cubicBezTo>
                <a:close/>
                <a:moveTo>
                  <a:pt x="358808" y="85206"/>
                </a:moveTo>
                <a:cubicBezTo>
                  <a:pt x="358808" y="105446"/>
                  <a:pt x="357545" y="125687"/>
                  <a:pt x="348686" y="144411"/>
                </a:cubicBezTo>
                <a:cubicBezTo>
                  <a:pt x="337050" y="168700"/>
                  <a:pt x="316301" y="172749"/>
                  <a:pt x="305673" y="172749"/>
                </a:cubicBezTo>
                <a:cubicBezTo>
                  <a:pt x="290489" y="172749"/>
                  <a:pt x="272018" y="166176"/>
                  <a:pt x="261653" y="142641"/>
                </a:cubicBezTo>
                <a:cubicBezTo>
                  <a:pt x="253555" y="125186"/>
                  <a:pt x="252285" y="105446"/>
                  <a:pt x="252285" y="85206"/>
                </a:cubicBezTo>
                <a:cubicBezTo>
                  <a:pt x="252285" y="66235"/>
                  <a:pt x="253301" y="43462"/>
                  <a:pt x="263677" y="24229"/>
                </a:cubicBezTo>
                <a:cubicBezTo>
                  <a:pt x="274551" y="3735"/>
                  <a:pt x="293022" y="-1321"/>
                  <a:pt x="305419" y="-1321"/>
                </a:cubicBezTo>
                <a:cubicBezTo>
                  <a:pt x="319079" y="-1321"/>
                  <a:pt x="338312" y="3989"/>
                  <a:pt x="349448" y="28025"/>
                </a:cubicBezTo>
                <a:cubicBezTo>
                  <a:pt x="357545" y="45487"/>
                  <a:pt x="358808" y="65219"/>
                  <a:pt x="358808" y="85206"/>
                </a:cubicBezTo>
                <a:close/>
                <a:moveTo>
                  <a:pt x="305419" y="4243"/>
                </a:moveTo>
                <a:cubicBezTo>
                  <a:pt x="295554" y="4243"/>
                  <a:pt x="280621" y="10570"/>
                  <a:pt x="276067" y="34858"/>
                </a:cubicBezTo>
                <a:cubicBezTo>
                  <a:pt x="273288" y="50042"/>
                  <a:pt x="273288" y="73315"/>
                  <a:pt x="273288" y="88246"/>
                </a:cubicBezTo>
                <a:cubicBezTo>
                  <a:pt x="273288" y="104438"/>
                  <a:pt x="273288" y="121138"/>
                  <a:pt x="275313" y="134799"/>
                </a:cubicBezTo>
                <a:cubicBezTo>
                  <a:pt x="280124" y="164906"/>
                  <a:pt x="299092" y="167183"/>
                  <a:pt x="305419" y="167183"/>
                </a:cubicBezTo>
                <a:cubicBezTo>
                  <a:pt x="313768" y="167183"/>
                  <a:pt x="330469" y="162627"/>
                  <a:pt x="335272" y="137585"/>
                </a:cubicBezTo>
                <a:cubicBezTo>
                  <a:pt x="337804" y="123417"/>
                  <a:pt x="337804" y="104184"/>
                  <a:pt x="337804" y="88246"/>
                </a:cubicBezTo>
                <a:cubicBezTo>
                  <a:pt x="337804" y="69267"/>
                  <a:pt x="337804" y="52066"/>
                  <a:pt x="335026" y="35866"/>
                </a:cubicBezTo>
                <a:cubicBezTo>
                  <a:pt x="331223" y="11832"/>
                  <a:pt x="316809" y="4243"/>
                  <a:pt x="305419" y="4243"/>
                </a:cubicBezTo>
                <a:close/>
                <a:moveTo>
                  <a:pt x="438777" y="51558"/>
                </a:moveTo>
                <a:lnTo>
                  <a:pt x="438777" y="66235"/>
                </a:lnTo>
                <a:lnTo>
                  <a:pt x="371728" y="66235"/>
                </a:lnTo>
                <a:lnTo>
                  <a:pt x="371728" y="51558"/>
                </a:lnTo>
                <a:lnTo>
                  <a:pt x="438777" y="51558"/>
                </a:lnTo>
                <a:close/>
                <a:moveTo>
                  <a:pt x="573720" y="158327"/>
                </a:moveTo>
                <a:cubicBezTo>
                  <a:pt x="575995" y="161367"/>
                  <a:pt x="575995" y="161874"/>
                  <a:pt x="575995" y="167183"/>
                </a:cubicBezTo>
                <a:lnTo>
                  <a:pt x="514512" y="167183"/>
                </a:lnTo>
                <a:cubicBezTo>
                  <a:pt x="483643" y="167183"/>
                  <a:pt x="483136" y="170470"/>
                  <a:pt x="482127" y="175281"/>
                </a:cubicBezTo>
                <a:lnTo>
                  <a:pt x="475802" y="175281"/>
                </a:lnTo>
                <a:lnTo>
                  <a:pt x="467451" y="123163"/>
                </a:lnTo>
                <a:lnTo>
                  <a:pt x="473778" y="123163"/>
                </a:lnTo>
                <a:cubicBezTo>
                  <a:pt x="474540" y="127211"/>
                  <a:pt x="476809" y="143149"/>
                  <a:pt x="480103" y="146182"/>
                </a:cubicBezTo>
                <a:cubicBezTo>
                  <a:pt x="481873" y="147706"/>
                  <a:pt x="501606" y="147706"/>
                  <a:pt x="504901" y="147706"/>
                </a:cubicBezTo>
                <a:lnTo>
                  <a:pt x="557273" y="147706"/>
                </a:lnTo>
                <a:cubicBezTo>
                  <a:pt x="554487" y="143658"/>
                  <a:pt x="534500" y="116075"/>
                  <a:pt x="528934" y="107724"/>
                </a:cubicBezTo>
                <a:cubicBezTo>
                  <a:pt x="506163" y="73569"/>
                  <a:pt x="497811" y="38398"/>
                  <a:pt x="497811" y="12593"/>
                </a:cubicBezTo>
                <a:cubicBezTo>
                  <a:pt x="497811" y="10061"/>
                  <a:pt x="497811" y="-1321"/>
                  <a:pt x="509447" y="-1321"/>
                </a:cubicBezTo>
                <a:cubicBezTo>
                  <a:pt x="521093" y="-1321"/>
                  <a:pt x="521093" y="10061"/>
                  <a:pt x="521093" y="12593"/>
                </a:cubicBezTo>
                <a:lnTo>
                  <a:pt x="521093" y="25499"/>
                </a:lnTo>
                <a:cubicBezTo>
                  <a:pt x="521093" y="39415"/>
                  <a:pt x="521848" y="53328"/>
                  <a:pt x="523872" y="66990"/>
                </a:cubicBezTo>
                <a:cubicBezTo>
                  <a:pt x="524888" y="72808"/>
                  <a:pt x="528426" y="94572"/>
                  <a:pt x="539564" y="110257"/>
                </a:cubicBezTo>
                <a:lnTo>
                  <a:pt x="573720" y="158327"/>
                </a:lnTo>
                <a:close/>
                <a:moveTo>
                  <a:pt x="696193" y="85206"/>
                </a:moveTo>
                <a:cubicBezTo>
                  <a:pt x="696193" y="105446"/>
                  <a:pt x="694931" y="125687"/>
                  <a:pt x="686074" y="144411"/>
                </a:cubicBezTo>
                <a:cubicBezTo>
                  <a:pt x="674438" y="168700"/>
                  <a:pt x="653689" y="172749"/>
                  <a:pt x="643062" y="172749"/>
                </a:cubicBezTo>
                <a:cubicBezTo>
                  <a:pt x="627875" y="172749"/>
                  <a:pt x="609407" y="166176"/>
                  <a:pt x="599038" y="142641"/>
                </a:cubicBezTo>
                <a:cubicBezTo>
                  <a:pt x="590943" y="125186"/>
                  <a:pt x="589673" y="105446"/>
                  <a:pt x="589673" y="85206"/>
                </a:cubicBezTo>
                <a:cubicBezTo>
                  <a:pt x="589673" y="66235"/>
                  <a:pt x="590689" y="43462"/>
                  <a:pt x="601063" y="24229"/>
                </a:cubicBezTo>
                <a:cubicBezTo>
                  <a:pt x="611936" y="3735"/>
                  <a:pt x="630407" y="-1321"/>
                  <a:pt x="642808" y="-1321"/>
                </a:cubicBezTo>
                <a:cubicBezTo>
                  <a:pt x="656468" y="-1321"/>
                  <a:pt x="675701" y="3989"/>
                  <a:pt x="686836" y="28025"/>
                </a:cubicBezTo>
                <a:cubicBezTo>
                  <a:pt x="694931" y="45487"/>
                  <a:pt x="696193" y="65219"/>
                  <a:pt x="696193" y="85206"/>
                </a:cubicBezTo>
                <a:close/>
                <a:moveTo>
                  <a:pt x="642808" y="4243"/>
                </a:moveTo>
                <a:cubicBezTo>
                  <a:pt x="632940" y="4243"/>
                  <a:pt x="618010" y="10570"/>
                  <a:pt x="613453" y="34858"/>
                </a:cubicBezTo>
                <a:cubicBezTo>
                  <a:pt x="610677" y="50042"/>
                  <a:pt x="610677" y="73315"/>
                  <a:pt x="610677" y="88246"/>
                </a:cubicBezTo>
                <a:cubicBezTo>
                  <a:pt x="610677" y="104438"/>
                  <a:pt x="610677" y="121138"/>
                  <a:pt x="612698" y="134799"/>
                </a:cubicBezTo>
                <a:cubicBezTo>
                  <a:pt x="617509" y="164906"/>
                  <a:pt x="636481" y="167183"/>
                  <a:pt x="642808" y="167183"/>
                </a:cubicBezTo>
                <a:cubicBezTo>
                  <a:pt x="651156" y="167183"/>
                  <a:pt x="667857" y="162627"/>
                  <a:pt x="672660" y="137585"/>
                </a:cubicBezTo>
                <a:cubicBezTo>
                  <a:pt x="675193" y="123417"/>
                  <a:pt x="675193" y="104184"/>
                  <a:pt x="675193" y="88246"/>
                </a:cubicBezTo>
                <a:cubicBezTo>
                  <a:pt x="675193" y="69267"/>
                  <a:pt x="675193" y="52066"/>
                  <a:pt x="672414" y="35866"/>
                </a:cubicBezTo>
                <a:cubicBezTo>
                  <a:pt x="668612" y="11832"/>
                  <a:pt x="654197" y="4243"/>
                  <a:pt x="642808" y="4243"/>
                </a:cubicBezTo>
                <a:close/>
                <a:moveTo>
                  <a:pt x="822718" y="85206"/>
                </a:moveTo>
                <a:cubicBezTo>
                  <a:pt x="822718" y="105446"/>
                  <a:pt x="821456" y="125687"/>
                  <a:pt x="812597" y="144411"/>
                </a:cubicBezTo>
                <a:cubicBezTo>
                  <a:pt x="800961" y="168700"/>
                  <a:pt x="780211" y="172749"/>
                  <a:pt x="769584" y="172749"/>
                </a:cubicBezTo>
                <a:cubicBezTo>
                  <a:pt x="754400" y="172749"/>
                  <a:pt x="735929" y="166176"/>
                  <a:pt x="725563" y="142641"/>
                </a:cubicBezTo>
                <a:cubicBezTo>
                  <a:pt x="717466" y="125186"/>
                  <a:pt x="716196" y="105446"/>
                  <a:pt x="716196" y="85206"/>
                </a:cubicBezTo>
                <a:cubicBezTo>
                  <a:pt x="716196" y="66235"/>
                  <a:pt x="717212" y="43462"/>
                  <a:pt x="727588" y="24229"/>
                </a:cubicBezTo>
                <a:cubicBezTo>
                  <a:pt x="738462" y="3735"/>
                  <a:pt x="756932" y="-1321"/>
                  <a:pt x="769330" y="-1321"/>
                </a:cubicBezTo>
                <a:cubicBezTo>
                  <a:pt x="782990" y="-1321"/>
                  <a:pt x="802223" y="3989"/>
                  <a:pt x="813359" y="28025"/>
                </a:cubicBezTo>
                <a:cubicBezTo>
                  <a:pt x="821456" y="45487"/>
                  <a:pt x="822718" y="65219"/>
                  <a:pt x="822718" y="85206"/>
                </a:cubicBezTo>
                <a:close/>
                <a:moveTo>
                  <a:pt x="769330" y="4243"/>
                </a:moveTo>
                <a:cubicBezTo>
                  <a:pt x="759465" y="4243"/>
                  <a:pt x="744534" y="10570"/>
                  <a:pt x="739978" y="34858"/>
                </a:cubicBezTo>
                <a:cubicBezTo>
                  <a:pt x="737199" y="50042"/>
                  <a:pt x="737199" y="73315"/>
                  <a:pt x="737199" y="88246"/>
                </a:cubicBezTo>
                <a:cubicBezTo>
                  <a:pt x="737199" y="104438"/>
                  <a:pt x="737199" y="121138"/>
                  <a:pt x="739224" y="134799"/>
                </a:cubicBezTo>
                <a:cubicBezTo>
                  <a:pt x="744034" y="164906"/>
                  <a:pt x="763003" y="167183"/>
                  <a:pt x="769330" y="167183"/>
                </a:cubicBezTo>
                <a:cubicBezTo>
                  <a:pt x="777682" y="167183"/>
                  <a:pt x="794382" y="162627"/>
                  <a:pt x="799183" y="137585"/>
                </a:cubicBezTo>
                <a:cubicBezTo>
                  <a:pt x="801715" y="123417"/>
                  <a:pt x="801715" y="104184"/>
                  <a:pt x="801715" y="88246"/>
                </a:cubicBezTo>
                <a:cubicBezTo>
                  <a:pt x="801715" y="69267"/>
                  <a:pt x="801715" y="52066"/>
                  <a:pt x="798936" y="35866"/>
                </a:cubicBezTo>
                <a:cubicBezTo>
                  <a:pt x="795134" y="11832"/>
                  <a:pt x="780719" y="4243"/>
                  <a:pt x="769330" y="4243"/>
                </a:cubicBezTo>
                <a:close/>
                <a:moveTo>
                  <a:pt x="860684" y="91278"/>
                </a:moveTo>
                <a:lnTo>
                  <a:pt x="860684" y="23476"/>
                </a:lnTo>
                <a:cubicBezTo>
                  <a:pt x="860684" y="12086"/>
                  <a:pt x="857905" y="12086"/>
                  <a:pt x="840950" y="12086"/>
                </a:cubicBezTo>
                <a:lnTo>
                  <a:pt x="840950" y="4243"/>
                </a:lnTo>
                <a:cubicBezTo>
                  <a:pt x="849807" y="4497"/>
                  <a:pt x="862708" y="5006"/>
                  <a:pt x="869541" y="5006"/>
                </a:cubicBezTo>
                <a:cubicBezTo>
                  <a:pt x="876122" y="5006"/>
                  <a:pt x="889274" y="4497"/>
                  <a:pt x="897877" y="4243"/>
                </a:cubicBezTo>
                <a:lnTo>
                  <a:pt x="897877" y="12086"/>
                </a:lnTo>
                <a:cubicBezTo>
                  <a:pt x="880922" y="12086"/>
                  <a:pt x="878146" y="12086"/>
                  <a:pt x="878146" y="23476"/>
                </a:cubicBezTo>
                <a:lnTo>
                  <a:pt x="878146" y="70030"/>
                </a:lnTo>
                <a:cubicBezTo>
                  <a:pt x="878146" y="96341"/>
                  <a:pt x="896109" y="110511"/>
                  <a:pt x="912302" y="110511"/>
                </a:cubicBezTo>
                <a:cubicBezTo>
                  <a:pt x="928240" y="110511"/>
                  <a:pt x="931024" y="96850"/>
                  <a:pt x="931024" y="82427"/>
                </a:cubicBezTo>
                <a:lnTo>
                  <a:pt x="931024" y="23476"/>
                </a:lnTo>
                <a:cubicBezTo>
                  <a:pt x="931024" y="12086"/>
                  <a:pt x="928240" y="12086"/>
                  <a:pt x="911293" y="12086"/>
                </a:cubicBezTo>
                <a:lnTo>
                  <a:pt x="911293" y="4243"/>
                </a:lnTo>
                <a:cubicBezTo>
                  <a:pt x="920143" y="4497"/>
                  <a:pt x="933048" y="5006"/>
                  <a:pt x="939883" y="5006"/>
                </a:cubicBezTo>
                <a:cubicBezTo>
                  <a:pt x="946454" y="5006"/>
                  <a:pt x="959617" y="4497"/>
                  <a:pt x="968220" y="4243"/>
                </a:cubicBezTo>
                <a:lnTo>
                  <a:pt x="968220" y="12086"/>
                </a:lnTo>
                <a:cubicBezTo>
                  <a:pt x="955060" y="12086"/>
                  <a:pt x="948733" y="12086"/>
                  <a:pt x="948479" y="19673"/>
                </a:cubicBezTo>
                <a:lnTo>
                  <a:pt x="948479" y="68005"/>
                </a:lnTo>
                <a:cubicBezTo>
                  <a:pt x="948479" y="89762"/>
                  <a:pt x="948479" y="97603"/>
                  <a:pt x="940638" y="106716"/>
                </a:cubicBezTo>
                <a:cubicBezTo>
                  <a:pt x="937097" y="111018"/>
                  <a:pt x="928748" y="116075"/>
                  <a:pt x="914069" y="116075"/>
                </a:cubicBezTo>
                <a:cubicBezTo>
                  <a:pt x="895601" y="116075"/>
                  <a:pt x="883709" y="105192"/>
                  <a:pt x="876630" y="89508"/>
                </a:cubicBezTo>
                <a:lnTo>
                  <a:pt x="876630" y="116075"/>
                </a:lnTo>
                <a:lnTo>
                  <a:pt x="840950" y="113297"/>
                </a:lnTo>
                <a:lnTo>
                  <a:pt x="840950" y="105446"/>
                </a:lnTo>
                <a:cubicBezTo>
                  <a:pt x="858659" y="105446"/>
                  <a:pt x="860684" y="103676"/>
                  <a:pt x="860684" y="91278"/>
                </a:cubicBezTo>
                <a:close/>
                <a:moveTo>
                  <a:pt x="1001275" y="91278"/>
                </a:moveTo>
                <a:lnTo>
                  <a:pt x="1001275" y="23476"/>
                </a:lnTo>
                <a:cubicBezTo>
                  <a:pt x="1001275" y="12086"/>
                  <a:pt x="998499" y="12086"/>
                  <a:pt x="981544" y="12086"/>
                </a:cubicBezTo>
                <a:lnTo>
                  <a:pt x="981544" y="4243"/>
                </a:lnTo>
                <a:cubicBezTo>
                  <a:pt x="990402" y="4497"/>
                  <a:pt x="1003300" y="5006"/>
                  <a:pt x="1010135" y="5006"/>
                </a:cubicBezTo>
                <a:cubicBezTo>
                  <a:pt x="1016713" y="5006"/>
                  <a:pt x="1029868" y="4497"/>
                  <a:pt x="1038471" y="4243"/>
                </a:cubicBezTo>
                <a:lnTo>
                  <a:pt x="1038471" y="12086"/>
                </a:lnTo>
                <a:cubicBezTo>
                  <a:pt x="1021516" y="12086"/>
                  <a:pt x="1018738" y="12086"/>
                  <a:pt x="1018738" y="23476"/>
                </a:cubicBezTo>
                <a:lnTo>
                  <a:pt x="1018738" y="70030"/>
                </a:lnTo>
                <a:cubicBezTo>
                  <a:pt x="1018738" y="96341"/>
                  <a:pt x="1036701" y="110511"/>
                  <a:pt x="1052893" y="110511"/>
                </a:cubicBezTo>
                <a:cubicBezTo>
                  <a:pt x="1068832" y="110511"/>
                  <a:pt x="1071618" y="96850"/>
                  <a:pt x="1071618" y="82427"/>
                </a:cubicBezTo>
                <a:lnTo>
                  <a:pt x="1071618" y="23476"/>
                </a:lnTo>
                <a:cubicBezTo>
                  <a:pt x="1071618" y="12086"/>
                  <a:pt x="1068832" y="12086"/>
                  <a:pt x="1051885" y="12086"/>
                </a:cubicBezTo>
                <a:lnTo>
                  <a:pt x="1051885" y="4243"/>
                </a:lnTo>
                <a:cubicBezTo>
                  <a:pt x="1060736" y="4497"/>
                  <a:pt x="1073642" y="5006"/>
                  <a:pt x="1080478" y="5006"/>
                </a:cubicBezTo>
                <a:cubicBezTo>
                  <a:pt x="1087048" y="5006"/>
                  <a:pt x="1100208" y="4497"/>
                  <a:pt x="1108814" y="4243"/>
                </a:cubicBezTo>
                <a:lnTo>
                  <a:pt x="1108814" y="12086"/>
                </a:lnTo>
                <a:cubicBezTo>
                  <a:pt x="1091859" y="12086"/>
                  <a:pt x="1089073" y="12086"/>
                  <a:pt x="1089073" y="23476"/>
                </a:cubicBezTo>
                <a:lnTo>
                  <a:pt x="1089073" y="70030"/>
                </a:lnTo>
                <a:cubicBezTo>
                  <a:pt x="1089073" y="96341"/>
                  <a:pt x="1107036" y="110511"/>
                  <a:pt x="1123236" y="110511"/>
                </a:cubicBezTo>
                <a:cubicBezTo>
                  <a:pt x="1139174" y="110511"/>
                  <a:pt x="1141953" y="96850"/>
                  <a:pt x="1141953" y="82427"/>
                </a:cubicBezTo>
                <a:lnTo>
                  <a:pt x="1141953" y="23476"/>
                </a:lnTo>
                <a:cubicBezTo>
                  <a:pt x="1141953" y="12086"/>
                  <a:pt x="1139174" y="12086"/>
                  <a:pt x="1122220" y="12086"/>
                </a:cubicBezTo>
                <a:lnTo>
                  <a:pt x="1122220" y="4243"/>
                </a:lnTo>
                <a:cubicBezTo>
                  <a:pt x="1131077" y="4497"/>
                  <a:pt x="1143978" y="5006"/>
                  <a:pt x="1150810" y="5006"/>
                </a:cubicBezTo>
                <a:cubicBezTo>
                  <a:pt x="1157391" y="5006"/>
                  <a:pt x="1170543" y="4497"/>
                  <a:pt x="1179146" y="4243"/>
                </a:cubicBezTo>
                <a:lnTo>
                  <a:pt x="1179146" y="12086"/>
                </a:lnTo>
                <a:cubicBezTo>
                  <a:pt x="1165994" y="12086"/>
                  <a:pt x="1159670" y="12086"/>
                  <a:pt x="1159416" y="19673"/>
                </a:cubicBezTo>
                <a:lnTo>
                  <a:pt x="1159416" y="68005"/>
                </a:lnTo>
                <a:cubicBezTo>
                  <a:pt x="1159416" y="89762"/>
                  <a:pt x="1159416" y="97603"/>
                  <a:pt x="1151572" y="106716"/>
                </a:cubicBezTo>
                <a:cubicBezTo>
                  <a:pt x="1148024" y="111018"/>
                  <a:pt x="1139675" y="116075"/>
                  <a:pt x="1125006" y="116075"/>
                </a:cubicBezTo>
                <a:cubicBezTo>
                  <a:pt x="1103749" y="116075"/>
                  <a:pt x="1092621" y="100898"/>
                  <a:pt x="1088319" y="91278"/>
                </a:cubicBezTo>
                <a:cubicBezTo>
                  <a:pt x="1084770" y="113297"/>
                  <a:pt x="1066053" y="116075"/>
                  <a:pt x="1054664" y="116075"/>
                </a:cubicBezTo>
                <a:cubicBezTo>
                  <a:pt x="1036193" y="116075"/>
                  <a:pt x="1024303" y="105192"/>
                  <a:pt x="1017221" y="89508"/>
                </a:cubicBezTo>
                <a:lnTo>
                  <a:pt x="1017221" y="116075"/>
                </a:lnTo>
                <a:lnTo>
                  <a:pt x="981544" y="113297"/>
                </a:lnTo>
                <a:lnTo>
                  <a:pt x="981544" y="105446"/>
                </a:lnTo>
                <a:cubicBezTo>
                  <a:pt x="999251" y="105446"/>
                  <a:pt x="1001275" y="103676"/>
                  <a:pt x="1001275" y="91278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86BCEAB-42CE-A121-00B8-832A9452C9FF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 flipV="1">
            <a:off x="6458722" y="2564760"/>
            <a:ext cx="142382" cy="133769"/>
          </a:xfrm>
          <a:custGeom>
            <a:avLst/>
            <a:gdLst>
              <a:gd name="connsiteX0" fmla="*/ 151551 w 183935"/>
              <a:gd name="connsiteY0" fmla="*/ 147197 h 172808"/>
              <a:gd name="connsiteX1" fmla="*/ 183936 w 183935"/>
              <a:gd name="connsiteY1" fmla="*/ 163644 h 172808"/>
              <a:gd name="connsiteX2" fmla="*/ 183936 w 183935"/>
              <a:gd name="connsiteY2" fmla="*/ 171487 h 172808"/>
              <a:gd name="connsiteX3" fmla="*/ 159147 w 183935"/>
              <a:gd name="connsiteY3" fmla="*/ 170732 h 172808"/>
              <a:gd name="connsiteX4" fmla="*/ 130048 w 183935"/>
              <a:gd name="connsiteY4" fmla="*/ 171487 h 172808"/>
              <a:gd name="connsiteX5" fmla="*/ 130048 w 183935"/>
              <a:gd name="connsiteY5" fmla="*/ 163644 h 172808"/>
              <a:gd name="connsiteX6" fmla="*/ 144471 w 183935"/>
              <a:gd name="connsiteY6" fmla="*/ 153778 h 172808"/>
              <a:gd name="connsiteX7" fmla="*/ 141938 w 183935"/>
              <a:gd name="connsiteY7" fmla="*/ 146189 h 172808"/>
              <a:gd name="connsiteX8" fmla="*/ 100187 w 183935"/>
              <a:gd name="connsiteY8" fmla="*/ 78379 h 172808"/>
              <a:gd name="connsiteX9" fmla="*/ 54396 w 183935"/>
              <a:gd name="connsiteY9" fmla="*/ 153015 h 172808"/>
              <a:gd name="connsiteX10" fmla="*/ 52625 w 183935"/>
              <a:gd name="connsiteY10" fmla="*/ 157317 h 172808"/>
              <a:gd name="connsiteX11" fmla="*/ 70334 w 183935"/>
              <a:gd name="connsiteY11" fmla="*/ 163644 h 172808"/>
              <a:gd name="connsiteX12" fmla="*/ 70334 w 183935"/>
              <a:gd name="connsiteY12" fmla="*/ 171487 h 172808"/>
              <a:gd name="connsiteX13" fmla="*/ 32893 w 183935"/>
              <a:gd name="connsiteY13" fmla="*/ 170732 h 172808"/>
              <a:gd name="connsiteX14" fmla="*/ 0 w 183935"/>
              <a:gd name="connsiteY14" fmla="*/ 171487 h 172808"/>
              <a:gd name="connsiteX15" fmla="*/ 0 w 183935"/>
              <a:gd name="connsiteY15" fmla="*/ 163644 h 172808"/>
              <a:gd name="connsiteX16" fmla="*/ 4548 w 183935"/>
              <a:gd name="connsiteY16" fmla="*/ 163644 h 172808"/>
              <a:gd name="connsiteX17" fmla="*/ 27829 w 183935"/>
              <a:gd name="connsiteY17" fmla="*/ 154286 h 172808"/>
              <a:gd name="connsiteX18" fmla="*/ 80963 w 183935"/>
              <a:gd name="connsiteY18" fmla="*/ 67750 h 172808"/>
              <a:gd name="connsiteX19" fmla="*/ 80963 w 183935"/>
              <a:gd name="connsiteY19" fmla="*/ 18411 h 172808"/>
              <a:gd name="connsiteX20" fmla="*/ 60976 w 183935"/>
              <a:gd name="connsiteY20" fmla="*/ 6522 h 172808"/>
              <a:gd name="connsiteX21" fmla="*/ 54904 w 183935"/>
              <a:gd name="connsiteY21" fmla="*/ 6522 h 172808"/>
              <a:gd name="connsiteX22" fmla="*/ 54904 w 183935"/>
              <a:gd name="connsiteY22" fmla="*/ -1321 h 172808"/>
              <a:gd name="connsiteX23" fmla="*/ 91845 w 183935"/>
              <a:gd name="connsiteY23" fmla="*/ -559 h 172808"/>
              <a:gd name="connsiteX24" fmla="*/ 128778 w 183935"/>
              <a:gd name="connsiteY24" fmla="*/ -1321 h 172808"/>
              <a:gd name="connsiteX25" fmla="*/ 128778 w 183935"/>
              <a:gd name="connsiteY25" fmla="*/ 6522 h 172808"/>
              <a:gd name="connsiteX26" fmla="*/ 122960 w 183935"/>
              <a:gd name="connsiteY26" fmla="*/ 6522 h 172808"/>
              <a:gd name="connsiteX27" fmla="*/ 102719 w 183935"/>
              <a:gd name="connsiteY27" fmla="*/ 18919 h 172808"/>
              <a:gd name="connsiteX28" fmla="*/ 102719 w 183935"/>
              <a:gd name="connsiteY28" fmla="*/ 67750 h 172808"/>
              <a:gd name="connsiteX29" fmla="*/ 151551 w 183935"/>
              <a:gd name="connsiteY29" fmla="*/ 147197 h 172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83935" h="172808">
                <a:moveTo>
                  <a:pt x="151551" y="147197"/>
                </a:moveTo>
                <a:cubicBezTo>
                  <a:pt x="160917" y="162636"/>
                  <a:pt x="175840" y="163644"/>
                  <a:pt x="183936" y="163644"/>
                </a:cubicBezTo>
                <a:lnTo>
                  <a:pt x="183936" y="171487"/>
                </a:lnTo>
                <a:cubicBezTo>
                  <a:pt x="176094" y="170978"/>
                  <a:pt x="165973" y="170732"/>
                  <a:pt x="159147" y="170732"/>
                </a:cubicBezTo>
                <a:cubicBezTo>
                  <a:pt x="151297" y="170732"/>
                  <a:pt x="136628" y="171233"/>
                  <a:pt x="130048" y="171487"/>
                </a:cubicBezTo>
                <a:lnTo>
                  <a:pt x="130048" y="163644"/>
                </a:lnTo>
                <a:cubicBezTo>
                  <a:pt x="140422" y="163644"/>
                  <a:pt x="144471" y="158833"/>
                  <a:pt x="144471" y="153778"/>
                </a:cubicBezTo>
                <a:cubicBezTo>
                  <a:pt x="144471" y="150992"/>
                  <a:pt x="142954" y="147705"/>
                  <a:pt x="141938" y="146189"/>
                </a:cubicBezTo>
                <a:lnTo>
                  <a:pt x="100187" y="78379"/>
                </a:lnTo>
                <a:lnTo>
                  <a:pt x="54396" y="153015"/>
                </a:lnTo>
                <a:cubicBezTo>
                  <a:pt x="52625" y="155548"/>
                  <a:pt x="52625" y="156055"/>
                  <a:pt x="52625" y="157317"/>
                </a:cubicBezTo>
                <a:cubicBezTo>
                  <a:pt x="52625" y="162636"/>
                  <a:pt x="58952" y="163644"/>
                  <a:pt x="70334" y="163644"/>
                </a:cubicBezTo>
                <a:lnTo>
                  <a:pt x="70334" y="171487"/>
                </a:lnTo>
                <a:cubicBezTo>
                  <a:pt x="61230" y="170732"/>
                  <a:pt x="42759" y="170732"/>
                  <a:pt x="32893" y="170732"/>
                </a:cubicBezTo>
                <a:cubicBezTo>
                  <a:pt x="22265" y="170732"/>
                  <a:pt x="10620" y="170978"/>
                  <a:pt x="0" y="171487"/>
                </a:cubicBezTo>
                <a:lnTo>
                  <a:pt x="0" y="163644"/>
                </a:lnTo>
                <a:lnTo>
                  <a:pt x="4548" y="163644"/>
                </a:lnTo>
                <a:cubicBezTo>
                  <a:pt x="21757" y="163644"/>
                  <a:pt x="23781" y="160858"/>
                  <a:pt x="27829" y="154286"/>
                </a:cubicBezTo>
                <a:lnTo>
                  <a:pt x="80963" y="67750"/>
                </a:lnTo>
                <a:lnTo>
                  <a:pt x="80963" y="18411"/>
                </a:lnTo>
                <a:cubicBezTo>
                  <a:pt x="80963" y="9308"/>
                  <a:pt x="80455" y="6522"/>
                  <a:pt x="60976" y="6522"/>
                </a:cubicBezTo>
                <a:lnTo>
                  <a:pt x="54904" y="6522"/>
                </a:lnTo>
                <a:lnTo>
                  <a:pt x="54904" y="-1321"/>
                </a:lnTo>
                <a:cubicBezTo>
                  <a:pt x="64008" y="-559"/>
                  <a:pt x="81971" y="-559"/>
                  <a:pt x="91845" y="-559"/>
                </a:cubicBezTo>
                <a:cubicBezTo>
                  <a:pt x="101711" y="-559"/>
                  <a:pt x="119674" y="-559"/>
                  <a:pt x="128778" y="-1321"/>
                </a:cubicBezTo>
                <a:lnTo>
                  <a:pt x="128778" y="6522"/>
                </a:lnTo>
                <a:lnTo>
                  <a:pt x="122960" y="6522"/>
                </a:lnTo>
                <a:cubicBezTo>
                  <a:pt x="103481" y="6522"/>
                  <a:pt x="102719" y="9053"/>
                  <a:pt x="102719" y="18919"/>
                </a:cubicBezTo>
                <a:lnTo>
                  <a:pt x="102719" y="67750"/>
                </a:lnTo>
                <a:lnTo>
                  <a:pt x="151551" y="147197"/>
                </a:ln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26CFB04-4AEB-C661-27D8-CBA8704F924C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 flipV="1">
            <a:off x="6593423" y="2558296"/>
            <a:ext cx="134161" cy="140232"/>
          </a:xfrm>
          <a:custGeom>
            <a:avLst/>
            <a:gdLst>
              <a:gd name="connsiteX0" fmla="*/ 92606 w 173315"/>
              <a:gd name="connsiteY0" fmla="*/ 174779 h 181157"/>
              <a:gd name="connsiteX1" fmla="*/ 86780 w 173315"/>
              <a:gd name="connsiteY1" fmla="*/ 179836 h 181157"/>
              <a:gd name="connsiteX2" fmla="*/ 80709 w 173315"/>
              <a:gd name="connsiteY2" fmla="*/ 174779 h 181157"/>
              <a:gd name="connsiteX3" fmla="*/ 28337 w 173315"/>
              <a:gd name="connsiteY3" fmla="*/ 23475 h 181157"/>
              <a:gd name="connsiteX4" fmla="*/ 0 w 173315"/>
              <a:gd name="connsiteY4" fmla="*/ 6521 h 181157"/>
              <a:gd name="connsiteX5" fmla="*/ 0 w 173315"/>
              <a:gd name="connsiteY5" fmla="*/ -1322 h 181157"/>
              <a:gd name="connsiteX6" fmla="*/ 25805 w 173315"/>
              <a:gd name="connsiteY6" fmla="*/ -559 h 181157"/>
              <a:gd name="connsiteX7" fmla="*/ 54904 w 173315"/>
              <a:gd name="connsiteY7" fmla="*/ -1322 h 181157"/>
              <a:gd name="connsiteX8" fmla="*/ 54904 w 173315"/>
              <a:gd name="connsiteY8" fmla="*/ 6521 h 181157"/>
              <a:gd name="connsiteX9" fmla="*/ 35925 w 173315"/>
              <a:gd name="connsiteY9" fmla="*/ 19428 h 181157"/>
              <a:gd name="connsiteX10" fmla="*/ 36433 w 173315"/>
              <a:gd name="connsiteY10" fmla="*/ 23221 h 181157"/>
              <a:gd name="connsiteX11" fmla="*/ 48070 w 173315"/>
              <a:gd name="connsiteY11" fmla="*/ 56368 h 181157"/>
              <a:gd name="connsiteX12" fmla="*/ 110569 w 173315"/>
              <a:gd name="connsiteY12" fmla="*/ 56368 h 181157"/>
              <a:gd name="connsiteX13" fmla="*/ 123975 w 173315"/>
              <a:gd name="connsiteY13" fmla="*/ 17657 h 181157"/>
              <a:gd name="connsiteX14" fmla="*/ 124737 w 173315"/>
              <a:gd name="connsiteY14" fmla="*/ 14108 h 181157"/>
              <a:gd name="connsiteX15" fmla="*/ 103734 w 173315"/>
              <a:gd name="connsiteY15" fmla="*/ 6521 h 181157"/>
              <a:gd name="connsiteX16" fmla="*/ 103734 w 173315"/>
              <a:gd name="connsiteY16" fmla="*/ -1322 h 181157"/>
              <a:gd name="connsiteX17" fmla="*/ 140168 w 173315"/>
              <a:gd name="connsiteY17" fmla="*/ -559 h 181157"/>
              <a:gd name="connsiteX18" fmla="*/ 173315 w 173315"/>
              <a:gd name="connsiteY18" fmla="*/ -1322 h 181157"/>
              <a:gd name="connsiteX19" fmla="*/ 173315 w 173315"/>
              <a:gd name="connsiteY19" fmla="*/ 6521 h 181157"/>
              <a:gd name="connsiteX20" fmla="*/ 168758 w 173315"/>
              <a:gd name="connsiteY20" fmla="*/ 6521 h 181157"/>
              <a:gd name="connsiteX21" fmla="*/ 147257 w 173315"/>
              <a:gd name="connsiteY21" fmla="*/ 16642 h 181157"/>
              <a:gd name="connsiteX22" fmla="*/ 92606 w 173315"/>
              <a:gd name="connsiteY22" fmla="*/ 174779 h 181157"/>
              <a:gd name="connsiteX23" fmla="*/ 79193 w 173315"/>
              <a:gd name="connsiteY23" fmla="*/ 146443 h 181157"/>
              <a:gd name="connsiteX24" fmla="*/ 107783 w 173315"/>
              <a:gd name="connsiteY24" fmla="*/ 64211 h 181157"/>
              <a:gd name="connsiteX25" fmla="*/ 50855 w 173315"/>
              <a:gd name="connsiteY25" fmla="*/ 64211 h 181157"/>
              <a:gd name="connsiteX26" fmla="*/ 79193 w 173315"/>
              <a:gd name="connsiteY26" fmla="*/ 146443 h 181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73315" h="181157">
                <a:moveTo>
                  <a:pt x="92606" y="174779"/>
                </a:moveTo>
                <a:cubicBezTo>
                  <a:pt x="91336" y="178066"/>
                  <a:pt x="90829" y="179836"/>
                  <a:pt x="86780" y="179836"/>
                </a:cubicBezTo>
                <a:cubicBezTo>
                  <a:pt x="82733" y="179836"/>
                  <a:pt x="81979" y="178320"/>
                  <a:pt x="80709" y="174779"/>
                </a:cubicBezTo>
                <a:lnTo>
                  <a:pt x="28337" y="23475"/>
                </a:lnTo>
                <a:cubicBezTo>
                  <a:pt x="23781" y="10569"/>
                  <a:pt x="13660" y="6774"/>
                  <a:pt x="0" y="6521"/>
                </a:cubicBezTo>
                <a:lnTo>
                  <a:pt x="0" y="-1322"/>
                </a:lnTo>
                <a:cubicBezTo>
                  <a:pt x="5818" y="-1067"/>
                  <a:pt x="16701" y="-559"/>
                  <a:pt x="25805" y="-559"/>
                </a:cubicBezTo>
                <a:cubicBezTo>
                  <a:pt x="33655" y="-559"/>
                  <a:pt x="46808" y="-1067"/>
                  <a:pt x="54904" y="-1322"/>
                </a:cubicBezTo>
                <a:lnTo>
                  <a:pt x="54904" y="6521"/>
                </a:lnTo>
                <a:cubicBezTo>
                  <a:pt x="42251" y="6521"/>
                  <a:pt x="35925" y="12847"/>
                  <a:pt x="35925" y="19428"/>
                </a:cubicBezTo>
                <a:cubicBezTo>
                  <a:pt x="35925" y="20181"/>
                  <a:pt x="36179" y="22713"/>
                  <a:pt x="36433" y="23221"/>
                </a:cubicBezTo>
                <a:lnTo>
                  <a:pt x="48070" y="56368"/>
                </a:lnTo>
                <a:lnTo>
                  <a:pt x="110569" y="56368"/>
                </a:lnTo>
                <a:lnTo>
                  <a:pt x="123975" y="17657"/>
                </a:lnTo>
                <a:cubicBezTo>
                  <a:pt x="124230" y="16642"/>
                  <a:pt x="124737" y="15125"/>
                  <a:pt x="124737" y="14108"/>
                </a:cubicBezTo>
                <a:cubicBezTo>
                  <a:pt x="124737" y="6521"/>
                  <a:pt x="110569" y="6521"/>
                  <a:pt x="103734" y="6521"/>
                </a:cubicBezTo>
                <a:lnTo>
                  <a:pt x="103734" y="-1322"/>
                </a:lnTo>
                <a:cubicBezTo>
                  <a:pt x="112848" y="-559"/>
                  <a:pt x="130557" y="-559"/>
                  <a:pt x="140168" y="-559"/>
                </a:cubicBezTo>
                <a:cubicBezTo>
                  <a:pt x="151052" y="-559"/>
                  <a:pt x="162688" y="-813"/>
                  <a:pt x="173315" y="-1322"/>
                </a:cubicBezTo>
                <a:lnTo>
                  <a:pt x="173315" y="6521"/>
                </a:lnTo>
                <a:lnTo>
                  <a:pt x="168758" y="6521"/>
                </a:lnTo>
                <a:cubicBezTo>
                  <a:pt x="153582" y="6521"/>
                  <a:pt x="150036" y="8290"/>
                  <a:pt x="147257" y="16642"/>
                </a:cubicBezTo>
                <a:lnTo>
                  <a:pt x="92606" y="174779"/>
                </a:lnTo>
                <a:close/>
                <a:moveTo>
                  <a:pt x="79193" y="146443"/>
                </a:moveTo>
                <a:lnTo>
                  <a:pt x="107783" y="64211"/>
                </a:lnTo>
                <a:lnTo>
                  <a:pt x="50855" y="64211"/>
                </a:lnTo>
                <a:lnTo>
                  <a:pt x="79193" y="146443"/>
                </a:ln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23F9923-B666-A71F-74DE-6EAB2CB5CF44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 flipV="1">
            <a:off x="6739490" y="2560446"/>
            <a:ext cx="132987" cy="142388"/>
          </a:xfrm>
          <a:custGeom>
            <a:avLst/>
            <a:gdLst>
              <a:gd name="connsiteX0" fmla="*/ 135865 w 171798"/>
              <a:gd name="connsiteY0" fmla="*/ 20181 h 183943"/>
              <a:gd name="connsiteX1" fmla="*/ 152057 w 171798"/>
              <a:gd name="connsiteY1" fmla="*/ 4497 h 183943"/>
              <a:gd name="connsiteX2" fmla="*/ 154336 w 171798"/>
              <a:gd name="connsiteY2" fmla="*/ 10315 h 183943"/>
              <a:gd name="connsiteX3" fmla="*/ 154336 w 171798"/>
              <a:gd name="connsiteY3" fmla="*/ 54336 h 183943"/>
              <a:gd name="connsiteX4" fmla="*/ 171798 w 171798"/>
              <a:gd name="connsiteY4" fmla="*/ 65473 h 183943"/>
              <a:gd name="connsiteX5" fmla="*/ 171798 w 171798"/>
              <a:gd name="connsiteY5" fmla="*/ 73314 h 183943"/>
              <a:gd name="connsiteX6" fmla="*/ 140929 w 171798"/>
              <a:gd name="connsiteY6" fmla="*/ 72553 h 183943"/>
              <a:gd name="connsiteX7" fmla="*/ 100195 w 171798"/>
              <a:gd name="connsiteY7" fmla="*/ 73314 h 183943"/>
              <a:gd name="connsiteX8" fmla="*/ 100195 w 171798"/>
              <a:gd name="connsiteY8" fmla="*/ 65473 h 183943"/>
              <a:gd name="connsiteX9" fmla="*/ 108290 w 171798"/>
              <a:gd name="connsiteY9" fmla="*/ 65473 h 183943"/>
              <a:gd name="connsiteX10" fmla="*/ 131818 w 171798"/>
              <a:gd name="connsiteY10" fmla="*/ 53328 h 183943"/>
              <a:gd name="connsiteX11" fmla="*/ 131818 w 171798"/>
              <a:gd name="connsiteY11" fmla="*/ 37135 h 183943"/>
              <a:gd name="connsiteX12" fmla="*/ 92606 w 171798"/>
              <a:gd name="connsiteY12" fmla="*/ 6520 h 183943"/>
              <a:gd name="connsiteX13" fmla="*/ 26058 w 171798"/>
              <a:gd name="connsiteY13" fmla="*/ 90777 h 183943"/>
              <a:gd name="connsiteX14" fmla="*/ 91082 w 171798"/>
              <a:gd name="connsiteY14" fmla="*/ 174772 h 183943"/>
              <a:gd name="connsiteX15" fmla="*/ 146240 w 171798"/>
              <a:gd name="connsiteY15" fmla="*/ 114813 h 183943"/>
              <a:gd name="connsiteX16" fmla="*/ 150289 w 171798"/>
              <a:gd name="connsiteY16" fmla="*/ 110511 h 183943"/>
              <a:gd name="connsiteX17" fmla="*/ 154336 w 171798"/>
              <a:gd name="connsiteY17" fmla="*/ 116582 h 183943"/>
              <a:gd name="connsiteX18" fmla="*/ 154336 w 171798"/>
              <a:gd name="connsiteY18" fmla="*/ 176542 h 183943"/>
              <a:gd name="connsiteX19" fmla="*/ 151559 w 171798"/>
              <a:gd name="connsiteY19" fmla="*/ 182623 h 183943"/>
              <a:gd name="connsiteX20" fmla="*/ 147510 w 171798"/>
              <a:gd name="connsiteY20" fmla="*/ 179582 h 183943"/>
              <a:gd name="connsiteX21" fmla="*/ 134859 w 171798"/>
              <a:gd name="connsiteY21" fmla="*/ 160858 h 183943"/>
              <a:gd name="connsiteX22" fmla="*/ 88049 w 171798"/>
              <a:gd name="connsiteY22" fmla="*/ 182623 h 183943"/>
              <a:gd name="connsiteX23" fmla="*/ 0 w 171798"/>
              <a:gd name="connsiteY23" fmla="*/ 90777 h 183943"/>
              <a:gd name="connsiteX24" fmla="*/ 88557 w 171798"/>
              <a:gd name="connsiteY24" fmla="*/ -1321 h 183943"/>
              <a:gd name="connsiteX25" fmla="*/ 135865 w 171798"/>
              <a:gd name="connsiteY25" fmla="*/ 20181 h 18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1798" h="183943">
                <a:moveTo>
                  <a:pt x="135865" y="20181"/>
                </a:moveTo>
                <a:cubicBezTo>
                  <a:pt x="139159" y="14617"/>
                  <a:pt x="149281" y="4497"/>
                  <a:pt x="152057" y="4497"/>
                </a:cubicBezTo>
                <a:cubicBezTo>
                  <a:pt x="154336" y="4497"/>
                  <a:pt x="154336" y="6520"/>
                  <a:pt x="154336" y="10315"/>
                </a:cubicBezTo>
                <a:lnTo>
                  <a:pt x="154336" y="54336"/>
                </a:lnTo>
                <a:cubicBezTo>
                  <a:pt x="154336" y="64211"/>
                  <a:pt x="155351" y="65473"/>
                  <a:pt x="171798" y="65473"/>
                </a:cubicBezTo>
                <a:lnTo>
                  <a:pt x="171798" y="73314"/>
                </a:lnTo>
                <a:cubicBezTo>
                  <a:pt x="162433" y="73060"/>
                  <a:pt x="148519" y="72553"/>
                  <a:pt x="140929" y="72553"/>
                </a:cubicBezTo>
                <a:cubicBezTo>
                  <a:pt x="130810" y="72553"/>
                  <a:pt x="109299" y="72553"/>
                  <a:pt x="100195" y="73314"/>
                </a:cubicBezTo>
                <a:lnTo>
                  <a:pt x="100195" y="65473"/>
                </a:lnTo>
                <a:lnTo>
                  <a:pt x="108290" y="65473"/>
                </a:lnTo>
                <a:cubicBezTo>
                  <a:pt x="131064" y="65473"/>
                  <a:pt x="131818" y="62687"/>
                  <a:pt x="131818" y="53328"/>
                </a:cubicBezTo>
                <a:lnTo>
                  <a:pt x="131818" y="37135"/>
                </a:lnTo>
                <a:cubicBezTo>
                  <a:pt x="131818" y="8799"/>
                  <a:pt x="99687" y="6520"/>
                  <a:pt x="92606" y="6520"/>
                </a:cubicBezTo>
                <a:cubicBezTo>
                  <a:pt x="76159" y="6520"/>
                  <a:pt x="26058" y="15378"/>
                  <a:pt x="26058" y="90777"/>
                </a:cubicBezTo>
                <a:cubicBezTo>
                  <a:pt x="26058" y="166422"/>
                  <a:pt x="75905" y="174772"/>
                  <a:pt x="91082" y="174772"/>
                </a:cubicBezTo>
                <a:cubicBezTo>
                  <a:pt x="118158" y="174772"/>
                  <a:pt x="141183" y="152007"/>
                  <a:pt x="146240" y="114813"/>
                </a:cubicBezTo>
                <a:cubicBezTo>
                  <a:pt x="146748" y="111272"/>
                  <a:pt x="146748" y="110511"/>
                  <a:pt x="150289" y="110511"/>
                </a:cubicBezTo>
                <a:cubicBezTo>
                  <a:pt x="154336" y="110511"/>
                  <a:pt x="154336" y="111272"/>
                  <a:pt x="154336" y="116582"/>
                </a:cubicBezTo>
                <a:lnTo>
                  <a:pt x="154336" y="176542"/>
                </a:lnTo>
                <a:cubicBezTo>
                  <a:pt x="154336" y="180844"/>
                  <a:pt x="154336" y="182623"/>
                  <a:pt x="151559" y="182623"/>
                </a:cubicBezTo>
                <a:cubicBezTo>
                  <a:pt x="150543" y="182623"/>
                  <a:pt x="149535" y="182623"/>
                  <a:pt x="147510" y="179582"/>
                </a:cubicBezTo>
                <a:lnTo>
                  <a:pt x="134859" y="160858"/>
                </a:lnTo>
                <a:cubicBezTo>
                  <a:pt x="126761" y="168954"/>
                  <a:pt x="113101" y="182623"/>
                  <a:pt x="88049" y="182623"/>
                </a:cubicBezTo>
                <a:cubicBezTo>
                  <a:pt x="40988" y="182623"/>
                  <a:pt x="0" y="142641"/>
                  <a:pt x="0" y="90777"/>
                </a:cubicBezTo>
                <a:cubicBezTo>
                  <a:pt x="0" y="38906"/>
                  <a:pt x="40480" y="-1321"/>
                  <a:pt x="88557" y="-1321"/>
                </a:cubicBezTo>
                <a:cubicBezTo>
                  <a:pt x="107028" y="-1321"/>
                  <a:pt x="127269" y="5258"/>
                  <a:pt x="135865" y="20181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D0C6126-19F8-15C1-4855-91A057217597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 flipV="1">
            <a:off x="6467533" y="2795504"/>
            <a:ext cx="540526" cy="142388"/>
          </a:xfrm>
          <a:custGeom>
            <a:avLst/>
            <a:gdLst>
              <a:gd name="connsiteX0" fmla="*/ 74136 w 698272"/>
              <a:gd name="connsiteY0" fmla="*/ 102437 h 183943"/>
              <a:gd name="connsiteX1" fmla="*/ 41751 w 698272"/>
              <a:gd name="connsiteY1" fmla="*/ 110280 h 183943"/>
              <a:gd name="connsiteX2" fmla="*/ 16192 w 698272"/>
              <a:gd name="connsiteY2" fmla="*/ 142410 h 183943"/>
              <a:gd name="connsiteX3" fmla="*/ 49593 w 698272"/>
              <a:gd name="connsiteY3" fmla="*/ 175559 h 183943"/>
              <a:gd name="connsiteX4" fmla="*/ 98933 w 698272"/>
              <a:gd name="connsiteY4" fmla="*/ 122678 h 183943"/>
              <a:gd name="connsiteX5" fmla="*/ 101965 w 698272"/>
              <a:gd name="connsiteY5" fmla="*/ 119638 h 183943"/>
              <a:gd name="connsiteX6" fmla="*/ 105251 w 698272"/>
              <a:gd name="connsiteY6" fmla="*/ 125710 h 183943"/>
              <a:gd name="connsiteX7" fmla="*/ 105251 w 698272"/>
              <a:gd name="connsiteY7" fmla="*/ 176566 h 183943"/>
              <a:gd name="connsiteX8" fmla="*/ 102473 w 698272"/>
              <a:gd name="connsiteY8" fmla="*/ 182646 h 183943"/>
              <a:gd name="connsiteX9" fmla="*/ 98679 w 698272"/>
              <a:gd name="connsiteY9" fmla="*/ 179352 h 183943"/>
              <a:gd name="connsiteX10" fmla="*/ 89821 w 698272"/>
              <a:gd name="connsiteY10" fmla="*/ 164930 h 183943"/>
              <a:gd name="connsiteX11" fmla="*/ 49340 w 698272"/>
              <a:gd name="connsiteY11" fmla="*/ 182646 h 183943"/>
              <a:gd name="connsiteX12" fmla="*/ 0 w 698272"/>
              <a:gd name="connsiteY12" fmla="*/ 133561 h 183943"/>
              <a:gd name="connsiteX13" fmla="*/ 33147 w 698272"/>
              <a:gd name="connsiteY13" fmla="*/ 87252 h 183943"/>
              <a:gd name="connsiteX14" fmla="*/ 66540 w 698272"/>
              <a:gd name="connsiteY14" fmla="*/ 78902 h 183943"/>
              <a:gd name="connsiteX15" fmla="*/ 88051 w 698272"/>
              <a:gd name="connsiteY15" fmla="*/ 66004 h 183943"/>
              <a:gd name="connsiteX16" fmla="*/ 95893 w 698272"/>
              <a:gd name="connsiteY16" fmla="*/ 42723 h 183943"/>
              <a:gd name="connsiteX17" fmla="*/ 61992 w 698272"/>
              <a:gd name="connsiteY17" fmla="*/ 6544 h 183943"/>
              <a:gd name="connsiteX18" fmla="*/ 22011 w 698272"/>
              <a:gd name="connsiteY18" fmla="*/ 20205 h 183943"/>
              <a:gd name="connsiteX19" fmla="*/ 6326 w 698272"/>
              <a:gd name="connsiteY19" fmla="*/ 59170 h 183943"/>
              <a:gd name="connsiteX20" fmla="*/ 3286 w 698272"/>
              <a:gd name="connsiteY20" fmla="*/ 61702 h 183943"/>
              <a:gd name="connsiteX21" fmla="*/ 0 w 698272"/>
              <a:gd name="connsiteY21" fmla="*/ 55377 h 183943"/>
              <a:gd name="connsiteX22" fmla="*/ 0 w 698272"/>
              <a:gd name="connsiteY22" fmla="*/ 4775 h 183943"/>
              <a:gd name="connsiteX23" fmla="*/ 2786 w 698272"/>
              <a:gd name="connsiteY23" fmla="*/ -1297 h 183943"/>
              <a:gd name="connsiteX24" fmla="*/ 6580 w 698272"/>
              <a:gd name="connsiteY24" fmla="*/ 1988 h 183943"/>
              <a:gd name="connsiteX25" fmla="*/ 15685 w 698272"/>
              <a:gd name="connsiteY25" fmla="*/ 16412 h 183943"/>
              <a:gd name="connsiteX26" fmla="*/ 62246 w 698272"/>
              <a:gd name="connsiteY26" fmla="*/ -1297 h 183943"/>
              <a:gd name="connsiteX27" fmla="*/ 112086 w 698272"/>
              <a:gd name="connsiteY27" fmla="*/ 51327 h 183943"/>
              <a:gd name="connsiteX28" fmla="*/ 74136 w 698272"/>
              <a:gd name="connsiteY28" fmla="*/ 102437 h 183943"/>
              <a:gd name="connsiteX29" fmla="*/ 156024 w 698272"/>
              <a:gd name="connsiteY29" fmla="*/ 59425 h 183943"/>
              <a:gd name="connsiteX30" fmla="*/ 190187 w 698272"/>
              <a:gd name="connsiteY30" fmla="*/ 111296 h 183943"/>
              <a:gd name="connsiteX31" fmla="*/ 217253 w 698272"/>
              <a:gd name="connsiteY31" fmla="*/ 101929 h 183943"/>
              <a:gd name="connsiteX32" fmla="*/ 205363 w 698272"/>
              <a:gd name="connsiteY32" fmla="*/ 90292 h 183943"/>
              <a:gd name="connsiteX33" fmla="*/ 217008 w 698272"/>
              <a:gd name="connsiteY33" fmla="*/ 78657 h 183943"/>
              <a:gd name="connsiteX34" fmla="*/ 228644 w 698272"/>
              <a:gd name="connsiteY34" fmla="*/ 90547 h 183943"/>
              <a:gd name="connsiteX35" fmla="*/ 189933 w 698272"/>
              <a:gd name="connsiteY35" fmla="*/ 117615 h 183943"/>
              <a:gd name="connsiteX36" fmla="*/ 135029 w 698272"/>
              <a:gd name="connsiteY36" fmla="*/ 58916 h 183943"/>
              <a:gd name="connsiteX37" fmla="*/ 189424 w 698272"/>
              <a:gd name="connsiteY37" fmla="*/ 1481 h 183943"/>
              <a:gd name="connsiteX38" fmla="*/ 231422 w 698272"/>
              <a:gd name="connsiteY38" fmla="*/ 34373 h 183943"/>
              <a:gd name="connsiteX39" fmla="*/ 228136 w 698272"/>
              <a:gd name="connsiteY39" fmla="*/ 36905 h 183943"/>
              <a:gd name="connsiteX40" fmla="*/ 224850 w 698272"/>
              <a:gd name="connsiteY40" fmla="*/ 34373 h 183943"/>
              <a:gd name="connsiteX41" fmla="*/ 191703 w 698272"/>
              <a:gd name="connsiteY41" fmla="*/ 7806 h 183943"/>
              <a:gd name="connsiteX42" fmla="*/ 156024 w 698272"/>
              <a:gd name="connsiteY42" fmla="*/ 59425 h 183943"/>
              <a:gd name="connsiteX43" fmla="*/ 281131 w 698272"/>
              <a:gd name="connsiteY43" fmla="*/ 88269 h 183943"/>
              <a:gd name="connsiteX44" fmla="*/ 281131 w 698272"/>
              <a:gd name="connsiteY44" fmla="*/ 116099 h 183943"/>
              <a:gd name="connsiteX45" fmla="*/ 245968 w 698272"/>
              <a:gd name="connsiteY45" fmla="*/ 113320 h 183943"/>
              <a:gd name="connsiteX46" fmla="*/ 245968 w 698272"/>
              <a:gd name="connsiteY46" fmla="*/ 105470 h 183943"/>
              <a:gd name="connsiteX47" fmla="*/ 265701 w 698272"/>
              <a:gd name="connsiteY47" fmla="*/ 91302 h 183943"/>
              <a:gd name="connsiteX48" fmla="*/ 265701 w 698272"/>
              <a:gd name="connsiteY48" fmla="*/ 23500 h 183943"/>
              <a:gd name="connsiteX49" fmla="*/ 245968 w 698272"/>
              <a:gd name="connsiteY49" fmla="*/ 12110 h 183943"/>
              <a:gd name="connsiteX50" fmla="*/ 245968 w 698272"/>
              <a:gd name="connsiteY50" fmla="*/ 4267 h 183943"/>
              <a:gd name="connsiteX51" fmla="*/ 274804 w 698272"/>
              <a:gd name="connsiteY51" fmla="*/ 5028 h 183943"/>
              <a:gd name="connsiteX52" fmla="*/ 306943 w 698272"/>
              <a:gd name="connsiteY52" fmla="*/ 4267 h 183943"/>
              <a:gd name="connsiteX53" fmla="*/ 306943 w 698272"/>
              <a:gd name="connsiteY53" fmla="*/ 12110 h 183943"/>
              <a:gd name="connsiteX54" fmla="*/ 301624 w 698272"/>
              <a:gd name="connsiteY54" fmla="*/ 12110 h 183943"/>
              <a:gd name="connsiteX55" fmla="*/ 282401 w 698272"/>
              <a:gd name="connsiteY55" fmla="*/ 23999 h 183943"/>
              <a:gd name="connsiteX56" fmla="*/ 282401 w 698272"/>
              <a:gd name="connsiteY56" fmla="*/ 62964 h 183943"/>
              <a:gd name="connsiteX57" fmla="*/ 312254 w 698272"/>
              <a:gd name="connsiteY57" fmla="*/ 110535 h 183943"/>
              <a:gd name="connsiteX58" fmla="*/ 315040 w 698272"/>
              <a:gd name="connsiteY58" fmla="*/ 110280 h 183943"/>
              <a:gd name="connsiteX59" fmla="*/ 309221 w 698272"/>
              <a:gd name="connsiteY59" fmla="*/ 100414 h 183943"/>
              <a:gd name="connsiteX60" fmla="*/ 320095 w 698272"/>
              <a:gd name="connsiteY60" fmla="*/ 89531 h 183943"/>
              <a:gd name="connsiteX61" fmla="*/ 330979 w 698272"/>
              <a:gd name="connsiteY61" fmla="*/ 100667 h 183943"/>
              <a:gd name="connsiteX62" fmla="*/ 312254 w 698272"/>
              <a:gd name="connsiteY62" fmla="*/ 116099 h 183943"/>
              <a:gd name="connsiteX63" fmla="*/ 281131 w 698272"/>
              <a:gd name="connsiteY63" fmla="*/ 88269 h 183943"/>
              <a:gd name="connsiteX64" fmla="*/ 366336 w 698272"/>
              <a:gd name="connsiteY64" fmla="*/ 68029 h 183943"/>
              <a:gd name="connsiteX65" fmla="*/ 397712 w 698272"/>
              <a:gd name="connsiteY65" fmla="*/ 112049 h 183943"/>
              <a:gd name="connsiteX66" fmla="*/ 426303 w 698272"/>
              <a:gd name="connsiteY66" fmla="*/ 68029 h 183943"/>
              <a:gd name="connsiteX67" fmla="*/ 366336 w 698272"/>
              <a:gd name="connsiteY67" fmla="*/ 68029 h 183943"/>
              <a:gd name="connsiteX68" fmla="*/ 366082 w 698272"/>
              <a:gd name="connsiteY68" fmla="*/ 62710 h 183943"/>
              <a:gd name="connsiteX69" fmla="*/ 436678 w 698272"/>
              <a:gd name="connsiteY69" fmla="*/ 62710 h 183943"/>
              <a:gd name="connsiteX70" fmla="*/ 442995 w 698272"/>
              <a:gd name="connsiteY70" fmla="*/ 68029 h 183943"/>
              <a:gd name="connsiteX71" fmla="*/ 397712 w 698272"/>
              <a:gd name="connsiteY71" fmla="*/ 117615 h 183943"/>
              <a:gd name="connsiteX72" fmla="*/ 345086 w 698272"/>
              <a:gd name="connsiteY72" fmla="*/ 59933 h 183943"/>
              <a:gd name="connsiteX73" fmla="*/ 400745 w 698272"/>
              <a:gd name="connsiteY73" fmla="*/ 1481 h 183943"/>
              <a:gd name="connsiteX74" fmla="*/ 442995 w 698272"/>
              <a:gd name="connsiteY74" fmla="*/ 34373 h 183943"/>
              <a:gd name="connsiteX75" fmla="*/ 439709 w 698272"/>
              <a:gd name="connsiteY75" fmla="*/ 37413 h 183943"/>
              <a:gd name="connsiteX76" fmla="*/ 436425 w 698272"/>
              <a:gd name="connsiteY76" fmla="*/ 33865 h 183943"/>
              <a:gd name="connsiteX77" fmla="*/ 402262 w 698272"/>
              <a:gd name="connsiteY77" fmla="*/ 7806 h 183943"/>
              <a:gd name="connsiteX78" fmla="*/ 373679 w 698272"/>
              <a:gd name="connsiteY78" fmla="*/ 24762 h 183943"/>
              <a:gd name="connsiteX79" fmla="*/ 366082 w 698272"/>
              <a:gd name="connsiteY79" fmla="*/ 62710 h 183943"/>
              <a:gd name="connsiteX80" fmla="*/ 478789 w 698272"/>
              <a:gd name="connsiteY80" fmla="*/ 68029 h 183943"/>
              <a:gd name="connsiteX81" fmla="*/ 510168 w 698272"/>
              <a:gd name="connsiteY81" fmla="*/ 112049 h 183943"/>
              <a:gd name="connsiteX82" fmla="*/ 538759 w 698272"/>
              <a:gd name="connsiteY82" fmla="*/ 68029 h 183943"/>
              <a:gd name="connsiteX83" fmla="*/ 478789 w 698272"/>
              <a:gd name="connsiteY83" fmla="*/ 68029 h 183943"/>
              <a:gd name="connsiteX84" fmla="*/ 478535 w 698272"/>
              <a:gd name="connsiteY84" fmla="*/ 62710 h 183943"/>
              <a:gd name="connsiteX85" fmla="*/ 549132 w 698272"/>
              <a:gd name="connsiteY85" fmla="*/ 62710 h 183943"/>
              <a:gd name="connsiteX86" fmla="*/ 555451 w 698272"/>
              <a:gd name="connsiteY86" fmla="*/ 68029 h 183943"/>
              <a:gd name="connsiteX87" fmla="*/ 510168 w 698272"/>
              <a:gd name="connsiteY87" fmla="*/ 117615 h 183943"/>
              <a:gd name="connsiteX88" fmla="*/ 457542 w 698272"/>
              <a:gd name="connsiteY88" fmla="*/ 59933 h 183943"/>
              <a:gd name="connsiteX89" fmla="*/ 513199 w 698272"/>
              <a:gd name="connsiteY89" fmla="*/ 1481 h 183943"/>
              <a:gd name="connsiteX90" fmla="*/ 555451 w 698272"/>
              <a:gd name="connsiteY90" fmla="*/ 34373 h 183943"/>
              <a:gd name="connsiteX91" fmla="*/ 552165 w 698272"/>
              <a:gd name="connsiteY91" fmla="*/ 37413 h 183943"/>
              <a:gd name="connsiteX92" fmla="*/ 548878 w 698272"/>
              <a:gd name="connsiteY92" fmla="*/ 33865 h 183943"/>
              <a:gd name="connsiteX93" fmla="*/ 514715 w 698272"/>
              <a:gd name="connsiteY93" fmla="*/ 7806 h 183943"/>
              <a:gd name="connsiteX94" fmla="*/ 486132 w 698272"/>
              <a:gd name="connsiteY94" fmla="*/ 24762 h 183943"/>
              <a:gd name="connsiteX95" fmla="*/ 478535 w 698272"/>
              <a:gd name="connsiteY95" fmla="*/ 62710 h 183943"/>
              <a:gd name="connsiteX96" fmla="*/ 590737 w 698272"/>
              <a:gd name="connsiteY96" fmla="*/ 91302 h 183943"/>
              <a:gd name="connsiteX97" fmla="*/ 590737 w 698272"/>
              <a:gd name="connsiteY97" fmla="*/ 23500 h 183943"/>
              <a:gd name="connsiteX98" fmla="*/ 571004 w 698272"/>
              <a:gd name="connsiteY98" fmla="*/ 12110 h 183943"/>
              <a:gd name="connsiteX99" fmla="*/ 571004 w 698272"/>
              <a:gd name="connsiteY99" fmla="*/ 4267 h 183943"/>
              <a:gd name="connsiteX100" fmla="*/ 599594 w 698272"/>
              <a:gd name="connsiteY100" fmla="*/ 5028 h 183943"/>
              <a:gd name="connsiteX101" fmla="*/ 627933 w 698272"/>
              <a:gd name="connsiteY101" fmla="*/ 4267 h 183943"/>
              <a:gd name="connsiteX102" fmla="*/ 627933 w 698272"/>
              <a:gd name="connsiteY102" fmla="*/ 12110 h 183943"/>
              <a:gd name="connsiteX103" fmla="*/ 608200 w 698272"/>
              <a:gd name="connsiteY103" fmla="*/ 23500 h 183943"/>
              <a:gd name="connsiteX104" fmla="*/ 608200 w 698272"/>
              <a:gd name="connsiteY104" fmla="*/ 70053 h 183943"/>
              <a:gd name="connsiteX105" fmla="*/ 642355 w 698272"/>
              <a:gd name="connsiteY105" fmla="*/ 110535 h 183943"/>
              <a:gd name="connsiteX106" fmla="*/ 661080 w 698272"/>
              <a:gd name="connsiteY106" fmla="*/ 82451 h 183943"/>
              <a:gd name="connsiteX107" fmla="*/ 661080 w 698272"/>
              <a:gd name="connsiteY107" fmla="*/ 23500 h 183943"/>
              <a:gd name="connsiteX108" fmla="*/ 641347 w 698272"/>
              <a:gd name="connsiteY108" fmla="*/ 12110 h 183943"/>
              <a:gd name="connsiteX109" fmla="*/ 641347 w 698272"/>
              <a:gd name="connsiteY109" fmla="*/ 4267 h 183943"/>
              <a:gd name="connsiteX110" fmla="*/ 669937 w 698272"/>
              <a:gd name="connsiteY110" fmla="*/ 5028 h 183943"/>
              <a:gd name="connsiteX111" fmla="*/ 698273 w 698272"/>
              <a:gd name="connsiteY111" fmla="*/ 4267 h 183943"/>
              <a:gd name="connsiteX112" fmla="*/ 698273 w 698272"/>
              <a:gd name="connsiteY112" fmla="*/ 12110 h 183943"/>
              <a:gd name="connsiteX113" fmla="*/ 678532 w 698272"/>
              <a:gd name="connsiteY113" fmla="*/ 19697 h 183943"/>
              <a:gd name="connsiteX114" fmla="*/ 678532 w 698272"/>
              <a:gd name="connsiteY114" fmla="*/ 68029 h 183943"/>
              <a:gd name="connsiteX115" fmla="*/ 670691 w 698272"/>
              <a:gd name="connsiteY115" fmla="*/ 106739 h 183943"/>
              <a:gd name="connsiteX116" fmla="*/ 644125 w 698272"/>
              <a:gd name="connsiteY116" fmla="*/ 116099 h 183943"/>
              <a:gd name="connsiteX117" fmla="*/ 606683 w 698272"/>
              <a:gd name="connsiteY117" fmla="*/ 89531 h 183943"/>
              <a:gd name="connsiteX118" fmla="*/ 606683 w 698272"/>
              <a:gd name="connsiteY118" fmla="*/ 116099 h 183943"/>
              <a:gd name="connsiteX119" fmla="*/ 571004 w 698272"/>
              <a:gd name="connsiteY119" fmla="*/ 113320 h 183943"/>
              <a:gd name="connsiteX120" fmla="*/ 571004 w 698272"/>
              <a:gd name="connsiteY120" fmla="*/ 105470 h 183943"/>
              <a:gd name="connsiteX121" fmla="*/ 590737 w 698272"/>
              <a:gd name="connsiteY121" fmla="*/ 91302 h 18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98272" h="183943">
                <a:moveTo>
                  <a:pt x="74136" y="102437"/>
                </a:moveTo>
                <a:lnTo>
                  <a:pt x="41751" y="110280"/>
                </a:lnTo>
                <a:cubicBezTo>
                  <a:pt x="26059" y="114074"/>
                  <a:pt x="16192" y="127734"/>
                  <a:pt x="16192" y="142410"/>
                </a:cubicBezTo>
                <a:cubicBezTo>
                  <a:pt x="16192" y="160127"/>
                  <a:pt x="29853" y="175559"/>
                  <a:pt x="49593" y="175559"/>
                </a:cubicBezTo>
                <a:cubicBezTo>
                  <a:pt x="91845" y="175559"/>
                  <a:pt x="97409" y="134060"/>
                  <a:pt x="98933" y="122678"/>
                </a:cubicBezTo>
                <a:cubicBezTo>
                  <a:pt x="99179" y="121162"/>
                  <a:pt x="99179" y="119638"/>
                  <a:pt x="101965" y="119638"/>
                </a:cubicBezTo>
                <a:cubicBezTo>
                  <a:pt x="105251" y="119638"/>
                  <a:pt x="105251" y="120908"/>
                  <a:pt x="105251" y="125710"/>
                </a:cubicBezTo>
                <a:lnTo>
                  <a:pt x="105251" y="176566"/>
                </a:lnTo>
                <a:cubicBezTo>
                  <a:pt x="105251" y="180868"/>
                  <a:pt x="105251" y="182646"/>
                  <a:pt x="102473" y="182646"/>
                </a:cubicBezTo>
                <a:cubicBezTo>
                  <a:pt x="100703" y="182646"/>
                  <a:pt x="100449" y="182392"/>
                  <a:pt x="98679" y="179352"/>
                </a:cubicBezTo>
                <a:lnTo>
                  <a:pt x="89821" y="164930"/>
                </a:lnTo>
                <a:cubicBezTo>
                  <a:pt x="82233" y="172272"/>
                  <a:pt x="71858" y="182646"/>
                  <a:pt x="49340" y="182646"/>
                </a:cubicBezTo>
                <a:cubicBezTo>
                  <a:pt x="21257" y="182646"/>
                  <a:pt x="0" y="160373"/>
                  <a:pt x="0" y="133561"/>
                </a:cubicBezTo>
                <a:cubicBezTo>
                  <a:pt x="0" y="112558"/>
                  <a:pt x="13407" y="94088"/>
                  <a:pt x="33147" y="87252"/>
                </a:cubicBezTo>
                <a:cubicBezTo>
                  <a:pt x="35925" y="86245"/>
                  <a:pt x="48832" y="83204"/>
                  <a:pt x="66540" y="78902"/>
                </a:cubicBezTo>
                <a:cubicBezTo>
                  <a:pt x="73374" y="77134"/>
                  <a:pt x="80963" y="75363"/>
                  <a:pt x="88051" y="66004"/>
                </a:cubicBezTo>
                <a:cubicBezTo>
                  <a:pt x="93361" y="59425"/>
                  <a:pt x="95893" y="51075"/>
                  <a:pt x="95893" y="42723"/>
                </a:cubicBezTo>
                <a:cubicBezTo>
                  <a:pt x="95893" y="24762"/>
                  <a:pt x="83241" y="6544"/>
                  <a:pt x="61992" y="6544"/>
                </a:cubicBezTo>
                <a:cubicBezTo>
                  <a:pt x="54650" y="6544"/>
                  <a:pt x="35425" y="7806"/>
                  <a:pt x="22011" y="20205"/>
                </a:cubicBezTo>
                <a:cubicBezTo>
                  <a:pt x="7334" y="33865"/>
                  <a:pt x="6580" y="50065"/>
                  <a:pt x="6326" y="59170"/>
                </a:cubicBezTo>
                <a:cubicBezTo>
                  <a:pt x="6072" y="61702"/>
                  <a:pt x="4048" y="61702"/>
                  <a:pt x="3286" y="61702"/>
                </a:cubicBezTo>
                <a:cubicBezTo>
                  <a:pt x="0" y="61702"/>
                  <a:pt x="0" y="59933"/>
                  <a:pt x="0" y="55377"/>
                </a:cubicBezTo>
                <a:lnTo>
                  <a:pt x="0" y="4775"/>
                </a:lnTo>
                <a:cubicBezTo>
                  <a:pt x="0" y="473"/>
                  <a:pt x="0" y="-1297"/>
                  <a:pt x="2786" y="-1297"/>
                </a:cubicBezTo>
                <a:cubicBezTo>
                  <a:pt x="4556" y="-1297"/>
                  <a:pt x="4810" y="-798"/>
                  <a:pt x="6580" y="1988"/>
                </a:cubicBezTo>
                <a:cubicBezTo>
                  <a:pt x="6580" y="2242"/>
                  <a:pt x="7334" y="3005"/>
                  <a:pt x="15685" y="16412"/>
                </a:cubicBezTo>
                <a:cubicBezTo>
                  <a:pt x="23535" y="7806"/>
                  <a:pt x="39727" y="-1297"/>
                  <a:pt x="62246" y="-1297"/>
                </a:cubicBezTo>
                <a:cubicBezTo>
                  <a:pt x="91845" y="-1297"/>
                  <a:pt x="112086" y="23500"/>
                  <a:pt x="112086" y="51327"/>
                </a:cubicBezTo>
                <a:cubicBezTo>
                  <a:pt x="112086" y="76633"/>
                  <a:pt x="95385" y="97374"/>
                  <a:pt x="74136" y="102437"/>
                </a:cubicBezTo>
                <a:close/>
                <a:moveTo>
                  <a:pt x="156024" y="59425"/>
                </a:moveTo>
                <a:cubicBezTo>
                  <a:pt x="156024" y="100667"/>
                  <a:pt x="176772" y="111296"/>
                  <a:pt x="190187" y="111296"/>
                </a:cubicBezTo>
                <a:cubicBezTo>
                  <a:pt x="192465" y="111296"/>
                  <a:pt x="208403" y="111042"/>
                  <a:pt x="217253" y="101929"/>
                </a:cubicBezTo>
                <a:cubicBezTo>
                  <a:pt x="206887" y="101168"/>
                  <a:pt x="205363" y="93579"/>
                  <a:pt x="205363" y="90292"/>
                </a:cubicBezTo>
                <a:cubicBezTo>
                  <a:pt x="205363" y="83713"/>
                  <a:pt x="209919" y="78657"/>
                  <a:pt x="217008" y="78657"/>
                </a:cubicBezTo>
                <a:cubicBezTo>
                  <a:pt x="223580" y="78657"/>
                  <a:pt x="228644" y="82952"/>
                  <a:pt x="228644" y="90547"/>
                </a:cubicBezTo>
                <a:cubicBezTo>
                  <a:pt x="228644" y="107747"/>
                  <a:pt x="209411" y="117615"/>
                  <a:pt x="189933" y="117615"/>
                </a:cubicBezTo>
                <a:cubicBezTo>
                  <a:pt x="158302" y="117615"/>
                  <a:pt x="135029" y="90292"/>
                  <a:pt x="135029" y="58916"/>
                </a:cubicBezTo>
                <a:cubicBezTo>
                  <a:pt x="135029" y="26532"/>
                  <a:pt x="160072" y="1481"/>
                  <a:pt x="189424" y="1481"/>
                </a:cubicBezTo>
                <a:cubicBezTo>
                  <a:pt x="223326" y="1481"/>
                  <a:pt x="231422" y="31842"/>
                  <a:pt x="231422" y="34373"/>
                </a:cubicBezTo>
                <a:cubicBezTo>
                  <a:pt x="231422" y="36905"/>
                  <a:pt x="228898" y="36905"/>
                  <a:pt x="228136" y="36905"/>
                </a:cubicBezTo>
                <a:cubicBezTo>
                  <a:pt x="225858" y="36905"/>
                  <a:pt x="225350" y="35890"/>
                  <a:pt x="224850" y="34373"/>
                </a:cubicBezTo>
                <a:cubicBezTo>
                  <a:pt x="217507" y="10846"/>
                  <a:pt x="201061" y="7806"/>
                  <a:pt x="191703" y="7806"/>
                </a:cubicBezTo>
                <a:cubicBezTo>
                  <a:pt x="178296" y="7806"/>
                  <a:pt x="156024" y="18689"/>
                  <a:pt x="156024" y="59425"/>
                </a:cubicBezTo>
                <a:close/>
                <a:moveTo>
                  <a:pt x="281131" y="88269"/>
                </a:moveTo>
                <a:lnTo>
                  <a:pt x="281131" y="116099"/>
                </a:lnTo>
                <a:lnTo>
                  <a:pt x="245968" y="113320"/>
                </a:lnTo>
                <a:lnTo>
                  <a:pt x="245968" y="105470"/>
                </a:lnTo>
                <a:cubicBezTo>
                  <a:pt x="263677" y="105470"/>
                  <a:pt x="265701" y="103699"/>
                  <a:pt x="265701" y="91302"/>
                </a:cubicBezTo>
                <a:lnTo>
                  <a:pt x="265701" y="23500"/>
                </a:lnTo>
                <a:cubicBezTo>
                  <a:pt x="265701" y="12110"/>
                  <a:pt x="262915" y="12110"/>
                  <a:pt x="245968" y="12110"/>
                </a:cubicBezTo>
                <a:lnTo>
                  <a:pt x="245968" y="4267"/>
                </a:lnTo>
                <a:cubicBezTo>
                  <a:pt x="255833" y="4521"/>
                  <a:pt x="267725" y="5028"/>
                  <a:pt x="274804" y="5028"/>
                </a:cubicBezTo>
                <a:cubicBezTo>
                  <a:pt x="284924" y="5028"/>
                  <a:pt x="296823" y="5028"/>
                  <a:pt x="306943" y="4267"/>
                </a:cubicBezTo>
                <a:lnTo>
                  <a:pt x="306943" y="12110"/>
                </a:lnTo>
                <a:lnTo>
                  <a:pt x="301624" y="12110"/>
                </a:lnTo>
                <a:cubicBezTo>
                  <a:pt x="282902" y="12110"/>
                  <a:pt x="282401" y="14895"/>
                  <a:pt x="282401" y="23999"/>
                </a:cubicBezTo>
                <a:lnTo>
                  <a:pt x="282401" y="62964"/>
                </a:lnTo>
                <a:cubicBezTo>
                  <a:pt x="282401" y="88015"/>
                  <a:pt x="293021" y="110535"/>
                  <a:pt x="312254" y="110535"/>
                </a:cubicBezTo>
                <a:cubicBezTo>
                  <a:pt x="314024" y="110535"/>
                  <a:pt x="314532" y="110535"/>
                  <a:pt x="315040" y="110280"/>
                </a:cubicBezTo>
                <a:cubicBezTo>
                  <a:pt x="314279" y="110026"/>
                  <a:pt x="309221" y="106994"/>
                  <a:pt x="309221" y="100414"/>
                </a:cubicBezTo>
                <a:cubicBezTo>
                  <a:pt x="309221" y="93325"/>
                  <a:pt x="314532" y="89531"/>
                  <a:pt x="320095" y="89531"/>
                </a:cubicBezTo>
                <a:cubicBezTo>
                  <a:pt x="324652" y="89531"/>
                  <a:pt x="330979" y="92571"/>
                  <a:pt x="330979" y="100667"/>
                </a:cubicBezTo>
                <a:cubicBezTo>
                  <a:pt x="330979" y="108764"/>
                  <a:pt x="323135" y="116099"/>
                  <a:pt x="312254" y="116099"/>
                </a:cubicBezTo>
                <a:cubicBezTo>
                  <a:pt x="293783" y="116099"/>
                  <a:pt x="284680" y="99143"/>
                  <a:pt x="281131" y="88269"/>
                </a:cubicBezTo>
                <a:close/>
                <a:moveTo>
                  <a:pt x="366336" y="68029"/>
                </a:moveTo>
                <a:cubicBezTo>
                  <a:pt x="367852" y="105724"/>
                  <a:pt x="389109" y="112049"/>
                  <a:pt x="397712" y="112049"/>
                </a:cubicBezTo>
                <a:cubicBezTo>
                  <a:pt x="423770" y="112049"/>
                  <a:pt x="426303" y="77895"/>
                  <a:pt x="426303" y="68029"/>
                </a:cubicBezTo>
                <a:lnTo>
                  <a:pt x="366336" y="68029"/>
                </a:lnTo>
                <a:close/>
                <a:moveTo>
                  <a:pt x="366082" y="62710"/>
                </a:moveTo>
                <a:lnTo>
                  <a:pt x="436678" y="62710"/>
                </a:lnTo>
                <a:cubicBezTo>
                  <a:pt x="442241" y="62710"/>
                  <a:pt x="442995" y="62710"/>
                  <a:pt x="442995" y="68029"/>
                </a:cubicBezTo>
                <a:cubicBezTo>
                  <a:pt x="442995" y="93072"/>
                  <a:pt x="429335" y="117615"/>
                  <a:pt x="397712" y="117615"/>
                </a:cubicBezTo>
                <a:cubicBezTo>
                  <a:pt x="368360" y="117615"/>
                  <a:pt x="345086" y="91556"/>
                  <a:pt x="345086" y="59933"/>
                </a:cubicBezTo>
                <a:cubicBezTo>
                  <a:pt x="345086" y="26023"/>
                  <a:pt x="371647" y="1481"/>
                  <a:pt x="400745" y="1481"/>
                </a:cubicBezTo>
                <a:cubicBezTo>
                  <a:pt x="431614" y="1481"/>
                  <a:pt x="442995" y="29572"/>
                  <a:pt x="442995" y="34373"/>
                </a:cubicBezTo>
                <a:cubicBezTo>
                  <a:pt x="442995" y="36905"/>
                  <a:pt x="440971" y="37413"/>
                  <a:pt x="439709" y="37413"/>
                </a:cubicBezTo>
                <a:cubicBezTo>
                  <a:pt x="437433" y="37413"/>
                  <a:pt x="436925" y="35890"/>
                  <a:pt x="436425" y="33865"/>
                </a:cubicBezTo>
                <a:cubicBezTo>
                  <a:pt x="427565" y="7806"/>
                  <a:pt x="404794" y="7806"/>
                  <a:pt x="402262" y="7806"/>
                </a:cubicBezTo>
                <a:cubicBezTo>
                  <a:pt x="389617" y="7806"/>
                  <a:pt x="379495" y="15402"/>
                  <a:pt x="373679" y="24762"/>
                </a:cubicBezTo>
                <a:cubicBezTo>
                  <a:pt x="366082" y="36905"/>
                  <a:pt x="366082" y="53606"/>
                  <a:pt x="366082" y="62710"/>
                </a:cubicBezTo>
                <a:close/>
                <a:moveTo>
                  <a:pt x="478789" y="68029"/>
                </a:moveTo>
                <a:cubicBezTo>
                  <a:pt x="480306" y="105724"/>
                  <a:pt x="501563" y="112049"/>
                  <a:pt x="510168" y="112049"/>
                </a:cubicBezTo>
                <a:cubicBezTo>
                  <a:pt x="536226" y="112049"/>
                  <a:pt x="538759" y="77895"/>
                  <a:pt x="538759" y="68029"/>
                </a:cubicBezTo>
                <a:lnTo>
                  <a:pt x="478789" y="68029"/>
                </a:lnTo>
                <a:close/>
                <a:moveTo>
                  <a:pt x="478535" y="62710"/>
                </a:moveTo>
                <a:lnTo>
                  <a:pt x="549132" y="62710"/>
                </a:lnTo>
                <a:cubicBezTo>
                  <a:pt x="554697" y="62710"/>
                  <a:pt x="555451" y="62710"/>
                  <a:pt x="555451" y="68029"/>
                </a:cubicBezTo>
                <a:cubicBezTo>
                  <a:pt x="555451" y="93072"/>
                  <a:pt x="541791" y="117615"/>
                  <a:pt x="510168" y="117615"/>
                </a:cubicBezTo>
                <a:cubicBezTo>
                  <a:pt x="480813" y="117615"/>
                  <a:pt x="457542" y="91556"/>
                  <a:pt x="457542" y="59933"/>
                </a:cubicBezTo>
                <a:cubicBezTo>
                  <a:pt x="457542" y="26023"/>
                  <a:pt x="484100" y="1481"/>
                  <a:pt x="513199" y="1481"/>
                </a:cubicBezTo>
                <a:cubicBezTo>
                  <a:pt x="544067" y="1481"/>
                  <a:pt x="555451" y="29572"/>
                  <a:pt x="555451" y="34373"/>
                </a:cubicBezTo>
                <a:cubicBezTo>
                  <a:pt x="555451" y="36905"/>
                  <a:pt x="553427" y="37413"/>
                  <a:pt x="552165" y="37413"/>
                </a:cubicBezTo>
                <a:cubicBezTo>
                  <a:pt x="549886" y="37413"/>
                  <a:pt x="549378" y="35890"/>
                  <a:pt x="548878" y="33865"/>
                </a:cubicBezTo>
                <a:cubicBezTo>
                  <a:pt x="540021" y="7806"/>
                  <a:pt x="517247" y="7806"/>
                  <a:pt x="514715" y="7806"/>
                </a:cubicBezTo>
                <a:cubicBezTo>
                  <a:pt x="502071" y="7806"/>
                  <a:pt x="491951" y="15402"/>
                  <a:pt x="486132" y="24762"/>
                </a:cubicBezTo>
                <a:cubicBezTo>
                  <a:pt x="478535" y="36905"/>
                  <a:pt x="478535" y="53606"/>
                  <a:pt x="478535" y="62710"/>
                </a:cubicBezTo>
                <a:close/>
                <a:moveTo>
                  <a:pt x="590737" y="91302"/>
                </a:moveTo>
                <a:lnTo>
                  <a:pt x="590737" y="23500"/>
                </a:lnTo>
                <a:cubicBezTo>
                  <a:pt x="590737" y="12110"/>
                  <a:pt x="587958" y="12110"/>
                  <a:pt x="571004" y="12110"/>
                </a:cubicBezTo>
                <a:lnTo>
                  <a:pt x="571004" y="4267"/>
                </a:lnTo>
                <a:cubicBezTo>
                  <a:pt x="579863" y="4521"/>
                  <a:pt x="592762" y="5028"/>
                  <a:pt x="599594" y="5028"/>
                </a:cubicBezTo>
                <a:cubicBezTo>
                  <a:pt x="606175" y="5028"/>
                  <a:pt x="619327" y="4521"/>
                  <a:pt x="627933" y="4267"/>
                </a:cubicBezTo>
                <a:lnTo>
                  <a:pt x="627933" y="12110"/>
                </a:lnTo>
                <a:cubicBezTo>
                  <a:pt x="610978" y="12110"/>
                  <a:pt x="608200" y="12110"/>
                  <a:pt x="608200" y="23500"/>
                </a:cubicBezTo>
                <a:lnTo>
                  <a:pt x="608200" y="70053"/>
                </a:lnTo>
                <a:cubicBezTo>
                  <a:pt x="608200" y="96365"/>
                  <a:pt x="626163" y="110535"/>
                  <a:pt x="642355" y="110535"/>
                </a:cubicBezTo>
                <a:cubicBezTo>
                  <a:pt x="658294" y="110535"/>
                  <a:pt x="661080" y="96873"/>
                  <a:pt x="661080" y="82451"/>
                </a:cubicBezTo>
                <a:lnTo>
                  <a:pt x="661080" y="23500"/>
                </a:lnTo>
                <a:cubicBezTo>
                  <a:pt x="661080" y="12110"/>
                  <a:pt x="658294" y="12110"/>
                  <a:pt x="641347" y="12110"/>
                </a:cubicBezTo>
                <a:lnTo>
                  <a:pt x="641347" y="4267"/>
                </a:lnTo>
                <a:cubicBezTo>
                  <a:pt x="650196" y="4521"/>
                  <a:pt x="663102" y="5028"/>
                  <a:pt x="669937" y="5028"/>
                </a:cubicBezTo>
                <a:cubicBezTo>
                  <a:pt x="676510" y="5028"/>
                  <a:pt x="689670" y="4521"/>
                  <a:pt x="698273" y="4267"/>
                </a:cubicBezTo>
                <a:lnTo>
                  <a:pt x="698273" y="12110"/>
                </a:lnTo>
                <a:cubicBezTo>
                  <a:pt x="685113" y="12110"/>
                  <a:pt x="678786" y="12110"/>
                  <a:pt x="678532" y="19697"/>
                </a:cubicBezTo>
                <a:lnTo>
                  <a:pt x="678532" y="68029"/>
                </a:lnTo>
                <a:cubicBezTo>
                  <a:pt x="678532" y="89785"/>
                  <a:pt x="678532" y="97627"/>
                  <a:pt x="670691" y="106739"/>
                </a:cubicBezTo>
                <a:cubicBezTo>
                  <a:pt x="667150" y="111042"/>
                  <a:pt x="658801" y="116099"/>
                  <a:pt x="644125" y="116099"/>
                </a:cubicBezTo>
                <a:cubicBezTo>
                  <a:pt x="625654" y="116099"/>
                  <a:pt x="613762" y="105216"/>
                  <a:pt x="606683" y="89531"/>
                </a:cubicBezTo>
                <a:lnTo>
                  <a:pt x="606683" y="116099"/>
                </a:lnTo>
                <a:lnTo>
                  <a:pt x="571004" y="113320"/>
                </a:lnTo>
                <a:lnTo>
                  <a:pt x="571004" y="105470"/>
                </a:lnTo>
                <a:cubicBezTo>
                  <a:pt x="588713" y="105470"/>
                  <a:pt x="590737" y="103699"/>
                  <a:pt x="590737" y="91302"/>
                </a:cubicBezTo>
                <a:close/>
              </a:path>
            </a:pathLst>
          </a:custGeom>
          <a:solidFill>
            <a:srgbClr val="000000"/>
          </a:solidFill>
          <a:ln w="254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40715DB-16C1-6F54-8F4C-A33E410F488C}"/>
              </a:ext>
            </a:extLst>
          </p:cNvPr>
          <p:cNvSpPr/>
          <p:nvPr/>
        </p:nvSpPr>
        <p:spPr>
          <a:xfrm rot="15376973">
            <a:off x="2828127" y="2813808"/>
            <a:ext cx="100584" cy="3977640"/>
          </a:xfrm>
          <a:prstGeom prst="rect">
            <a:avLst/>
          </a:prstGeom>
          <a:gradFill flip="none" rotWithShape="1">
            <a:gsLst>
              <a:gs pos="0">
                <a:srgbClr val="FF0000">
                  <a:alpha val="70000"/>
                </a:srgbClr>
              </a:gs>
              <a:gs pos="16000">
                <a:srgbClr val="FFC000">
                  <a:alpha val="70000"/>
                </a:srgbClr>
              </a:gs>
              <a:gs pos="33000">
                <a:srgbClr val="FFFF00">
                  <a:lumMod val="100000"/>
                  <a:alpha val="70000"/>
                </a:srgbClr>
              </a:gs>
              <a:gs pos="50000">
                <a:srgbClr val="00B050">
                  <a:alpha val="70000"/>
                </a:srgbClr>
              </a:gs>
              <a:gs pos="66000">
                <a:srgbClr val="00B0F0">
                  <a:alpha val="70000"/>
                </a:srgbClr>
              </a:gs>
              <a:gs pos="100000">
                <a:srgbClr val="7030A0">
                  <a:alpha val="70000"/>
                </a:srgbClr>
              </a:gs>
              <a:gs pos="83000">
                <a:srgbClr val="0070C0">
                  <a:alpha val="70000"/>
                </a:srgb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5CECC96-6058-37B6-08F7-E30D4B65E628}"/>
              </a:ext>
            </a:extLst>
          </p:cNvPr>
          <p:cNvSpPr/>
          <p:nvPr/>
        </p:nvSpPr>
        <p:spPr>
          <a:xfrm rot="18185264">
            <a:off x="5504578" y="3932453"/>
            <a:ext cx="100584" cy="1828800"/>
          </a:xfrm>
          <a:prstGeom prst="rect">
            <a:avLst/>
          </a:prstGeom>
          <a:gradFill flip="none" rotWithShape="1">
            <a:gsLst>
              <a:gs pos="0">
                <a:srgbClr val="FF0000">
                  <a:alpha val="70000"/>
                </a:srgbClr>
              </a:gs>
              <a:gs pos="16000">
                <a:srgbClr val="FFC000">
                  <a:alpha val="70000"/>
                </a:srgbClr>
              </a:gs>
              <a:gs pos="33000">
                <a:srgbClr val="FFFF00">
                  <a:lumMod val="100000"/>
                  <a:alpha val="70000"/>
                </a:srgbClr>
              </a:gs>
              <a:gs pos="50000">
                <a:srgbClr val="00B050">
                  <a:alpha val="70000"/>
                </a:srgbClr>
              </a:gs>
              <a:gs pos="66000">
                <a:srgbClr val="00B0F0">
                  <a:alpha val="70000"/>
                </a:srgbClr>
              </a:gs>
              <a:gs pos="100000">
                <a:srgbClr val="7030A0">
                  <a:alpha val="70000"/>
                </a:srgbClr>
              </a:gs>
              <a:gs pos="83000">
                <a:srgbClr val="0070C0">
                  <a:alpha val="70000"/>
                </a:srgb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A633C1D-2889-7262-3009-54E83088C109}"/>
              </a:ext>
            </a:extLst>
          </p:cNvPr>
          <p:cNvSpPr/>
          <p:nvPr/>
        </p:nvSpPr>
        <p:spPr>
          <a:xfrm rot="15376973">
            <a:off x="6255196" y="4236214"/>
            <a:ext cx="100584" cy="1188720"/>
          </a:xfrm>
          <a:prstGeom prst="rect">
            <a:avLst/>
          </a:prstGeom>
          <a:gradFill flip="none" rotWithShape="1">
            <a:gsLst>
              <a:gs pos="0">
                <a:srgbClr val="FF0000">
                  <a:alpha val="70000"/>
                </a:srgbClr>
              </a:gs>
              <a:gs pos="16000">
                <a:srgbClr val="FFC000">
                  <a:alpha val="70000"/>
                </a:srgbClr>
              </a:gs>
              <a:gs pos="33000">
                <a:srgbClr val="FFFF00">
                  <a:lumMod val="100000"/>
                  <a:alpha val="70000"/>
                </a:srgbClr>
              </a:gs>
              <a:gs pos="50000">
                <a:srgbClr val="00B050">
                  <a:alpha val="70000"/>
                </a:srgbClr>
              </a:gs>
              <a:gs pos="66000">
                <a:srgbClr val="00B0F0">
                  <a:alpha val="70000"/>
                </a:srgbClr>
              </a:gs>
              <a:gs pos="100000">
                <a:srgbClr val="7030A0">
                  <a:alpha val="70000"/>
                </a:srgbClr>
              </a:gs>
              <a:gs pos="83000">
                <a:srgbClr val="0070C0">
                  <a:alpha val="70000"/>
                </a:srgb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5889ABF-B6FF-5719-4111-3EBC02366F52}"/>
              </a:ext>
            </a:extLst>
          </p:cNvPr>
          <p:cNvCxnSpPr>
            <a:cxnSpLocks/>
          </p:cNvCxnSpPr>
          <p:nvPr/>
        </p:nvCxnSpPr>
        <p:spPr>
          <a:xfrm flipH="1">
            <a:off x="5716154" y="4751338"/>
            <a:ext cx="47394" cy="390225"/>
          </a:xfrm>
          <a:prstGeom prst="line">
            <a:avLst/>
          </a:prstGeom>
          <a:ln w="38100">
            <a:solidFill>
              <a:schemeClr val="tx1"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4D6DE6C-30BB-02AD-1928-0B89D22B4CDD}"/>
              </a:ext>
            </a:extLst>
          </p:cNvPr>
          <p:cNvCxnSpPr>
            <a:cxnSpLocks/>
          </p:cNvCxnSpPr>
          <p:nvPr/>
        </p:nvCxnSpPr>
        <p:spPr>
          <a:xfrm flipV="1">
            <a:off x="621816" y="2455677"/>
            <a:ext cx="210079" cy="283785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7D33D3-1B53-3785-80DE-1B44EA9E1173}"/>
              </a:ext>
            </a:extLst>
          </p:cNvPr>
          <p:cNvCxnSpPr>
            <a:cxnSpLocks/>
          </p:cNvCxnSpPr>
          <p:nvPr/>
        </p:nvCxnSpPr>
        <p:spPr>
          <a:xfrm flipH="1">
            <a:off x="956140" y="2471628"/>
            <a:ext cx="1976266" cy="275966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37" descr="A close-up of a machine&#10;&#10;AI-generated content may be incorrect.">
            <a:extLst>
              <a:ext uri="{FF2B5EF4-FFF2-40B4-BE49-F238E27FC236}">
                <a16:creationId xmlns:a16="http://schemas.microsoft.com/office/drawing/2014/main" id="{FCD7CDA4-3778-0EAB-C72A-4D3762AF6B6C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7" r="41834" b="8824"/>
          <a:stretch>
            <a:fillRect/>
          </a:stretch>
        </p:blipFill>
        <p:spPr>
          <a:xfrm>
            <a:off x="831895" y="990600"/>
            <a:ext cx="2201568" cy="1571050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grpSp>
        <p:nvGrpSpPr>
          <p:cNvPr id="43" name="Group 42" descr="\documentclass{article}&#10;\usepackage{amsmath}&#10;\pagestyle{empty}&#10;\begin{document}&#10;&#10;&#10;Cathode inserted $\approx$ 1mm&#10;&#10;\end{document}" title="IguanaTex Shape Display">
            <a:extLst>
              <a:ext uri="{FF2B5EF4-FFF2-40B4-BE49-F238E27FC236}">
                <a16:creationId xmlns:a16="http://schemas.microsoft.com/office/drawing/2014/main" id="{297B7473-4658-1BB6-367D-8EAA1AE54507}"/>
              </a:ext>
            </a:extLst>
          </p:cNvPr>
          <p:cNvGrpSpPr>
            <a:grpSpLocks noChangeAspect="1"/>
          </p:cNvGrpSpPr>
          <p:nvPr>
            <p:custDataLst>
              <p:tags r:id="rId19"/>
            </p:custDataLst>
          </p:nvPr>
        </p:nvGrpSpPr>
        <p:grpSpPr>
          <a:xfrm>
            <a:off x="3233382" y="1195606"/>
            <a:ext cx="2275368" cy="150153"/>
            <a:chOff x="6538436" y="-12603253"/>
            <a:chExt cx="2275368" cy="150153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321183EE-81DB-8748-41B3-70343FB05C22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 flipV="1">
              <a:off x="6538436" y="-12603253"/>
              <a:ext cx="533275" cy="150153"/>
            </a:xfrm>
            <a:custGeom>
              <a:avLst/>
              <a:gdLst>
                <a:gd name="csX0" fmla="*/ 0 w 533275"/>
                <a:gd name="csY0" fmla="*/ 73859 h 150153"/>
                <a:gd name="csX1" fmla="*/ 71876 w 533275"/>
                <a:gd name="csY1" fmla="*/ -1321 h 150153"/>
                <a:gd name="csX2" fmla="*/ 125778 w 533275"/>
                <a:gd name="csY2" fmla="*/ 51343 h 150153"/>
                <a:gd name="csX3" fmla="*/ 123095 w 533275"/>
                <a:gd name="csY3" fmla="*/ 54855 h 150153"/>
                <a:gd name="csX4" fmla="*/ 120620 w 533275"/>
                <a:gd name="csY4" fmla="*/ 51550 h 150153"/>
                <a:gd name="csX5" fmla="*/ 74351 w 533275"/>
                <a:gd name="csY5" fmla="*/ 5080 h 150153"/>
                <a:gd name="csX6" fmla="*/ 21272 w 533275"/>
                <a:gd name="csY6" fmla="*/ 73651 h 150153"/>
                <a:gd name="csX7" fmla="*/ 74144 w 533275"/>
                <a:gd name="csY7" fmla="*/ 142424 h 150153"/>
                <a:gd name="csX8" fmla="*/ 119169 w 533275"/>
                <a:gd name="csY8" fmla="*/ 93479 h 150153"/>
                <a:gd name="csX9" fmla="*/ 122473 w 533275"/>
                <a:gd name="csY9" fmla="*/ 89967 h 150153"/>
                <a:gd name="csX10" fmla="*/ 125778 w 533275"/>
                <a:gd name="csY10" fmla="*/ 94923 h 150153"/>
                <a:gd name="csX11" fmla="*/ 125778 w 533275"/>
                <a:gd name="csY11" fmla="*/ 143869 h 150153"/>
                <a:gd name="csX12" fmla="*/ 123510 w 533275"/>
                <a:gd name="csY12" fmla="*/ 148832 h 150153"/>
                <a:gd name="csX13" fmla="*/ 120206 w 533275"/>
                <a:gd name="csY13" fmla="*/ 146351 h 150153"/>
                <a:gd name="csX14" fmla="*/ 109878 w 533275"/>
                <a:gd name="csY14" fmla="*/ 131066 h 150153"/>
                <a:gd name="csX15" fmla="*/ 71876 w 533275"/>
                <a:gd name="csY15" fmla="*/ 148832 h 150153"/>
                <a:gd name="csX16" fmla="*/ 0 w 533275"/>
                <a:gd name="csY16" fmla="*/ 73859 h 150153"/>
                <a:gd name="csX17" fmla="*/ 206393 w 533275"/>
                <a:gd name="csY17" fmla="*/ 18921 h 150153"/>
                <a:gd name="csX18" fmla="*/ 222501 w 533275"/>
                <a:gd name="csY18" fmla="*/ 1983 h 150153"/>
                <a:gd name="csX19" fmla="*/ 239437 w 533275"/>
                <a:gd name="csY19" fmla="*/ 21602 h 150153"/>
                <a:gd name="csX20" fmla="*/ 239437 w 533275"/>
                <a:gd name="csY20" fmla="*/ 33169 h 150153"/>
                <a:gd name="csX21" fmla="*/ 234274 w 533275"/>
                <a:gd name="csY21" fmla="*/ 33169 h 150153"/>
                <a:gd name="csX22" fmla="*/ 234274 w 533275"/>
                <a:gd name="csY22" fmla="*/ 21602 h 150153"/>
                <a:gd name="csX23" fmla="*/ 226835 w 533275"/>
                <a:gd name="csY23" fmla="*/ 8385 h 150153"/>
                <a:gd name="csX24" fmla="*/ 219196 w 533275"/>
                <a:gd name="csY24" fmla="*/ 18713 h 150153"/>
                <a:gd name="csX25" fmla="*/ 219196 w 533275"/>
                <a:gd name="csY25" fmla="*/ 60019 h 150153"/>
                <a:gd name="csX26" fmla="*/ 211757 w 533275"/>
                <a:gd name="csY26" fmla="*/ 84388 h 150153"/>
                <a:gd name="csX27" fmla="*/ 183462 w 533275"/>
                <a:gd name="csY27" fmla="*/ 95747 h 150153"/>
                <a:gd name="csX28" fmla="*/ 152277 w 533275"/>
                <a:gd name="csY28" fmla="*/ 72407 h 150153"/>
                <a:gd name="csX29" fmla="*/ 161776 w 533275"/>
                <a:gd name="csY29" fmla="*/ 62702 h 150153"/>
                <a:gd name="csX30" fmla="*/ 171281 w 533275"/>
                <a:gd name="csY30" fmla="*/ 72207 h 150153"/>
                <a:gd name="csX31" fmla="*/ 160746 w 533275"/>
                <a:gd name="csY31" fmla="*/ 81706 h 150153"/>
                <a:gd name="csX32" fmla="*/ 183054 w 533275"/>
                <a:gd name="csY32" fmla="*/ 91205 h 150153"/>
                <a:gd name="csX33" fmla="*/ 204948 w 533275"/>
                <a:gd name="csY33" fmla="*/ 64769 h 150153"/>
                <a:gd name="csX34" fmla="*/ 204948 w 533275"/>
                <a:gd name="csY34" fmla="*/ 57129 h 150153"/>
                <a:gd name="csX35" fmla="*/ 166940 w 533275"/>
                <a:gd name="csY35" fmla="*/ 49691 h 150153"/>
                <a:gd name="csX36" fmla="*/ 146290 w 533275"/>
                <a:gd name="csY36" fmla="*/ 22840 h 150153"/>
                <a:gd name="csX37" fmla="*/ 179335 w 533275"/>
                <a:gd name="csY37" fmla="*/ 947 h 150153"/>
                <a:gd name="csX38" fmla="*/ 206393 w 533275"/>
                <a:gd name="csY38" fmla="*/ 18921 h 150153"/>
                <a:gd name="csX39" fmla="*/ 204948 w 533275"/>
                <a:gd name="csY39" fmla="*/ 52788 h 150153"/>
                <a:gd name="csX40" fmla="*/ 204948 w 533275"/>
                <a:gd name="csY40" fmla="*/ 32139 h 150153"/>
                <a:gd name="csX41" fmla="*/ 180780 w 533275"/>
                <a:gd name="csY41" fmla="*/ 5495 h 150153"/>
                <a:gd name="csX42" fmla="*/ 162190 w 533275"/>
                <a:gd name="csY42" fmla="*/ 23047 h 150153"/>
                <a:gd name="csX43" fmla="*/ 204948 w 533275"/>
                <a:gd name="csY43" fmla="*/ 52788 h 150153"/>
                <a:gd name="csX44" fmla="*/ 276630 w 533275"/>
                <a:gd name="csY44" fmla="*/ 85833 h 150153"/>
                <a:gd name="csX45" fmla="*/ 306163 w 533275"/>
                <a:gd name="csY45" fmla="*/ 85833 h 150153"/>
                <a:gd name="csX46" fmla="*/ 306163 w 533275"/>
                <a:gd name="csY46" fmla="*/ 92241 h 150153"/>
                <a:gd name="csX47" fmla="*/ 276630 w 533275"/>
                <a:gd name="csY47" fmla="*/ 92241 h 150153"/>
                <a:gd name="csX48" fmla="*/ 276630 w 533275"/>
                <a:gd name="csY48" fmla="*/ 130243 h 150153"/>
                <a:gd name="csX49" fmla="*/ 271465 w 533275"/>
                <a:gd name="csY49" fmla="*/ 130243 h 150153"/>
                <a:gd name="csX50" fmla="*/ 244822 w 533275"/>
                <a:gd name="csY50" fmla="*/ 90381 h 150153"/>
                <a:gd name="csX51" fmla="*/ 244822 w 533275"/>
                <a:gd name="csY51" fmla="*/ 85833 h 150153"/>
                <a:gd name="csX52" fmla="*/ 262375 w 533275"/>
                <a:gd name="csY52" fmla="*/ 85833 h 150153"/>
                <a:gd name="csX53" fmla="*/ 262375 w 533275"/>
                <a:gd name="csY53" fmla="*/ 28833 h 150153"/>
                <a:gd name="csX54" fmla="*/ 289018 w 533275"/>
                <a:gd name="csY54" fmla="*/ 947 h 150153"/>
                <a:gd name="csX55" fmla="*/ 309466 w 533275"/>
                <a:gd name="csY55" fmla="*/ 28833 h 150153"/>
                <a:gd name="csX56" fmla="*/ 309466 w 533275"/>
                <a:gd name="csY56" fmla="*/ 40606 h 150153"/>
                <a:gd name="csX57" fmla="*/ 304303 w 533275"/>
                <a:gd name="csY57" fmla="*/ 40606 h 150153"/>
                <a:gd name="csX58" fmla="*/ 304303 w 533275"/>
                <a:gd name="csY58" fmla="*/ 29242 h 150153"/>
                <a:gd name="csX59" fmla="*/ 290463 w 533275"/>
                <a:gd name="csY59" fmla="*/ 6111 h 150153"/>
                <a:gd name="csX60" fmla="*/ 276630 w 533275"/>
                <a:gd name="csY60" fmla="*/ 28419 h 150153"/>
                <a:gd name="csX61" fmla="*/ 276630 w 533275"/>
                <a:gd name="csY61" fmla="*/ 85833 h 150153"/>
                <a:gd name="csX62" fmla="*/ 343945 w 533275"/>
                <a:gd name="csY62" fmla="*/ 18921 h 150153"/>
                <a:gd name="csX63" fmla="*/ 327839 w 533275"/>
                <a:gd name="csY63" fmla="*/ 9623 h 150153"/>
                <a:gd name="csX64" fmla="*/ 327839 w 533275"/>
                <a:gd name="csY64" fmla="*/ 3221 h 150153"/>
                <a:gd name="csX65" fmla="*/ 351177 w 533275"/>
                <a:gd name="csY65" fmla="*/ 3843 h 150153"/>
                <a:gd name="csX66" fmla="*/ 374308 w 533275"/>
                <a:gd name="csY66" fmla="*/ 3221 h 150153"/>
                <a:gd name="csX67" fmla="*/ 374308 w 533275"/>
                <a:gd name="csY67" fmla="*/ 9623 h 150153"/>
                <a:gd name="csX68" fmla="*/ 358199 w 533275"/>
                <a:gd name="csY68" fmla="*/ 18921 h 150153"/>
                <a:gd name="csX69" fmla="*/ 358199 w 533275"/>
                <a:gd name="csY69" fmla="*/ 56922 h 150153"/>
                <a:gd name="csX70" fmla="*/ 386080 w 533275"/>
                <a:gd name="csY70" fmla="*/ 89967 h 150153"/>
                <a:gd name="csX71" fmla="*/ 401365 w 533275"/>
                <a:gd name="csY71" fmla="*/ 67043 h 150153"/>
                <a:gd name="csX72" fmla="*/ 401365 w 533275"/>
                <a:gd name="csY72" fmla="*/ 18921 h 150153"/>
                <a:gd name="csX73" fmla="*/ 385257 w 533275"/>
                <a:gd name="csY73" fmla="*/ 9623 h 150153"/>
                <a:gd name="csX74" fmla="*/ 385257 w 533275"/>
                <a:gd name="csY74" fmla="*/ 3221 h 150153"/>
                <a:gd name="csX75" fmla="*/ 408598 w 533275"/>
                <a:gd name="csY75" fmla="*/ 3843 h 150153"/>
                <a:gd name="csX76" fmla="*/ 431728 w 533275"/>
                <a:gd name="csY76" fmla="*/ 3221 h 150153"/>
                <a:gd name="csX77" fmla="*/ 431728 w 533275"/>
                <a:gd name="csY77" fmla="*/ 9623 h 150153"/>
                <a:gd name="csX78" fmla="*/ 415614 w 533275"/>
                <a:gd name="csY78" fmla="*/ 15816 h 150153"/>
                <a:gd name="csX79" fmla="*/ 415614 w 533275"/>
                <a:gd name="csY79" fmla="*/ 55270 h 150153"/>
                <a:gd name="csX80" fmla="*/ 409211 w 533275"/>
                <a:gd name="csY80" fmla="*/ 86869 h 150153"/>
                <a:gd name="csX81" fmla="*/ 387526 w 533275"/>
                <a:gd name="csY81" fmla="*/ 94509 h 150153"/>
                <a:gd name="csX82" fmla="*/ 357577 w 533275"/>
                <a:gd name="csY82" fmla="*/ 74267 h 150153"/>
                <a:gd name="csX83" fmla="*/ 357577 w 533275"/>
                <a:gd name="csY83" fmla="*/ 146558 h 150153"/>
                <a:gd name="csX84" fmla="*/ 327839 w 533275"/>
                <a:gd name="csY84" fmla="*/ 144284 h 150153"/>
                <a:gd name="csX85" fmla="*/ 327839 w 533275"/>
                <a:gd name="csY85" fmla="*/ 137882 h 150153"/>
                <a:gd name="csX86" fmla="*/ 343945 w 533275"/>
                <a:gd name="csY86" fmla="*/ 126317 h 150153"/>
                <a:gd name="csX87" fmla="*/ 343945 w 533275"/>
                <a:gd name="csY87" fmla="*/ 18921 h 150153"/>
                <a:gd name="csX88" fmla="*/ 533275 w 533275"/>
                <a:gd name="csY88" fmla="*/ 47417 h 150153"/>
                <a:gd name="csX89" fmla="*/ 487630 w 533275"/>
                <a:gd name="csY89" fmla="*/ 95747 h 150153"/>
                <a:gd name="csX90" fmla="*/ 441780 w 533275"/>
                <a:gd name="csY90" fmla="*/ 47417 h 150153"/>
                <a:gd name="csX91" fmla="*/ 487422 w 533275"/>
                <a:gd name="csY91" fmla="*/ 947 h 150153"/>
                <a:gd name="csX92" fmla="*/ 533275 w 533275"/>
                <a:gd name="csY92" fmla="*/ 47417 h 150153"/>
                <a:gd name="csX93" fmla="*/ 487630 w 533275"/>
                <a:gd name="csY93" fmla="*/ 6111 h 150153"/>
                <a:gd name="csX94" fmla="*/ 464082 w 533275"/>
                <a:gd name="csY94" fmla="*/ 19951 h 150153"/>
                <a:gd name="csX95" fmla="*/ 458919 w 533275"/>
                <a:gd name="csY95" fmla="*/ 49069 h 150153"/>
                <a:gd name="csX96" fmla="*/ 463874 w 533275"/>
                <a:gd name="csY96" fmla="*/ 77364 h 150153"/>
                <a:gd name="csX97" fmla="*/ 487422 w 533275"/>
                <a:gd name="csY97" fmla="*/ 91205 h 150153"/>
                <a:gd name="csX98" fmla="*/ 510760 w 533275"/>
                <a:gd name="csY98" fmla="*/ 77779 h 150153"/>
                <a:gd name="csX99" fmla="*/ 516133 w 533275"/>
                <a:gd name="csY99" fmla="*/ 49069 h 150153"/>
                <a:gd name="csX100" fmla="*/ 511590 w 533275"/>
                <a:gd name="csY100" fmla="*/ 21396 h 150153"/>
                <a:gd name="csX101" fmla="*/ 487630 w 533275"/>
                <a:gd name="csY101" fmla="*/ 6111 h 15015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</a:cxnLst>
              <a:rect l="l" t="t" r="r" b="b"/>
              <a:pathLst>
                <a:path w="533275" h="150153">
                  <a:moveTo>
                    <a:pt x="0" y="73859"/>
                  </a:moveTo>
                  <a:cubicBezTo>
                    <a:pt x="0" y="31101"/>
                    <a:pt x="33460" y="-1321"/>
                    <a:pt x="71876" y="-1321"/>
                  </a:cubicBezTo>
                  <a:cubicBezTo>
                    <a:pt x="105543" y="-1321"/>
                    <a:pt x="125778" y="27383"/>
                    <a:pt x="125778" y="51343"/>
                  </a:cubicBezTo>
                  <a:cubicBezTo>
                    <a:pt x="125778" y="53411"/>
                    <a:pt x="125778" y="54855"/>
                    <a:pt x="123095" y="54855"/>
                  </a:cubicBezTo>
                  <a:cubicBezTo>
                    <a:pt x="120821" y="54855"/>
                    <a:pt x="120821" y="53617"/>
                    <a:pt x="120620" y="51550"/>
                  </a:cubicBezTo>
                  <a:cubicBezTo>
                    <a:pt x="118968" y="22017"/>
                    <a:pt x="96867" y="5080"/>
                    <a:pt x="74351" y="5080"/>
                  </a:cubicBezTo>
                  <a:cubicBezTo>
                    <a:pt x="61755" y="5080"/>
                    <a:pt x="21272" y="12104"/>
                    <a:pt x="21272" y="73651"/>
                  </a:cubicBezTo>
                  <a:cubicBezTo>
                    <a:pt x="21272" y="135407"/>
                    <a:pt x="61548" y="142424"/>
                    <a:pt x="74144" y="142424"/>
                  </a:cubicBezTo>
                  <a:cubicBezTo>
                    <a:pt x="96660" y="142424"/>
                    <a:pt x="115042" y="123634"/>
                    <a:pt x="119169" y="93479"/>
                  </a:cubicBezTo>
                  <a:cubicBezTo>
                    <a:pt x="119584" y="90589"/>
                    <a:pt x="119584" y="89967"/>
                    <a:pt x="122473" y="89967"/>
                  </a:cubicBezTo>
                  <a:cubicBezTo>
                    <a:pt x="125778" y="89967"/>
                    <a:pt x="125778" y="90589"/>
                    <a:pt x="125778" y="94923"/>
                  </a:cubicBezTo>
                  <a:lnTo>
                    <a:pt x="125778" y="143869"/>
                  </a:lnTo>
                  <a:cubicBezTo>
                    <a:pt x="125778" y="147381"/>
                    <a:pt x="125778" y="148832"/>
                    <a:pt x="123510" y="148832"/>
                  </a:cubicBezTo>
                  <a:cubicBezTo>
                    <a:pt x="122681" y="148832"/>
                    <a:pt x="121858" y="148832"/>
                    <a:pt x="120206" y="146351"/>
                  </a:cubicBezTo>
                  <a:lnTo>
                    <a:pt x="109878" y="131066"/>
                  </a:lnTo>
                  <a:cubicBezTo>
                    <a:pt x="102238" y="138505"/>
                    <a:pt x="91703" y="148832"/>
                    <a:pt x="71876" y="148832"/>
                  </a:cubicBezTo>
                  <a:cubicBezTo>
                    <a:pt x="33252" y="148832"/>
                    <a:pt x="0" y="115989"/>
                    <a:pt x="0" y="73859"/>
                  </a:cubicBezTo>
                  <a:close/>
                  <a:moveTo>
                    <a:pt x="206393" y="18921"/>
                  </a:moveTo>
                  <a:cubicBezTo>
                    <a:pt x="207216" y="10659"/>
                    <a:pt x="212794" y="1983"/>
                    <a:pt x="222501" y="1983"/>
                  </a:cubicBezTo>
                  <a:cubicBezTo>
                    <a:pt x="226835" y="1983"/>
                    <a:pt x="239437" y="4873"/>
                    <a:pt x="239437" y="21602"/>
                  </a:cubicBezTo>
                  <a:lnTo>
                    <a:pt x="239437" y="33169"/>
                  </a:lnTo>
                  <a:lnTo>
                    <a:pt x="234274" y="33169"/>
                  </a:lnTo>
                  <a:lnTo>
                    <a:pt x="234274" y="21602"/>
                  </a:lnTo>
                  <a:cubicBezTo>
                    <a:pt x="234274" y="9623"/>
                    <a:pt x="229109" y="8385"/>
                    <a:pt x="226835" y="8385"/>
                  </a:cubicBezTo>
                  <a:cubicBezTo>
                    <a:pt x="220019" y="8385"/>
                    <a:pt x="219196" y="17677"/>
                    <a:pt x="219196" y="18713"/>
                  </a:cubicBezTo>
                  <a:lnTo>
                    <a:pt x="219196" y="60019"/>
                  </a:lnTo>
                  <a:cubicBezTo>
                    <a:pt x="219196" y="68695"/>
                    <a:pt x="219196" y="76749"/>
                    <a:pt x="211757" y="84388"/>
                  </a:cubicBezTo>
                  <a:cubicBezTo>
                    <a:pt x="203704" y="92441"/>
                    <a:pt x="193376" y="95747"/>
                    <a:pt x="183462" y="95747"/>
                  </a:cubicBezTo>
                  <a:cubicBezTo>
                    <a:pt x="166532" y="95747"/>
                    <a:pt x="152277" y="86040"/>
                    <a:pt x="152277" y="72407"/>
                  </a:cubicBezTo>
                  <a:cubicBezTo>
                    <a:pt x="152277" y="66214"/>
                    <a:pt x="156411" y="62702"/>
                    <a:pt x="161776" y="62702"/>
                  </a:cubicBezTo>
                  <a:cubicBezTo>
                    <a:pt x="167562" y="62702"/>
                    <a:pt x="171281" y="66835"/>
                    <a:pt x="171281" y="72207"/>
                  </a:cubicBezTo>
                  <a:cubicBezTo>
                    <a:pt x="171281" y="74683"/>
                    <a:pt x="170244" y="81499"/>
                    <a:pt x="160746" y="81706"/>
                  </a:cubicBezTo>
                  <a:cubicBezTo>
                    <a:pt x="166324" y="88930"/>
                    <a:pt x="176445" y="91205"/>
                    <a:pt x="183054" y="91205"/>
                  </a:cubicBezTo>
                  <a:cubicBezTo>
                    <a:pt x="193175" y="91205"/>
                    <a:pt x="204948" y="83150"/>
                    <a:pt x="204948" y="64769"/>
                  </a:cubicBezTo>
                  <a:lnTo>
                    <a:pt x="204948" y="57129"/>
                  </a:lnTo>
                  <a:cubicBezTo>
                    <a:pt x="194413" y="56507"/>
                    <a:pt x="179957" y="55885"/>
                    <a:pt x="166940" y="49691"/>
                  </a:cubicBezTo>
                  <a:cubicBezTo>
                    <a:pt x="151454" y="42668"/>
                    <a:pt x="146290" y="31931"/>
                    <a:pt x="146290" y="22840"/>
                  </a:cubicBezTo>
                  <a:cubicBezTo>
                    <a:pt x="146290" y="6111"/>
                    <a:pt x="166324" y="947"/>
                    <a:pt x="179335" y="947"/>
                  </a:cubicBezTo>
                  <a:cubicBezTo>
                    <a:pt x="192967" y="947"/>
                    <a:pt x="202466" y="9208"/>
                    <a:pt x="206393" y="18921"/>
                  </a:cubicBezTo>
                  <a:close/>
                  <a:moveTo>
                    <a:pt x="204948" y="52788"/>
                  </a:moveTo>
                  <a:lnTo>
                    <a:pt x="204948" y="32139"/>
                  </a:lnTo>
                  <a:cubicBezTo>
                    <a:pt x="204948" y="12512"/>
                    <a:pt x="190071" y="5495"/>
                    <a:pt x="180780" y="5495"/>
                  </a:cubicBezTo>
                  <a:cubicBezTo>
                    <a:pt x="170659" y="5495"/>
                    <a:pt x="162190" y="12720"/>
                    <a:pt x="162190" y="23047"/>
                  </a:cubicBezTo>
                  <a:cubicBezTo>
                    <a:pt x="162190" y="34407"/>
                    <a:pt x="170866" y="51550"/>
                    <a:pt x="204948" y="52788"/>
                  </a:cubicBezTo>
                  <a:close/>
                  <a:moveTo>
                    <a:pt x="276630" y="85833"/>
                  </a:moveTo>
                  <a:lnTo>
                    <a:pt x="306163" y="85833"/>
                  </a:lnTo>
                  <a:lnTo>
                    <a:pt x="306163" y="92241"/>
                  </a:lnTo>
                  <a:lnTo>
                    <a:pt x="276630" y="92241"/>
                  </a:lnTo>
                  <a:lnTo>
                    <a:pt x="276630" y="130243"/>
                  </a:lnTo>
                  <a:lnTo>
                    <a:pt x="271465" y="130243"/>
                  </a:lnTo>
                  <a:cubicBezTo>
                    <a:pt x="271257" y="113306"/>
                    <a:pt x="265058" y="91205"/>
                    <a:pt x="244822" y="90381"/>
                  </a:cubicBezTo>
                  <a:lnTo>
                    <a:pt x="244822" y="85833"/>
                  </a:lnTo>
                  <a:lnTo>
                    <a:pt x="262375" y="85833"/>
                  </a:lnTo>
                  <a:lnTo>
                    <a:pt x="262375" y="28833"/>
                  </a:lnTo>
                  <a:cubicBezTo>
                    <a:pt x="262375" y="3428"/>
                    <a:pt x="281587" y="947"/>
                    <a:pt x="289018" y="947"/>
                  </a:cubicBezTo>
                  <a:cubicBezTo>
                    <a:pt x="303681" y="947"/>
                    <a:pt x="309466" y="15616"/>
                    <a:pt x="309466" y="28833"/>
                  </a:cubicBezTo>
                  <a:lnTo>
                    <a:pt x="309466" y="40606"/>
                  </a:lnTo>
                  <a:lnTo>
                    <a:pt x="304303" y="40606"/>
                  </a:lnTo>
                  <a:lnTo>
                    <a:pt x="304303" y="29242"/>
                  </a:lnTo>
                  <a:cubicBezTo>
                    <a:pt x="304303" y="13964"/>
                    <a:pt x="298108" y="6111"/>
                    <a:pt x="290463" y="6111"/>
                  </a:cubicBezTo>
                  <a:cubicBezTo>
                    <a:pt x="276630" y="6111"/>
                    <a:pt x="276630" y="24908"/>
                    <a:pt x="276630" y="28419"/>
                  </a:cubicBezTo>
                  <a:lnTo>
                    <a:pt x="276630" y="85833"/>
                  </a:lnTo>
                  <a:close/>
                  <a:moveTo>
                    <a:pt x="343945" y="18921"/>
                  </a:moveTo>
                  <a:cubicBezTo>
                    <a:pt x="343945" y="9623"/>
                    <a:pt x="341679" y="9623"/>
                    <a:pt x="327839" y="9623"/>
                  </a:cubicBezTo>
                  <a:lnTo>
                    <a:pt x="327839" y="3221"/>
                  </a:lnTo>
                  <a:cubicBezTo>
                    <a:pt x="335068" y="3428"/>
                    <a:pt x="345597" y="3843"/>
                    <a:pt x="351177" y="3843"/>
                  </a:cubicBezTo>
                  <a:cubicBezTo>
                    <a:pt x="356547" y="3843"/>
                    <a:pt x="367285" y="3428"/>
                    <a:pt x="374308" y="3221"/>
                  </a:cubicBezTo>
                  <a:lnTo>
                    <a:pt x="374308" y="9623"/>
                  </a:lnTo>
                  <a:cubicBezTo>
                    <a:pt x="360468" y="9623"/>
                    <a:pt x="358199" y="9623"/>
                    <a:pt x="358199" y="18921"/>
                  </a:cubicBezTo>
                  <a:lnTo>
                    <a:pt x="358199" y="56922"/>
                  </a:lnTo>
                  <a:cubicBezTo>
                    <a:pt x="358199" y="78401"/>
                    <a:pt x="372862" y="89967"/>
                    <a:pt x="386080" y="89967"/>
                  </a:cubicBezTo>
                  <a:cubicBezTo>
                    <a:pt x="399091" y="89967"/>
                    <a:pt x="401365" y="78816"/>
                    <a:pt x="401365" y="67043"/>
                  </a:cubicBezTo>
                  <a:lnTo>
                    <a:pt x="401365" y="18921"/>
                  </a:lnTo>
                  <a:cubicBezTo>
                    <a:pt x="401365" y="9623"/>
                    <a:pt x="399091" y="9623"/>
                    <a:pt x="385257" y="9623"/>
                  </a:cubicBezTo>
                  <a:lnTo>
                    <a:pt x="385257" y="3221"/>
                  </a:lnTo>
                  <a:cubicBezTo>
                    <a:pt x="392483" y="3428"/>
                    <a:pt x="403018" y="3843"/>
                    <a:pt x="408598" y="3843"/>
                  </a:cubicBezTo>
                  <a:cubicBezTo>
                    <a:pt x="413962" y="3843"/>
                    <a:pt x="424704" y="3428"/>
                    <a:pt x="431728" y="3221"/>
                  </a:cubicBezTo>
                  <a:lnTo>
                    <a:pt x="431728" y="9623"/>
                  </a:lnTo>
                  <a:cubicBezTo>
                    <a:pt x="420986" y="9623"/>
                    <a:pt x="415821" y="9623"/>
                    <a:pt x="415614" y="15816"/>
                  </a:cubicBezTo>
                  <a:lnTo>
                    <a:pt x="415614" y="55270"/>
                  </a:lnTo>
                  <a:cubicBezTo>
                    <a:pt x="415614" y="73030"/>
                    <a:pt x="415614" y="79431"/>
                    <a:pt x="409211" y="86869"/>
                  </a:cubicBezTo>
                  <a:cubicBezTo>
                    <a:pt x="406323" y="90381"/>
                    <a:pt x="399506" y="94509"/>
                    <a:pt x="387526" y="94509"/>
                  </a:cubicBezTo>
                  <a:cubicBezTo>
                    <a:pt x="370180" y="94509"/>
                    <a:pt x="361090" y="82120"/>
                    <a:pt x="357577" y="74267"/>
                  </a:cubicBezTo>
                  <a:lnTo>
                    <a:pt x="357577" y="146558"/>
                  </a:lnTo>
                  <a:lnTo>
                    <a:pt x="327839" y="144284"/>
                  </a:lnTo>
                  <a:lnTo>
                    <a:pt x="327839" y="137882"/>
                  </a:lnTo>
                  <a:cubicBezTo>
                    <a:pt x="342292" y="137882"/>
                    <a:pt x="343945" y="136437"/>
                    <a:pt x="343945" y="126317"/>
                  </a:cubicBezTo>
                  <a:lnTo>
                    <a:pt x="343945" y="18921"/>
                  </a:lnTo>
                  <a:close/>
                  <a:moveTo>
                    <a:pt x="533275" y="47417"/>
                  </a:moveTo>
                  <a:cubicBezTo>
                    <a:pt x="533275" y="73859"/>
                    <a:pt x="512620" y="95747"/>
                    <a:pt x="487630" y="95747"/>
                  </a:cubicBezTo>
                  <a:cubicBezTo>
                    <a:pt x="461809" y="95747"/>
                    <a:pt x="441780" y="73237"/>
                    <a:pt x="441780" y="47417"/>
                  </a:cubicBezTo>
                  <a:cubicBezTo>
                    <a:pt x="441780" y="20773"/>
                    <a:pt x="463261" y="947"/>
                    <a:pt x="487422" y="947"/>
                  </a:cubicBezTo>
                  <a:cubicBezTo>
                    <a:pt x="512413" y="947"/>
                    <a:pt x="533275" y="21188"/>
                    <a:pt x="533275" y="47417"/>
                  </a:cubicBezTo>
                  <a:close/>
                  <a:moveTo>
                    <a:pt x="487630" y="6111"/>
                  </a:moveTo>
                  <a:cubicBezTo>
                    <a:pt x="478745" y="6111"/>
                    <a:pt x="469661" y="10452"/>
                    <a:pt x="464082" y="19951"/>
                  </a:cubicBezTo>
                  <a:cubicBezTo>
                    <a:pt x="458919" y="29034"/>
                    <a:pt x="458919" y="41638"/>
                    <a:pt x="458919" y="49069"/>
                  </a:cubicBezTo>
                  <a:cubicBezTo>
                    <a:pt x="458919" y="57129"/>
                    <a:pt x="458919" y="68280"/>
                    <a:pt x="463874" y="77364"/>
                  </a:cubicBezTo>
                  <a:cubicBezTo>
                    <a:pt x="469454" y="86869"/>
                    <a:pt x="479160" y="91205"/>
                    <a:pt x="487422" y="91205"/>
                  </a:cubicBezTo>
                  <a:cubicBezTo>
                    <a:pt x="496512" y="91205"/>
                    <a:pt x="505388" y="86662"/>
                    <a:pt x="510760" y="77779"/>
                  </a:cubicBezTo>
                  <a:cubicBezTo>
                    <a:pt x="516133" y="68902"/>
                    <a:pt x="516133" y="56922"/>
                    <a:pt x="516133" y="49069"/>
                  </a:cubicBezTo>
                  <a:cubicBezTo>
                    <a:pt x="516133" y="41638"/>
                    <a:pt x="516133" y="30486"/>
                    <a:pt x="511590" y="21396"/>
                  </a:cubicBezTo>
                  <a:cubicBezTo>
                    <a:pt x="507041" y="12104"/>
                    <a:pt x="497957" y="6111"/>
                    <a:pt x="487630" y="6111"/>
                  </a:cubicBezTo>
                  <a:close/>
                </a:path>
              </a:pathLst>
            </a:custGeom>
            <a:solidFill>
              <a:srgbClr val="000000"/>
            </a:solidFill>
            <a:ln w="25400" cap="flat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4777C65-1D73-1366-E825-16CCE89443F5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 flipV="1">
              <a:off x="7090346" y="-12600979"/>
              <a:ext cx="193452" cy="145611"/>
            </a:xfrm>
            <a:custGeom>
              <a:avLst/>
              <a:gdLst>
                <a:gd name="csX0" fmla="*/ 71462 w 193452"/>
                <a:gd name="csY0" fmla="*/ 12311 h 145611"/>
                <a:gd name="csX1" fmla="*/ 71462 w 193452"/>
                <a:gd name="csY1" fmla="*/ -1321 h 145611"/>
                <a:gd name="csX2" fmla="*/ 101823 w 193452"/>
                <a:gd name="csY2" fmla="*/ 953 h 145611"/>
                <a:gd name="csX3" fmla="*/ 101823 w 193452"/>
                <a:gd name="csY3" fmla="*/ 7355 h 145611"/>
                <a:gd name="csX4" fmla="*/ 85710 w 193452"/>
                <a:gd name="csY4" fmla="*/ 18921 h 145611"/>
                <a:gd name="csX5" fmla="*/ 85710 w 193452"/>
                <a:gd name="csY5" fmla="*/ 144291 h 145611"/>
                <a:gd name="csX6" fmla="*/ 55970 w 193452"/>
                <a:gd name="csY6" fmla="*/ 142016 h 145611"/>
                <a:gd name="csX7" fmla="*/ 55970 w 193452"/>
                <a:gd name="csY7" fmla="*/ 135614 h 145611"/>
                <a:gd name="csX8" fmla="*/ 72077 w 193452"/>
                <a:gd name="csY8" fmla="*/ 124049 h 145611"/>
                <a:gd name="csX9" fmla="*/ 72077 w 193452"/>
                <a:gd name="csY9" fmla="*/ 79438 h 145611"/>
                <a:gd name="csX10" fmla="*/ 46056 w 193452"/>
                <a:gd name="csY10" fmla="*/ 92241 h 145611"/>
                <a:gd name="csX11" fmla="*/ 0 w 193452"/>
                <a:gd name="csY11" fmla="*/ 45356 h 145611"/>
                <a:gd name="csX12" fmla="*/ 43782 w 193452"/>
                <a:gd name="csY12" fmla="*/ -1321 h 145611"/>
                <a:gd name="csX13" fmla="*/ 71462 w 193452"/>
                <a:gd name="csY13" fmla="*/ 12311 h 145611"/>
                <a:gd name="csX14" fmla="*/ 71462 w 193452"/>
                <a:gd name="csY14" fmla="*/ 67665 h 145611"/>
                <a:gd name="csX15" fmla="*/ 71462 w 193452"/>
                <a:gd name="csY15" fmla="*/ 25321 h 145611"/>
                <a:gd name="csX16" fmla="*/ 69187 w 193452"/>
                <a:gd name="csY16" fmla="*/ 17683 h 145611"/>
                <a:gd name="csX17" fmla="*/ 44819 w 193452"/>
                <a:gd name="csY17" fmla="*/ 3227 h 145611"/>
                <a:gd name="csX18" fmla="*/ 23131 w 193452"/>
                <a:gd name="csY18" fmla="*/ 16445 h 145611"/>
                <a:gd name="csX19" fmla="*/ 17139 w 193452"/>
                <a:gd name="csY19" fmla="*/ 45149 h 145611"/>
                <a:gd name="csX20" fmla="*/ 23545 w 193452"/>
                <a:gd name="csY20" fmla="*/ 74481 h 145611"/>
                <a:gd name="csX21" fmla="*/ 46886 w 193452"/>
                <a:gd name="csY21" fmla="*/ 87700 h 145611"/>
                <a:gd name="csX22" fmla="*/ 69187 w 193452"/>
                <a:gd name="csY22" fmla="*/ 75304 h 145611"/>
                <a:gd name="csX23" fmla="*/ 71462 w 193452"/>
                <a:gd name="csY23" fmla="*/ 67665 h 145611"/>
                <a:gd name="csX24" fmla="*/ 130873 w 193452"/>
                <a:gd name="csY24" fmla="*/ 53002 h 145611"/>
                <a:gd name="csX25" fmla="*/ 156488 w 193452"/>
                <a:gd name="csY25" fmla="*/ 88937 h 145611"/>
                <a:gd name="csX26" fmla="*/ 179826 w 193452"/>
                <a:gd name="csY26" fmla="*/ 53002 h 145611"/>
                <a:gd name="csX27" fmla="*/ 130873 w 193452"/>
                <a:gd name="csY27" fmla="*/ 53002 h 145611"/>
                <a:gd name="csX28" fmla="*/ 130666 w 193452"/>
                <a:gd name="csY28" fmla="*/ 48661 h 145611"/>
                <a:gd name="csX29" fmla="*/ 188294 w 193452"/>
                <a:gd name="csY29" fmla="*/ 48661 h 145611"/>
                <a:gd name="csX30" fmla="*/ 193453 w 193452"/>
                <a:gd name="csY30" fmla="*/ 53002 h 145611"/>
                <a:gd name="csX31" fmla="*/ 156488 w 193452"/>
                <a:gd name="csY31" fmla="*/ 93479 h 145611"/>
                <a:gd name="csX32" fmla="*/ 113529 w 193452"/>
                <a:gd name="csY32" fmla="*/ 46393 h 145611"/>
                <a:gd name="csX33" fmla="*/ 158961 w 193452"/>
                <a:gd name="csY33" fmla="*/ -1321 h 145611"/>
                <a:gd name="csX34" fmla="*/ 193453 w 193452"/>
                <a:gd name="csY34" fmla="*/ 25529 h 145611"/>
                <a:gd name="csX35" fmla="*/ 190770 w 193452"/>
                <a:gd name="csY35" fmla="*/ 28011 h 145611"/>
                <a:gd name="csX36" fmla="*/ 188087 w 193452"/>
                <a:gd name="csY36" fmla="*/ 25115 h 145611"/>
                <a:gd name="csX37" fmla="*/ 160199 w 193452"/>
                <a:gd name="csY37" fmla="*/ 3843 h 145611"/>
                <a:gd name="csX38" fmla="*/ 136867 w 193452"/>
                <a:gd name="csY38" fmla="*/ 17683 h 145611"/>
                <a:gd name="csX39" fmla="*/ 130666 w 193452"/>
                <a:gd name="csY39" fmla="*/ 48661 h 145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</a:cxnLst>
              <a:rect l="l" t="t" r="r" b="b"/>
              <a:pathLst>
                <a:path w="193452" h="145611">
                  <a:moveTo>
                    <a:pt x="71462" y="12311"/>
                  </a:moveTo>
                  <a:lnTo>
                    <a:pt x="71462" y="-1321"/>
                  </a:lnTo>
                  <a:lnTo>
                    <a:pt x="101823" y="953"/>
                  </a:lnTo>
                  <a:lnTo>
                    <a:pt x="101823" y="7355"/>
                  </a:lnTo>
                  <a:cubicBezTo>
                    <a:pt x="87361" y="7355"/>
                    <a:pt x="85710" y="8799"/>
                    <a:pt x="85710" y="18921"/>
                  </a:cubicBezTo>
                  <a:lnTo>
                    <a:pt x="85710" y="144291"/>
                  </a:lnTo>
                  <a:lnTo>
                    <a:pt x="55970" y="142016"/>
                  </a:lnTo>
                  <a:lnTo>
                    <a:pt x="55970" y="135614"/>
                  </a:lnTo>
                  <a:cubicBezTo>
                    <a:pt x="70425" y="135614"/>
                    <a:pt x="72077" y="134169"/>
                    <a:pt x="72077" y="124049"/>
                  </a:cubicBezTo>
                  <a:lnTo>
                    <a:pt x="72077" y="79438"/>
                  </a:lnTo>
                  <a:cubicBezTo>
                    <a:pt x="66090" y="86869"/>
                    <a:pt x="57207" y="92241"/>
                    <a:pt x="46056" y="92241"/>
                  </a:cubicBezTo>
                  <a:cubicBezTo>
                    <a:pt x="21686" y="92241"/>
                    <a:pt x="0" y="72000"/>
                    <a:pt x="0" y="45356"/>
                  </a:cubicBezTo>
                  <a:cubicBezTo>
                    <a:pt x="0" y="19128"/>
                    <a:pt x="20242" y="-1321"/>
                    <a:pt x="43782" y="-1321"/>
                  </a:cubicBezTo>
                  <a:cubicBezTo>
                    <a:pt x="57006" y="-1321"/>
                    <a:pt x="66297" y="5702"/>
                    <a:pt x="71462" y="12311"/>
                  </a:cubicBezTo>
                  <a:close/>
                  <a:moveTo>
                    <a:pt x="71462" y="67665"/>
                  </a:moveTo>
                  <a:lnTo>
                    <a:pt x="71462" y="25321"/>
                  </a:lnTo>
                  <a:cubicBezTo>
                    <a:pt x="71462" y="21610"/>
                    <a:pt x="71462" y="21195"/>
                    <a:pt x="69187" y="17683"/>
                  </a:cubicBezTo>
                  <a:cubicBezTo>
                    <a:pt x="62992" y="7769"/>
                    <a:pt x="53701" y="3227"/>
                    <a:pt x="44819" y="3227"/>
                  </a:cubicBezTo>
                  <a:cubicBezTo>
                    <a:pt x="35519" y="3227"/>
                    <a:pt x="28088" y="8593"/>
                    <a:pt x="23131" y="16445"/>
                  </a:cubicBezTo>
                  <a:cubicBezTo>
                    <a:pt x="17761" y="24914"/>
                    <a:pt x="17139" y="36687"/>
                    <a:pt x="17139" y="45149"/>
                  </a:cubicBezTo>
                  <a:cubicBezTo>
                    <a:pt x="17139" y="52794"/>
                    <a:pt x="17553" y="65184"/>
                    <a:pt x="23545" y="74481"/>
                  </a:cubicBezTo>
                  <a:cubicBezTo>
                    <a:pt x="27881" y="80882"/>
                    <a:pt x="35727" y="87700"/>
                    <a:pt x="46886" y="87700"/>
                  </a:cubicBezTo>
                  <a:cubicBezTo>
                    <a:pt x="54110" y="87700"/>
                    <a:pt x="62785" y="84602"/>
                    <a:pt x="69187" y="75304"/>
                  </a:cubicBezTo>
                  <a:cubicBezTo>
                    <a:pt x="71462" y="71792"/>
                    <a:pt x="71462" y="71383"/>
                    <a:pt x="71462" y="67665"/>
                  </a:cubicBezTo>
                  <a:close/>
                  <a:moveTo>
                    <a:pt x="130873" y="53002"/>
                  </a:moveTo>
                  <a:cubicBezTo>
                    <a:pt x="132111" y="83773"/>
                    <a:pt x="149463" y="88937"/>
                    <a:pt x="156488" y="88937"/>
                  </a:cubicBezTo>
                  <a:cubicBezTo>
                    <a:pt x="177759" y="88937"/>
                    <a:pt x="179826" y="61056"/>
                    <a:pt x="179826" y="53002"/>
                  </a:cubicBezTo>
                  <a:lnTo>
                    <a:pt x="130873" y="53002"/>
                  </a:lnTo>
                  <a:close/>
                  <a:moveTo>
                    <a:pt x="130666" y="48661"/>
                  </a:moveTo>
                  <a:lnTo>
                    <a:pt x="188294" y="48661"/>
                  </a:lnTo>
                  <a:cubicBezTo>
                    <a:pt x="192837" y="48661"/>
                    <a:pt x="193453" y="48661"/>
                    <a:pt x="193453" y="53002"/>
                  </a:cubicBezTo>
                  <a:cubicBezTo>
                    <a:pt x="193453" y="73445"/>
                    <a:pt x="182302" y="93479"/>
                    <a:pt x="156488" y="93479"/>
                  </a:cubicBezTo>
                  <a:cubicBezTo>
                    <a:pt x="132526" y="93479"/>
                    <a:pt x="113529" y="72207"/>
                    <a:pt x="113529" y="46393"/>
                  </a:cubicBezTo>
                  <a:cubicBezTo>
                    <a:pt x="113529" y="18713"/>
                    <a:pt x="135208" y="-1321"/>
                    <a:pt x="158961" y="-1321"/>
                  </a:cubicBezTo>
                  <a:cubicBezTo>
                    <a:pt x="184160" y="-1321"/>
                    <a:pt x="193453" y="21610"/>
                    <a:pt x="193453" y="25529"/>
                  </a:cubicBezTo>
                  <a:cubicBezTo>
                    <a:pt x="193453" y="27597"/>
                    <a:pt x="191800" y="28011"/>
                    <a:pt x="190770" y="28011"/>
                  </a:cubicBezTo>
                  <a:cubicBezTo>
                    <a:pt x="188910" y="28011"/>
                    <a:pt x="188495" y="26767"/>
                    <a:pt x="188087" y="25115"/>
                  </a:cubicBezTo>
                  <a:cubicBezTo>
                    <a:pt x="180857" y="3843"/>
                    <a:pt x="162267" y="3843"/>
                    <a:pt x="160199" y="3843"/>
                  </a:cubicBezTo>
                  <a:cubicBezTo>
                    <a:pt x="149878" y="3843"/>
                    <a:pt x="141618" y="10043"/>
                    <a:pt x="136867" y="17683"/>
                  </a:cubicBezTo>
                  <a:cubicBezTo>
                    <a:pt x="130666" y="27597"/>
                    <a:pt x="130666" y="41229"/>
                    <a:pt x="130666" y="48661"/>
                  </a:cubicBezTo>
                  <a:close/>
                </a:path>
              </a:pathLst>
            </a:custGeom>
            <a:solidFill>
              <a:srgbClr val="000000"/>
            </a:solidFill>
            <a:ln w="25400" cap="flat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4B679B2-B67D-C703-3DD4-8D87944FFA37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 flipV="1">
              <a:off x="7365453" y="-12600979"/>
              <a:ext cx="700487" cy="145611"/>
            </a:xfrm>
            <a:custGeom>
              <a:avLst/>
              <a:gdLst>
                <a:gd name="csX0" fmla="*/ 29741 w 700487"/>
                <a:gd name="csY0" fmla="*/ 92241 h 145611"/>
                <a:gd name="csX1" fmla="*/ 823 w 700487"/>
                <a:gd name="csY1" fmla="*/ 89974 h 145611"/>
                <a:gd name="csX2" fmla="*/ 823 w 700487"/>
                <a:gd name="csY2" fmla="*/ 83565 h 145611"/>
                <a:gd name="csX3" fmla="*/ 16108 w 700487"/>
                <a:gd name="csY3" fmla="*/ 72207 h 145611"/>
                <a:gd name="csX4" fmla="*/ 16108 w 700487"/>
                <a:gd name="csY4" fmla="*/ 16653 h 145611"/>
                <a:gd name="csX5" fmla="*/ 0 w 700487"/>
                <a:gd name="csY5" fmla="*/ 7355 h 145611"/>
                <a:gd name="csX6" fmla="*/ 0 w 700487"/>
                <a:gd name="csY6" fmla="*/ 953 h 145611"/>
                <a:gd name="csX7" fmla="*/ 22718 w 700487"/>
                <a:gd name="csY7" fmla="*/ 1575 h 145611"/>
                <a:gd name="csX8" fmla="*/ 44197 w 700487"/>
                <a:gd name="csY8" fmla="*/ 953 h 145611"/>
                <a:gd name="csX9" fmla="*/ 44197 w 700487"/>
                <a:gd name="csY9" fmla="*/ 7355 h 145611"/>
                <a:gd name="csX10" fmla="*/ 29741 w 700487"/>
                <a:gd name="csY10" fmla="*/ 16445 h 145611"/>
                <a:gd name="csX11" fmla="*/ 29741 w 700487"/>
                <a:gd name="csY11" fmla="*/ 92241 h 145611"/>
                <a:gd name="csX12" fmla="*/ 30570 w 700487"/>
                <a:gd name="csY12" fmla="*/ 128182 h 145611"/>
                <a:gd name="csX13" fmla="*/ 19621 w 700487"/>
                <a:gd name="csY13" fmla="*/ 139126 h 145611"/>
                <a:gd name="csX14" fmla="*/ 8677 w 700487"/>
                <a:gd name="csY14" fmla="*/ 128182 h 145611"/>
                <a:gd name="csX15" fmla="*/ 19621 w 700487"/>
                <a:gd name="csY15" fmla="*/ 117233 h 145611"/>
                <a:gd name="csX16" fmla="*/ 30570 w 700487"/>
                <a:gd name="csY16" fmla="*/ 128182 h 145611"/>
                <a:gd name="csX17" fmla="*/ 73284 w 700487"/>
                <a:gd name="csY17" fmla="*/ 72000 h 145611"/>
                <a:gd name="csX18" fmla="*/ 73284 w 700487"/>
                <a:gd name="csY18" fmla="*/ 16653 h 145611"/>
                <a:gd name="csX19" fmla="*/ 57176 w 700487"/>
                <a:gd name="csY19" fmla="*/ 7355 h 145611"/>
                <a:gd name="csX20" fmla="*/ 57176 w 700487"/>
                <a:gd name="csY20" fmla="*/ 953 h 145611"/>
                <a:gd name="csX21" fmla="*/ 80515 w 700487"/>
                <a:gd name="csY21" fmla="*/ 1575 h 145611"/>
                <a:gd name="csX22" fmla="*/ 103647 w 700487"/>
                <a:gd name="csY22" fmla="*/ 953 h 145611"/>
                <a:gd name="csX23" fmla="*/ 103647 w 700487"/>
                <a:gd name="csY23" fmla="*/ 7355 h 145611"/>
                <a:gd name="csX24" fmla="*/ 87539 w 700487"/>
                <a:gd name="csY24" fmla="*/ 16653 h 145611"/>
                <a:gd name="csX25" fmla="*/ 87539 w 700487"/>
                <a:gd name="csY25" fmla="*/ 54655 h 145611"/>
                <a:gd name="csX26" fmla="*/ 115420 w 700487"/>
                <a:gd name="csY26" fmla="*/ 87700 h 145611"/>
                <a:gd name="csX27" fmla="*/ 130706 w 700487"/>
                <a:gd name="csY27" fmla="*/ 64775 h 145611"/>
                <a:gd name="csX28" fmla="*/ 130706 w 700487"/>
                <a:gd name="csY28" fmla="*/ 16653 h 145611"/>
                <a:gd name="csX29" fmla="*/ 114597 w 700487"/>
                <a:gd name="csY29" fmla="*/ 7355 h 145611"/>
                <a:gd name="csX30" fmla="*/ 114597 w 700487"/>
                <a:gd name="csY30" fmla="*/ 953 h 145611"/>
                <a:gd name="csX31" fmla="*/ 137935 w 700487"/>
                <a:gd name="csY31" fmla="*/ 1575 h 145611"/>
                <a:gd name="csX32" fmla="*/ 161066 w 700487"/>
                <a:gd name="csY32" fmla="*/ 953 h 145611"/>
                <a:gd name="csX33" fmla="*/ 161066 w 700487"/>
                <a:gd name="csY33" fmla="*/ 7355 h 145611"/>
                <a:gd name="csX34" fmla="*/ 144954 w 700487"/>
                <a:gd name="csY34" fmla="*/ 13548 h 145611"/>
                <a:gd name="csX35" fmla="*/ 144954 w 700487"/>
                <a:gd name="csY35" fmla="*/ 53002 h 145611"/>
                <a:gd name="csX36" fmla="*/ 138551 w 700487"/>
                <a:gd name="csY36" fmla="*/ 84602 h 145611"/>
                <a:gd name="csX37" fmla="*/ 116866 w 700487"/>
                <a:gd name="csY37" fmla="*/ 92241 h 145611"/>
                <a:gd name="csX38" fmla="*/ 86301 w 700487"/>
                <a:gd name="csY38" fmla="*/ 70554 h 145611"/>
                <a:gd name="csX39" fmla="*/ 86301 w 700487"/>
                <a:gd name="csY39" fmla="*/ 92241 h 145611"/>
                <a:gd name="csX40" fmla="*/ 57176 w 700487"/>
                <a:gd name="csY40" fmla="*/ 89974 h 145611"/>
                <a:gd name="csX41" fmla="*/ 57176 w 700487"/>
                <a:gd name="csY41" fmla="*/ 83565 h 145611"/>
                <a:gd name="csX42" fmla="*/ 73284 w 700487"/>
                <a:gd name="csY42" fmla="*/ 72000 h 145611"/>
                <a:gd name="csX43" fmla="*/ 208292 w 700487"/>
                <a:gd name="csY43" fmla="*/ 41021 h 145611"/>
                <a:gd name="csX44" fmla="*/ 229771 w 700487"/>
                <a:gd name="csY44" fmla="*/ 22017 h 145611"/>
                <a:gd name="csX45" fmla="*/ 206432 w 700487"/>
                <a:gd name="csY45" fmla="*/ 3227 h 145611"/>
                <a:gd name="csX46" fmla="*/ 177728 w 700487"/>
                <a:gd name="csY46" fmla="*/ 32553 h 145611"/>
                <a:gd name="csX47" fmla="*/ 174834 w 700487"/>
                <a:gd name="csY47" fmla="*/ 36064 h 145611"/>
                <a:gd name="csX48" fmla="*/ 172151 w 700487"/>
                <a:gd name="csY48" fmla="*/ 30901 h 145611"/>
                <a:gd name="csX49" fmla="*/ 172151 w 700487"/>
                <a:gd name="csY49" fmla="*/ 3636 h 145611"/>
                <a:gd name="csX50" fmla="*/ 174425 w 700487"/>
                <a:gd name="csY50" fmla="*/ -1321 h 145611"/>
                <a:gd name="csX51" fmla="*/ 179582 w 700487"/>
                <a:gd name="csY51" fmla="*/ 2812 h 145611"/>
                <a:gd name="csX52" fmla="*/ 183716 w 700487"/>
                <a:gd name="csY52" fmla="*/ 7561 h 145611"/>
                <a:gd name="csX53" fmla="*/ 206432 w 700487"/>
                <a:gd name="csY53" fmla="*/ -1321 h 145611"/>
                <a:gd name="csX54" fmla="*/ 239686 w 700487"/>
                <a:gd name="csY54" fmla="*/ 27389 h 145611"/>
                <a:gd name="csX55" fmla="*/ 231015 w 700487"/>
                <a:gd name="csY55" fmla="*/ 47008 h 145611"/>
                <a:gd name="csX56" fmla="*/ 207469 w 700487"/>
                <a:gd name="csY56" fmla="*/ 56922 h 145611"/>
                <a:gd name="csX57" fmla="*/ 182064 w 700487"/>
                <a:gd name="csY57" fmla="*/ 73859 h 145611"/>
                <a:gd name="csX58" fmla="*/ 205195 w 700487"/>
                <a:gd name="csY58" fmla="*/ 89559 h 145611"/>
                <a:gd name="csX59" fmla="*/ 229364 w 700487"/>
                <a:gd name="csY59" fmla="*/ 64567 h 145611"/>
                <a:gd name="csX60" fmla="*/ 231838 w 700487"/>
                <a:gd name="csY60" fmla="*/ 62708 h 145611"/>
                <a:gd name="csX61" fmla="*/ 234521 w 700487"/>
                <a:gd name="csY61" fmla="*/ 67665 h 145611"/>
                <a:gd name="csX62" fmla="*/ 234521 w 700487"/>
                <a:gd name="csY62" fmla="*/ 88522 h 145611"/>
                <a:gd name="csX63" fmla="*/ 232253 w 700487"/>
                <a:gd name="csY63" fmla="*/ 93479 h 145611"/>
                <a:gd name="csX64" fmla="*/ 228120 w 700487"/>
                <a:gd name="csY64" fmla="*/ 91004 h 145611"/>
                <a:gd name="csX65" fmla="*/ 224608 w 700487"/>
                <a:gd name="csY65" fmla="*/ 87700 h 145611"/>
                <a:gd name="csX66" fmla="*/ 205195 w 700487"/>
                <a:gd name="csY66" fmla="*/ 93479 h 145611"/>
                <a:gd name="csX67" fmla="*/ 172151 w 700487"/>
                <a:gd name="csY67" fmla="*/ 68079 h 145611"/>
                <a:gd name="csX68" fmla="*/ 181033 w 700487"/>
                <a:gd name="csY68" fmla="*/ 50520 h 145611"/>
                <a:gd name="csX69" fmla="*/ 208292 w 700487"/>
                <a:gd name="csY69" fmla="*/ 41021 h 145611"/>
                <a:gd name="csX70" fmla="*/ 269935 w 700487"/>
                <a:gd name="csY70" fmla="*/ 53002 h 145611"/>
                <a:gd name="csX71" fmla="*/ 295547 w 700487"/>
                <a:gd name="csY71" fmla="*/ 88937 h 145611"/>
                <a:gd name="csX72" fmla="*/ 318886 w 700487"/>
                <a:gd name="csY72" fmla="*/ 53002 h 145611"/>
                <a:gd name="csX73" fmla="*/ 269935 w 700487"/>
                <a:gd name="csY73" fmla="*/ 53002 h 145611"/>
                <a:gd name="csX74" fmla="*/ 269727 w 700487"/>
                <a:gd name="csY74" fmla="*/ 48661 h 145611"/>
                <a:gd name="csX75" fmla="*/ 327353 w 700487"/>
                <a:gd name="csY75" fmla="*/ 48661 h 145611"/>
                <a:gd name="csX76" fmla="*/ 332512 w 700487"/>
                <a:gd name="csY76" fmla="*/ 53002 h 145611"/>
                <a:gd name="csX77" fmla="*/ 295547 w 700487"/>
                <a:gd name="csY77" fmla="*/ 93479 h 145611"/>
                <a:gd name="csX78" fmla="*/ 252589 w 700487"/>
                <a:gd name="csY78" fmla="*/ 46393 h 145611"/>
                <a:gd name="csX79" fmla="*/ 298023 w 700487"/>
                <a:gd name="csY79" fmla="*/ -1321 h 145611"/>
                <a:gd name="csX80" fmla="*/ 332512 w 700487"/>
                <a:gd name="csY80" fmla="*/ 25529 h 145611"/>
                <a:gd name="csX81" fmla="*/ 329829 w 700487"/>
                <a:gd name="csY81" fmla="*/ 28011 h 145611"/>
                <a:gd name="csX82" fmla="*/ 327146 w 700487"/>
                <a:gd name="csY82" fmla="*/ 25115 h 145611"/>
                <a:gd name="csX83" fmla="*/ 299259 w 700487"/>
                <a:gd name="csY83" fmla="*/ 3843 h 145611"/>
                <a:gd name="csX84" fmla="*/ 275927 w 700487"/>
                <a:gd name="csY84" fmla="*/ 17683 h 145611"/>
                <a:gd name="csX85" fmla="*/ 269727 w 700487"/>
                <a:gd name="csY85" fmla="*/ 48661 h 145611"/>
                <a:gd name="csX86" fmla="*/ 373088 w 700487"/>
                <a:gd name="csY86" fmla="*/ 69524 h 145611"/>
                <a:gd name="csX87" fmla="*/ 373088 w 700487"/>
                <a:gd name="csY87" fmla="*/ 92241 h 145611"/>
                <a:gd name="csX88" fmla="*/ 344386 w 700487"/>
                <a:gd name="csY88" fmla="*/ 89974 h 145611"/>
                <a:gd name="csX89" fmla="*/ 344386 w 700487"/>
                <a:gd name="csY89" fmla="*/ 83565 h 145611"/>
                <a:gd name="csX90" fmla="*/ 360492 w 700487"/>
                <a:gd name="csY90" fmla="*/ 72000 h 145611"/>
                <a:gd name="csX91" fmla="*/ 360492 w 700487"/>
                <a:gd name="csY91" fmla="*/ 16653 h 145611"/>
                <a:gd name="csX92" fmla="*/ 344386 w 700487"/>
                <a:gd name="csY92" fmla="*/ 7355 h 145611"/>
                <a:gd name="csX93" fmla="*/ 344386 w 700487"/>
                <a:gd name="csY93" fmla="*/ 953 h 145611"/>
                <a:gd name="csX94" fmla="*/ 367926 w 700487"/>
                <a:gd name="csY94" fmla="*/ 1575 h 145611"/>
                <a:gd name="csX95" fmla="*/ 394161 w 700487"/>
                <a:gd name="csY95" fmla="*/ 953 h 145611"/>
                <a:gd name="csX96" fmla="*/ 394161 w 700487"/>
                <a:gd name="csY96" fmla="*/ 7355 h 145611"/>
                <a:gd name="csX97" fmla="*/ 389819 w 700487"/>
                <a:gd name="csY97" fmla="*/ 7355 h 145611"/>
                <a:gd name="csX98" fmla="*/ 374125 w 700487"/>
                <a:gd name="csY98" fmla="*/ 17060 h 145611"/>
                <a:gd name="csX99" fmla="*/ 374125 w 700487"/>
                <a:gd name="csY99" fmla="*/ 48869 h 145611"/>
                <a:gd name="csX100" fmla="*/ 398494 w 700487"/>
                <a:gd name="csY100" fmla="*/ 87700 h 145611"/>
                <a:gd name="csX101" fmla="*/ 400768 w 700487"/>
                <a:gd name="csY101" fmla="*/ 87492 h 145611"/>
                <a:gd name="csX102" fmla="*/ 396020 w 700487"/>
                <a:gd name="csY102" fmla="*/ 79438 h 145611"/>
                <a:gd name="csX103" fmla="*/ 404897 w 700487"/>
                <a:gd name="csY103" fmla="*/ 70554 h 145611"/>
                <a:gd name="csX104" fmla="*/ 413779 w 700487"/>
                <a:gd name="csY104" fmla="*/ 79645 h 145611"/>
                <a:gd name="csX105" fmla="*/ 398494 w 700487"/>
                <a:gd name="csY105" fmla="*/ 92241 h 145611"/>
                <a:gd name="csX106" fmla="*/ 373088 w 700487"/>
                <a:gd name="csY106" fmla="*/ 69524 h 145611"/>
                <a:gd name="csX107" fmla="*/ 455245 w 700487"/>
                <a:gd name="csY107" fmla="*/ 83565 h 145611"/>
                <a:gd name="csX108" fmla="*/ 484777 w 700487"/>
                <a:gd name="csY108" fmla="*/ 83565 h 145611"/>
                <a:gd name="csX109" fmla="*/ 484777 w 700487"/>
                <a:gd name="csY109" fmla="*/ 89974 h 145611"/>
                <a:gd name="csX110" fmla="*/ 455245 w 700487"/>
                <a:gd name="csY110" fmla="*/ 89974 h 145611"/>
                <a:gd name="csX111" fmla="*/ 455245 w 700487"/>
                <a:gd name="csY111" fmla="*/ 127976 h 145611"/>
                <a:gd name="csX112" fmla="*/ 450080 w 700487"/>
                <a:gd name="csY112" fmla="*/ 127976 h 145611"/>
                <a:gd name="csX113" fmla="*/ 423437 w 700487"/>
                <a:gd name="csY113" fmla="*/ 88113 h 145611"/>
                <a:gd name="csX114" fmla="*/ 423437 w 700487"/>
                <a:gd name="csY114" fmla="*/ 83565 h 145611"/>
                <a:gd name="csX115" fmla="*/ 440990 w 700487"/>
                <a:gd name="csY115" fmla="*/ 83565 h 145611"/>
                <a:gd name="csX116" fmla="*/ 440990 w 700487"/>
                <a:gd name="csY116" fmla="*/ 26565 h 145611"/>
                <a:gd name="csX117" fmla="*/ 467634 w 700487"/>
                <a:gd name="csY117" fmla="*/ -1321 h 145611"/>
                <a:gd name="csX118" fmla="*/ 488081 w 700487"/>
                <a:gd name="csY118" fmla="*/ 26565 h 145611"/>
                <a:gd name="csX119" fmla="*/ 488081 w 700487"/>
                <a:gd name="csY119" fmla="*/ 38338 h 145611"/>
                <a:gd name="csX120" fmla="*/ 482919 w 700487"/>
                <a:gd name="csY120" fmla="*/ 38338 h 145611"/>
                <a:gd name="csX121" fmla="*/ 482919 w 700487"/>
                <a:gd name="csY121" fmla="*/ 26974 h 145611"/>
                <a:gd name="csX122" fmla="*/ 469079 w 700487"/>
                <a:gd name="csY122" fmla="*/ 3843 h 145611"/>
                <a:gd name="csX123" fmla="*/ 455245 w 700487"/>
                <a:gd name="csY123" fmla="*/ 26152 h 145611"/>
                <a:gd name="csX124" fmla="*/ 455245 w 700487"/>
                <a:gd name="csY124" fmla="*/ 83565 h 145611"/>
                <a:gd name="csX125" fmla="*/ 522975 w 700487"/>
                <a:gd name="csY125" fmla="*/ 53002 h 145611"/>
                <a:gd name="csX126" fmla="*/ 548588 w 700487"/>
                <a:gd name="csY126" fmla="*/ 88937 h 145611"/>
                <a:gd name="csX127" fmla="*/ 571926 w 700487"/>
                <a:gd name="csY127" fmla="*/ 53002 h 145611"/>
                <a:gd name="csX128" fmla="*/ 522975 w 700487"/>
                <a:gd name="csY128" fmla="*/ 53002 h 145611"/>
                <a:gd name="csX129" fmla="*/ 522768 w 700487"/>
                <a:gd name="csY129" fmla="*/ 48661 h 145611"/>
                <a:gd name="csX130" fmla="*/ 580396 w 700487"/>
                <a:gd name="csY130" fmla="*/ 48661 h 145611"/>
                <a:gd name="csX131" fmla="*/ 585552 w 700487"/>
                <a:gd name="csY131" fmla="*/ 53002 h 145611"/>
                <a:gd name="csX132" fmla="*/ 548588 w 700487"/>
                <a:gd name="csY132" fmla="*/ 93479 h 145611"/>
                <a:gd name="csX133" fmla="*/ 505631 w 700487"/>
                <a:gd name="csY133" fmla="*/ 46393 h 145611"/>
                <a:gd name="csX134" fmla="*/ 551063 w 700487"/>
                <a:gd name="csY134" fmla="*/ -1321 h 145611"/>
                <a:gd name="csX135" fmla="*/ 585552 w 700487"/>
                <a:gd name="csY135" fmla="*/ 25529 h 145611"/>
                <a:gd name="csX136" fmla="*/ 582871 w 700487"/>
                <a:gd name="csY136" fmla="*/ 28011 h 145611"/>
                <a:gd name="csX137" fmla="*/ 580188 w 700487"/>
                <a:gd name="csY137" fmla="*/ 25115 h 145611"/>
                <a:gd name="csX138" fmla="*/ 552301 w 700487"/>
                <a:gd name="csY138" fmla="*/ 3843 h 145611"/>
                <a:gd name="csX139" fmla="*/ 528969 w 700487"/>
                <a:gd name="csY139" fmla="*/ 17683 h 145611"/>
                <a:gd name="csX140" fmla="*/ 522768 w 700487"/>
                <a:gd name="csY140" fmla="*/ 48661 h 145611"/>
                <a:gd name="csX141" fmla="*/ 670124 w 700487"/>
                <a:gd name="csY141" fmla="*/ 12311 h 145611"/>
                <a:gd name="csX142" fmla="*/ 670124 w 700487"/>
                <a:gd name="csY142" fmla="*/ -1321 h 145611"/>
                <a:gd name="csX143" fmla="*/ 700487 w 700487"/>
                <a:gd name="csY143" fmla="*/ 953 h 145611"/>
                <a:gd name="csX144" fmla="*/ 700487 w 700487"/>
                <a:gd name="csY144" fmla="*/ 7355 h 145611"/>
                <a:gd name="csX145" fmla="*/ 684373 w 700487"/>
                <a:gd name="csY145" fmla="*/ 18921 h 145611"/>
                <a:gd name="csX146" fmla="*/ 684373 w 700487"/>
                <a:gd name="csY146" fmla="*/ 144291 h 145611"/>
                <a:gd name="csX147" fmla="*/ 654634 w 700487"/>
                <a:gd name="csY147" fmla="*/ 142016 h 145611"/>
                <a:gd name="csX148" fmla="*/ 654634 w 700487"/>
                <a:gd name="csY148" fmla="*/ 135614 h 145611"/>
                <a:gd name="csX149" fmla="*/ 670740 w 700487"/>
                <a:gd name="csY149" fmla="*/ 124049 h 145611"/>
                <a:gd name="csX150" fmla="*/ 670740 w 700487"/>
                <a:gd name="csY150" fmla="*/ 79438 h 145611"/>
                <a:gd name="csX151" fmla="*/ 644719 w 700487"/>
                <a:gd name="csY151" fmla="*/ 92241 h 145611"/>
                <a:gd name="csX152" fmla="*/ 598664 w 700487"/>
                <a:gd name="csY152" fmla="*/ 45356 h 145611"/>
                <a:gd name="csX153" fmla="*/ 642444 w 700487"/>
                <a:gd name="csY153" fmla="*/ -1321 h 145611"/>
                <a:gd name="csX154" fmla="*/ 670124 w 700487"/>
                <a:gd name="csY154" fmla="*/ 12311 h 145611"/>
                <a:gd name="csX155" fmla="*/ 670124 w 700487"/>
                <a:gd name="csY155" fmla="*/ 67665 h 145611"/>
                <a:gd name="csX156" fmla="*/ 670124 w 700487"/>
                <a:gd name="csY156" fmla="*/ 25321 h 145611"/>
                <a:gd name="csX157" fmla="*/ 667852 w 700487"/>
                <a:gd name="csY157" fmla="*/ 17683 h 145611"/>
                <a:gd name="csX158" fmla="*/ 643481 w 700487"/>
                <a:gd name="csY158" fmla="*/ 3227 h 145611"/>
                <a:gd name="csX159" fmla="*/ 621795 w 700487"/>
                <a:gd name="csY159" fmla="*/ 16445 h 145611"/>
                <a:gd name="csX160" fmla="*/ 615801 w 700487"/>
                <a:gd name="csY160" fmla="*/ 45149 h 145611"/>
                <a:gd name="csX161" fmla="*/ 622210 w 700487"/>
                <a:gd name="csY161" fmla="*/ 74481 h 145611"/>
                <a:gd name="csX162" fmla="*/ 645548 w 700487"/>
                <a:gd name="csY162" fmla="*/ 87700 h 145611"/>
                <a:gd name="csX163" fmla="*/ 667852 w 700487"/>
                <a:gd name="csY163" fmla="*/ 75304 h 145611"/>
                <a:gd name="csX164" fmla="*/ 670124 w 700487"/>
                <a:gd name="csY164" fmla="*/ 67665 h 145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  <a:cxn ang="0">
                  <a:pos x="csX141" y="csY141"/>
                </a:cxn>
                <a:cxn ang="0">
                  <a:pos x="csX142" y="csY142"/>
                </a:cxn>
                <a:cxn ang="0">
                  <a:pos x="csX143" y="csY143"/>
                </a:cxn>
                <a:cxn ang="0">
                  <a:pos x="csX144" y="csY144"/>
                </a:cxn>
                <a:cxn ang="0">
                  <a:pos x="csX145" y="csY145"/>
                </a:cxn>
                <a:cxn ang="0">
                  <a:pos x="csX146" y="csY146"/>
                </a:cxn>
                <a:cxn ang="0">
                  <a:pos x="csX147" y="csY147"/>
                </a:cxn>
                <a:cxn ang="0">
                  <a:pos x="csX148" y="csY148"/>
                </a:cxn>
                <a:cxn ang="0">
                  <a:pos x="csX149" y="csY149"/>
                </a:cxn>
                <a:cxn ang="0">
                  <a:pos x="csX150" y="csY150"/>
                </a:cxn>
                <a:cxn ang="0">
                  <a:pos x="csX151" y="csY151"/>
                </a:cxn>
                <a:cxn ang="0">
                  <a:pos x="csX152" y="csY152"/>
                </a:cxn>
                <a:cxn ang="0">
                  <a:pos x="csX153" y="csY153"/>
                </a:cxn>
                <a:cxn ang="0">
                  <a:pos x="csX154" y="csY154"/>
                </a:cxn>
                <a:cxn ang="0">
                  <a:pos x="csX155" y="csY155"/>
                </a:cxn>
                <a:cxn ang="0">
                  <a:pos x="csX156" y="csY156"/>
                </a:cxn>
                <a:cxn ang="0">
                  <a:pos x="csX157" y="csY157"/>
                </a:cxn>
                <a:cxn ang="0">
                  <a:pos x="csX158" y="csY158"/>
                </a:cxn>
                <a:cxn ang="0">
                  <a:pos x="csX159" y="csY159"/>
                </a:cxn>
                <a:cxn ang="0">
                  <a:pos x="csX160" y="csY160"/>
                </a:cxn>
                <a:cxn ang="0">
                  <a:pos x="csX161" y="csY161"/>
                </a:cxn>
                <a:cxn ang="0">
                  <a:pos x="csX162" y="csY162"/>
                </a:cxn>
                <a:cxn ang="0">
                  <a:pos x="csX163" y="csY163"/>
                </a:cxn>
                <a:cxn ang="0">
                  <a:pos x="csX164" y="csY164"/>
                </a:cxn>
              </a:cxnLst>
              <a:rect l="l" t="t" r="r" b="b"/>
              <a:pathLst>
                <a:path w="700487" h="145611">
                  <a:moveTo>
                    <a:pt x="29741" y="92241"/>
                  </a:moveTo>
                  <a:lnTo>
                    <a:pt x="823" y="89974"/>
                  </a:lnTo>
                  <a:lnTo>
                    <a:pt x="823" y="83565"/>
                  </a:lnTo>
                  <a:cubicBezTo>
                    <a:pt x="14249" y="83565"/>
                    <a:pt x="16108" y="82327"/>
                    <a:pt x="16108" y="72207"/>
                  </a:cubicBezTo>
                  <a:lnTo>
                    <a:pt x="16108" y="16653"/>
                  </a:lnTo>
                  <a:cubicBezTo>
                    <a:pt x="16108" y="7355"/>
                    <a:pt x="13840" y="7355"/>
                    <a:pt x="0" y="7355"/>
                  </a:cubicBezTo>
                  <a:lnTo>
                    <a:pt x="0" y="953"/>
                  </a:lnTo>
                  <a:cubicBezTo>
                    <a:pt x="6610" y="1160"/>
                    <a:pt x="17761" y="1575"/>
                    <a:pt x="22718" y="1575"/>
                  </a:cubicBezTo>
                  <a:cubicBezTo>
                    <a:pt x="29949" y="1575"/>
                    <a:pt x="37181" y="1160"/>
                    <a:pt x="44197" y="953"/>
                  </a:cubicBezTo>
                  <a:lnTo>
                    <a:pt x="44197" y="7355"/>
                  </a:lnTo>
                  <a:cubicBezTo>
                    <a:pt x="30570" y="7355"/>
                    <a:pt x="29741" y="8391"/>
                    <a:pt x="29741" y="16445"/>
                  </a:cubicBezTo>
                  <a:lnTo>
                    <a:pt x="29741" y="92241"/>
                  </a:lnTo>
                  <a:close/>
                  <a:moveTo>
                    <a:pt x="30570" y="128182"/>
                  </a:moveTo>
                  <a:cubicBezTo>
                    <a:pt x="30570" y="134792"/>
                    <a:pt x="25408" y="139126"/>
                    <a:pt x="19621" y="139126"/>
                  </a:cubicBezTo>
                  <a:cubicBezTo>
                    <a:pt x="13218" y="139126"/>
                    <a:pt x="8677" y="133548"/>
                    <a:pt x="8677" y="128182"/>
                  </a:cubicBezTo>
                  <a:cubicBezTo>
                    <a:pt x="8677" y="122604"/>
                    <a:pt x="13218" y="117233"/>
                    <a:pt x="19621" y="117233"/>
                  </a:cubicBezTo>
                  <a:cubicBezTo>
                    <a:pt x="25408" y="117233"/>
                    <a:pt x="30570" y="121573"/>
                    <a:pt x="30570" y="128182"/>
                  </a:cubicBezTo>
                  <a:close/>
                  <a:moveTo>
                    <a:pt x="73284" y="72000"/>
                  </a:moveTo>
                  <a:lnTo>
                    <a:pt x="73284" y="16653"/>
                  </a:lnTo>
                  <a:cubicBezTo>
                    <a:pt x="73284" y="7355"/>
                    <a:pt x="71016" y="7355"/>
                    <a:pt x="57176" y="7355"/>
                  </a:cubicBezTo>
                  <a:lnTo>
                    <a:pt x="57176" y="953"/>
                  </a:lnTo>
                  <a:cubicBezTo>
                    <a:pt x="64409" y="1160"/>
                    <a:pt x="74937" y="1575"/>
                    <a:pt x="80515" y="1575"/>
                  </a:cubicBezTo>
                  <a:cubicBezTo>
                    <a:pt x="85887" y="1575"/>
                    <a:pt x="96623" y="1160"/>
                    <a:pt x="103647" y="953"/>
                  </a:cubicBezTo>
                  <a:lnTo>
                    <a:pt x="103647" y="7355"/>
                  </a:lnTo>
                  <a:cubicBezTo>
                    <a:pt x="89808" y="7355"/>
                    <a:pt x="87539" y="7355"/>
                    <a:pt x="87539" y="16653"/>
                  </a:cubicBezTo>
                  <a:lnTo>
                    <a:pt x="87539" y="54655"/>
                  </a:lnTo>
                  <a:cubicBezTo>
                    <a:pt x="87539" y="76133"/>
                    <a:pt x="102203" y="87700"/>
                    <a:pt x="115420" y="87700"/>
                  </a:cubicBezTo>
                  <a:cubicBezTo>
                    <a:pt x="128431" y="87700"/>
                    <a:pt x="130706" y="76548"/>
                    <a:pt x="130706" y="64775"/>
                  </a:cubicBezTo>
                  <a:lnTo>
                    <a:pt x="130706" y="16653"/>
                  </a:lnTo>
                  <a:cubicBezTo>
                    <a:pt x="130706" y="7355"/>
                    <a:pt x="128431" y="7355"/>
                    <a:pt x="114597" y="7355"/>
                  </a:cubicBezTo>
                  <a:lnTo>
                    <a:pt x="114597" y="953"/>
                  </a:lnTo>
                  <a:cubicBezTo>
                    <a:pt x="121821" y="1160"/>
                    <a:pt x="132358" y="1575"/>
                    <a:pt x="137935" y="1575"/>
                  </a:cubicBezTo>
                  <a:cubicBezTo>
                    <a:pt x="143301" y="1575"/>
                    <a:pt x="154044" y="1160"/>
                    <a:pt x="161066" y="953"/>
                  </a:cubicBezTo>
                  <a:lnTo>
                    <a:pt x="161066" y="7355"/>
                  </a:lnTo>
                  <a:cubicBezTo>
                    <a:pt x="150324" y="7355"/>
                    <a:pt x="145161" y="7355"/>
                    <a:pt x="144954" y="13548"/>
                  </a:cubicBezTo>
                  <a:lnTo>
                    <a:pt x="144954" y="53002"/>
                  </a:lnTo>
                  <a:cubicBezTo>
                    <a:pt x="144954" y="70762"/>
                    <a:pt x="144954" y="77163"/>
                    <a:pt x="138551" y="84602"/>
                  </a:cubicBezTo>
                  <a:cubicBezTo>
                    <a:pt x="135661" y="88113"/>
                    <a:pt x="128846" y="92241"/>
                    <a:pt x="116866" y="92241"/>
                  </a:cubicBezTo>
                  <a:cubicBezTo>
                    <a:pt x="101788" y="92241"/>
                    <a:pt x="92082" y="83358"/>
                    <a:pt x="86301" y="70554"/>
                  </a:cubicBezTo>
                  <a:lnTo>
                    <a:pt x="86301" y="92241"/>
                  </a:lnTo>
                  <a:lnTo>
                    <a:pt x="57176" y="89974"/>
                  </a:lnTo>
                  <a:lnTo>
                    <a:pt x="57176" y="83565"/>
                  </a:lnTo>
                  <a:cubicBezTo>
                    <a:pt x="71632" y="83565"/>
                    <a:pt x="73284" y="82120"/>
                    <a:pt x="73284" y="72000"/>
                  </a:cubicBezTo>
                  <a:close/>
                  <a:moveTo>
                    <a:pt x="208292" y="41021"/>
                  </a:moveTo>
                  <a:cubicBezTo>
                    <a:pt x="212835" y="40192"/>
                    <a:pt x="229771" y="36888"/>
                    <a:pt x="229771" y="22017"/>
                  </a:cubicBezTo>
                  <a:cubicBezTo>
                    <a:pt x="229771" y="11488"/>
                    <a:pt x="222547" y="3227"/>
                    <a:pt x="206432" y="3227"/>
                  </a:cubicBezTo>
                  <a:cubicBezTo>
                    <a:pt x="189088" y="3227"/>
                    <a:pt x="181649" y="15000"/>
                    <a:pt x="177728" y="32553"/>
                  </a:cubicBezTo>
                  <a:cubicBezTo>
                    <a:pt x="177106" y="35235"/>
                    <a:pt x="176899" y="36064"/>
                    <a:pt x="174834" y="36064"/>
                  </a:cubicBezTo>
                  <a:cubicBezTo>
                    <a:pt x="172151" y="36064"/>
                    <a:pt x="172151" y="34620"/>
                    <a:pt x="172151" y="30901"/>
                  </a:cubicBezTo>
                  <a:lnTo>
                    <a:pt x="172151" y="3636"/>
                  </a:lnTo>
                  <a:cubicBezTo>
                    <a:pt x="172151" y="124"/>
                    <a:pt x="172151" y="-1321"/>
                    <a:pt x="174425" y="-1321"/>
                  </a:cubicBezTo>
                  <a:cubicBezTo>
                    <a:pt x="175456" y="-1321"/>
                    <a:pt x="175663" y="-1114"/>
                    <a:pt x="179582" y="2812"/>
                  </a:cubicBezTo>
                  <a:cubicBezTo>
                    <a:pt x="179997" y="3227"/>
                    <a:pt x="179997" y="3636"/>
                    <a:pt x="183716" y="7561"/>
                  </a:cubicBezTo>
                  <a:cubicBezTo>
                    <a:pt x="192800" y="-1114"/>
                    <a:pt x="202099" y="-1321"/>
                    <a:pt x="206432" y="-1321"/>
                  </a:cubicBezTo>
                  <a:cubicBezTo>
                    <a:pt x="230185" y="-1321"/>
                    <a:pt x="239686" y="12518"/>
                    <a:pt x="239686" y="27389"/>
                  </a:cubicBezTo>
                  <a:cubicBezTo>
                    <a:pt x="239686" y="38338"/>
                    <a:pt x="233490" y="44533"/>
                    <a:pt x="231015" y="47008"/>
                  </a:cubicBezTo>
                  <a:cubicBezTo>
                    <a:pt x="224199" y="53617"/>
                    <a:pt x="216138" y="55270"/>
                    <a:pt x="207469" y="56922"/>
                  </a:cubicBezTo>
                  <a:cubicBezTo>
                    <a:pt x="195904" y="59197"/>
                    <a:pt x="182064" y="61878"/>
                    <a:pt x="182064" y="73859"/>
                  </a:cubicBezTo>
                  <a:cubicBezTo>
                    <a:pt x="182064" y="81090"/>
                    <a:pt x="187436" y="89559"/>
                    <a:pt x="205195" y="89559"/>
                  </a:cubicBezTo>
                  <a:cubicBezTo>
                    <a:pt x="227913" y="89559"/>
                    <a:pt x="228950" y="70970"/>
                    <a:pt x="229364" y="64567"/>
                  </a:cubicBezTo>
                  <a:cubicBezTo>
                    <a:pt x="229563" y="62708"/>
                    <a:pt x="231423" y="62708"/>
                    <a:pt x="231838" y="62708"/>
                  </a:cubicBezTo>
                  <a:cubicBezTo>
                    <a:pt x="234521" y="62708"/>
                    <a:pt x="234521" y="63738"/>
                    <a:pt x="234521" y="67665"/>
                  </a:cubicBezTo>
                  <a:lnTo>
                    <a:pt x="234521" y="88522"/>
                  </a:lnTo>
                  <a:cubicBezTo>
                    <a:pt x="234521" y="92034"/>
                    <a:pt x="234521" y="93479"/>
                    <a:pt x="232253" y="93479"/>
                  </a:cubicBezTo>
                  <a:cubicBezTo>
                    <a:pt x="231216" y="93479"/>
                    <a:pt x="230807" y="93479"/>
                    <a:pt x="228120" y="91004"/>
                  </a:cubicBezTo>
                  <a:cubicBezTo>
                    <a:pt x="227504" y="90174"/>
                    <a:pt x="225437" y="88321"/>
                    <a:pt x="224608" y="87700"/>
                  </a:cubicBezTo>
                  <a:cubicBezTo>
                    <a:pt x="216760" y="93479"/>
                    <a:pt x="208292" y="93479"/>
                    <a:pt x="205195" y="93479"/>
                  </a:cubicBezTo>
                  <a:cubicBezTo>
                    <a:pt x="179997" y="93479"/>
                    <a:pt x="172151" y="79645"/>
                    <a:pt x="172151" y="68079"/>
                  </a:cubicBezTo>
                  <a:cubicBezTo>
                    <a:pt x="172151" y="60848"/>
                    <a:pt x="175456" y="55062"/>
                    <a:pt x="181033" y="50520"/>
                  </a:cubicBezTo>
                  <a:cubicBezTo>
                    <a:pt x="187643" y="45149"/>
                    <a:pt x="193422" y="43912"/>
                    <a:pt x="208292" y="41021"/>
                  </a:cubicBezTo>
                  <a:close/>
                  <a:moveTo>
                    <a:pt x="269935" y="53002"/>
                  </a:moveTo>
                  <a:cubicBezTo>
                    <a:pt x="271172" y="83773"/>
                    <a:pt x="288523" y="88937"/>
                    <a:pt x="295547" y="88937"/>
                  </a:cubicBezTo>
                  <a:cubicBezTo>
                    <a:pt x="316818" y="88937"/>
                    <a:pt x="318886" y="61056"/>
                    <a:pt x="318886" y="53002"/>
                  </a:cubicBezTo>
                  <a:lnTo>
                    <a:pt x="269935" y="53002"/>
                  </a:lnTo>
                  <a:close/>
                  <a:moveTo>
                    <a:pt x="269727" y="48661"/>
                  </a:moveTo>
                  <a:lnTo>
                    <a:pt x="327353" y="48661"/>
                  </a:lnTo>
                  <a:cubicBezTo>
                    <a:pt x="331896" y="48661"/>
                    <a:pt x="332512" y="48661"/>
                    <a:pt x="332512" y="53002"/>
                  </a:cubicBezTo>
                  <a:cubicBezTo>
                    <a:pt x="332512" y="73445"/>
                    <a:pt x="321361" y="93479"/>
                    <a:pt x="295547" y="93479"/>
                  </a:cubicBezTo>
                  <a:cubicBezTo>
                    <a:pt x="271587" y="93479"/>
                    <a:pt x="252589" y="72207"/>
                    <a:pt x="252589" y="46393"/>
                  </a:cubicBezTo>
                  <a:cubicBezTo>
                    <a:pt x="252589" y="18713"/>
                    <a:pt x="274268" y="-1321"/>
                    <a:pt x="298023" y="-1321"/>
                  </a:cubicBezTo>
                  <a:cubicBezTo>
                    <a:pt x="323221" y="-1321"/>
                    <a:pt x="332512" y="21610"/>
                    <a:pt x="332512" y="25529"/>
                  </a:cubicBezTo>
                  <a:cubicBezTo>
                    <a:pt x="332512" y="27597"/>
                    <a:pt x="330859" y="28011"/>
                    <a:pt x="329829" y="28011"/>
                  </a:cubicBezTo>
                  <a:cubicBezTo>
                    <a:pt x="327969" y="28011"/>
                    <a:pt x="327555" y="26767"/>
                    <a:pt x="327146" y="25115"/>
                  </a:cubicBezTo>
                  <a:cubicBezTo>
                    <a:pt x="319916" y="3843"/>
                    <a:pt x="301326" y="3843"/>
                    <a:pt x="299259" y="3843"/>
                  </a:cubicBezTo>
                  <a:cubicBezTo>
                    <a:pt x="288937" y="3843"/>
                    <a:pt x="280677" y="10043"/>
                    <a:pt x="275927" y="17683"/>
                  </a:cubicBezTo>
                  <a:cubicBezTo>
                    <a:pt x="269727" y="27597"/>
                    <a:pt x="269727" y="41229"/>
                    <a:pt x="269727" y="48661"/>
                  </a:cubicBezTo>
                  <a:close/>
                  <a:moveTo>
                    <a:pt x="373088" y="69524"/>
                  </a:moveTo>
                  <a:lnTo>
                    <a:pt x="373088" y="92241"/>
                  </a:lnTo>
                  <a:lnTo>
                    <a:pt x="344386" y="89974"/>
                  </a:lnTo>
                  <a:lnTo>
                    <a:pt x="344386" y="83565"/>
                  </a:lnTo>
                  <a:cubicBezTo>
                    <a:pt x="358840" y="83565"/>
                    <a:pt x="360492" y="82120"/>
                    <a:pt x="360492" y="72000"/>
                  </a:cubicBezTo>
                  <a:lnTo>
                    <a:pt x="360492" y="16653"/>
                  </a:lnTo>
                  <a:cubicBezTo>
                    <a:pt x="360492" y="7355"/>
                    <a:pt x="358218" y="7355"/>
                    <a:pt x="344386" y="7355"/>
                  </a:cubicBezTo>
                  <a:lnTo>
                    <a:pt x="344386" y="953"/>
                  </a:lnTo>
                  <a:cubicBezTo>
                    <a:pt x="352439" y="1160"/>
                    <a:pt x="362145" y="1575"/>
                    <a:pt x="367926" y="1575"/>
                  </a:cubicBezTo>
                  <a:cubicBezTo>
                    <a:pt x="376186" y="1575"/>
                    <a:pt x="385898" y="1575"/>
                    <a:pt x="394161" y="953"/>
                  </a:cubicBezTo>
                  <a:lnTo>
                    <a:pt x="394161" y="7355"/>
                  </a:lnTo>
                  <a:lnTo>
                    <a:pt x="389819" y="7355"/>
                  </a:lnTo>
                  <a:cubicBezTo>
                    <a:pt x="374534" y="7355"/>
                    <a:pt x="374125" y="9629"/>
                    <a:pt x="374125" y="17060"/>
                  </a:cubicBezTo>
                  <a:lnTo>
                    <a:pt x="374125" y="48869"/>
                  </a:lnTo>
                  <a:cubicBezTo>
                    <a:pt x="374125" y="69317"/>
                    <a:pt x="382796" y="87700"/>
                    <a:pt x="398494" y="87700"/>
                  </a:cubicBezTo>
                  <a:cubicBezTo>
                    <a:pt x="399939" y="87700"/>
                    <a:pt x="400354" y="87700"/>
                    <a:pt x="400768" y="87492"/>
                  </a:cubicBezTo>
                  <a:cubicBezTo>
                    <a:pt x="400146" y="87284"/>
                    <a:pt x="396020" y="84809"/>
                    <a:pt x="396020" y="79438"/>
                  </a:cubicBezTo>
                  <a:cubicBezTo>
                    <a:pt x="396020" y="73651"/>
                    <a:pt x="400354" y="70554"/>
                    <a:pt x="404897" y="70554"/>
                  </a:cubicBezTo>
                  <a:cubicBezTo>
                    <a:pt x="408616" y="70554"/>
                    <a:pt x="413779" y="73036"/>
                    <a:pt x="413779" y="79645"/>
                  </a:cubicBezTo>
                  <a:cubicBezTo>
                    <a:pt x="413779" y="86254"/>
                    <a:pt x="407379" y="92241"/>
                    <a:pt x="398494" y="92241"/>
                  </a:cubicBezTo>
                  <a:cubicBezTo>
                    <a:pt x="383418" y="92241"/>
                    <a:pt x="375985" y="78401"/>
                    <a:pt x="373088" y="69524"/>
                  </a:cubicBezTo>
                  <a:close/>
                  <a:moveTo>
                    <a:pt x="455245" y="83565"/>
                  </a:moveTo>
                  <a:lnTo>
                    <a:pt x="484777" y="83565"/>
                  </a:lnTo>
                  <a:lnTo>
                    <a:pt x="484777" y="89974"/>
                  </a:lnTo>
                  <a:lnTo>
                    <a:pt x="455245" y="89974"/>
                  </a:lnTo>
                  <a:lnTo>
                    <a:pt x="455245" y="127976"/>
                  </a:lnTo>
                  <a:lnTo>
                    <a:pt x="450080" y="127976"/>
                  </a:lnTo>
                  <a:cubicBezTo>
                    <a:pt x="449873" y="111038"/>
                    <a:pt x="443671" y="88937"/>
                    <a:pt x="423437" y="88113"/>
                  </a:cubicBezTo>
                  <a:lnTo>
                    <a:pt x="423437" y="83565"/>
                  </a:lnTo>
                  <a:lnTo>
                    <a:pt x="440990" y="83565"/>
                  </a:lnTo>
                  <a:lnTo>
                    <a:pt x="440990" y="26565"/>
                  </a:lnTo>
                  <a:cubicBezTo>
                    <a:pt x="440990" y="1160"/>
                    <a:pt x="460200" y="-1321"/>
                    <a:pt x="467634" y="-1321"/>
                  </a:cubicBezTo>
                  <a:cubicBezTo>
                    <a:pt x="482297" y="-1321"/>
                    <a:pt x="488081" y="13348"/>
                    <a:pt x="488081" y="26565"/>
                  </a:cubicBezTo>
                  <a:lnTo>
                    <a:pt x="488081" y="38338"/>
                  </a:lnTo>
                  <a:lnTo>
                    <a:pt x="482919" y="38338"/>
                  </a:lnTo>
                  <a:lnTo>
                    <a:pt x="482919" y="26974"/>
                  </a:lnTo>
                  <a:cubicBezTo>
                    <a:pt x="482919" y="11696"/>
                    <a:pt x="476723" y="3843"/>
                    <a:pt x="469079" y="3843"/>
                  </a:cubicBezTo>
                  <a:cubicBezTo>
                    <a:pt x="455245" y="3843"/>
                    <a:pt x="455245" y="22640"/>
                    <a:pt x="455245" y="26152"/>
                  </a:cubicBezTo>
                  <a:lnTo>
                    <a:pt x="455245" y="83565"/>
                  </a:lnTo>
                  <a:close/>
                  <a:moveTo>
                    <a:pt x="522975" y="53002"/>
                  </a:moveTo>
                  <a:cubicBezTo>
                    <a:pt x="524213" y="83773"/>
                    <a:pt x="541565" y="88937"/>
                    <a:pt x="548588" y="88937"/>
                  </a:cubicBezTo>
                  <a:cubicBezTo>
                    <a:pt x="569861" y="88937"/>
                    <a:pt x="571926" y="61056"/>
                    <a:pt x="571926" y="53002"/>
                  </a:cubicBezTo>
                  <a:lnTo>
                    <a:pt x="522975" y="53002"/>
                  </a:lnTo>
                  <a:close/>
                  <a:moveTo>
                    <a:pt x="522768" y="48661"/>
                  </a:moveTo>
                  <a:lnTo>
                    <a:pt x="580396" y="48661"/>
                  </a:lnTo>
                  <a:cubicBezTo>
                    <a:pt x="584938" y="48661"/>
                    <a:pt x="585552" y="48661"/>
                    <a:pt x="585552" y="53002"/>
                  </a:cubicBezTo>
                  <a:cubicBezTo>
                    <a:pt x="585552" y="73445"/>
                    <a:pt x="574402" y="93479"/>
                    <a:pt x="548588" y="93479"/>
                  </a:cubicBezTo>
                  <a:cubicBezTo>
                    <a:pt x="524627" y="93479"/>
                    <a:pt x="505631" y="72207"/>
                    <a:pt x="505631" y="46393"/>
                  </a:cubicBezTo>
                  <a:cubicBezTo>
                    <a:pt x="505631" y="18713"/>
                    <a:pt x="527310" y="-1321"/>
                    <a:pt x="551063" y="-1321"/>
                  </a:cubicBezTo>
                  <a:cubicBezTo>
                    <a:pt x="576261" y="-1321"/>
                    <a:pt x="585552" y="21610"/>
                    <a:pt x="585552" y="25529"/>
                  </a:cubicBezTo>
                  <a:cubicBezTo>
                    <a:pt x="585552" y="27597"/>
                    <a:pt x="583900" y="28011"/>
                    <a:pt x="582871" y="28011"/>
                  </a:cubicBezTo>
                  <a:cubicBezTo>
                    <a:pt x="581012" y="28011"/>
                    <a:pt x="580597" y="26767"/>
                    <a:pt x="580188" y="25115"/>
                  </a:cubicBezTo>
                  <a:cubicBezTo>
                    <a:pt x="572956" y="3843"/>
                    <a:pt x="554368" y="3843"/>
                    <a:pt x="552301" y="3843"/>
                  </a:cubicBezTo>
                  <a:cubicBezTo>
                    <a:pt x="541980" y="3843"/>
                    <a:pt x="533717" y="10043"/>
                    <a:pt x="528969" y="17683"/>
                  </a:cubicBezTo>
                  <a:cubicBezTo>
                    <a:pt x="522768" y="27597"/>
                    <a:pt x="522768" y="41229"/>
                    <a:pt x="522768" y="48661"/>
                  </a:cubicBezTo>
                  <a:close/>
                  <a:moveTo>
                    <a:pt x="670124" y="12311"/>
                  </a:moveTo>
                  <a:lnTo>
                    <a:pt x="670124" y="-1321"/>
                  </a:lnTo>
                  <a:lnTo>
                    <a:pt x="700487" y="953"/>
                  </a:lnTo>
                  <a:lnTo>
                    <a:pt x="700487" y="7355"/>
                  </a:lnTo>
                  <a:cubicBezTo>
                    <a:pt x="686025" y="7355"/>
                    <a:pt x="684373" y="8799"/>
                    <a:pt x="684373" y="18921"/>
                  </a:cubicBezTo>
                  <a:lnTo>
                    <a:pt x="684373" y="144291"/>
                  </a:lnTo>
                  <a:lnTo>
                    <a:pt x="654634" y="142016"/>
                  </a:lnTo>
                  <a:lnTo>
                    <a:pt x="654634" y="135614"/>
                  </a:lnTo>
                  <a:cubicBezTo>
                    <a:pt x="669088" y="135614"/>
                    <a:pt x="670740" y="134169"/>
                    <a:pt x="670740" y="124049"/>
                  </a:cubicBezTo>
                  <a:lnTo>
                    <a:pt x="670740" y="79438"/>
                  </a:lnTo>
                  <a:cubicBezTo>
                    <a:pt x="664754" y="86869"/>
                    <a:pt x="655870" y="92241"/>
                    <a:pt x="644719" y="92241"/>
                  </a:cubicBezTo>
                  <a:cubicBezTo>
                    <a:pt x="620350" y="92241"/>
                    <a:pt x="598664" y="72000"/>
                    <a:pt x="598664" y="45356"/>
                  </a:cubicBezTo>
                  <a:cubicBezTo>
                    <a:pt x="598664" y="19128"/>
                    <a:pt x="618905" y="-1321"/>
                    <a:pt x="642444" y="-1321"/>
                  </a:cubicBezTo>
                  <a:cubicBezTo>
                    <a:pt x="655671" y="-1321"/>
                    <a:pt x="664962" y="5702"/>
                    <a:pt x="670124" y="12311"/>
                  </a:cubicBezTo>
                  <a:close/>
                  <a:moveTo>
                    <a:pt x="670124" y="67665"/>
                  </a:moveTo>
                  <a:lnTo>
                    <a:pt x="670124" y="25321"/>
                  </a:lnTo>
                  <a:cubicBezTo>
                    <a:pt x="670124" y="21610"/>
                    <a:pt x="670124" y="21195"/>
                    <a:pt x="667852" y="17683"/>
                  </a:cubicBezTo>
                  <a:cubicBezTo>
                    <a:pt x="661657" y="7769"/>
                    <a:pt x="652365" y="3227"/>
                    <a:pt x="643481" y="3227"/>
                  </a:cubicBezTo>
                  <a:cubicBezTo>
                    <a:pt x="634184" y="3227"/>
                    <a:pt x="626753" y="8593"/>
                    <a:pt x="621795" y="16445"/>
                  </a:cubicBezTo>
                  <a:cubicBezTo>
                    <a:pt x="616423" y="24914"/>
                    <a:pt x="615801" y="36687"/>
                    <a:pt x="615801" y="45149"/>
                  </a:cubicBezTo>
                  <a:cubicBezTo>
                    <a:pt x="615801" y="52794"/>
                    <a:pt x="616216" y="65184"/>
                    <a:pt x="622210" y="74481"/>
                  </a:cubicBezTo>
                  <a:cubicBezTo>
                    <a:pt x="626545" y="80882"/>
                    <a:pt x="634391" y="87700"/>
                    <a:pt x="645548" y="87700"/>
                  </a:cubicBezTo>
                  <a:cubicBezTo>
                    <a:pt x="652774" y="87700"/>
                    <a:pt x="661449" y="84602"/>
                    <a:pt x="667852" y="75304"/>
                  </a:cubicBezTo>
                  <a:cubicBezTo>
                    <a:pt x="670124" y="71792"/>
                    <a:pt x="670124" y="71383"/>
                    <a:pt x="670124" y="67665"/>
                  </a:cubicBezTo>
                  <a:close/>
                </a:path>
              </a:pathLst>
            </a:custGeom>
            <a:solidFill>
              <a:srgbClr val="000000"/>
            </a:solidFill>
            <a:ln w="25400" cap="flat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67B6D0E-1B2E-4664-8B5C-DEBA96B38AFD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 flipV="1">
              <a:off x="8152312" y="-12557399"/>
              <a:ext cx="137758" cy="88191"/>
            </a:xfrm>
            <a:custGeom>
              <a:avLst/>
              <a:gdLst>
                <a:gd name="csX0" fmla="*/ 137758 w 137758"/>
                <a:gd name="csY0" fmla="*/ 80470 h 88191"/>
                <a:gd name="csX1" fmla="*/ 134868 w 137758"/>
                <a:gd name="csY1" fmla="*/ 86665 h 88191"/>
                <a:gd name="csX2" fmla="*/ 131979 w 137758"/>
                <a:gd name="csY2" fmla="*/ 81093 h 88191"/>
                <a:gd name="csX3" fmla="*/ 103268 w 137758"/>
                <a:gd name="csY3" fmla="*/ 58369 h 88191"/>
                <a:gd name="csX4" fmla="*/ 70224 w 137758"/>
                <a:gd name="csY4" fmla="*/ 72001 h 88191"/>
                <a:gd name="csX5" fmla="*/ 34489 w 137758"/>
                <a:gd name="csY5" fmla="*/ 86872 h 88191"/>
                <a:gd name="csX6" fmla="*/ 0 w 137758"/>
                <a:gd name="csY6" fmla="*/ 53205 h 88191"/>
                <a:gd name="csX7" fmla="*/ 2890 w 137758"/>
                <a:gd name="csY7" fmla="*/ 47010 h 88191"/>
                <a:gd name="csX8" fmla="*/ 5786 w 137758"/>
                <a:gd name="csY8" fmla="*/ 51759 h 88191"/>
                <a:gd name="csX9" fmla="*/ 34489 w 137758"/>
                <a:gd name="csY9" fmla="*/ 75305 h 88191"/>
                <a:gd name="csX10" fmla="*/ 67541 w 137758"/>
                <a:gd name="csY10" fmla="*/ 61673 h 88191"/>
                <a:gd name="csX11" fmla="*/ 103268 w 137758"/>
                <a:gd name="csY11" fmla="*/ 46804 h 88191"/>
                <a:gd name="csX12" fmla="*/ 137758 w 137758"/>
                <a:gd name="csY12" fmla="*/ 80470 h 88191"/>
                <a:gd name="csX13" fmla="*/ 137758 w 137758"/>
                <a:gd name="csY13" fmla="*/ 32140 h 88191"/>
                <a:gd name="csX14" fmla="*/ 134868 w 137758"/>
                <a:gd name="csY14" fmla="*/ 38541 h 88191"/>
                <a:gd name="csX15" fmla="*/ 131979 w 137758"/>
                <a:gd name="csY15" fmla="*/ 32963 h 88191"/>
                <a:gd name="csX16" fmla="*/ 103268 w 137758"/>
                <a:gd name="csY16" fmla="*/ 10246 h 88191"/>
                <a:gd name="csX17" fmla="*/ 70224 w 137758"/>
                <a:gd name="csY17" fmla="*/ 23879 h 88191"/>
                <a:gd name="csX18" fmla="*/ 34489 w 137758"/>
                <a:gd name="csY18" fmla="*/ 38749 h 88191"/>
                <a:gd name="csX19" fmla="*/ 0 w 137758"/>
                <a:gd name="csY19" fmla="*/ 5082 h 88191"/>
                <a:gd name="csX20" fmla="*/ 2890 w 137758"/>
                <a:gd name="csY20" fmla="*/ -1112 h 88191"/>
                <a:gd name="csX21" fmla="*/ 5786 w 137758"/>
                <a:gd name="csY21" fmla="*/ 3637 h 88191"/>
                <a:gd name="csX22" fmla="*/ 34489 w 137758"/>
                <a:gd name="csY22" fmla="*/ 27183 h 88191"/>
                <a:gd name="csX23" fmla="*/ 67541 w 137758"/>
                <a:gd name="csY23" fmla="*/ 13551 h 88191"/>
                <a:gd name="csX24" fmla="*/ 103268 w 137758"/>
                <a:gd name="csY24" fmla="*/ -1320 h 88191"/>
                <a:gd name="csX25" fmla="*/ 137758 w 137758"/>
                <a:gd name="csY25" fmla="*/ 32140 h 8819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137758" h="88191">
                  <a:moveTo>
                    <a:pt x="137758" y="80470"/>
                  </a:moveTo>
                  <a:cubicBezTo>
                    <a:pt x="137758" y="84804"/>
                    <a:pt x="136313" y="86665"/>
                    <a:pt x="134868" y="86665"/>
                  </a:cubicBezTo>
                  <a:cubicBezTo>
                    <a:pt x="134045" y="86665"/>
                    <a:pt x="132186" y="85841"/>
                    <a:pt x="131979" y="81093"/>
                  </a:cubicBezTo>
                  <a:cubicBezTo>
                    <a:pt x="131149" y="66838"/>
                    <a:pt x="116694" y="58369"/>
                    <a:pt x="103268" y="58369"/>
                  </a:cubicBezTo>
                  <a:cubicBezTo>
                    <a:pt x="91288" y="58369"/>
                    <a:pt x="80966" y="64770"/>
                    <a:pt x="70224" y="72001"/>
                  </a:cubicBezTo>
                  <a:cubicBezTo>
                    <a:pt x="59073" y="79440"/>
                    <a:pt x="47915" y="86872"/>
                    <a:pt x="34489" y="86872"/>
                  </a:cubicBezTo>
                  <a:cubicBezTo>
                    <a:pt x="15285" y="86872"/>
                    <a:pt x="0" y="72209"/>
                    <a:pt x="0" y="53205"/>
                  </a:cubicBezTo>
                  <a:cubicBezTo>
                    <a:pt x="0" y="48663"/>
                    <a:pt x="1652" y="47010"/>
                    <a:pt x="2890" y="47010"/>
                  </a:cubicBezTo>
                  <a:cubicBezTo>
                    <a:pt x="4957" y="47010"/>
                    <a:pt x="5786" y="50937"/>
                    <a:pt x="5786" y="51759"/>
                  </a:cubicBezTo>
                  <a:cubicBezTo>
                    <a:pt x="6816" y="69112"/>
                    <a:pt x="23753" y="75305"/>
                    <a:pt x="34489" y="75305"/>
                  </a:cubicBezTo>
                  <a:cubicBezTo>
                    <a:pt x="46470" y="75305"/>
                    <a:pt x="56798" y="68904"/>
                    <a:pt x="67541" y="61673"/>
                  </a:cubicBezTo>
                  <a:cubicBezTo>
                    <a:pt x="78692" y="54241"/>
                    <a:pt x="89843" y="46804"/>
                    <a:pt x="103268" y="46804"/>
                  </a:cubicBezTo>
                  <a:cubicBezTo>
                    <a:pt x="122480" y="46804"/>
                    <a:pt x="137758" y="61466"/>
                    <a:pt x="137758" y="80470"/>
                  </a:cubicBezTo>
                  <a:close/>
                  <a:moveTo>
                    <a:pt x="137758" y="32140"/>
                  </a:moveTo>
                  <a:cubicBezTo>
                    <a:pt x="137758" y="38127"/>
                    <a:pt x="135283" y="38541"/>
                    <a:pt x="134868" y="38541"/>
                  </a:cubicBezTo>
                  <a:cubicBezTo>
                    <a:pt x="134045" y="38541"/>
                    <a:pt x="132186" y="37511"/>
                    <a:pt x="131979" y="32963"/>
                  </a:cubicBezTo>
                  <a:cubicBezTo>
                    <a:pt x="131149" y="18714"/>
                    <a:pt x="116694" y="10246"/>
                    <a:pt x="103268" y="10246"/>
                  </a:cubicBezTo>
                  <a:cubicBezTo>
                    <a:pt x="91288" y="10246"/>
                    <a:pt x="80966" y="16648"/>
                    <a:pt x="70224" y="23879"/>
                  </a:cubicBezTo>
                  <a:cubicBezTo>
                    <a:pt x="59073" y="31311"/>
                    <a:pt x="47915" y="38749"/>
                    <a:pt x="34489" y="38749"/>
                  </a:cubicBezTo>
                  <a:cubicBezTo>
                    <a:pt x="15285" y="38749"/>
                    <a:pt x="0" y="24086"/>
                    <a:pt x="0" y="5082"/>
                  </a:cubicBezTo>
                  <a:cubicBezTo>
                    <a:pt x="0" y="540"/>
                    <a:pt x="1652" y="-1112"/>
                    <a:pt x="2890" y="-1112"/>
                  </a:cubicBezTo>
                  <a:cubicBezTo>
                    <a:pt x="4957" y="-1112"/>
                    <a:pt x="5786" y="2815"/>
                    <a:pt x="5786" y="3637"/>
                  </a:cubicBezTo>
                  <a:cubicBezTo>
                    <a:pt x="6816" y="20989"/>
                    <a:pt x="23753" y="27183"/>
                    <a:pt x="34489" y="27183"/>
                  </a:cubicBezTo>
                  <a:cubicBezTo>
                    <a:pt x="46470" y="27183"/>
                    <a:pt x="56798" y="20782"/>
                    <a:pt x="67541" y="13551"/>
                  </a:cubicBezTo>
                  <a:cubicBezTo>
                    <a:pt x="78692" y="6119"/>
                    <a:pt x="89843" y="-1320"/>
                    <a:pt x="103268" y="-1320"/>
                  </a:cubicBezTo>
                  <a:cubicBezTo>
                    <a:pt x="122888" y="-1320"/>
                    <a:pt x="137758" y="13965"/>
                    <a:pt x="137758" y="32140"/>
                  </a:cubicBezTo>
                  <a:close/>
                </a:path>
              </a:pathLst>
            </a:custGeom>
            <a:solidFill>
              <a:srgbClr val="000000"/>
            </a:solidFill>
            <a:ln w="25400" cap="flat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4502C15-C5D7-BFFE-97AF-B032F3712BB6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 flipV="1">
              <a:off x="8388862" y="-12595193"/>
              <a:ext cx="424942" cy="137551"/>
            </a:xfrm>
            <a:custGeom>
              <a:avLst/>
              <a:gdLst>
                <a:gd name="csX0" fmla="*/ 42343 w 424942"/>
                <a:gd name="csY0" fmla="*/ 130865 h 137551"/>
                <a:gd name="csX1" fmla="*/ 37587 w 424942"/>
                <a:gd name="csY1" fmla="*/ 136231 h 137551"/>
                <a:gd name="csX2" fmla="*/ 0 w 424942"/>
                <a:gd name="csY2" fmla="*/ 123012 h 137551"/>
                <a:gd name="csX3" fmla="*/ 0 w 424942"/>
                <a:gd name="csY3" fmla="*/ 116610 h 137551"/>
                <a:gd name="csX4" fmla="*/ 27058 w 424942"/>
                <a:gd name="csY4" fmla="*/ 121982 h 137551"/>
                <a:gd name="csX5" fmla="*/ 27058 w 424942"/>
                <a:gd name="csY5" fmla="*/ 14994 h 137551"/>
                <a:gd name="csX6" fmla="*/ 7846 w 424942"/>
                <a:gd name="csY6" fmla="*/ 5081 h 137551"/>
                <a:gd name="csX7" fmla="*/ 1237 w 424942"/>
                <a:gd name="csY7" fmla="*/ 5081 h 137551"/>
                <a:gd name="csX8" fmla="*/ 1237 w 424942"/>
                <a:gd name="csY8" fmla="*/ -1321 h 137551"/>
                <a:gd name="csX9" fmla="*/ 34697 w 424942"/>
                <a:gd name="csY9" fmla="*/ -698 h 137551"/>
                <a:gd name="csX10" fmla="*/ 68157 w 424942"/>
                <a:gd name="csY10" fmla="*/ -1321 h 137551"/>
                <a:gd name="csX11" fmla="*/ 68157 w 424942"/>
                <a:gd name="csY11" fmla="*/ 5081 h 137551"/>
                <a:gd name="csX12" fmla="*/ 61548 w 424942"/>
                <a:gd name="csY12" fmla="*/ 5081 h 137551"/>
                <a:gd name="csX13" fmla="*/ 42343 w 424942"/>
                <a:gd name="csY13" fmla="*/ 14994 h 137551"/>
                <a:gd name="csX14" fmla="*/ 42343 w 424942"/>
                <a:gd name="csY14" fmla="*/ 130865 h 137551"/>
                <a:gd name="csX15" fmla="*/ 107616 w 424942"/>
                <a:gd name="csY15" fmla="*/ 69726 h 137551"/>
                <a:gd name="csX16" fmla="*/ 107616 w 424942"/>
                <a:gd name="csY16" fmla="*/ 14379 h 137551"/>
                <a:gd name="csX17" fmla="*/ 91508 w 424942"/>
                <a:gd name="csY17" fmla="*/ 5081 h 137551"/>
                <a:gd name="csX18" fmla="*/ 91508 w 424942"/>
                <a:gd name="csY18" fmla="*/ -1321 h 137551"/>
                <a:gd name="csX19" fmla="*/ 114847 w 424942"/>
                <a:gd name="csY19" fmla="*/ -698 h 137551"/>
                <a:gd name="csX20" fmla="*/ 137979 w 424942"/>
                <a:gd name="csY20" fmla="*/ -1321 h 137551"/>
                <a:gd name="csX21" fmla="*/ 137979 w 424942"/>
                <a:gd name="csY21" fmla="*/ 5081 h 137551"/>
                <a:gd name="csX22" fmla="*/ 121871 w 424942"/>
                <a:gd name="csY22" fmla="*/ 14379 h 137551"/>
                <a:gd name="csX23" fmla="*/ 121871 w 424942"/>
                <a:gd name="csY23" fmla="*/ 52381 h 137551"/>
                <a:gd name="csX24" fmla="*/ 149752 w 424942"/>
                <a:gd name="csY24" fmla="*/ 85426 h 137551"/>
                <a:gd name="csX25" fmla="*/ 165036 w 424942"/>
                <a:gd name="csY25" fmla="*/ 62501 h 137551"/>
                <a:gd name="csX26" fmla="*/ 165036 w 424942"/>
                <a:gd name="csY26" fmla="*/ 14379 h 137551"/>
                <a:gd name="csX27" fmla="*/ 148928 w 424942"/>
                <a:gd name="csY27" fmla="*/ 5081 h 137551"/>
                <a:gd name="csX28" fmla="*/ 148928 w 424942"/>
                <a:gd name="csY28" fmla="*/ -1321 h 137551"/>
                <a:gd name="csX29" fmla="*/ 172268 w 424942"/>
                <a:gd name="csY29" fmla="*/ -698 h 137551"/>
                <a:gd name="csX30" fmla="*/ 195398 w 424942"/>
                <a:gd name="csY30" fmla="*/ -1321 h 137551"/>
                <a:gd name="csX31" fmla="*/ 195398 w 424942"/>
                <a:gd name="csY31" fmla="*/ 5081 h 137551"/>
                <a:gd name="csX32" fmla="*/ 179285 w 424942"/>
                <a:gd name="csY32" fmla="*/ 14379 h 137551"/>
                <a:gd name="csX33" fmla="*/ 179285 w 424942"/>
                <a:gd name="csY33" fmla="*/ 52381 h 137551"/>
                <a:gd name="csX34" fmla="*/ 207171 w 424942"/>
                <a:gd name="csY34" fmla="*/ 85426 h 137551"/>
                <a:gd name="csX35" fmla="*/ 222450 w 424942"/>
                <a:gd name="csY35" fmla="*/ 62501 h 137551"/>
                <a:gd name="csX36" fmla="*/ 222450 w 424942"/>
                <a:gd name="csY36" fmla="*/ 14379 h 137551"/>
                <a:gd name="csX37" fmla="*/ 206342 w 424942"/>
                <a:gd name="csY37" fmla="*/ 5081 h 137551"/>
                <a:gd name="csX38" fmla="*/ 206342 w 424942"/>
                <a:gd name="csY38" fmla="*/ -1321 h 137551"/>
                <a:gd name="csX39" fmla="*/ 229682 w 424942"/>
                <a:gd name="csY39" fmla="*/ -698 h 137551"/>
                <a:gd name="csX40" fmla="*/ 252813 w 424942"/>
                <a:gd name="csY40" fmla="*/ -1321 h 137551"/>
                <a:gd name="csX41" fmla="*/ 252813 w 424942"/>
                <a:gd name="csY41" fmla="*/ 5081 h 137551"/>
                <a:gd name="csX42" fmla="*/ 236705 w 424942"/>
                <a:gd name="csY42" fmla="*/ 11274 h 137551"/>
                <a:gd name="csX43" fmla="*/ 236705 w 424942"/>
                <a:gd name="csY43" fmla="*/ 50728 h 137551"/>
                <a:gd name="csX44" fmla="*/ 230304 w 424942"/>
                <a:gd name="csY44" fmla="*/ 82328 h 137551"/>
                <a:gd name="csX45" fmla="*/ 208616 w 424942"/>
                <a:gd name="csY45" fmla="*/ 89968 h 137551"/>
                <a:gd name="csX46" fmla="*/ 178669 w 424942"/>
                <a:gd name="csY46" fmla="*/ 69726 h 137551"/>
                <a:gd name="csX47" fmla="*/ 151197 w 424942"/>
                <a:gd name="csY47" fmla="*/ 89968 h 137551"/>
                <a:gd name="csX48" fmla="*/ 120633 w 424942"/>
                <a:gd name="csY48" fmla="*/ 68281 h 137551"/>
                <a:gd name="csX49" fmla="*/ 120633 w 424942"/>
                <a:gd name="csY49" fmla="*/ 89968 h 137551"/>
                <a:gd name="csX50" fmla="*/ 91508 w 424942"/>
                <a:gd name="csY50" fmla="*/ 87700 h 137551"/>
                <a:gd name="csX51" fmla="*/ 91508 w 424942"/>
                <a:gd name="csY51" fmla="*/ 81291 h 137551"/>
                <a:gd name="csX52" fmla="*/ 107616 w 424942"/>
                <a:gd name="csY52" fmla="*/ 69726 h 137551"/>
                <a:gd name="csX53" fmla="*/ 279747 w 424942"/>
                <a:gd name="csY53" fmla="*/ 69726 h 137551"/>
                <a:gd name="csX54" fmla="*/ 279747 w 424942"/>
                <a:gd name="csY54" fmla="*/ 14379 h 137551"/>
                <a:gd name="csX55" fmla="*/ 263638 w 424942"/>
                <a:gd name="csY55" fmla="*/ 5081 h 137551"/>
                <a:gd name="csX56" fmla="*/ 263638 w 424942"/>
                <a:gd name="csY56" fmla="*/ -1321 h 137551"/>
                <a:gd name="csX57" fmla="*/ 286976 w 424942"/>
                <a:gd name="csY57" fmla="*/ -698 h 137551"/>
                <a:gd name="csX58" fmla="*/ 310107 w 424942"/>
                <a:gd name="csY58" fmla="*/ -1321 h 137551"/>
                <a:gd name="csX59" fmla="*/ 310107 w 424942"/>
                <a:gd name="csY59" fmla="*/ 5081 h 137551"/>
                <a:gd name="csX60" fmla="*/ 294001 w 424942"/>
                <a:gd name="csY60" fmla="*/ 14379 h 137551"/>
                <a:gd name="csX61" fmla="*/ 294001 w 424942"/>
                <a:gd name="csY61" fmla="*/ 52381 h 137551"/>
                <a:gd name="csX62" fmla="*/ 321882 w 424942"/>
                <a:gd name="csY62" fmla="*/ 85426 h 137551"/>
                <a:gd name="csX63" fmla="*/ 337165 w 424942"/>
                <a:gd name="csY63" fmla="*/ 62501 h 137551"/>
                <a:gd name="csX64" fmla="*/ 337165 w 424942"/>
                <a:gd name="csY64" fmla="*/ 14379 h 137551"/>
                <a:gd name="csX65" fmla="*/ 321059 w 424942"/>
                <a:gd name="csY65" fmla="*/ 5081 h 137551"/>
                <a:gd name="csX66" fmla="*/ 321059 w 424942"/>
                <a:gd name="csY66" fmla="*/ -1321 h 137551"/>
                <a:gd name="csX67" fmla="*/ 344397 w 424942"/>
                <a:gd name="csY67" fmla="*/ -698 h 137551"/>
                <a:gd name="csX68" fmla="*/ 367528 w 424942"/>
                <a:gd name="csY68" fmla="*/ -1321 h 137551"/>
                <a:gd name="csX69" fmla="*/ 367528 w 424942"/>
                <a:gd name="csY69" fmla="*/ 5081 h 137551"/>
                <a:gd name="csX70" fmla="*/ 351414 w 424942"/>
                <a:gd name="csY70" fmla="*/ 14379 h 137551"/>
                <a:gd name="csX71" fmla="*/ 351414 w 424942"/>
                <a:gd name="csY71" fmla="*/ 52381 h 137551"/>
                <a:gd name="csX72" fmla="*/ 379301 w 424942"/>
                <a:gd name="csY72" fmla="*/ 85426 h 137551"/>
                <a:gd name="csX73" fmla="*/ 394580 w 424942"/>
                <a:gd name="csY73" fmla="*/ 62501 h 137551"/>
                <a:gd name="csX74" fmla="*/ 394580 w 424942"/>
                <a:gd name="csY74" fmla="*/ 14379 h 137551"/>
                <a:gd name="csX75" fmla="*/ 378472 w 424942"/>
                <a:gd name="csY75" fmla="*/ 5081 h 137551"/>
                <a:gd name="csX76" fmla="*/ 378472 w 424942"/>
                <a:gd name="csY76" fmla="*/ -1321 h 137551"/>
                <a:gd name="csX77" fmla="*/ 401812 w 424942"/>
                <a:gd name="csY77" fmla="*/ -698 h 137551"/>
                <a:gd name="csX78" fmla="*/ 424943 w 424942"/>
                <a:gd name="csY78" fmla="*/ -1321 h 137551"/>
                <a:gd name="csX79" fmla="*/ 424943 w 424942"/>
                <a:gd name="csY79" fmla="*/ 5081 h 137551"/>
                <a:gd name="csX80" fmla="*/ 408835 w 424942"/>
                <a:gd name="csY80" fmla="*/ 11274 h 137551"/>
                <a:gd name="csX81" fmla="*/ 408835 w 424942"/>
                <a:gd name="csY81" fmla="*/ 50728 h 137551"/>
                <a:gd name="csX82" fmla="*/ 402434 w 424942"/>
                <a:gd name="csY82" fmla="*/ 82328 h 137551"/>
                <a:gd name="csX83" fmla="*/ 380746 w 424942"/>
                <a:gd name="csY83" fmla="*/ 89968 h 137551"/>
                <a:gd name="csX84" fmla="*/ 350798 w 424942"/>
                <a:gd name="csY84" fmla="*/ 69726 h 137551"/>
                <a:gd name="csX85" fmla="*/ 323325 w 424942"/>
                <a:gd name="csY85" fmla="*/ 89968 h 137551"/>
                <a:gd name="csX86" fmla="*/ 292763 w 424942"/>
                <a:gd name="csY86" fmla="*/ 68281 h 137551"/>
                <a:gd name="csX87" fmla="*/ 292763 w 424942"/>
                <a:gd name="csY87" fmla="*/ 89968 h 137551"/>
                <a:gd name="csX88" fmla="*/ 263638 w 424942"/>
                <a:gd name="csY88" fmla="*/ 87700 h 137551"/>
                <a:gd name="csX89" fmla="*/ 263638 w 424942"/>
                <a:gd name="csY89" fmla="*/ 81291 h 137551"/>
                <a:gd name="csX90" fmla="*/ 279747 w 424942"/>
                <a:gd name="csY90" fmla="*/ 69726 h 1375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</a:cxnLst>
              <a:rect l="l" t="t" r="r" b="b"/>
              <a:pathLst>
                <a:path w="424942" h="137551">
                  <a:moveTo>
                    <a:pt x="42343" y="130865"/>
                  </a:moveTo>
                  <a:cubicBezTo>
                    <a:pt x="42343" y="135822"/>
                    <a:pt x="42343" y="136231"/>
                    <a:pt x="37587" y="136231"/>
                  </a:cubicBezTo>
                  <a:cubicBezTo>
                    <a:pt x="24784" y="123012"/>
                    <a:pt x="6609" y="123012"/>
                    <a:pt x="0" y="123012"/>
                  </a:cubicBezTo>
                  <a:lnTo>
                    <a:pt x="0" y="116610"/>
                  </a:lnTo>
                  <a:cubicBezTo>
                    <a:pt x="4127" y="116610"/>
                    <a:pt x="16315" y="116610"/>
                    <a:pt x="27058" y="121982"/>
                  </a:cubicBezTo>
                  <a:lnTo>
                    <a:pt x="27058" y="14994"/>
                  </a:lnTo>
                  <a:cubicBezTo>
                    <a:pt x="27058" y="7563"/>
                    <a:pt x="26436" y="5081"/>
                    <a:pt x="7846" y="5081"/>
                  </a:cubicBezTo>
                  <a:lnTo>
                    <a:pt x="1237" y="5081"/>
                  </a:lnTo>
                  <a:lnTo>
                    <a:pt x="1237" y="-1321"/>
                  </a:lnTo>
                  <a:cubicBezTo>
                    <a:pt x="8468" y="-698"/>
                    <a:pt x="26436" y="-698"/>
                    <a:pt x="34697" y="-698"/>
                  </a:cubicBezTo>
                  <a:cubicBezTo>
                    <a:pt x="42958" y="-698"/>
                    <a:pt x="60926" y="-698"/>
                    <a:pt x="68157" y="-1321"/>
                  </a:cubicBezTo>
                  <a:lnTo>
                    <a:pt x="68157" y="5081"/>
                  </a:lnTo>
                  <a:lnTo>
                    <a:pt x="61548" y="5081"/>
                  </a:lnTo>
                  <a:cubicBezTo>
                    <a:pt x="42958" y="5081"/>
                    <a:pt x="42343" y="7355"/>
                    <a:pt x="42343" y="14994"/>
                  </a:cubicBezTo>
                  <a:lnTo>
                    <a:pt x="42343" y="130865"/>
                  </a:lnTo>
                  <a:close/>
                  <a:moveTo>
                    <a:pt x="107616" y="69726"/>
                  </a:moveTo>
                  <a:lnTo>
                    <a:pt x="107616" y="14379"/>
                  </a:lnTo>
                  <a:cubicBezTo>
                    <a:pt x="107616" y="5081"/>
                    <a:pt x="105348" y="5081"/>
                    <a:pt x="91508" y="5081"/>
                  </a:cubicBezTo>
                  <a:lnTo>
                    <a:pt x="91508" y="-1321"/>
                  </a:lnTo>
                  <a:cubicBezTo>
                    <a:pt x="98739" y="-1114"/>
                    <a:pt x="109268" y="-698"/>
                    <a:pt x="114847" y="-698"/>
                  </a:cubicBezTo>
                  <a:cubicBezTo>
                    <a:pt x="120219" y="-698"/>
                    <a:pt x="130955" y="-1114"/>
                    <a:pt x="137979" y="-1321"/>
                  </a:cubicBezTo>
                  <a:lnTo>
                    <a:pt x="137979" y="5081"/>
                  </a:lnTo>
                  <a:cubicBezTo>
                    <a:pt x="124138" y="5081"/>
                    <a:pt x="121871" y="5081"/>
                    <a:pt x="121871" y="14379"/>
                  </a:cubicBezTo>
                  <a:lnTo>
                    <a:pt x="121871" y="52381"/>
                  </a:lnTo>
                  <a:cubicBezTo>
                    <a:pt x="121871" y="73859"/>
                    <a:pt x="136533" y="85426"/>
                    <a:pt x="149752" y="85426"/>
                  </a:cubicBezTo>
                  <a:cubicBezTo>
                    <a:pt x="162762" y="85426"/>
                    <a:pt x="165036" y="74274"/>
                    <a:pt x="165036" y="62501"/>
                  </a:cubicBezTo>
                  <a:lnTo>
                    <a:pt x="165036" y="14379"/>
                  </a:lnTo>
                  <a:cubicBezTo>
                    <a:pt x="165036" y="5081"/>
                    <a:pt x="162762" y="5081"/>
                    <a:pt x="148928" y="5081"/>
                  </a:cubicBezTo>
                  <a:lnTo>
                    <a:pt x="148928" y="-1321"/>
                  </a:lnTo>
                  <a:cubicBezTo>
                    <a:pt x="156153" y="-1114"/>
                    <a:pt x="166689" y="-698"/>
                    <a:pt x="172268" y="-698"/>
                  </a:cubicBezTo>
                  <a:cubicBezTo>
                    <a:pt x="177632" y="-698"/>
                    <a:pt x="188375" y="-1114"/>
                    <a:pt x="195398" y="-1321"/>
                  </a:cubicBezTo>
                  <a:lnTo>
                    <a:pt x="195398" y="5081"/>
                  </a:lnTo>
                  <a:cubicBezTo>
                    <a:pt x="181559" y="5081"/>
                    <a:pt x="179285" y="5081"/>
                    <a:pt x="179285" y="14379"/>
                  </a:cubicBezTo>
                  <a:lnTo>
                    <a:pt x="179285" y="52381"/>
                  </a:lnTo>
                  <a:cubicBezTo>
                    <a:pt x="179285" y="73859"/>
                    <a:pt x="193947" y="85426"/>
                    <a:pt x="207171" y="85426"/>
                  </a:cubicBezTo>
                  <a:cubicBezTo>
                    <a:pt x="220182" y="85426"/>
                    <a:pt x="222450" y="74274"/>
                    <a:pt x="222450" y="62501"/>
                  </a:cubicBezTo>
                  <a:lnTo>
                    <a:pt x="222450" y="14379"/>
                  </a:lnTo>
                  <a:cubicBezTo>
                    <a:pt x="222450" y="5081"/>
                    <a:pt x="220182" y="5081"/>
                    <a:pt x="206342" y="5081"/>
                  </a:cubicBezTo>
                  <a:lnTo>
                    <a:pt x="206342" y="-1321"/>
                  </a:lnTo>
                  <a:cubicBezTo>
                    <a:pt x="213574" y="-1114"/>
                    <a:pt x="224103" y="-698"/>
                    <a:pt x="229682" y="-698"/>
                  </a:cubicBezTo>
                  <a:cubicBezTo>
                    <a:pt x="235052" y="-698"/>
                    <a:pt x="245788" y="-1114"/>
                    <a:pt x="252813" y="-1321"/>
                  </a:cubicBezTo>
                  <a:lnTo>
                    <a:pt x="252813" y="5081"/>
                  </a:lnTo>
                  <a:cubicBezTo>
                    <a:pt x="242077" y="5081"/>
                    <a:pt x="236912" y="5081"/>
                    <a:pt x="236705" y="11274"/>
                  </a:cubicBezTo>
                  <a:lnTo>
                    <a:pt x="236705" y="50728"/>
                  </a:lnTo>
                  <a:cubicBezTo>
                    <a:pt x="236705" y="68488"/>
                    <a:pt x="236705" y="74889"/>
                    <a:pt x="230304" y="82328"/>
                  </a:cubicBezTo>
                  <a:cubicBezTo>
                    <a:pt x="227408" y="85839"/>
                    <a:pt x="220590" y="89968"/>
                    <a:pt x="208616" y="89968"/>
                  </a:cubicBezTo>
                  <a:cubicBezTo>
                    <a:pt x="191264" y="89968"/>
                    <a:pt x="182181" y="77578"/>
                    <a:pt x="178669" y="69726"/>
                  </a:cubicBezTo>
                  <a:cubicBezTo>
                    <a:pt x="175773" y="87700"/>
                    <a:pt x="160495" y="89968"/>
                    <a:pt x="151197" y="89968"/>
                  </a:cubicBezTo>
                  <a:cubicBezTo>
                    <a:pt x="136119" y="89968"/>
                    <a:pt x="126413" y="81084"/>
                    <a:pt x="120633" y="68281"/>
                  </a:cubicBezTo>
                  <a:lnTo>
                    <a:pt x="120633" y="89968"/>
                  </a:lnTo>
                  <a:lnTo>
                    <a:pt x="91508" y="87700"/>
                  </a:lnTo>
                  <a:lnTo>
                    <a:pt x="91508" y="81291"/>
                  </a:lnTo>
                  <a:cubicBezTo>
                    <a:pt x="105964" y="81291"/>
                    <a:pt x="107616" y="79846"/>
                    <a:pt x="107616" y="69726"/>
                  </a:cubicBezTo>
                  <a:close/>
                  <a:moveTo>
                    <a:pt x="279747" y="69726"/>
                  </a:moveTo>
                  <a:lnTo>
                    <a:pt x="279747" y="14379"/>
                  </a:lnTo>
                  <a:cubicBezTo>
                    <a:pt x="279747" y="5081"/>
                    <a:pt x="277478" y="5081"/>
                    <a:pt x="263638" y="5081"/>
                  </a:cubicBezTo>
                  <a:lnTo>
                    <a:pt x="263638" y="-1321"/>
                  </a:lnTo>
                  <a:cubicBezTo>
                    <a:pt x="270868" y="-1114"/>
                    <a:pt x="281399" y="-698"/>
                    <a:pt x="286976" y="-698"/>
                  </a:cubicBezTo>
                  <a:cubicBezTo>
                    <a:pt x="292349" y="-698"/>
                    <a:pt x="303085" y="-1114"/>
                    <a:pt x="310107" y="-1321"/>
                  </a:cubicBezTo>
                  <a:lnTo>
                    <a:pt x="310107" y="5081"/>
                  </a:lnTo>
                  <a:cubicBezTo>
                    <a:pt x="296267" y="5081"/>
                    <a:pt x="294001" y="5081"/>
                    <a:pt x="294001" y="14379"/>
                  </a:cubicBezTo>
                  <a:lnTo>
                    <a:pt x="294001" y="52381"/>
                  </a:lnTo>
                  <a:cubicBezTo>
                    <a:pt x="294001" y="73859"/>
                    <a:pt x="308664" y="85426"/>
                    <a:pt x="321882" y="85426"/>
                  </a:cubicBezTo>
                  <a:cubicBezTo>
                    <a:pt x="334893" y="85426"/>
                    <a:pt x="337165" y="74274"/>
                    <a:pt x="337165" y="62501"/>
                  </a:cubicBezTo>
                  <a:lnTo>
                    <a:pt x="337165" y="14379"/>
                  </a:lnTo>
                  <a:cubicBezTo>
                    <a:pt x="337165" y="5081"/>
                    <a:pt x="334893" y="5081"/>
                    <a:pt x="321059" y="5081"/>
                  </a:cubicBezTo>
                  <a:lnTo>
                    <a:pt x="321059" y="-1321"/>
                  </a:lnTo>
                  <a:cubicBezTo>
                    <a:pt x="328283" y="-1114"/>
                    <a:pt x="338818" y="-698"/>
                    <a:pt x="344397" y="-698"/>
                  </a:cubicBezTo>
                  <a:cubicBezTo>
                    <a:pt x="349761" y="-698"/>
                    <a:pt x="360505" y="-1114"/>
                    <a:pt x="367528" y="-1321"/>
                  </a:cubicBezTo>
                  <a:lnTo>
                    <a:pt x="367528" y="5081"/>
                  </a:lnTo>
                  <a:cubicBezTo>
                    <a:pt x="353688" y="5081"/>
                    <a:pt x="351414" y="5081"/>
                    <a:pt x="351414" y="14379"/>
                  </a:cubicBezTo>
                  <a:lnTo>
                    <a:pt x="351414" y="52381"/>
                  </a:lnTo>
                  <a:cubicBezTo>
                    <a:pt x="351414" y="73859"/>
                    <a:pt x="366077" y="85426"/>
                    <a:pt x="379301" y="85426"/>
                  </a:cubicBezTo>
                  <a:cubicBezTo>
                    <a:pt x="392312" y="85426"/>
                    <a:pt x="394580" y="74274"/>
                    <a:pt x="394580" y="62501"/>
                  </a:cubicBezTo>
                  <a:lnTo>
                    <a:pt x="394580" y="14379"/>
                  </a:lnTo>
                  <a:cubicBezTo>
                    <a:pt x="394580" y="5081"/>
                    <a:pt x="392312" y="5081"/>
                    <a:pt x="378472" y="5081"/>
                  </a:cubicBezTo>
                  <a:lnTo>
                    <a:pt x="378472" y="-1321"/>
                  </a:lnTo>
                  <a:cubicBezTo>
                    <a:pt x="385704" y="-1114"/>
                    <a:pt x="396232" y="-698"/>
                    <a:pt x="401812" y="-698"/>
                  </a:cubicBezTo>
                  <a:cubicBezTo>
                    <a:pt x="407182" y="-698"/>
                    <a:pt x="417918" y="-1114"/>
                    <a:pt x="424943" y="-1321"/>
                  </a:cubicBezTo>
                  <a:lnTo>
                    <a:pt x="424943" y="5081"/>
                  </a:lnTo>
                  <a:cubicBezTo>
                    <a:pt x="414207" y="5081"/>
                    <a:pt x="409042" y="5081"/>
                    <a:pt x="408835" y="11274"/>
                  </a:cubicBezTo>
                  <a:lnTo>
                    <a:pt x="408835" y="50728"/>
                  </a:lnTo>
                  <a:cubicBezTo>
                    <a:pt x="408835" y="68488"/>
                    <a:pt x="408835" y="74889"/>
                    <a:pt x="402434" y="82328"/>
                  </a:cubicBezTo>
                  <a:cubicBezTo>
                    <a:pt x="399537" y="85839"/>
                    <a:pt x="392720" y="89968"/>
                    <a:pt x="380746" y="89968"/>
                  </a:cubicBezTo>
                  <a:cubicBezTo>
                    <a:pt x="363394" y="89968"/>
                    <a:pt x="354310" y="77578"/>
                    <a:pt x="350798" y="69726"/>
                  </a:cubicBezTo>
                  <a:cubicBezTo>
                    <a:pt x="347904" y="87700"/>
                    <a:pt x="332624" y="89968"/>
                    <a:pt x="323325" y="89968"/>
                  </a:cubicBezTo>
                  <a:cubicBezTo>
                    <a:pt x="308250" y="89968"/>
                    <a:pt x="298542" y="81084"/>
                    <a:pt x="292763" y="68281"/>
                  </a:cubicBezTo>
                  <a:lnTo>
                    <a:pt x="292763" y="89968"/>
                  </a:lnTo>
                  <a:lnTo>
                    <a:pt x="263638" y="87700"/>
                  </a:lnTo>
                  <a:lnTo>
                    <a:pt x="263638" y="81291"/>
                  </a:lnTo>
                  <a:cubicBezTo>
                    <a:pt x="278094" y="81291"/>
                    <a:pt x="279747" y="79846"/>
                    <a:pt x="279747" y="69726"/>
                  </a:cubicBezTo>
                  <a:close/>
                </a:path>
              </a:pathLst>
            </a:custGeom>
            <a:solidFill>
              <a:srgbClr val="000000"/>
            </a:solidFill>
            <a:ln w="25400" cap="flat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120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509E1-8EAE-F7BF-6BF6-37FC34E98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B0A5C85-F48A-E200-2CFF-49AD74107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11"/>
          <a:stretch>
            <a:fillRect/>
          </a:stretch>
        </p:blipFill>
        <p:spPr>
          <a:xfrm>
            <a:off x="1614952" y="2133600"/>
            <a:ext cx="10577048" cy="4393746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8FD4039-B587-B3BC-AA6D-C938A711CE33}"/>
              </a:ext>
            </a:extLst>
          </p:cNvPr>
          <p:cNvSpPr txBox="1">
            <a:spLocks/>
          </p:cNvSpPr>
          <p:nvPr/>
        </p:nvSpPr>
        <p:spPr>
          <a:xfrm>
            <a:off x="16211" y="4588624"/>
            <a:ext cx="1905839" cy="399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UC03: Cs</a:t>
            </a:r>
            <a:r>
              <a:rPr lang="en-US" sz="2000" baseline="-25000" dirty="0">
                <a:latin typeface="+mj-lt"/>
              </a:rPr>
              <a:t>3</a:t>
            </a:r>
            <a:r>
              <a:rPr lang="en-US" sz="2000" dirty="0">
                <a:latin typeface="+mj-lt"/>
              </a:rPr>
              <a:t>Sb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50D4B6-37A4-D06C-174A-06E748EFD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Semiconductor Photocathodes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6DA97-18A8-1C1F-6C2F-237AFA039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1362" y="820068"/>
            <a:ext cx="10120637" cy="2238395"/>
          </a:xfrm>
        </p:spPr>
        <p:txBody>
          <a:bodyPr>
            <a:normAutofit/>
          </a:bodyPr>
          <a:lstStyle/>
          <a:p>
            <a:r>
              <a:rPr lang="en-US" dirty="0"/>
              <a:t>Load-lock chamber behind RF permits exchange of air sensitive cathode under UHV conditions (&lt;1e-9 Torr)</a:t>
            </a:r>
          </a:p>
          <a:p>
            <a:pPr lvl="1"/>
            <a:r>
              <a:rPr lang="en-US" dirty="0"/>
              <a:t>1 Cs-</a:t>
            </a:r>
            <a:r>
              <a:rPr lang="en-US" dirty="0" err="1"/>
              <a:t>Te</a:t>
            </a:r>
            <a:r>
              <a:rPr lang="en-US" dirty="0"/>
              <a:t> &amp; 2 Cs3Sb cathodes grown at SLAC &amp; transported to UCLA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708E74-083E-74AF-EA60-37A02650C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E6D616-1878-4C19-651D-516354FC5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5</a:t>
            </a:fld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02ABFD2-D851-9438-EAA2-A12E312396E4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1626154" y="5468497"/>
            <a:ext cx="1955246" cy="20689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127F254-EFD2-6370-376A-3FD1A880B6F2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1614952" y="3765595"/>
            <a:ext cx="2195048" cy="152808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2288607-F6C8-8311-F885-514793843ADB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1640795" y="1954892"/>
            <a:ext cx="2474005" cy="315050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metal object&#10;&#10;AI-generated content may be incorrect.">
            <a:extLst>
              <a:ext uri="{FF2B5EF4-FFF2-40B4-BE49-F238E27FC236}">
                <a16:creationId xmlns:a16="http://schemas.microsoft.com/office/drawing/2014/main" id="{2984F976-EEDA-1C2F-8558-58B7D8478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906" y="3108572"/>
            <a:ext cx="1314046" cy="131404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Picture 11" descr="A close-up of a metal object&#10;&#10;AI-generated content may be incorrect.">
            <a:extLst>
              <a:ext uri="{FF2B5EF4-FFF2-40B4-BE49-F238E27FC236}">
                <a16:creationId xmlns:a16="http://schemas.microsoft.com/office/drawing/2014/main" id="{C7131E65-94B4-CFAA-7C6F-26251B82BD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749" y="1297869"/>
            <a:ext cx="1314046" cy="131404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3" name="Picture 12" descr="A close up of a camera lens&#10;&#10;AI-generated content may be incorrect.">
            <a:extLst>
              <a:ext uri="{FF2B5EF4-FFF2-40B4-BE49-F238E27FC236}">
                <a16:creationId xmlns:a16="http://schemas.microsoft.com/office/drawing/2014/main" id="{FB7136F7-4CFE-2D3F-D6D8-6BE8007A6D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108" y="5018365"/>
            <a:ext cx="1314046" cy="131404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10F20D-9B4B-10CA-80E3-17742D6CEB37}"/>
              </a:ext>
            </a:extLst>
          </p:cNvPr>
          <p:cNvSpPr txBox="1">
            <a:spLocks/>
          </p:cNvSpPr>
          <p:nvPr/>
        </p:nvSpPr>
        <p:spPr>
          <a:xfrm>
            <a:off x="51886" y="884741"/>
            <a:ext cx="1905839" cy="399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UC04: Cs</a:t>
            </a:r>
            <a:r>
              <a:rPr lang="en-US" sz="2000" baseline="-25000" dirty="0">
                <a:latin typeface="+mj-lt"/>
              </a:rPr>
              <a:t>3</a:t>
            </a:r>
            <a:r>
              <a:rPr lang="en-US" sz="2000" dirty="0">
                <a:latin typeface="+mj-lt"/>
              </a:rPr>
              <a:t>Sb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1F99017-945B-C9D1-FF45-5DCB032A618C}"/>
              </a:ext>
            </a:extLst>
          </p:cNvPr>
          <p:cNvSpPr txBox="1">
            <a:spLocks/>
          </p:cNvSpPr>
          <p:nvPr/>
        </p:nvSpPr>
        <p:spPr>
          <a:xfrm>
            <a:off x="70716" y="2741282"/>
            <a:ext cx="1905839" cy="399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UC01: Cs-</a:t>
            </a:r>
            <a:r>
              <a:rPr lang="en-US" sz="2000" dirty="0" err="1">
                <a:latin typeface="+mj-lt"/>
              </a:rPr>
              <a:t>Te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1433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D2A615CA-B6F0-7C1B-E586-5FC48AAE0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8070" y="948884"/>
            <a:ext cx="2297860" cy="9228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8C7334-6EDA-0545-24D4-92958A379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Analytic Analysis of Solenoid Scan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8AA33-DF98-11DF-C731-978F40B08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88208"/>
            <a:ext cx="8839199" cy="1778792"/>
          </a:xfrm>
        </p:spPr>
        <p:txBody>
          <a:bodyPr>
            <a:normAutofit/>
          </a:bodyPr>
          <a:lstStyle/>
          <a:p>
            <a:r>
              <a:rPr lang="en-US" dirty="0"/>
              <a:t>95% emittance extracted from solenoid scan using linear transport formalism</a:t>
            </a:r>
          </a:p>
          <a:p>
            <a:pPr lvl="1"/>
            <a:r>
              <a:rPr lang="en-US" dirty="0"/>
              <a:t>Low charge (&lt;100fC) and short pulse  (&lt;1ps) minimize emittance growth from Coulomb force and RF field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8396D-5EDC-CA8A-4C20-E1F7089BA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8FE7D-7604-5B1A-C30E-D26496A78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18AB5BC-7A9C-DCD6-AFC1-C9E670D8D8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999" r="3999" b="3600"/>
          <a:stretch>
            <a:fillRect/>
          </a:stretch>
        </p:blipFill>
        <p:spPr>
          <a:xfrm>
            <a:off x="4267200" y="2660073"/>
            <a:ext cx="3941265" cy="36333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581A47E-67E3-A817-0600-0456C0D4577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7042" b="18288"/>
          <a:stretch>
            <a:fillRect/>
          </a:stretch>
        </p:blipFill>
        <p:spPr>
          <a:xfrm>
            <a:off x="8359641" y="1932395"/>
            <a:ext cx="3832360" cy="40716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B20F55-7775-4421-2094-D5533A97E4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" y="2587983"/>
            <a:ext cx="4020932" cy="371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41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74A37-C8F7-876F-8AE7-523A70B13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A2D5108-7D1C-6923-45A0-94F5BBD7C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5" r="1897"/>
          <a:stretch>
            <a:fillRect/>
          </a:stretch>
        </p:blipFill>
        <p:spPr>
          <a:xfrm>
            <a:off x="5025050" y="3276600"/>
            <a:ext cx="7166950" cy="321746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023512-F973-9199-1E31-80E507BBC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Surrogate Model &amp; Degeneracies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B17CA-6C40-FFBF-8345-449736AB4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73" y="838200"/>
            <a:ext cx="5112327" cy="5655864"/>
          </a:xfrm>
        </p:spPr>
        <p:txBody>
          <a:bodyPr>
            <a:normAutofit/>
          </a:bodyPr>
          <a:lstStyle/>
          <a:p>
            <a:r>
              <a:rPr lang="en-US" dirty="0"/>
              <a:t>RF focusing from the re-entrance of the cathode plug is degenerate with the MTE</a:t>
            </a:r>
          </a:p>
          <a:p>
            <a:r>
              <a:rPr lang="en-US" dirty="0"/>
              <a:t>Neural Net trained on a library of General Particle Tracer simulations that span the input space of the RF gun gives a fast surrogate model of the RF gun</a:t>
            </a:r>
          </a:p>
          <a:p>
            <a:pPr lvl="1"/>
            <a:r>
              <a:rPr lang="en-US" dirty="0"/>
              <a:t>Laser shape &amp; duration (FWHM)</a:t>
            </a:r>
          </a:p>
          <a:p>
            <a:pPr lvl="1"/>
            <a:r>
              <a:rPr lang="en-US" dirty="0"/>
              <a:t>MTE &amp; charge</a:t>
            </a:r>
          </a:p>
          <a:p>
            <a:pPr lvl="1"/>
            <a:r>
              <a:rPr lang="en-US" dirty="0"/>
              <a:t>Gun phase &amp; power</a:t>
            </a:r>
          </a:p>
          <a:p>
            <a:pPr lvl="1"/>
            <a:r>
              <a:rPr lang="en-US" dirty="0"/>
              <a:t>Cathode plug position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CF1C7-6E45-DCCE-F77A-7D6CF55D4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5CC7-0032-8967-60C1-90F4D4A64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F91BAA-71DA-6B70-5F50-ED5C36F1D5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0210" b="20303"/>
          <a:stretch>
            <a:fillRect/>
          </a:stretch>
        </p:blipFill>
        <p:spPr>
          <a:xfrm>
            <a:off x="6359236" y="815296"/>
            <a:ext cx="4613564" cy="246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04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074CAD6-0475-806F-7B0A-469F6824A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2868436"/>
            <a:ext cx="7674005" cy="12193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F8545E-8528-961B-1291-CD1E6C1F5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MCMC Methods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2894FA-3422-B8DE-8FF0-9CD1D296032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886" y="838200"/>
                <a:ext cx="12181114" cy="5638800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Markov Chain Monte Carlo (MCMC) methods use Bayesian inference to retrieve posterior probability distributions of the model parameters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dirty="0"/>
                  <a:t> given the data set D</a:t>
                </a:r>
              </a:p>
              <a:p>
                <a:pPr lvl="1"/>
                <a:r>
                  <a:rPr lang="en-US" dirty="0"/>
                  <a:t>Information on measured parameters (charge, gun phase, …) enter through prior probabilities</a:t>
                </a:r>
              </a:p>
              <a:p>
                <a:pPr lvl="1"/>
                <a:endParaRPr lang="en-US" dirty="0"/>
              </a:p>
              <a:p>
                <a:pPr lvl="1"/>
                <a:endParaRPr lang="en-US" dirty="0"/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GW-MCMC algorithm uses an ensemble of simultaneous walkers</a:t>
                </a:r>
              </a:p>
              <a:p>
                <a:pPr lvl="1"/>
                <a:r>
                  <a:rPr lang="en-US" dirty="0"/>
                  <a:t>Walkers talk to each other &amp; give collective effects</a:t>
                </a:r>
              </a:p>
              <a:p>
                <a:pPr lvl="1"/>
                <a:r>
                  <a:rPr lang="en-US" dirty="0"/>
                  <a:t>Affine invariance means the algorithm works well on oddly shaped spaces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2894FA-3422-B8DE-8FF0-9CD1D29603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886" y="838200"/>
                <a:ext cx="12181114" cy="5638800"/>
              </a:xfrm>
              <a:blipFill>
                <a:blip r:embed="rId4"/>
                <a:stretch>
                  <a:fillRect l="-901" t="-19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33DC-1B34-5317-520A-E858C68E3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217983-BCB0-1B6F-65D6-A06EA4CB6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9ACD41E9-C1A6-8581-0DFD-101C3F7D8C70}"/>
              </a:ext>
            </a:extLst>
          </p:cNvPr>
          <p:cNvSpPr/>
          <p:nvPr/>
        </p:nvSpPr>
        <p:spPr>
          <a:xfrm rot="16200000">
            <a:off x="3048000" y="2819403"/>
            <a:ext cx="381000" cy="2362200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64DEBE8C-7B01-B956-748B-CCAFAFA19A92}"/>
              </a:ext>
            </a:extLst>
          </p:cNvPr>
          <p:cNvSpPr/>
          <p:nvPr/>
        </p:nvSpPr>
        <p:spPr>
          <a:xfrm rot="16200000">
            <a:off x="6210300" y="2857502"/>
            <a:ext cx="381000" cy="2286000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058CC184-2547-3159-AEA5-F6523DBE8BA5}"/>
              </a:ext>
            </a:extLst>
          </p:cNvPr>
          <p:cNvSpPr/>
          <p:nvPr/>
        </p:nvSpPr>
        <p:spPr>
          <a:xfrm rot="16200000">
            <a:off x="8273565" y="3171093"/>
            <a:ext cx="381000" cy="165881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6E50B2-07A1-5519-9921-75B42BBF8700}"/>
              </a:ext>
            </a:extLst>
          </p:cNvPr>
          <p:cNvSpPr txBox="1"/>
          <p:nvPr/>
        </p:nvSpPr>
        <p:spPr>
          <a:xfrm>
            <a:off x="2370992" y="4160478"/>
            <a:ext cx="1658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Posterior probability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70F344-4AA6-4B82-DADB-6E8A1ACF5B54}"/>
              </a:ext>
            </a:extLst>
          </p:cNvPr>
          <p:cNvSpPr txBox="1"/>
          <p:nvPr/>
        </p:nvSpPr>
        <p:spPr>
          <a:xfrm>
            <a:off x="5495193" y="4231662"/>
            <a:ext cx="1658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Likelihood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5C5381-56B8-0220-F76C-01519BC5C2A5}"/>
              </a:ext>
            </a:extLst>
          </p:cNvPr>
          <p:cNvSpPr txBox="1"/>
          <p:nvPr/>
        </p:nvSpPr>
        <p:spPr>
          <a:xfrm>
            <a:off x="7634654" y="4168914"/>
            <a:ext cx="1658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Prior probability</a:t>
            </a:r>
          </a:p>
        </p:txBody>
      </p:sp>
    </p:spTree>
    <p:extLst>
      <p:ext uri="{BB962C8B-B14F-4D97-AF65-F5344CB8AC3E}">
        <p14:creationId xmlns:p14="http://schemas.microsoft.com/office/powerpoint/2010/main" val="3136143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5369EBD-EC75-CF14-CB24-7A47D1787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" y="826863"/>
            <a:ext cx="6698673" cy="56501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9B68C6-0DFB-63C4-31F4-95CFAC0C5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MCMC results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207DA-AE59-3E09-50A5-18C2BA3C6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832A1A-49C9-C1C0-2FE3-BADADA8C9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817FDF8-2987-6A6B-7E4A-12A11D7B5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3250325"/>
            <a:ext cx="4876800" cy="322667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1B0F92C-22F4-FC77-E4DE-84F8777FD731}"/>
              </a:ext>
            </a:extLst>
          </p:cNvPr>
          <p:cNvSpPr/>
          <p:nvPr/>
        </p:nvSpPr>
        <p:spPr>
          <a:xfrm>
            <a:off x="1295400" y="808037"/>
            <a:ext cx="3927763" cy="234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EF31E-E32C-B57A-D65D-A581AAA15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3400" y="918371"/>
            <a:ext cx="7772400" cy="4495800"/>
          </a:xfrm>
        </p:spPr>
        <p:txBody>
          <a:bodyPr>
            <a:normAutofit/>
          </a:bodyPr>
          <a:lstStyle/>
          <a:p>
            <a:r>
              <a:rPr lang="en-US" dirty="0"/>
              <a:t>Fit measured data from Cs-</a:t>
            </a:r>
            <a:r>
              <a:rPr lang="en-US" dirty="0" err="1"/>
              <a:t>Te</a:t>
            </a:r>
            <a:r>
              <a:rPr lang="en-US" dirty="0"/>
              <a:t> with a 2 stage MCMC routine:</a:t>
            </a:r>
          </a:p>
          <a:p>
            <a:pPr lvl="1"/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stage is run with a uniform distribution of walkers in the input space</a:t>
            </a:r>
          </a:p>
          <a:p>
            <a:pPr lvl="1"/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stage used regions of high likelihood from the 1</a:t>
            </a:r>
            <a:r>
              <a:rPr lang="en-US" baseline="30000" dirty="0"/>
              <a:t>st</a:t>
            </a:r>
            <a:r>
              <a:rPr lang="en-US" dirty="0"/>
              <a:t> stage to seed ½ of the walkers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186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C8184-0B5D-15AC-35D3-1244DB2CC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30A4BAC-D1D6-17B1-02C8-7562F9E533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846" b="18275"/>
          <a:stretch>
            <a:fillRect/>
          </a:stretch>
        </p:blipFill>
        <p:spPr>
          <a:xfrm>
            <a:off x="76200" y="1013708"/>
            <a:ext cx="6553200" cy="56046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D891AB-DB94-4C79-456D-1968DCA74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MCMC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7AADA-AD50-F38D-42B5-766071FC5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0" y="918371"/>
            <a:ext cx="7162800" cy="4495800"/>
          </a:xfrm>
        </p:spPr>
        <p:txBody>
          <a:bodyPr>
            <a:normAutofit/>
          </a:bodyPr>
          <a:lstStyle/>
          <a:p>
            <a:r>
              <a:rPr lang="en-US" dirty="0"/>
              <a:t>Fit measured data from Cs-</a:t>
            </a:r>
            <a:r>
              <a:rPr lang="en-US" dirty="0" err="1"/>
              <a:t>Te</a:t>
            </a:r>
            <a:r>
              <a:rPr lang="en-US" dirty="0"/>
              <a:t> with a 2 stage MCMC routine:</a:t>
            </a:r>
          </a:p>
          <a:p>
            <a:pPr lvl="1"/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stage is run with a uniform distribution of walkers in the input space</a:t>
            </a:r>
          </a:p>
          <a:p>
            <a:pPr lvl="1"/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stage used regions of high likelihood from the 1</a:t>
            </a:r>
            <a:r>
              <a:rPr lang="en-US" baseline="30000" dirty="0"/>
              <a:t>st</a:t>
            </a:r>
            <a:r>
              <a:rPr lang="en-US" dirty="0"/>
              <a:t> stage to seed ½ of the walkers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06E38-D1FC-10FE-7146-D4D3C8B61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107276-7690-E1F2-D587-7D7E2C2AF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6CB7098-E0E0-99E5-7745-03EFA446AC30}"/>
              </a:ext>
            </a:extLst>
          </p:cNvPr>
          <p:cNvSpPr/>
          <p:nvPr/>
        </p:nvSpPr>
        <p:spPr>
          <a:xfrm>
            <a:off x="1322065" y="808794"/>
            <a:ext cx="37338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4EC76E6-CF54-F669-9732-8B6C51B91BA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182" r="79316" b="61965"/>
          <a:stretch>
            <a:fillRect/>
          </a:stretch>
        </p:blipFill>
        <p:spPr>
          <a:xfrm>
            <a:off x="6629400" y="3429000"/>
            <a:ext cx="3200400" cy="30012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0967D8F-809D-8830-5C14-EA0E9507B3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011" t="7182" r="52646" b="61965"/>
          <a:stretch>
            <a:fillRect/>
          </a:stretch>
        </p:blipFill>
        <p:spPr>
          <a:xfrm>
            <a:off x="9829800" y="3429000"/>
            <a:ext cx="2373909" cy="300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44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462D30-A0CF-83F4-142C-E2B679C431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692" b="6500"/>
          <a:stretch>
            <a:fillRect/>
          </a:stretch>
        </p:blipFill>
        <p:spPr>
          <a:xfrm>
            <a:off x="533400" y="4690492"/>
            <a:ext cx="2743200" cy="1371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B1B2E2-977E-CA17-9CBD-CEB789F7F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Space Charge Emittance Growth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89CC67-0CB4-B972-731F-753CCAB7C27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6218" y="960791"/>
                <a:ext cx="7927182" cy="3729701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Space charge emittance growth is only negligible for a small set of circumstances</a:t>
                </a:r>
              </a:p>
              <a:p>
                <a:pPr lvl="1"/>
                <a:r>
                  <a:rPr lang="en-US" dirty="0"/>
                  <a:t>Our far YAG screen cannot reconstruct the MTE because the beam is too dense for too long</a:t>
                </a:r>
              </a:p>
              <a:p>
                <a:pPr lvl="1"/>
                <a:r>
                  <a:rPr lang="en-US" dirty="0"/>
                  <a:t>Beam out of VHF guns is too soft (&lt;1MeV)</a:t>
                </a:r>
              </a:p>
              <a:p>
                <a:r>
                  <a:rPr lang="en-US" dirty="0"/>
                  <a:t>Rho parameter quantifies when a beam is emittance dominated (</a:t>
                </a:r>
                <a14:m>
                  <m:oMath xmlns:m="http://schemas.openxmlformats.org/officeDocument/2006/math">
                    <m:r>
                      <a:rPr lang="en-US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dirty="0"/>
                  <a:t>) or space charge dominated (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/>
                  <a:t>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89CC67-0CB4-B972-731F-753CCAB7C27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6218" y="960791"/>
                <a:ext cx="7927182" cy="3729701"/>
              </a:xfrm>
              <a:blipFill>
                <a:blip r:embed="rId4"/>
                <a:stretch>
                  <a:fillRect l="-1307" t="-2946" r="-24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4D483-1445-9D64-FC62-AD90A089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F06DE2-A72E-C3C2-6A00-F985E830C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11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6B6AFBDF-17F7-40E5-0BB2-9F38B56112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86199306"/>
                  </p:ext>
                </p:extLst>
              </p:nvPr>
            </p:nvGraphicFramePr>
            <p:xfrm>
              <a:off x="3733800" y="4927525"/>
              <a:ext cx="6818709" cy="10972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77517">
                      <a:extLst>
                        <a:ext uri="{9D8B030D-6E8A-4147-A177-3AD203B41FA5}">
                          <a16:colId xmlns:a16="http://schemas.microsoft.com/office/drawing/2014/main" val="2186768832"/>
                        </a:ext>
                      </a:extLst>
                    </a:gridCol>
                    <a:gridCol w="1479754">
                      <a:extLst>
                        <a:ext uri="{9D8B030D-6E8A-4147-A177-3AD203B41FA5}">
                          <a16:colId xmlns:a16="http://schemas.microsoft.com/office/drawing/2014/main" val="3289230606"/>
                        </a:ext>
                      </a:extLst>
                    </a:gridCol>
                    <a:gridCol w="1446393">
                      <a:extLst>
                        <a:ext uri="{9D8B030D-6E8A-4147-A177-3AD203B41FA5}">
                          <a16:colId xmlns:a16="http://schemas.microsoft.com/office/drawing/2014/main" val="282089130"/>
                        </a:ext>
                      </a:extLst>
                    </a:gridCol>
                    <a:gridCol w="2515045">
                      <a:extLst>
                        <a:ext uri="{9D8B030D-6E8A-4147-A177-3AD203B41FA5}">
                          <a16:colId xmlns:a16="http://schemas.microsoft.com/office/drawing/2014/main" val="1748062514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Screen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Position (m)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oMath>
                          </a14:m>
                          <a:r>
                            <a:rPr lang="en-US" sz="1800" dirty="0"/>
                            <a:t> at waist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Regime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51617935"/>
                      </a:ext>
                    </a:extLst>
                  </a:tr>
                  <a:tr h="3397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YAG 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1.3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0.42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Emittance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8318020"/>
                      </a:ext>
                    </a:extLst>
                  </a:tr>
                  <a:tr h="3397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YAG 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2.8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3.41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Space charge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665931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6B6AFBDF-17F7-40E5-0BB2-9F38B56112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86199306"/>
                  </p:ext>
                </p:extLst>
              </p:nvPr>
            </p:nvGraphicFramePr>
            <p:xfrm>
              <a:off x="3733800" y="4927525"/>
              <a:ext cx="6818709" cy="10972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77517">
                      <a:extLst>
                        <a:ext uri="{9D8B030D-6E8A-4147-A177-3AD203B41FA5}">
                          <a16:colId xmlns:a16="http://schemas.microsoft.com/office/drawing/2014/main" val="2186768832"/>
                        </a:ext>
                      </a:extLst>
                    </a:gridCol>
                    <a:gridCol w="1479754">
                      <a:extLst>
                        <a:ext uri="{9D8B030D-6E8A-4147-A177-3AD203B41FA5}">
                          <a16:colId xmlns:a16="http://schemas.microsoft.com/office/drawing/2014/main" val="3289230606"/>
                        </a:ext>
                      </a:extLst>
                    </a:gridCol>
                    <a:gridCol w="1446393">
                      <a:extLst>
                        <a:ext uri="{9D8B030D-6E8A-4147-A177-3AD203B41FA5}">
                          <a16:colId xmlns:a16="http://schemas.microsoft.com/office/drawing/2014/main" val="282089130"/>
                        </a:ext>
                      </a:extLst>
                    </a:gridCol>
                    <a:gridCol w="2515045">
                      <a:extLst>
                        <a:ext uri="{9D8B030D-6E8A-4147-A177-3AD203B41FA5}">
                          <a16:colId xmlns:a16="http://schemas.microsoft.com/office/drawing/2014/main" val="174806251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Screen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Position (m)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97479" t="-6667" r="-174370" b="-2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Regime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51617935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YAG 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93416" t="-104918" r="-268724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97479" t="-104918" r="-174370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Emittance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8318020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YAG 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93416" t="-208333" r="-268724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97479" t="-208333" r="-174370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Space charge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665931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233BB99A-0E33-B245-9033-BAE8339F77C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391" r="15468" b="16709"/>
          <a:stretch>
            <a:fillRect/>
          </a:stretch>
        </p:blipFill>
        <p:spPr>
          <a:xfrm>
            <a:off x="8411052" y="930311"/>
            <a:ext cx="3563763" cy="385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50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C067B-0DF6-9A7B-3BFE-2A07569AF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F06E2-56E6-A77D-F324-411F84632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Intrinsic Emittance with Space Charge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481D7-0F33-A8FD-F607-11DB4ABED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838200"/>
            <a:ext cx="11430000" cy="2133600"/>
          </a:xfrm>
        </p:spPr>
        <p:txBody>
          <a:bodyPr>
            <a:normAutofit/>
          </a:bodyPr>
          <a:lstStyle/>
          <a:p>
            <a:r>
              <a:rPr lang="en-US" dirty="0"/>
              <a:t>Analytic reconstruction of the MTE fails for YAG3, but the MCMC routine can retrieve the MTE for scans taken on YAG3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BDBA3-11DC-0A37-A74C-0F8B75DEB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22F053-CBB0-0AEA-264A-108B302D0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D96D3A2-6B14-DA03-52F4-886947353B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7125" b="17474"/>
          <a:stretch>
            <a:fillRect/>
          </a:stretch>
        </p:blipFill>
        <p:spPr>
          <a:xfrm>
            <a:off x="6920345" y="1818274"/>
            <a:ext cx="4585855" cy="4585855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16D4AD7-232A-F337-1D41-19D868B5DEC6}"/>
              </a:ext>
            </a:extLst>
          </p:cNvPr>
          <p:cNvGrpSpPr>
            <a:grpSpLocks noChangeAspect="1"/>
          </p:cNvGrpSpPr>
          <p:nvPr/>
        </p:nvGrpSpPr>
        <p:grpSpPr>
          <a:xfrm>
            <a:off x="287251" y="2031888"/>
            <a:ext cx="4329700" cy="4158626"/>
            <a:chOff x="685800" y="914399"/>
            <a:chExt cx="4890654" cy="469741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6D9C032-43F2-77B5-7A28-BF45BCA004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153" t="866" r="57079" b="69617"/>
            <a:stretch>
              <a:fillRect/>
            </a:stretch>
          </p:blipFill>
          <p:spPr>
            <a:xfrm>
              <a:off x="990599" y="914399"/>
              <a:ext cx="4585855" cy="358140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6B8039D-BA06-C0BB-9D74-B32EFC78B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4763" t="90944" r="65499"/>
            <a:stretch>
              <a:fillRect/>
            </a:stretch>
          </p:blipFill>
          <p:spPr>
            <a:xfrm>
              <a:off x="685800" y="4514853"/>
              <a:ext cx="3806450" cy="1096961"/>
            </a:xfrm>
            <a:prstGeom prst="rect">
              <a:avLst/>
            </a:prstGeom>
          </p:spPr>
        </p:pic>
      </p:grpSp>
      <p:pic>
        <p:nvPicPr>
          <p:cNvPr id="22" name="Picture 21" descr="Green checkmark icon - Free green check mark icons">
            <a:extLst>
              <a:ext uri="{FF2B5EF4-FFF2-40B4-BE49-F238E27FC236}">
                <a16:creationId xmlns:a16="http://schemas.microsoft.com/office/drawing/2014/main" id="{BB62B2EC-81F9-C92C-090D-E6DAD0D6B9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2268905"/>
            <a:ext cx="915620" cy="915620"/>
          </a:xfrm>
          <a:prstGeom prst="rect">
            <a:avLst/>
          </a:prstGeom>
        </p:spPr>
      </p:pic>
      <p:pic>
        <p:nvPicPr>
          <p:cNvPr id="23" name="Picture 22" descr="Red X PNG Transparent Images Free Download | Vector Files | Pngtree">
            <a:extLst>
              <a:ext uri="{FF2B5EF4-FFF2-40B4-BE49-F238E27FC236}">
                <a16:creationId xmlns:a16="http://schemas.microsoft.com/office/drawing/2014/main" id="{3802D393-033E-7F51-94CD-42191F7169B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593" t="3892" r="9428" b="3290"/>
          <a:stretch>
            <a:fillRect/>
          </a:stretch>
        </p:blipFill>
        <p:spPr>
          <a:xfrm>
            <a:off x="7860103" y="2590800"/>
            <a:ext cx="1143001" cy="1263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C197114-AA97-C193-13D6-8F8D8E8765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697" t="1304" r="17244" b="86137"/>
          <a:stretch>
            <a:fillRect/>
          </a:stretch>
        </p:blipFill>
        <p:spPr>
          <a:xfrm>
            <a:off x="3352800" y="5265027"/>
            <a:ext cx="2743200" cy="87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56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7F6BFD70-C72A-50AE-C717-FF36B83B3D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52" b="2184"/>
          <a:stretch>
            <a:fillRect/>
          </a:stretch>
        </p:blipFill>
        <p:spPr>
          <a:xfrm>
            <a:off x="240251" y="1311262"/>
            <a:ext cx="4877851" cy="4630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2F6C0A-2779-B180-8AC5-E73382FE3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Intrinsic Emittance with a Long Pulse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E36FB-88B6-B4D0-3BB5-2033BC71B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9201" y="881162"/>
            <a:ext cx="7060838" cy="3145622"/>
          </a:xfrm>
        </p:spPr>
        <p:txBody>
          <a:bodyPr>
            <a:normAutofit/>
          </a:bodyPr>
          <a:lstStyle/>
          <a:p>
            <a:r>
              <a:rPr lang="en-US" dirty="0"/>
              <a:t>Simulate stretching the laser from 100 fs to 4.5 </a:t>
            </a:r>
            <a:r>
              <a:rPr lang="en-US" dirty="0" err="1"/>
              <a:t>ps</a:t>
            </a:r>
            <a:endParaRPr lang="en-US" dirty="0"/>
          </a:p>
          <a:p>
            <a:pPr lvl="1"/>
            <a:r>
              <a:rPr lang="en-US" dirty="0"/>
              <a:t>Suppress nonlinear photoemission near threshold</a:t>
            </a:r>
          </a:p>
          <a:p>
            <a:pPr lvl="1"/>
            <a:r>
              <a:rPr lang="en-US" dirty="0"/>
              <a:t>The RF gun will give a time varying transverse kick, resulting in a projected emittance growth for long beams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B0C50-D507-D61E-A8DE-9AA73707A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3BD12-F12C-4923-8F69-C4FB0BC81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4B67A2-4C5E-DB67-8F66-5699BED04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055" y="4196767"/>
            <a:ext cx="7001989" cy="21688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AE91B8A-DAC1-C5D5-891C-4F4FDC43C59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4153" t="96394" r="59341" b="-72"/>
          <a:stretch>
            <a:fillRect/>
          </a:stretch>
        </p:blipFill>
        <p:spPr>
          <a:xfrm>
            <a:off x="1219200" y="5895368"/>
            <a:ext cx="1143000" cy="24619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CCF4656-B53F-F8A0-F05B-94BA6E9AEC8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159" t="96393" r="15325" b="-72"/>
          <a:stretch>
            <a:fillRect/>
          </a:stretch>
        </p:blipFill>
        <p:spPr>
          <a:xfrm>
            <a:off x="3341149" y="5895367"/>
            <a:ext cx="1005191" cy="24619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7DA8571-C77A-FF5B-CD94-BB7D24EC78C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159" t="96393" r="15325" b="-72"/>
          <a:stretch>
            <a:fillRect/>
          </a:stretch>
        </p:blipFill>
        <p:spPr>
          <a:xfrm rot="16200000">
            <a:off x="-348541" y="4574645"/>
            <a:ext cx="1005191" cy="24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21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A36CD-187E-CB4F-50AC-B41D14527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Indirect Measure of Pulse Length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CA5A3-1BDC-8CF2-8257-D612376CD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8200"/>
            <a:ext cx="7921978" cy="5143500"/>
          </a:xfrm>
        </p:spPr>
        <p:txBody>
          <a:bodyPr>
            <a:normAutofit/>
          </a:bodyPr>
          <a:lstStyle/>
          <a:p>
            <a:r>
              <a:rPr lang="en-US" dirty="0"/>
              <a:t>The energy of the electron beam leaving the RF gun is correlated with the launch phase</a:t>
            </a:r>
          </a:p>
          <a:p>
            <a:pPr lvl="1"/>
            <a:r>
              <a:rPr lang="en-US" dirty="0"/>
              <a:t>A longer pulse will sample many different energies, especially at high phase, resulting in a larger energy spread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82E81-FCD3-99C4-CDE8-7FBD6EA28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2026/07/09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A975A4-489B-892B-A837-DCA1BB8D8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EA9F69-80BA-388E-D83D-F8A21D06E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721" y="1143001"/>
            <a:ext cx="3959079" cy="482346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094AD3E-DBE7-4FFF-C119-568AE9DBF5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779" r="3635"/>
          <a:stretch>
            <a:fillRect/>
          </a:stretch>
        </p:blipFill>
        <p:spPr>
          <a:xfrm>
            <a:off x="76199" y="2743200"/>
            <a:ext cx="7959197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0C3B4-47B4-E13E-C197-B465E7847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Time Response vs. Wavelength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3705E3-104A-688A-62D1-28AF40637E6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495800" y="914400"/>
                <a:ext cx="7696200" cy="4648200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The FWHM (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en-US" dirty="0"/>
                  <a:t>) of the electron beam emitted at each wavelength is fit using GPT simulations to calculate the time response (         )</a:t>
                </a:r>
              </a:p>
              <a:p>
                <a:r>
                  <a:rPr lang="en-US" dirty="0"/>
                  <a:t>Temporal broadening near threshold transitions to prompt emission when nonlinear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3705E3-104A-688A-62D1-28AF40637E6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95800" y="914400"/>
                <a:ext cx="7696200" cy="4648200"/>
              </a:xfrm>
              <a:blipFill>
                <a:blip r:embed="rId3"/>
                <a:stretch>
                  <a:fillRect l="-1426" t="-2228" r="-4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1DF01-6819-A05A-A9DA-3C38A3D70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2026/07/09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77190F-8459-5FED-4A4C-435868335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669B36EA-48B8-518F-23EF-937AB578ED9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495800" y="4547078"/>
              <a:ext cx="7543800" cy="1737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186768832"/>
                        </a:ext>
                      </a:extLst>
                    </a:gridCol>
                    <a:gridCol w="1804147">
                      <a:extLst>
                        <a:ext uri="{9D8B030D-6E8A-4147-A177-3AD203B41FA5}">
                          <a16:colId xmlns:a16="http://schemas.microsoft.com/office/drawing/2014/main" val="3289230606"/>
                        </a:ext>
                      </a:extLst>
                    </a:gridCol>
                    <a:gridCol w="2144806">
                      <a:extLst>
                        <a:ext uri="{9D8B030D-6E8A-4147-A177-3AD203B41FA5}">
                          <a16:colId xmlns:a16="http://schemas.microsoft.com/office/drawing/2014/main" val="282089130"/>
                        </a:ext>
                      </a:extLst>
                    </a:gridCol>
                    <a:gridCol w="2070847">
                      <a:extLst>
                        <a:ext uri="{9D8B030D-6E8A-4147-A177-3AD203B41FA5}">
                          <a16:colId xmlns:a16="http://schemas.microsoft.com/office/drawing/2014/main" val="1748062514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Wavelength (nm)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Laser Pulse Length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Electron Pulse Length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Time Response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51617935"/>
                      </a:ext>
                    </a:extLst>
                  </a:tr>
                  <a:tr h="3397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260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100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±10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450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±20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+mn-ea"/>
                                  </a:rPr>
                                  <m:t>460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±40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8318020"/>
                      </a:ext>
                    </a:extLst>
                  </a:tr>
                  <a:tr h="3397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300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50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±20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1000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±200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985±120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6659310"/>
                      </a:ext>
                    </a:extLst>
                  </a:tr>
                  <a:tr h="3397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350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50</m:t>
                                </m:r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±20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300−700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350−700</m:t>
                                </m:r>
                              </m:oMath>
                            </m:oMathPara>
                          </a14:m>
                          <a:endParaRPr lang="en-US" sz="18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5444042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669B36EA-48B8-518F-23EF-937AB578ED9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18903886"/>
                  </p:ext>
                </p:extLst>
              </p:nvPr>
            </p:nvGraphicFramePr>
            <p:xfrm>
              <a:off x="4495800" y="4547078"/>
              <a:ext cx="7543800" cy="1737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186768832"/>
                        </a:ext>
                      </a:extLst>
                    </a:gridCol>
                    <a:gridCol w="1804147">
                      <a:extLst>
                        <a:ext uri="{9D8B030D-6E8A-4147-A177-3AD203B41FA5}">
                          <a16:colId xmlns:a16="http://schemas.microsoft.com/office/drawing/2014/main" val="3289230606"/>
                        </a:ext>
                      </a:extLst>
                    </a:gridCol>
                    <a:gridCol w="2144806">
                      <a:extLst>
                        <a:ext uri="{9D8B030D-6E8A-4147-A177-3AD203B41FA5}">
                          <a16:colId xmlns:a16="http://schemas.microsoft.com/office/drawing/2014/main" val="282089130"/>
                        </a:ext>
                      </a:extLst>
                    </a:gridCol>
                    <a:gridCol w="2070847">
                      <a:extLst>
                        <a:ext uri="{9D8B030D-6E8A-4147-A177-3AD203B41FA5}">
                          <a16:colId xmlns:a16="http://schemas.microsoft.com/office/drawing/2014/main" val="1748062514"/>
                        </a:ext>
                      </a:extLst>
                    </a:gridCol>
                  </a:tblGrid>
                  <a:tr h="64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Wavelength (nm)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Laser Pulse Length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Electron Pulse Length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514324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/>
                            <a:t>Time Response (fs)</a:t>
                          </a: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96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51617935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260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4797" t="-178689" r="-234797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55398" t="-178689" r="-97443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64412" t="-178689" r="-882" b="-2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8318020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300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4797" t="-283333" r="-234797" b="-1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55398" t="-283333" r="-97443" b="-1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64412" t="-283333" r="-882" b="-128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6659310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350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4797" t="-383333" r="-234797" b="-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55398" t="-383333" r="-97443" b="-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64412" t="-383333" r="-882" b="-28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5444042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0096E5D5-DEB1-6A4B-28F9-A654314543C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8234" t="6522" r="3681"/>
          <a:stretch>
            <a:fillRect/>
          </a:stretch>
        </p:blipFill>
        <p:spPr>
          <a:xfrm>
            <a:off x="76200" y="1447800"/>
            <a:ext cx="4276072" cy="49955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AEE2D2-6825-A100-0F96-1B46683AE8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3170656"/>
            <a:ext cx="4109720" cy="10379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C41EAC-2D73-3B6A-019C-4FB1C36935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016" t="33918" r="78949" b="21697"/>
          <a:stretch>
            <a:fillRect/>
          </a:stretch>
        </p:blipFill>
        <p:spPr>
          <a:xfrm>
            <a:off x="6781800" y="965283"/>
            <a:ext cx="457200" cy="36517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41DEAE-0923-DA51-C712-71DFB04C6E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2320" y="1767631"/>
            <a:ext cx="609600" cy="36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93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FE799-359A-8618-FA7B-053B3A662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Conclusion &amp;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F6FF7-033E-7BD2-E764-1D16A83BE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95400"/>
            <a:ext cx="11277600" cy="4941476"/>
          </a:xfrm>
        </p:spPr>
        <p:txBody>
          <a:bodyPr>
            <a:normAutofit/>
          </a:bodyPr>
          <a:lstStyle/>
          <a:p>
            <a:r>
              <a:rPr lang="en-US" dirty="0"/>
              <a:t>We plan to use these techniques to characterize advanced semiconductor cathodes in the Pegasus RF gun to push towards a 6D characterization of photocathode performance in an RF gun</a:t>
            </a:r>
          </a:p>
          <a:p>
            <a:pPr lvl="1"/>
            <a:r>
              <a:rPr lang="en-US" dirty="0"/>
              <a:t>Most useful for long pulse analysis close to threshold</a:t>
            </a:r>
          </a:p>
          <a:p>
            <a:pPr lvl="1"/>
            <a:r>
              <a:rPr lang="en-US" dirty="0"/>
              <a:t>Next batch of cathodes coming to UCLA early fall from both SLAC &amp; ASU</a:t>
            </a:r>
          </a:p>
          <a:p>
            <a:r>
              <a:rPr lang="en-US" dirty="0"/>
              <a:t>Future expansions</a:t>
            </a:r>
          </a:p>
          <a:p>
            <a:pPr lvl="1"/>
            <a:r>
              <a:rPr lang="en-US" dirty="0"/>
              <a:t>More accurate treatment of the initial charge distribution</a:t>
            </a:r>
          </a:p>
          <a:p>
            <a:pPr lvl="1"/>
            <a:r>
              <a:rPr lang="en-US" dirty="0"/>
              <a:t>Train NN that spans a larger input space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012B7-A066-B575-14EE-F956FE670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F8F15D-F699-EF37-4551-B86F9083E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538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CC940-1703-D44F-52E9-1A1209EE743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990600"/>
            <a:ext cx="5682378" cy="5334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PBPL</a:t>
            </a:r>
          </a:p>
          <a:p>
            <a:pPr lvl="1"/>
            <a:r>
              <a:rPr lang="en-US" dirty="0"/>
              <a:t>Advisor: Pietro Musumeci</a:t>
            </a:r>
          </a:p>
          <a:p>
            <a:pPr lvl="1"/>
            <a:r>
              <a:rPr lang="en-US" dirty="0"/>
              <a:t>Support from post docs &amp; students</a:t>
            </a:r>
          </a:p>
          <a:p>
            <a:pPr lvl="1"/>
            <a:r>
              <a:rPr lang="en-US" dirty="0"/>
              <a:t>Past PBPL students who have worked on this project: Eric Cropp, Gilles Silvi</a:t>
            </a:r>
          </a:p>
          <a:p>
            <a:r>
              <a:rPr lang="en-US" dirty="0"/>
              <a:t>Collaborators who have or will grow cathodes for testing at UCLA</a:t>
            </a:r>
          </a:p>
          <a:p>
            <a:pPr lvl="1"/>
            <a:r>
              <a:rPr lang="en-US" dirty="0"/>
              <a:t>SLAC: T. Vecchione &amp; G. Adhikari</a:t>
            </a:r>
          </a:p>
          <a:p>
            <a:pPr lvl="1"/>
            <a:r>
              <a:rPr lang="en-US" dirty="0"/>
              <a:t>Cornell: Maxson Lab</a:t>
            </a:r>
          </a:p>
          <a:p>
            <a:pPr lvl="1"/>
            <a:r>
              <a:rPr lang="en-US" dirty="0"/>
              <a:t>ASU: Karkare Lab</a:t>
            </a:r>
          </a:p>
          <a:p>
            <a:r>
              <a:rPr lang="en-US" dirty="0"/>
              <a:t>Funding</a:t>
            </a:r>
          </a:p>
          <a:p>
            <a:pPr lvl="1"/>
            <a:r>
              <a:rPr lang="en-US" dirty="0"/>
              <a:t>CBB/NSF</a:t>
            </a:r>
          </a:p>
          <a:p>
            <a:pPr lvl="1"/>
            <a:r>
              <a:rPr lang="en-US" dirty="0"/>
              <a:t>DOE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E53235-C0C8-E48C-B139-BE95DA782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Acknowledgments</a:t>
            </a:r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584EF2CC-12A8-D3AA-86F9-CED26DE65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2026/07/28</a:t>
            </a:r>
            <a:endParaRPr lang="en-US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3A4138FF-3F56-4315-B488-4BB8F308E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17" name="Picture 2" descr="SLAC National Accelerator Laboratory primary logo">
            <a:extLst>
              <a:ext uri="{FF2B5EF4-FFF2-40B4-BE49-F238E27FC236}">
                <a16:creationId xmlns:a16="http://schemas.microsoft.com/office/drawing/2014/main" id="{39704854-FE76-81C8-68FE-7AA5AF88DC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10" b="31997"/>
          <a:stretch>
            <a:fillRect/>
          </a:stretch>
        </p:blipFill>
        <p:spPr bwMode="auto">
          <a:xfrm>
            <a:off x="6390409" y="1100148"/>
            <a:ext cx="4810991" cy="118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D2BD6236-508D-6ACE-374A-3D39C0AEF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632" y="2286000"/>
            <a:ext cx="19431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95E49095-EEE8-6471-248A-0626E1E4A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316" y="24003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F2A8D0F-B26C-FD49-385A-73D549B0A61F}"/>
              </a:ext>
            </a:extLst>
          </p:cNvPr>
          <p:cNvGrpSpPr/>
          <p:nvPr/>
        </p:nvGrpSpPr>
        <p:grpSpPr>
          <a:xfrm>
            <a:off x="8192707" y="4652150"/>
            <a:ext cx="3161093" cy="1355203"/>
            <a:chOff x="5291611" y="4969397"/>
            <a:chExt cx="3090389" cy="1279003"/>
          </a:xfrm>
        </p:grpSpPr>
        <p:pic>
          <p:nvPicPr>
            <p:cNvPr id="4" name="Picture 2" descr="the cbb banner reduced in size">
              <a:extLst>
                <a:ext uri="{FF2B5EF4-FFF2-40B4-BE49-F238E27FC236}">
                  <a16:creationId xmlns:a16="http://schemas.microsoft.com/office/drawing/2014/main" id="{54B45363-AA95-2908-54F4-B8A43A73517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57"/>
            <a:stretch>
              <a:fillRect/>
            </a:stretch>
          </p:blipFill>
          <p:spPr bwMode="auto">
            <a:xfrm>
              <a:off x="6639898" y="4972050"/>
              <a:ext cx="1742102" cy="1276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A rainbow colored circular design&#10;&#10;AI-generated content may be incorrect.">
              <a:extLst>
                <a:ext uri="{FF2B5EF4-FFF2-40B4-BE49-F238E27FC236}">
                  <a16:creationId xmlns:a16="http://schemas.microsoft.com/office/drawing/2014/main" id="{2BEE119A-DD5A-2DC3-056D-16A43C5A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91611" y="4969397"/>
              <a:ext cx="1310247" cy="1276350"/>
            </a:xfrm>
            <a:prstGeom prst="rect">
              <a:avLst/>
            </a:prstGeom>
          </p:spPr>
        </p:pic>
      </p:grpSp>
      <p:pic>
        <p:nvPicPr>
          <p:cNvPr id="7" name="Picture 2">
            <a:extLst>
              <a:ext uri="{FF2B5EF4-FFF2-40B4-BE49-F238E27FC236}">
                <a16:creationId xmlns:a16="http://schemas.microsoft.com/office/drawing/2014/main" id="{783417FB-EFD9-63ED-10B3-00B3933D9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493989"/>
            <a:ext cx="159983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OE Logo with seal full color">
            <a:extLst>
              <a:ext uri="{FF2B5EF4-FFF2-40B4-BE49-F238E27FC236}">
                <a16:creationId xmlns:a16="http://schemas.microsoft.com/office/drawing/2014/main" id="{B8380370-7E3B-829C-D3C6-42773BAC86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2032"/>
          <a:stretch>
            <a:fillRect/>
          </a:stretch>
        </p:blipFill>
        <p:spPr bwMode="auto">
          <a:xfrm>
            <a:off x="4724400" y="4518122"/>
            <a:ext cx="1518021" cy="155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888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E4D05C1-DBE1-B374-1AD7-1C9F2D0507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260"/>
          <a:stretch>
            <a:fillRect/>
          </a:stretch>
        </p:blipFill>
        <p:spPr>
          <a:xfrm>
            <a:off x="761999" y="1905000"/>
            <a:ext cx="10621722" cy="4572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96D44C-168C-7FF0-72BD-CE6E91862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Boersch</a:t>
            </a:r>
            <a:r>
              <a:rPr lang="en-US" dirty="0"/>
              <a:t> Effect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C7514-1478-D432-3814-E93493286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04598"/>
            <a:ext cx="11277600" cy="2438400"/>
          </a:xfrm>
        </p:spPr>
        <p:txBody>
          <a:bodyPr/>
          <a:lstStyle/>
          <a:p>
            <a:r>
              <a:rPr lang="en-US" dirty="0"/>
              <a:t>Coulomb repulsion of the electron beam will increase the energy spread if too dense</a:t>
            </a:r>
          </a:p>
          <a:p>
            <a:pPr lvl="1"/>
            <a:r>
              <a:rPr lang="en-US" dirty="0"/>
              <a:t>Correlation plots show this effect becomes negligible as the beam is stretched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A09682-590E-C75B-60FC-0BEF6B1C3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2026/07/09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A3FC15-4A52-F1C0-8EAA-E0B261C62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EFD5-3880-4F16-9559-E3049808D55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0506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022506"/>
  <p:tag name="ORIGINALWIDTH" val=" 13.06096"/>
  <p:tag name="LATEXADDIN" val="\documentclass{article}&#10;\usepackage{amsmath}&#10;\pagestyle{empty}&#10;\begin{document}&#10;&#10;&#10;RF gun&#10;&#10;\end{document}"/>
  <p:tag name="IGUANATEXSIZE" val="12"/>
  <p:tag name="IGUANATEXCURSOR" val="88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  <p:tag name="EMFCHILD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56437"/>
  <p:tag name="ORIGINALWIDTH" val=" 15.5668"/>
  <p:tag name="EMFCHIL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5"/>
  <p:tag name="ORIGINALWIDTH" val=" 35.68721"/>
  <p:tag name="OUTPUTTYPE" val="SVG"/>
  <p:tag name="IGUANATEXVERSION" val="162"/>
  <p:tag name="LATEXADDIN" val="\documentclass{article}&#10;\usepackage{amsmath}&#10;\pagestyle{empty}&#10;\begin{document}&#10;&#10;&#10;Solenoid&#10;&#10;\end{document}"/>
  <p:tag name="IGUANATEXSIZE" val="20"/>
  <p:tag name="IGUANATEXCURSOR" val="83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132179"/>
  <p:tag name="ORIGINALWIDTH" val=" 30.88328"/>
  <p:tag name="LATEXADDIN" val="\documentclass{article}&#10;\usepackage{amsmath}&#10;\pagestyle{empty}&#10;\begin{document}&#10;&#10;\noindent&#10;Virtual \\&#10;Cathode \\&#10;Camera&#10;&#10;\end{document}"/>
  <p:tag name="IGUANATEXSIZE" val="20"/>
  <p:tag name="IGUANATEXCURSOR" val="119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  <p:tag name="EMFCHIL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66"/>
  <p:tag name="ORIGINALWIDTH" val=" 25.71983"/>
  <p:tag name="EMFCHIL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022818"/>
  <p:tag name="ORIGINALWIDTH" val=" 9.330063"/>
  <p:tag name="EMFCHIL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66"/>
  <p:tag name="ORIGINALWIDTH" val=" 33.16074"/>
  <p:tag name="EMFCHIL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803466"/>
  <p:tag name="ORIGINALWIDTH" val=" 8.647717"/>
  <p:tag name="LATEXADDIN" val="\documentclass{article}&#10;\usepackage{amsmath}&#10;\pagestyle{empty}&#10;\begin{document}&#10;&#10;\noindent&#10;Integrated \\&#10;Current \\&#10;Transformer&#10;&#10;\end{document}"/>
  <p:tag name="IGUANATEXSIZE" val="20"/>
  <p:tag name="IGUANATEXCURSOR" val="9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  <p:tag name="EMFCHIL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8.965002"/>
  <p:tag name="ORIGINALWIDTH" val=" 35.52874"/>
  <p:tag name="EMFCHIL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52"/>
  <p:tag name="ORIGINALWIDTH" val=" 29.73362"/>
  <p:tag name="EMFCHIL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235867"/>
  <p:tag name="ORIGINALWIDTH" val=" 3.117795"/>
  <p:tag name="EMFCHIL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743702"/>
  <p:tag name="ORIGINALWIDTH" val=" 6.464685"/>
  <p:tag name="EMFCHIL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132482"/>
  <p:tag name="ORIGINALWIDTH" val=" 46.35213"/>
  <p:tag name="EMFCHIL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952796"/>
  <p:tag name="ORIGINALWIDTH" val=" 46.42307"/>
  <p:tag name="OUTPUTTYPE" val="SVG"/>
  <p:tag name="IGUANATEXVERSION" val="162"/>
  <p:tag name="LATEXADDIN" val="\documentclass{article}&#10;\usepackage{amsmath}&#10;\pagestyle{empty}&#10;\begin{document}&#10;&#10;&#10;300-700nm&#10;&#10;\end{document}"/>
  <p:tag name="IGUANATEXSIZE" val="20"/>
  <p:tag name="IGUANATEXCURSOR" val="91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803463"/>
  <p:tag name="ORIGINALWIDTH" val=" 7.241536"/>
  <p:tag name="LATEXADDIN" val="\documentclass{article}&#10;\usepackage{amsmath}&#10;\pagestyle{empty}&#10;\begin{document}&#10;&#10;\noindent&#10;YAG \\&#10;Screen&#10;&#10;\end{document}"/>
  <p:tag name="IGUANATEXSIZE" val="20"/>
  <p:tag name="IGUANATEXCURSOR" val="90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  <p:tag name="EMFCHIL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132164"/>
  <p:tag name="ORIGINALWIDTH" val=" 6.823425"/>
  <p:tag name="EMFCHIL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49"/>
  <p:tag name="ORIGINALWIDTH" val=" 6.763701"/>
  <p:tag name="EMFCHIL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49"/>
  <p:tag name="ORIGINALWIDTH" val=" 27.49102"/>
  <p:tag name="EMFCHIL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5"/>
  <p:tag name="ORIGINALWIDTH" val=" 109.7407"/>
  <p:tag name="OUTPUTTYPE" val="SVG"/>
  <p:tag name="IGUANATEXVERSION" val="162"/>
  <p:tag name="LATEXADDIN" val="\documentclass{article}&#10;\usepackage{amsmath}&#10;\pagestyle{empty}&#10;\begin{document}&#10;&#10;&#10;Cathode inserted $\approx$ 1mm&#10;&#10;\end{document}"/>
  <p:tag name="IGUANATEXSIZE" val="20"/>
  <p:tag name="IGUANATEXCURSOR" val="11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24185"/>
  <p:tag name="ORIGINALWIDTH" val=" 25.71978"/>
  <p:tag name="LATEXADDIN" val="\documentclass{article}&#10;\usepackage{amsmath}&#10;\pagestyle{empty}&#10;\begin{document}&#10;&#10;&#10;Cathode inserted $\approx$ 1mm&#10;&#10;\end{document}"/>
  <p:tag name="IGUANATEXSIZE" val="20"/>
  <p:tag name="IGUANATEXCURSOR" val="112"/>
  <p:tag name="TRANSPARENCY" val="True"/>
  <p:tag name="CHOOSECOLOR" val="False"/>
  <p:tag name="COLORHEX" val="000000"/>
  <p:tag name="LATEXENGINEID" val="1"/>
  <p:tag name="TEMPFOLDER" val="c:\temp\"/>
  <p:tag name="LATEXFORMHEIGHT" val=" 320"/>
  <p:tag name="LATEXFORMWIDTH" val=" 385"/>
  <p:tag name="LATEXFORMWRAP" val="True"/>
  <p:tag name="BITMAPVECTOR" val="1"/>
  <p:tag name="EMFCHIL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02279"/>
  <p:tag name="ORIGINALWIDTH" val=" 9.330165"/>
  <p:tag name="EMFCHIL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7.02279"/>
  <p:tag name="ORIGINALWIDTH" val=" 33.7844"/>
  <p:tag name="EMFCHIL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4.253435"/>
  <p:tag name="ORIGINALWIDTH" val=" 6.644051"/>
  <p:tag name="EMFCHIL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INALHEIGHT" val=" 6.634058"/>
  <p:tag name="ORIGINALWIDTH" val=" 20.4949"/>
  <p:tag name="EMFCHILD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109422</TotalTime>
  <Words>933</Words>
  <Application>Microsoft Office PowerPoint</Application>
  <PresentationFormat>Widescreen</PresentationFormat>
  <Paragraphs>179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Adobe Fan Heiti Std B</vt:lpstr>
      <vt:lpstr>Aptos</vt:lpstr>
      <vt:lpstr>Aptos Display</vt:lpstr>
      <vt:lpstr>Arial</vt:lpstr>
      <vt:lpstr>Cambria Math</vt:lpstr>
      <vt:lpstr>Wingdings</vt:lpstr>
      <vt:lpstr>Office Theme</vt:lpstr>
      <vt:lpstr>Indirect Characterization of Photoinjector Parameters &amp; their Correlations</vt:lpstr>
      <vt:lpstr>Outline</vt:lpstr>
      <vt:lpstr>Motivation</vt:lpstr>
      <vt:lpstr>Pegasus S-band Gun</vt:lpstr>
      <vt:lpstr>Semiconductor Photocathodes</vt:lpstr>
      <vt:lpstr>Analytic Analysis of Solenoid Scan</vt:lpstr>
      <vt:lpstr>Surrogate Model &amp; Degeneracies</vt:lpstr>
      <vt:lpstr>MCMC Methods</vt:lpstr>
      <vt:lpstr>MCMC results</vt:lpstr>
      <vt:lpstr>MCMC results</vt:lpstr>
      <vt:lpstr>Space Charge Emittance Growth</vt:lpstr>
      <vt:lpstr>Intrinsic Emittance with Space Charge</vt:lpstr>
      <vt:lpstr>Intrinsic Emittance with a Long Pulse</vt:lpstr>
      <vt:lpstr>Indirect Measure of Pulse Length</vt:lpstr>
      <vt:lpstr>Time Response vs. Wavelength</vt:lpstr>
      <vt:lpstr>Conclusion &amp; Outlook</vt:lpstr>
      <vt:lpstr>Acknowledgments</vt:lpstr>
      <vt:lpstr>Boersch Effect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DLA-NLSE</dc:title>
  <dc:creator>David Cesar</dc:creator>
  <cp:lastModifiedBy>David Garcia</cp:lastModifiedBy>
  <cp:revision>291</cp:revision>
  <dcterms:created xsi:type="dcterms:W3CDTF">2016-10-05T16:28:34Z</dcterms:created>
  <dcterms:modified xsi:type="dcterms:W3CDTF">2026-07-28T21:05:36Z</dcterms:modified>
</cp:coreProperties>
</file>